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61" r:id="rId2"/>
    <p:sldId id="258" r:id="rId3"/>
    <p:sldId id="260" r:id="rId4"/>
    <p:sldId id="256" r:id="rId5"/>
    <p:sldId id="259" r:id="rId6"/>
    <p:sldId id="257" r:id="rId7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0"/>
    <p:restoredTop sz="94626"/>
  </p:normalViewPr>
  <p:slideViewPr>
    <p:cSldViewPr snapToGrid="0">
      <p:cViewPr varScale="1">
        <p:scale>
          <a:sx n="53" d="100"/>
          <a:sy n="53" d="100"/>
        </p:scale>
        <p:origin x="1712" y="200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7C10D-D5AD-C148-8589-646AD0E2079B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B1BE5-C54C-E848-9DC8-658BACBB95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6161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87F53-15B0-02A9-8A5A-E8357413C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B8571B3-2621-3D84-5B76-457DC58752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381C5D1-1F10-E470-8703-77D60708BD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8B5AFF3-5B95-54F7-9D4E-98F82059D8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0B1BE5-C54C-E848-9DC8-658BACBB95E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5160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2B858-FFB4-C84F-F86E-DE00F814B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84EEC0D-76E1-A81E-1857-71D41A9FB3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0965410-3E72-FD86-F7AC-73DC2F953A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F0DE63E-3F47-0803-C218-B04AE89411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0B1BE5-C54C-E848-9DC8-658BACBB95E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0526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0B1BE5-C54C-E848-9DC8-658BACBB95E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0540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2115-E321-E846-A604-EAFCCE156E19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CF48-F7DC-334C-8019-C4EBBA587B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63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2115-E321-E846-A604-EAFCCE156E19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CF48-F7DC-334C-8019-C4EBBA587B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2765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2115-E321-E846-A604-EAFCCE156E19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CF48-F7DC-334C-8019-C4EBBA587B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343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2115-E321-E846-A604-EAFCCE156E19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CF48-F7DC-334C-8019-C4EBBA587B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7535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82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2115-E321-E846-A604-EAFCCE156E19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CF48-F7DC-334C-8019-C4EBBA587B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9566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2115-E321-E846-A604-EAFCCE156E19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CF48-F7DC-334C-8019-C4EBBA587B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3059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2115-E321-E846-A604-EAFCCE156E19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CF48-F7DC-334C-8019-C4EBBA587B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714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2115-E321-E846-A604-EAFCCE156E19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CF48-F7DC-334C-8019-C4EBBA587B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210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2115-E321-E846-A604-EAFCCE156E19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CF48-F7DC-334C-8019-C4EBBA587B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1591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2115-E321-E846-A604-EAFCCE156E19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CF48-F7DC-334C-8019-C4EBBA587B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133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2115-E321-E846-A604-EAFCCE156E19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CF48-F7DC-334C-8019-C4EBBA587B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9945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D62115-E321-E846-A604-EAFCCE156E19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D3CF48-F7DC-334C-8019-C4EBBA587B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530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6C181-489E-0B78-E942-2FFB8F6DB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スーツを着ている人&#10;&#10;自動的に生成された説明" hidden="1">
            <a:extLst>
              <a:ext uri="{FF2B5EF4-FFF2-40B4-BE49-F238E27FC236}">
                <a16:creationId xmlns:a16="http://schemas.microsoft.com/office/drawing/2014/main" id="{489B6842-073C-5796-AC9F-2F1FC5299F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13628" r="26325"/>
          <a:stretch/>
        </p:blipFill>
        <p:spPr>
          <a:xfrm>
            <a:off x="0" y="644218"/>
            <a:ext cx="9601200" cy="7994750"/>
          </a:xfrm>
          <a:prstGeom prst="rect">
            <a:avLst/>
          </a:prstGeom>
        </p:spPr>
      </p:pic>
      <p:grpSp>
        <p:nvGrpSpPr>
          <p:cNvPr id="439" name="グループ化 438">
            <a:extLst>
              <a:ext uri="{FF2B5EF4-FFF2-40B4-BE49-F238E27FC236}">
                <a16:creationId xmlns:a16="http://schemas.microsoft.com/office/drawing/2014/main" id="{F6CEA130-9F4E-A8F8-4DA0-545550F28DA1}"/>
              </a:ext>
            </a:extLst>
          </p:cNvPr>
          <p:cNvGrpSpPr/>
          <p:nvPr/>
        </p:nvGrpSpPr>
        <p:grpSpPr>
          <a:xfrm>
            <a:off x="360019" y="1063031"/>
            <a:ext cx="8988750" cy="8271805"/>
            <a:chOff x="360019" y="1063031"/>
            <a:chExt cx="8988750" cy="8271805"/>
          </a:xfrm>
        </p:grpSpPr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E632B5F2-82CA-5EDA-600A-2EC1B17F8F5C}"/>
                </a:ext>
              </a:extLst>
            </p:cNvPr>
            <p:cNvSpPr/>
            <p:nvPr/>
          </p:nvSpPr>
          <p:spPr>
            <a:xfrm>
              <a:off x="5082923" y="3031547"/>
              <a:ext cx="171774" cy="207700"/>
            </a:xfrm>
            <a:custGeom>
              <a:avLst/>
              <a:gdLst>
                <a:gd name="connsiteX0" fmla="*/ 171702 w 171774"/>
                <a:gd name="connsiteY0" fmla="*/ 578 h 207700"/>
                <a:gd name="connsiteX1" fmla="*/ 44702 w 171774"/>
                <a:gd name="connsiteY1" fmla="*/ 172028 h 207700"/>
                <a:gd name="connsiteX2" fmla="*/ 66927 w 171774"/>
                <a:gd name="connsiteY2" fmla="*/ 143453 h 207700"/>
                <a:gd name="connsiteX3" fmla="*/ 252 w 171774"/>
                <a:gd name="connsiteY3" fmla="*/ 206953 h 207700"/>
                <a:gd name="connsiteX4" fmla="*/ 95502 w 171774"/>
                <a:gd name="connsiteY4" fmla="*/ 92653 h 207700"/>
                <a:gd name="connsiteX5" fmla="*/ 63752 w 171774"/>
                <a:gd name="connsiteY5" fmla="*/ 114878 h 207700"/>
                <a:gd name="connsiteX6" fmla="*/ 171702 w 171774"/>
                <a:gd name="connsiteY6" fmla="*/ 578 h 20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774" h="207700">
                  <a:moveTo>
                    <a:pt x="171702" y="578"/>
                  </a:moveTo>
                  <a:cubicBezTo>
                    <a:pt x="168527" y="10103"/>
                    <a:pt x="62164" y="148216"/>
                    <a:pt x="44702" y="172028"/>
                  </a:cubicBezTo>
                  <a:cubicBezTo>
                    <a:pt x="27240" y="195840"/>
                    <a:pt x="74335" y="137632"/>
                    <a:pt x="66927" y="143453"/>
                  </a:cubicBezTo>
                  <a:cubicBezTo>
                    <a:pt x="59519" y="149274"/>
                    <a:pt x="-4511" y="215420"/>
                    <a:pt x="252" y="206953"/>
                  </a:cubicBezTo>
                  <a:cubicBezTo>
                    <a:pt x="5015" y="198486"/>
                    <a:pt x="84919" y="107999"/>
                    <a:pt x="95502" y="92653"/>
                  </a:cubicBezTo>
                  <a:cubicBezTo>
                    <a:pt x="106085" y="77307"/>
                    <a:pt x="54227" y="127578"/>
                    <a:pt x="63752" y="114878"/>
                  </a:cubicBezTo>
                  <a:cubicBezTo>
                    <a:pt x="73277" y="102178"/>
                    <a:pt x="174877" y="-8947"/>
                    <a:pt x="171702" y="5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1BCDED55-6338-7B09-9AEC-06B3FF019F9C}"/>
                </a:ext>
              </a:extLst>
            </p:cNvPr>
            <p:cNvSpPr/>
            <p:nvPr/>
          </p:nvSpPr>
          <p:spPr>
            <a:xfrm>
              <a:off x="5032358" y="3022045"/>
              <a:ext cx="216051" cy="210239"/>
            </a:xfrm>
            <a:custGeom>
              <a:avLst/>
              <a:gdLst>
                <a:gd name="connsiteX0" fmla="*/ 215917 w 216051"/>
                <a:gd name="connsiteY0" fmla="*/ 555 h 210239"/>
                <a:gd name="connsiteX1" fmla="*/ 57167 w 216051"/>
                <a:gd name="connsiteY1" fmla="*/ 159305 h 210239"/>
                <a:gd name="connsiteX2" fmla="*/ 114317 w 216051"/>
                <a:gd name="connsiteY2" fmla="*/ 108505 h 210239"/>
                <a:gd name="connsiteX3" fmla="*/ 17 w 216051"/>
                <a:gd name="connsiteY3" fmla="*/ 210105 h 210239"/>
                <a:gd name="connsiteX4" fmla="*/ 123842 w 216051"/>
                <a:gd name="connsiteY4" fmla="*/ 83105 h 210239"/>
                <a:gd name="connsiteX5" fmla="*/ 85742 w 216051"/>
                <a:gd name="connsiteY5" fmla="*/ 105330 h 210239"/>
                <a:gd name="connsiteX6" fmla="*/ 215917 w 216051"/>
                <a:gd name="connsiteY6" fmla="*/ 555 h 21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51" h="210239">
                  <a:moveTo>
                    <a:pt x="215917" y="555"/>
                  </a:moveTo>
                  <a:cubicBezTo>
                    <a:pt x="211155" y="9551"/>
                    <a:pt x="74100" y="141313"/>
                    <a:pt x="57167" y="159305"/>
                  </a:cubicBezTo>
                  <a:cubicBezTo>
                    <a:pt x="40234" y="177297"/>
                    <a:pt x="114317" y="108505"/>
                    <a:pt x="114317" y="108505"/>
                  </a:cubicBezTo>
                  <a:cubicBezTo>
                    <a:pt x="104792" y="116972"/>
                    <a:pt x="-1570" y="214338"/>
                    <a:pt x="17" y="210105"/>
                  </a:cubicBezTo>
                  <a:cubicBezTo>
                    <a:pt x="1604" y="205872"/>
                    <a:pt x="109555" y="100567"/>
                    <a:pt x="123842" y="83105"/>
                  </a:cubicBezTo>
                  <a:cubicBezTo>
                    <a:pt x="138129" y="65643"/>
                    <a:pt x="73571" y="115913"/>
                    <a:pt x="85742" y="105330"/>
                  </a:cubicBezTo>
                  <a:cubicBezTo>
                    <a:pt x="97913" y="94747"/>
                    <a:pt x="220679" y="-8441"/>
                    <a:pt x="215917" y="5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5EB13BB7-A74F-4901-4C52-57498A7526D4}"/>
                </a:ext>
              </a:extLst>
            </p:cNvPr>
            <p:cNvSpPr/>
            <p:nvPr/>
          </p:nvSpPr>
          <p:spPr>
            <a:xfrm>
              <a:off x="5057726" y="3184351"/>
              <a:ext cx="654456" cy="70081"/>
            </a:xfrm>
            <a:custGeom>
              <a:avLst/>
              <a:gdLst>
                <a:gd name="connsiteX0" fmla="*/ 49 w 654456"/>
                <a:gd name="connsiteY0" fmla="*/ 57324 h 70081"/>
                <a:gd name="connsiteX1" fmla="*/ 117524 w 654456"/>
                <a:gd name="connsiteY1" fmla="*/ 16049 h 70081"/>
                <a:gd name="connsiteX2" fmla="*/ 98474 w 654456"/>
                <a:gd name="connsiteY2" fmla="*/ 25574 h 70081"/>
                <a:gd name="connsiteX3" fmla="*/ 295324 w 654456"/>
                <a:gd name="connsiteY3" fmla="*/ 31924 h 70081"/>
                <a:gd name="connsiteX4" fmla="*/ 257224 w 654456"/>
                <a:gd name="connsiteY4" fmla="*/ 38274 h 70081"/>
                <a:gd name="connsiteX5" fmla="*/ 517574 w 654456"/>
                <a:gd name="connsiteY5" fmla="*/ 50974 h 70081"/>
                <a:gd name="connsiteX6" fmla="*/ 476299 w 654456"/>
                <a:gd name="connsiteY6" fmla="*/ 54149 h 70081"/>
                <a:gd name="connsiteX7" fmla="*/ 581074 w 654456"/>
                <a:gd name="connsiteY7" fmla="*/ 31924 h 70081"/>
                <a:gd name="connsiteX8" fmla="*/ 654099 w 654456"/>
                <a:gd name="connsiteY8" fmla="*/ 31924 h 70081"/>
                <a:gd name="connsiteX9" fmla="*/ 606474 w 654456"/>
                <a:gd name="connsiteY9" fmla="*/ 25574 h 70081"/>
                <a:gd name="connsiteX10" fmla="*/ 549324 w 654456"/>
                <a:gd name="connsiteY10" fmla="*/ 174 h 70081"/>
                <a:gd name="connsiteX11" fmla="*/ 574724 w 654456"/>
                <a:gd name="connsiteY11" fmla="*/ 16049 h 70081"/>
                <a:gd name="connsiteX12" fmla="*/ 450899 w 654456"/>
                <a:gd name="connsiteY12" fmla="*/ 47799 h 70081"/>
                <a:gd name="connsiteX13" fmla="*/ 295324 w 654456"/>
                <a:gd name="connsiteY13" fmla="*/ 70024 h 70081"/>
                <a:gd name="connsiteX14" fmla="*/ 368349 w 654456"/>
                <a:gd name="connsiteY14" fmla="*/ 54149 h 70081"/>
                <a:gd name="connsiteX15" fmla="*/ 133399 w 654456"/>
                <a:gd name="connsiteY15" fmla="*/ 50974 h 70081"/>
                <a:gd name="connsiteX16" fmla="*/ 298499 w 654456"/>
                <a:gd name="connsiteY16" fmla="*/ 38274 h 70081"/>
                <a:gd name="connsiteX17" fmla="*/ 146099 w 654456"/>
                <a:gd name="connsiteY17" fmla="*/ 38274 h 70081"/>
                <a:gd name="connsiteX18" fmla="*/ 76249 w 654456"/>
                <a:gd name="connsiteY18" fmla="*/ 47799 h 70081"/>
                <a:gd name="connsiteX19" fmla="*/ 133399 w 654456"/>
                <a:gd name="connsiteY19" fmla="*/ 12874 h 70081"/>
                <a:gd name="connsiteX20" fmla="*/ 49 w 654456"/>
                <a:gd name="connsiteY20" fmla="*/ 57324 h 70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4456" h="70081">
                  <a:moveTo>
                    <a:pt x="49" y="57324"/>
                  </a:moveTo>
                  <a:cubicBezTo>
                    <a:pt x="-2597" y="57853"/>
                    <a:pt x="101120" y="21341"/>
                    <a:pt x="117524" y="16049"/>
                  </a:cubicBezTo>
                  <a:cubicBezTo>
                    <a:pt x="133928" y="10757"/>
                    <a:pt x="68841" y="22928"/>
                    <a:pt x="98474" y="25574"/>
                  </a:cubicBezTo>
                  <a:cubicBezTo>
                    <a:pt x="128107" y="28220"/>
                    <a:pt x="268866" y="29807"/>
                    <a:pt x="295324" y="31924"/>
                  </a:cubicBezTo>
                  <a:cubicBezTo>
                    <a:pt x="321782" y="34041"/>
                    <a:pt x="220182" y="35099"/>
                    <a:pt x="257224" y="38274"/>
                  </a:cubicBezTo>
                  <a:cubicBezTo>
                    <a:pt x="294266" y="41449"/>
                    <a:pt x="481062" y="48328"/>
                    <a:pt x="517574" y="50974"/>
                  </a:cubicBezTo>
                  <a:cubicBezTo>
                    <a:pt x="554086" y="53620"/>
                    <a:pt x="465716" y="57324"/>
                    <a:pt x="476299" y="54149"/>
                  </a:cubicBezTo>
                  <a:cubicBezTo>
                    <a:pt x="486882" y="50974"/>
                    <a:pt x="551441" y="35628"/>
                    <a:pt x="581074" y="31924"/>
                  </a:cubicBezTo>
                  <a:cubicBezTo>
                    <a:pt x="610707" y="28220"/>
                    <a:pt x="649866" y="32982"/>
                    <a:pt x="654099" y="31924"/>
                  </a:cubicBezTo>
                  <a:cubicBezTo>
                    <a:pt x="658332" y="30866"/>
                    <a:pt x="623936" y="30866"/>
                    <a:pt x="606474" y="25574"/>
                  </a:cubicBezTo>
                  <a:cubicBezTo>
                    <a:pt x="589012" y="20282"/>
                    <a:pt x="554616" y="1761"/>
                    <a:pt x="549324" y="174"/>
                  </a:cubicBezTo>
                  <a:cubicBezTo>
                    <a:pt x="544032" y="-1413"/>
                    <a:pt x="591128" y="8111"/>
                    <a:pt x="574724" y="16049"/>
                  </a:cubicBezTo>
                  <a:cubicBezTo>
                    <a:pt x="558320" y="23986"/>
                    <a:pt x="497466" y="38803"/>
                    <a:pt x="450899" y="47799"/>
                  </a:cubicBezTo>
                  <a:cubicBezTo>
                    <a:pt x="404332" y="56795"/>
                    <a:pt x="309082" y="68966"/>
                    <a:pt x="295324" y="70024"/>
                  </a:cubicBezTo>
                  <a:cubicBezTo>
                    <a:pt x="281566" y="71082"/>
                    <a:pt x="395337" y="57324"/>
                    <a:pt x="368349" y="54149"/>
                  </a:cubicBezTo>
                  <a:cubicBezTo>
                    <a:pt x="341361" y="50974"/>
                    <a:pt x="145041" y="53620"/>
                    <a:pt x="133399" y="50974"/>
                  </a:cubicBezTo>
                  <a:cubicBezTo>
                    <a:pt x="121757" y="48328"/>
                    <a:pt x="296382" y="40391"/>
                    <a:pt x="298499" y="38274"/>
                  </a:cubicBezTo>
                  <a:cubicBezTo>
                    <a:pt x="300616" y="36157"/>
                    <a:pt x="183141" y="36686"/>
                    <a:pt x="146099" y="38274"/>
                  </a:cubicBezTo>
                  <a:cubicBezTo>
                    <a:pt x="109057" y="39861"/>
                    <a:pt x="78366" y="52032"/>
                    <a:pt x="76249" y="47799"/>
                  </a:cubicBezTo>
                  <a:cubicBezTo>
                    <a:pt x="74132" y="43566"/>
                    <a:pt x="143453" y="11287"/>
                    <a:pt x="133399" y="12874"/>
                  </a:cubicBezTo>
                  <a:cubicBezTo>
                    <a:pt x="123345" y="14461"/>
                    <a:pt x="2695" y="56795"/>
                    <a:pt x="49" y="573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A0E45DC4-A4A9-6003-4BC2-12818F2F367F}"/>
                </a:ext>
              </a:extLst>
            </p:cNvPr>
            <p:cNvSpPr/>
            <p:nvPr/>
          </p:nvSpPr>
          <p:spPr>
            <a:xfrm>
              <a:off x="5033030" y="3184523"/>
              <a:ext cx="657876" cy="122314"/>
            </a:xfrm>
            <a:custGeom>
              <a:avLst/>
              <a:gdLst>
                <a:gd name="connsiteX0" fmla="*/ 608945 w 657876"/>
                <a:gd name="connsiteY0" fmla="*/ 2 h 122314"/>
                <a:gd name="connsiteX1" fmla="*/ 650220 w 657876"/>
                <a:gd name="connsiteY1" fmla="*/ 88902 h 122314"/>
                <a:gd name="connsiteX2" fmla="*/ 618470 w 657876"/>
                <a:gd name="connsiteY2" fmla="*/ 63502 h 122314"/>
                <a:gd name="connsiteX3" fmla="*/ 608945 w 657876"/>
                <a:gd name="connsiteY3" fmla="*/ 114302 h 122314"/>
                <a:gd name="connsiteX4" fmla="*/ 437495 w 657876"/>
                <a:gd name="connsiteY4" fmla="*/ 114302 h 122314"/>
                <a:gd name="connsiteX5" fmla="*/ 231120 w 657876"/>
                <a:gd name="connsiteY5" fmla="*/ 117477 h 122314"/>
                <a:gd name="connsiteX6" fmla="*/ 300970 w 657876"/>
                <a:gd name="connsiteY6" fmla="*/ 120652 h 122314"/>
                <a:gd name="connsiteX7" fmla="*/ 186670 w 657876"/>
                <a:gd name="connsiteY7" fmla="*/ 88902 h 122314"/>
                <a:gd name="connsiteX8" fmla="*/ 2520 w 657876"/>
                <a:gd name="connsiteY8" fmla="*/ 88902 h 122314"/>
                <a:gd name="connsiteX9" fmla="*/ 332720 w 657876"/>
                <a:gd name="connsiteY9" fmla="*/ 73027 h 122314"/>
                <a:gd name="connsiteX10" fmla="*/ 91420 w 657876"/>
                <a:gd name="connsiteY10" fmla="*/ 85727 h 122314"/>
                <a:gd name="connsiteX11" fmla="*/ 481945 w 657876"/>
                <a:gd name="connsiteY11" fmla="*/ 92077 h 122314"/>
                <a:gd name="connsiteX12" fmla="*/ 224770 w 657876"/>
                <a:gd name="connsiteY12" fmla="*/ 111127 h 122314"/>
                <a:gd name="connsiteX13" fmla="*/ 583545 w 657876"/>
                <a:gd name="connsiteY13" fmla="*/ 111127 h 122314"/>
                <a:gd name="connsiteX14" fmla="*/ 621645 w 657876"/>
                <a:gd name="connsiteY14" fmla="*/ 98427 h 122314"/>
                <a:gd name="connsiteX15" fmla="*/ 589895 w 657876"/>
                <a:gd name="connsiteY15" fmla="*/ 50802 h 122314"/>
                <a:gd name="connsiteX16" fmla="*/ 558145 w 657876"/>
                <a:gd name="connsiteY16" fmla="*/ 31752 h 122314"/>
                <a:gd name="connsiteX17" fmla="*/ 656570 w 657876"/>
                <a:gd name="connsiteY17" fmla="*/ 85727 h 122314"/>
                <a:gd name="connsiteX18" fmla="*/ 608945 w 657876"/>
                <a:gd name="connsiteY18" fmla="*/ 2 h 122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57876" h="122314">
                  <a:moveTo>
                    <a:pt x="608945" y="2"/>
                  </a:moveTo>
                  <a:cubicBezTo>
                    <a:pt x="607887" y="531"/>
                    <a:pt x="648633" y="78319"/>
                    <a:pt x="650220" y="88902"/>
                  </a:cubicBezTo>
                  <a:cubicBezTo>
                    <a:pt x="651808" y="99485"/>
                    <a:pt x="625349" y="59269"/>
                    <a:pt x="618470" y="63502"/>
                  </a:cubicBezTo>
                  <a:cubicBezTo>
                    <a:pt x="611591" y="67735"/>
                    <a:pt x="639108" y="105835"/>
                    <a:pt x="608945" y="114302"/>
                  </a:cubicBezTo>
                  <a:cubicBezTo>
                    <a:pt x="578782" y="122769"/>
                    <a:pt x="437495" y="114302"/>
                    <a:pt x="437495" y="114302"/>
                  </a:cubicBezTo>
                  <a:lnTo>
                    <a:pt x="231120" y="117477"/>
                  </a:lnTo>
                  <a:cubicBezTo>
                    <a:pt x="208366" y="118535"/>
                    <a:pt x="308378" y="125415"/>
                    <a:pt x="300970" y="120652"/>
                  </a:cubicBezTo>
                  <a:cubicBezTo>
                    <a:pt x="293562" y="115890"/>
                    <a:pt x="236412" y="94194"/>
                    <a:pt x="186670" y="88902"/>
                  </a:cubicBezTo>
                  <a:cubicBezTo>
                    <a:pt x="136928" y="83610"/>
                    <a:pt x="-21822" y="91548"/>
                    <a:pt x="2520" y="88902"/>
                  </a:cubicBezTo>
                  <a:cubicBezTo>
                    <a:pt x="26862" y="86256"/>
                    <a:pt x="317903" y="73556"/>
                    <a:pt x="332720" y="73027"/>
                  </a:cubicBezTo>
                  <a:cubicBezTo>
                    <a:pt x="347537" y="72498"/>
                    <a:pt x="66549" y="82552"/>
                    <a:pt x="91420" y="85727"/>
                  </a:cubicBezTo>
                  <a:cubicBezTo>
                    <a:pt x="116291" y="88902"/>
                    <a:pt x="459720" y="87844"/>
                    <a:pt x="481945" y="92077"/>
                  </a:cubicBezTo>
                  <a:cubicBezTo>
                    <a:pt x="504170" y="96310"/>
                    <a:pt x="207837" y="107952"/>
                    <a:pt x="224770" y="111127"/>
                  </a:cubicBezTo>
                  <a:cubicBezTo>
                    <a:pt x="241703" y="114302"/>
                    <a:pt x="517399" y="113244"/>
                    <a:pt x="583545" y="111127"/>
                  </a:cubicBezTo>
                  <a:cubicBezTo>
                    <a:pt x="649691" y="109010"/>
                    <a:pt x="620587" y="108481"/>
                    <a:pt x="621645" y="98427"/>
                  </a:cubicBezTo>
                  <a:cubicBezTo>
                    <a:pt x="622703" y="88373"/>
                    <a:pt x="600478" y="61914"/>
                    <a:pt x="589895" y="50802"/>
                  </a:cubicBezTo>
                  <a:cubicBezTo>
                    <a:pt x="579312" y="39690"/>
                    <a:pt x="547033" y="25931"/>
                    <a:pt x="558145" y="31752"/>
                  </a:cubicBezTo>
                  <a:cubicBezTo>
                    <a:pt x="569257" y="37573"/>
                    <a:pt x="645987" y="88373"/>
                    <a:pt x="656570" y="85727"/>
                  </a:cubicBezTo>
                  <a:cubicBezTo>
                    <a:pt x="667153" y="83081"/>
                    <a:pt x="610003" y="-527"/>
                    <a:pt x="608945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C7B5A414-C6D3-DC6D-6021-A832B0A4BDEA}"/>
                </a:ext>
              </a:extLst>
            </p:cNvPr>
            <p:cNvSpPr/>
            <p:nvPr/>
          </p:nvSpPr>
          <p:spPr>
            <a:xfrm>
              <a:off x="5000625" y="3212460"/>
              <a:ext cx="403436" cy="60965"/>
            </a:xfrm>
            <a:custGeom>
              <a:avLst/>
              <a:gdLst>
                <a:gd name="connsiteX0" fmla="*/ 0 w 403436"/>
                <a:gd name="connsiteY0" fmla="*/ 60965 h 60965"/>
                <a:gd name="connsiteX1" fmla="*/ 177800 w 403436"/>
                <a:gd name="connsiteY1" fmla="*/ 640 h 60965"/>
                <a:gd name="connsiteX2" fmla="*/ 155575 w 403436"/>
                <a:gd name="connsiteY2" fmla="*/ 29215 h 60965"/>
                <a:gd name="connsiteX3" fmla="*/ 403225 w 403436"/>
                <a:gd name="connsiteY3" fmla="*/ 29215 h 60965"/>
                <a:gd name="connsiteX4" fmla="*/ 107950 w 403436"/>
                <a:gd name="connsiteY4" fmla="*/ 32390 h 60965"/>
                <a:gd name="connsiteX5" fmla="*/ 120650 w 403436"/>
                <a:gd name="connsiteY5" fmla="*/ 29215 h 60965"/>
                <a:gd name="connsiteX6" fmla="*/ 0 w 403436"/>
                <a:gd name="connsiteY6" fmla="*/ 60965 h 6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3436" h="60965">
                  <a:moveTo>
                    <a:pt x="0" y="60965"/>
                  </a:moveTo>
                  <a:cubicBezTo>
                    <a:pt x="75935" y="33448"/>
                    <a:pt x="151871" y="5932"/>
                    <a:pt x="177800" y="640"/>
                  </a:cubicBezTo>
                  <a:cubicBezTo>
                    <a:pt x="203729" y="-4652"/>
                    <a:pt x="118004" y="24453"/>
                    <a:pt x="155575" y="29215"/>
                  </a:cubicBezTo>
                  <a:cubicBezTo>
                    <a:pt x="193146" y="33977"/>
                    <a:pt x="411163" y="28686"/>
                    <a:pt x="403225" y="29215"/>
                  </a:cubicBezTo>
                  <a:cubicBezTo>
                    <a:pt x="395288" y="29744"/>
                    <a:pt x="107950" y="32390"/>
                    <a:pt x="107950" y="32390"/>
                  </a:cubicBezTo>
                  <a:cubicBezTo>
                    <a:pt x="60854" y="32390"/>
                    <a:pt x="120650" y="29215"/>
                    <a:pt x="120650" y="29215"/>
                  </a:cubicBezTo>
                  <a:lnTo>
                    <a:pt x="0" y="6096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686F1339-49B1-BDE5-DEF2-7161DB2BCC42}"/>
                </a:ext>
              </a:extLst>
            </p:cNvPr>
            <p:cNvSpPr/>
            <p:nvPr/>
          </p:nvSpPr>
          <p:spPr>
            <a:xfrm>
              <a:off x="5220129" y="2992915"/>
              <a:ext cx="441142" cy="220327"/>
            </a:xfrm>
            <a:custGeom>
              <a:avLst/>
              <a:gdLst>
                <a:gd name="connsiteX0" fmla="*/ 2746 w 441142"/>
                <a:gd name="connsiteY0" fmla="*/ 32860 h 220327"/>
                <a:gd name="connsiteX1" fmla="*/ 266271 w 441142"/>
                <a:gd name="connsiteY1" fmla="*/ 29685 h 220327"/>
                <a:gd name="connsiteX2" fmla="*/ 91646 w 441142"/>
                <a:gd name="connsiteY2" fmla="*/ 42385 h 220327"/>
                <a:gd name="connsiteX3" fmla="*/ 190071 w 441142"/>
                <a:gd name="connsiteY3" fmla="*/ 10635 h 220327"/>
                <a:gd name="connsiteX4" fmla="*/ 399621 w 441142"/>
                <a:gd name="connsiteY4" fmla="*/ 90010 h 220327"/>
                <a:gd name="connsiteX5" fmla="*/ 393271 w 441142"/>
                <a:gd name="connsiteY5" fmla="*/ 140810 h 220327"/>
                <a:gd name="connsiteX6" fmla="*/ 421846 w 441142"/>
                <a:gd name="connsiteY6" fmla="*/ 80485 h 220327"/>
                <a:gd name="connsiteX7" fmla="*/ 390096 w 441142"/>
                <a:gd name="connsiteY7" fmla="*/ 220185 h 220327"/>
                <a:gd name="connsiteX8" fmla="*/ 421846 w 441142"/>
                <a:gd name="connsiteY8" fmla="*/ 109060 h 220327"/>
                <a:gd name="connsiteX9" fmla="*/ 428196 w 441142"/>
                <a:gd name="connsiteY9" fmla="*/ 102710 h 220327"/>
                <a:gd name="connsiteX10" fmla="*/ 244046 w 441142"/>
                <a:gd name="connsiteY10" fmla="*/ 4285 h 220327"/>
                <a:gd name="connsiteX11" fmla="*/ 250396 w 441142"/>
                <a:gd name="connsiteY11" fmla="*/ 16985 h 220327"/>
                <a:gd name="connsiteX12" fmla="*/ 117046 w 441142"/>
                <a:gd name="connsiteY12" fmla="*/ 10635 h 220327"/>
                <a:gd name="connsiteX13" fmla="*/ 129746 w 441142"/>
                <a:gd name="connsiteY13" fmla="*/ 23335 h 220327"/>
                <a:gd name="connsiteX14" fmla="*/ 2746 w 441142"/>
                <a:gd name="connsiteY14" fmla="*/ 32860 h 22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1142" h="220327">
                  <a:moveTo>
                    <a:pt x="2746" y="32860"/>
                  </a:moveTo>
                  <a:cubicBezTo>
                    <a:pt x="25500" y="33918"/>
                    <a:pt x="251454" y="28098"/>
                    <a:pt x="266271" y="29685"/>
                  </a:cubicBezTo>
                  <a:cubicBezTo>
                    <a:pt x="281088" y="31272"/>
                    <a:pt x="104346" y="45560"/>
                    <a:pt x="91646" y="42385"/>
                  </a:cubicBezTo>
                  <a:cubicBezTo>
                    <a:pt x="78946" y="39210"/>
                    <a:pt x="138742" y="2697"/>
                    <a:pt x="190071" y="10635"/>
                  </a:cubicBezTo>
                  <a:cubicBezTo>
                    <a:pt x="241400" y="18572"/>
                    <a:pt x="365754" y="68314"/>
                    <a:pt x="399621" y="90010"/>
                  </a:cubicBezTo>
                  <a:cubicBezTo>
                    <a:pt x="433488" y="111706"/>
                    <a:pt x="389567" y="142397"/>
                    <a:pt x="393271" y="140810"/>
                  </a:cubicBezTo>
                  <a:cubicBezTo>
                    <a:pt x="396975" y="139223"/>
                    <a:pt x="422375" y="67256"/>
                    <a:pt x="421846" y="80485"/>
                  </a:cubicBezTo>
                  <a:cubicBezTo>
                    <a:pt x="421317" y="93714"/>
                    <a:pt x="390096" y="215423"/>
                    <a:pt x="390096" y="220185"/>
                  </a:cubicBezTo>
                  <a:cubicBezTo>
                    <a:pt x="390096" y="224947"/>
                    <a:pt x="421846" y="109060"/>
                    <a:pt x="421846" y="109060"/>
                  </a:cubicBezTo>
                  <a:cubicBezTo>
                    <a:pt x="428196" y="89481"/>
                    <a:pt x="457829" y="120172"/>
                    <a:pt x="428196" y="102710"/>
                  </a:cubicBezTo>
                  <a:cubicBezTo>
                    <a:pt x="398563" y="85248"/>
                    <a:pt x="244046" y="4285"/>
                    <a:pt x="244046" y="4285"/>
                  </a:cubicBezTo>
                  <a:cubicBezTo>
                    <a:pt x="214413" y="-10003"/>
                    <a:pt x="271563" y="15927"/>
                    <a:pt x="250396" y="16985"/>
                  </a:cubicBezTo>
                  <a:lnTo>
                    <a:pt x="117046" y="10635"/>
                  </a:lnTo>
                  <a:cubicBezTo>
                    <a:pt x="96938" y="11693"/>
                    <a:pt x="154088" y="20689"/>
                    <a:pt x="129746" y="23335"/>
                  </a:cubicBezTo>
                  <a:cubicBezTo>
                    <a:pt x="105404" y="25981"/>
                    <a:pt x="-20008" y="31802"/>
                    <a:pt x="2746" y="328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9C3A28C1-EE6A-6354-078A-F7F588BDA8AD}"/>
                </a:ext>
              </a:extLst>
            </p:cNvPr>
            <p:cNvSpPr/>
            <p:nvPr/>
          </p:nvSpPr>
          <p:spPr>
            <a:xfrm>
              <a:off x="5174330" y="2824509"/>
              <a:ext cx="449106" cy="226873"/>
            </a:xfrm>
            <a:custGeom>
              <a:avLst/>
              <a:gdLst>
                <a:gd name="connsiteX0" fmla="*/ 920 w 449106"/>
                <a:gd name="connsiteY0" fmla="*/ 220316 h 226873"/>
                <a:gd name="connsiteX1" fmla="*/ 191420 w 449106"/>
                <a:gd name="connsiteY1" fmla="*/ 175866 h 226873"/>
                <a:gd name="connsiteX2" fmla="*/ 432720 w 449106"/>
                <a:gd name="connsiteY2" fmla="*/ 226666 h 226873"/>
                <a:gd name="connsiteX3" fmla="*/ 391445 w 449106"/>
                <a:gd name="connsiteY3" fmla="*/ 191741 h 226873"/>
                <a:gd name="connsiteX4" fmla="*/ 381920 w 449106"/>
                <a:gd name="connsiteY4" fmla="*/ 140941 h 226873"/>
                <a:gd name="connsiteX5" fmla="*/ 448595 w 449106"/>
                <a:gd name="connsiteY5" fmla="*/ 1241 h 226873"/>
                <a:gd name="connsiteX6" fmla="*/ 407320 w 449106"/>
                <a:gd name="connsiteY6" fmla="*/ 77441 h 226873"/>
                <a:gd name="connsiteX7" fmla="*/ 312070 w 449106"/>
                <a:gd name="connsiteY7" fmla="*/ 163166 h 226873"/>
                <a:gd name="connsiteX8" fmla="*/ 302545 w 449106"/>
                <a:gd name="connsiteY8" fmla="*/ 32991 h 226873"/>
                <a:gd name="connsiteX9" fmla="*/ 289845 w 449106"/>
                <a:gd name="connsiteY9" fmla="*/ 102841 h 226873"/>
                <a:gd name="connsiteX10" fmla="*/ 254920 w 449106"/>
                <a:gd name="connsiteY10" fmla="*/ 128241 h 226873"/>
                <a:gd name="connsiteX11" fmla="*/ 197770 w 449106"/>
                <a:gd name="connsiteY11" fmla="*/ 99666 h 226873"/>
                <a:gd name="connsiteX12" fmla="*/ 178720 w 449106"/>
                <a:gd name="connsiteY12" fmla="*/ 13941 h 226873"/>
                <a:gd name="connsiteX13" fmla="*/ 178720 w 449106"/>
                <a:gd name="connsiteY13" fmla="*/ 106016 h 226873"/>
                <a:gd name="connsiteX14" fmla="*/ 175545 w 449106"/>
                <a:gd name="connsiteY14" fmla="*/ 159991 h 226873"/>
                <a:gd name="connsiteX15" fmla="*/ 121570 w 449106"/>
                <a:gd name="connsiteY15" fmla="*/ 172691 h 226873"/>
                <a:gd name="connsiteX16" fmla="*/ 920 w 449106"/>
                <a:gd name="connsiteY16" fmla="*/ 220316 h 22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9106" h="226873">
                  <a:moveTo>
                    <a:pt x="920" y="220316"/>
                  </a:moveTo>
                  <a:cubicBezTo>
                    <a:pt x="12562" y="220845"/>
                    <a:pt x="119453" y="174808"/>
                    <a:pt x="191420" y="175866"/>
                  </a:cubicBezTo>
                  <a:cubicBezTo>
                    <a:pt x="263387" y="176924"/>
                    <a:pt x="399383" y="224020"/>
                    <a:pt x="432720" y="226666"/>
                  </a:cubicBezTo>
                  <a:cubicBezTo>
                    <a:pt x="466058" y="229312"/>
                    <a:pt x="399912" y="206029"/>
                    <a:pt x="391445" y="191741"/>
                  </a:cubicBezTo>
                  <a:cubicBezTo>
                    <a:pt x="382978" y="177453"/>
                    <a:pt x="372395" y="172691"/>
                    <a:pt x="381920" y="140941"/>
                  </a:cubicBezTo>
                  <a:cubicBezTo>
                    <a:pt x="391445" y="109191"/>
                    <a:pt x="444362" y="11824"/>
                    <a:pt x="448595" y="1241"/>
                  </a:cubicBezTo>
                  <a:cubicBezTo>
                    <a:pt x="452828" y="-9342"/>
                    <a:pt x="430074" y="50453"/>
                    <a:pt x="407320" y="77441"/>
                  </a:cubicBezTo>
                  <a:cubicBezTo>
                    <a:pt x="384566" y="104428"/>
                    <a:pt x="329532" y="170574"/>
                    <a:pt x="312070" y="163166"/>
                  </a:cubicBezTo>
                  <a:cubicBezTo>
                    <a:pt x="294608" y="155758"/>
                    <a:pt x="306249" y="43045"/>
                    <a:pt x="302545" y="32991"/>
                  </a:cubicBezTo>
                  <a:cubicBezTo>
                    <a:pt x="298841" y="22937"/>
                    <a:pt x="297782" y="86966"/>
                    <a:pt x="289845" y="102841"/>
                  </a:cubicBezTo>
                  <a:cubicBezTo>
                    <a:pt x="281908" y="118716"/>
                    <a:pt x="270266" y="128770"/>
                    <a:pt x="254920" y="128241"/>
                  </a:cubicBezTo>
                  <a:cubicBezTo>
                    <a:pt x="239574" y="127712"/>
                    <a:pt x="210470" y="118716"/>
                    <a:pt x="197770" y="99666"/>
                  </a:cubicBezTo>
                  <a:cubicBezTo>
                    <a:pt x="185070" y="80616"/>
                    <a:pt x="181895" y="12883"/>
                    <a:pt x="178720" y="13941"/>
                  </a:cubicBezTo>
                  <a:cubicBezTo>
                    <a:pt x="175545" y="14999"/>
                    <a:pt x="179249" y="81674"/>
                    <a:pt x="178720" y="106016"/>
                  </a:cubicBezTo>
                  <a:cubicBezTo>
                    <a:pt x="178191" y="130358"/>
                    <a:pt x="185070" y="148878"/>
                    <a:pt x="175545" y="159991"/>
                  </a:cubicBezTo>
                  <a:cubicBezTo>
                    <a:pt x="166020" y="171103"/>
                    <a:pt x="151733" y="159991"/>
                    <a:pt x="121570" y="172691"/>
                  </a:cubicBezTo>
                  <a:cubicBezTo>
                    <a:pt x="91408" y="185391"/>
                    <a:pt x="-10722" y="219787"/>
                    <a:pt x="920" y="2203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E084C4EC-348C-D513-D7CC-FF74E1657CA7}"/>
                </a:ext>
              </a:extLst>
            </p:cNvPr>
            <p:cNvSpPr/>
            <p:nvPr/>
          </p:nvSpPr>
          <p:spPr>
            <a:xfrm>
              <a:off x="5445119" y="2952750"/>
              <a:ext cx="384216" cy="263528"/>
            </a:xfrm>
            <a:custGeom>
              <a:avLst/>
              <a:gdLst>
                <a:gd name="connsiteX0" fmla="*/ 6 w 384216"/>
                <a:gd name="connsiteY0" fmla="*/ 31750 h 263528"/>
                <a:gd name="connsiteX1" fmla="*/ 158756 w 384216"/>
                <a:gd name="connsiteY1" fmla="*/ 44450 h 263528"/>
                <a:gd name="connsiteX2" fmla="*/ 190506 w 384216"/>
                <a:gd name="connsiteY2" fmla="*/ 0 h 263528"/>
                <a:gd name="connsiteX3" fmla="*/ 168281 w 384216"/>
                <a:gd name="connsiteY3" fmla="*/ 44450 h 263528"/>
                <a:gd name="connsiteX4" fmla="*/ 279406 w 384216"/>
                <a:gd name="connsiteY4" fmla="*/ 114300 h 263528"/>
                <a:gd name="connsiteX5" fmla="*/ 320681 w 384216"/>
                <a:gd name="connsiteY5" fmla="*/ 85725 h 263528"/>
                <a:gd name="connsiteX6" fmla="*/ 266706 w 384216"/>
                <a:gd name="connsiteY6" fmla="*/ 136525 h 263528"/>
                <a:gd name="connsiteX7" fmla="*/ 352431 w 384216"/>
                <a:gd name="connsiteY7" fmla="*/ 200025 h 263528"/>
                <a:gd name="connsiteX8" fmla="*/ 384181 w 384216"/>
                <a:gd name="connsiteY8" fmla="*/ 203200 h 263528"/>
                <a:gd name="connsiteX9" fmla="*/ 358781 w 384216"/>
                <a:gd name="connsiteY9" fmla="*/ 196850 h 263528"/>
                <a:gd name="connsiteX10" fmla="*/ 361956 w 384216"/>
                <a:gd name="connsiteY10" fmla="*/ 219075 h 263528"/>
                <a:gd name="connsiteX11" fmla="*/ 247656 w 384216"/>
                <a:gd name="connsiteY11" fmla="*/ 196850 h 263528"/>
                <a:gd name="connsiteX12" fmla="*/ 333381 w 384216"/>
                <a:gd name="connsiteY12" fmla="*/ 263525 h 263528"/>
                <a:gd name="connsiteX13" fmla="*/ 228606 w 384216"/>
                <a:gd name="connsiteY13" fmla="*/ 193675 h 263528"/>
                <a:gd name="connsiteX14" fmla="*/ 165106 w 384216"/>
                <a:gd name="connsiteY14" fmla="*/ 107950 h 263528"/>
                <a:gd name="connsiteX15" fmla="*/ 6 w 384216"/>
                <a:gd name="connsiteY15" fmla="*/ 31750 h 263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4216" h="263528">
                  <a:moveTo>
                    <a:pt x="6" y="31750"/>
                  </a:moveTo>
                  <a:cubicBezTo>
                    <a:pt x="-1052" y="21167"/>
                    <a:pt x="127006" y="49742"/>
                    <a:pt x="158756" y="44450"/>
                  </a:cubicBezTo>
                  <a:cubicBezTo>
                    <a:pt x="190506" y="39158"/>
                    <a:pt x="188919" y="0"/>
                    <a:pt x="190506" y="0"/>
                  </a:cubicBezTo>
                  <a:cubicBezTo>
                    <a:pt x="192093" y="0"/>
                    <a:pt x="153464" y="25400"/>
                    <a:pt x="168281" y="44450"/>
                  </a:cubicBezTo>
                  <a:cubicBezTo>
                    <a:pt x="183098" y="63500"/>
                    <a:pt x="254006" y="107421"/>
                    <a:pt x="279406" y="114300"/>
                  </a:cubicBezTo>
                  <a:cubicBezTo>
                    <a:pt x="304806" y="121179"/>
                    <a:pt x="322798" y="82021"/>
                    <a:pt x="320681" y="85725"/>
                  </a:cubicBezTo>
                  <a:cubicBezTo>
                    <a:pt x="318564" y="89429"/>
                    <a:pt x="261414" y="117475"/>
                    <a:pt x="266706" y="136525"/>
                  </a:cubicBezTo>
                  <a:cubicBezTo>
                    <a:pt x="271998" y="155575"/>
                    <a:pt x="332852" y="188913"/>
                    <a:pt x="352431" y="200025"/>
                  </a:cubicBezTo>
                  <a:cubicBezTo>
                    <a:pt x="372010" y="211137"/>
                    <a:pt x="383123" y="203729"/>
                    <a:pt x="384181" y="203200"/>
                  </a:cubicBezTo>
                  <a:cubicBezTo>
                    <a:pt x="385239" y="202671"/>
                    <a:pt x="362485" y="194204"/>
                    <a:pt x="358781" y="196850"/>
                  </a:cubicBezTo>
                  <a:cubicBezTo>
                    <a:pt x="355077" y="199496"/>
                    <a:pt x="380477" y="219075"/>
                    <a:pt x="361956" y="219075"/>
                  </a:cubicBezTo>
                  <a:cubicBezTo>
                    <a:pt x="343435" y="219075"/>
                    <a:pt x="252419" y="189442"/>
                    <a:pt x="247656" y="196850"/>
                  </a:cubicBezTo>
                  <a:cubicBezTo>
                    <a:pt x="242894" y="204258"/>
                    <a:pt x="336556" y="264054"/>
                    <a:pt x="333381" y="263525"/>
                  </a:cubicBezTo>
                  <a:cubicBezTo>
                    <a:pt x="330206" y="262996"/>
                    <a:pt x="256652" y="219604"/>
                    <a:pt x="228606" y="193675"/>
                  </a:cubicBezTo>
                  <a:cubicBezTo>
                    <a:pt x="200560" y="167746"/>
                    <a:pt x="207968" y="135467"/>
                    <a:pt x="165106" y="107950"/>
                  </a:cubicBezTo>
                  <a:cubicBezTo>
                    <a:pt x="122244" y="80433"/>
                    <a:pt x="1064" y="42333"/>
                    <a:pt x="6" y="317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564EB052-F61F-E9A7-7C82-699E19C734C4}"/>
                </a:ext>
              </a:extLst>
            </p:cNvPr>
            <p:cNvSpPr/>
            <p:nvPr/>
          </p:nvSpPr>
          <p:spPr>
            <a:xfrm>
              <a:off x="5019861" y="2967491"/>
              <a:ext cx="246351" cy="199160"/>
            </a:xfrm>
            <a:custGeom>
              <a:avLst/>
              <a:gdLst>
                <a:gd name="connsiteX0" fmla="*/ 2989 w 246351"/>
                <a:gd name="connsiteY0" fmla="*/ 197984 h 199160"/>
                <a:gd name="connsiteX1" fmla="*/ 241114 w 246351"/>
                <a:gd name="connsiteY1" fmla="*/ 4309 h 199160"/>
                <a:gd name="connsiteX2" fmla="*/ 164914 w 246351"/>
                <a:gd name="connsiteY2" fmla="*/ 64634 h 199160"/>
                <a:gd name="connsiteX3" fmla="*/ 133164 w 246351"/>
                <a:gd name="connsiteY3" fmla="*/ 77334 h 199160"/>
                <a:gd name="connsiteX4" fmla="*/ 187139 w 246351"/>
                <a:gd name="connsiteY4" fmla="*/ 1134 h 199160"/>
                <a:gd name="connsiteX5" fmla="*/ 88714 w 246351"/>
                <a:gd name="connsiteY5" fmla="*/ 86859 h 199160"/>
                <a:gd name="connsiteX6" fmla="*/ 104589 w 246351"/>
                <a:gd name="connsiteY6" fmla="*/ 86859 h 199160"/>
                <a:gd name="connsiteX7" fmla="*/ 2989 w 246351"/>
                <a:gd name="connsiteY7" fmla="*/ 197984 h 1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351" h="199160">
                  <a:moveTo>
                    <a:pt x="2989" y="197984"/>
                  </a:moveTo>
                  <a:cubicBezTo>
                    <a:pt x="25743" y="184226"/>
                    <a:pt x="214127" y="26534"/>
                    <a:pt x="241114" y="4309"/>
                  </a:cubicBezTo>
                  <a:cubicBezTo>
                    <a:pt x="268101" y="-17916"/>
                    <a:pt x="182906" y="52463"/>
                    <a:pt x="164914" y="64634"/>
                  </a:cubicBezTo>
                  <a:cubicBezTo>
                    <a:pt x="146922" y="76805"/>
                    <a:pt x="129460" y="87917"/>
                    <a:pt x="133164" y="77334"/>
                  </a:cubicBezTo>
                  <a:cubicBezTo>
                    <a:pt x="136868" y="66751"/>
                    <a:pt x="194547" y="-453"/>
                    <a:pt x="187139" y="1134"/>
                  </a:cubicBezTo>
                  <a:cubicBezTo>
                    <a:pt x="179731" y="2721"/>
                    <a:pt x="102472" y="72571"/>
                    <a:pt x="88714" y="86859"/>
                  </a:cubicBezTo>
                  <a:cubicBezTo>
                    <a:pt x="74956" y="101147"/>
                    <a:pt x="114643" y="73101"/>
                    <a:pt x="104589" y="86859"/>
                  </a:cubicBezTo>
                  <a:cubicBezTo>
                    <a:pt x="94535" y="100617"/>
                    <a:pt x="-19765" y="211742"/>
                    <a:pt x="2989" y="1979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72CFC92F-FAE8-3DFE-057D-1603CA44C07F}"/>
                </a:ext>
              </a:extLst>
            </p:cNvPr>
            <p:cNvSpPr/>
            <p:nvPr/>
          </p:nvSpPr>
          <p:spPr>
            <a:xfrm>
              <a:off x="5187706" y="2924868"/>
              <a:ext cx="305689" cy="72403"/>
            </a:xfrm>
            <a:custGeom>
              <a:avLst/>
              <a:gdLst>
                <a:gd name="connsiteX0" fmla="*/ 244 w 305689"/>
                <a:gd name="connsiteY0" fmla="*/ 72332 h 72403"/>
                <a:gd name="connsiteX1" fmla="*/ 139944 w 305689"/>
                <a:gd name="connsiteY1" fmla="*/ 43757 h 72403"/>
                <a:gd name="connsiteX2" fmla="*/ 305044 w 305689"/>
                <a:gd name="connsiteY2" fmla="*/ 43757 h 72403"/>
                <a:gd name="connsiteX3" fmla="*/ 200269 w 305689"/>
                <a:gd name="connsiteY3" fmla="*/ 40582 h 72403"/>
                <a:gd name="connsiteX4" fmla="*/ 279644 w 305689"/>
                <a:gd name="connsiteY4" fmla="*/ 2482 h 72403"/>
                <a:gd name="connsiteX5" fmla="*/ 178044 w 305689"/>
                <a:gd name="connsiteY5" fmla="*/ 5657 h 72403"/>
                <a:gd name="connsiteX6" fmla="*/ 63744 w 305689"/>
                <a:gd name="connsiteY6" fmla="*/ 21532 h 72403"/>
                <a:gd name="connsiteX7" fmla="*/ 105019 w 305689"/>
                <a:gd name="connsiteY7" fmla="*/ 34232 h 72403"/>
                <a:gd name="connsiteX8" fmla="*/ 244 w 305689"/>
                <a:gd name="connsiteY8" fmla="*/ 72332 h 7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689" h="72403">
                  <a:moveTo>
                    <a:pt x="244" y="72332"/>
                  </a:moveTo>
                  <a:cubicBezTo>
                    <a:pt x="6065" y="73920"/>
                    <a:pt x="89144" y="48519"/>
                    <a:pt x="139944" y="43757"/>
                  </a:cubicBezTo>
                  <a:cubicBezTo>
                    <a:pt x="190744" y="38995"/>
                    <a:pt x="294990" y="44286"/>
                    <a:pt x="305044" y="43757"/>
                  </a:cubicBezTo>
                  <a:cubicBezTo>
                    <a:pt x="315098" y="43228"/>
                    <a:pt x="204502" y="47461"/>
                    <a:pt x="200269" y="40582"/>
                  </a:cubicBezTo>
                  <a:cubicBezTo>
                    <a:pt x="196036" y="33703"/>
                    <a:pt x="283348" y="8303"/>
                    <a:pt x="279644" y="2482"/>
                  </a:cubicBezTo>
                  <a:cubicBezTo>
                    <a:pt x="275940" y="-3339"/>
                    <a:pt x="214027" y="2482"/>
                    <a:pt x="178044" y="5657"/>
                  </a:cubicBezTo>
                  <a:cubicBezTo>
                    <a:pt x="142061" y="8832"/>
                    <a:pt x="75915" y="16770"/>
                    <a:pt x="63744" y="21532"/>
                  </a:cubicBezTo>
                  <a:cubicBezTo>
                    <a:pt x="51573" y="26294"/>
                    <a:pt x="115602" y="28411"/>
                    <a:pt x="105019" y="34232"/>
                  </a:cubicBezTo>
                  <a:cubicBezTo>
                    <a:pt x="94436" y="40053"/>
                    <a:pt x="-5577" y="70744"/>
                    <a:pt x="244" y="723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1F7B40E6-5DD9-7AF9-7A84-DBAF1ADB4909}"/>
                </a:ext>
              </a:extLst>
            </p:cNvPr>
            <p:cNvSpPr/>
            <p:nvPr/>
          </p:nvSpPr>
          <p:spPr>
            <a:xfrm>
              <a:off x="5120204" y="3016991"/>
              <a:ext cx="165839" cy="201321"/>
            </a:xfrm>
            <a:custGeom>
              <a:avLst/>
              <a:gdLst>
                <a:gd name="connsiteX0" fmla="*/ 162996 w 165839"/>
                <a:gd name="connsiteY0" fmla="*/ 2434 h 201321"/>
                <a:gd name="connsiteX1" fmla="*/ 1071 w 165839"/>
                <a:gd name="connsiteY1" fmla="*/ 199284 h 201321"/>
                <a:gd name="connsiteX2" fmla="*/ 96321 w 165839"/>
                <a:gd name="connsiteY2" fmla="*/ 97684 h 201321"/>
                <a:gd name="connsiteX3" fmla="*/ 162996 w 165839"/>
                <a:gd name="connsiteY3" fmla="*/ 2434 h 20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839" h="201321">
                  <a:moveTo>
                    <a:pt x="162996" y="2434"/>
                  </a:moveTo>
                  <a:cubicBezTo>
                    <a:pt x="147121" y="19367"/>
                    <a:pt x="12183" y="183409"/>
                    <a:pt x="1071" y="199284"/>
                  </a:cubicBezTo>
                  <a:cubicBezTo>
                    <a:pt x="-10042" y="215159"/>
                    <a:pt x="68275" y="134196"/>
                    <a:pt x="96321" y="97684"/>
                  </a:cubicBezTo>
                  <a:cubicBezTo>
                    <a:pt x="124367" y="61172"/>
                    <a:pt x="178871" y="-14499"/>
                    <a:pt x="162996" y="24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F4EC3C3E-9561-C60B-445E-B4F9592F10AD}"/>
                </a:ext>
              </a:extLst>
            </p:cNvPr>
            <p:cNvSpPr/>
            <p:nvPr/>
          </p:nvSpPr>
          <p:spPr>
            <a:xfrm>
              <a:off x="5197445" y="2988004"/>
              <a:ext cx="453671" cy="234825"/>
            </a:xfrm>
            <a:custGeom>
              <a:avLst/>
              <a:gdLst>
                <a:gd name="connsiteX0" fmla="*/ 30 w 453671"/>
                <a:gd name="connsiteY0" fmla="*/ 94921 h 234825"/>
                <a:gd name="connsiteX1" fmla="*/ 117505 w 453671"/>
                <a:gd name="connsiteY1" fmla="*/ 47296 h 234825"/>
                <a:gd name="connsiteX2" fmla="*/ 66705 w 453671"/>
                <a:gd name="connsiteY2" fmla="*/ 104446 h 234825"/>
                <a:gd name="connsiteX3" fmla="*/ 88930 w 453671"/>
                <a:gd name="connsiteY3" fmla="*/ 177471 h 234825"/>
                <a:gd name="connsiteX4" fmla="*/ 139730 w 453671"/>
                <a:gd name="connsiteY4" fmla="*/ 225096 h 234825"/>
                <a:gd name="connsiteX5" fmla="*/ 225455 w 453671"/>
                <a:gd name="connsiteY5" fmla="*/ 234621 h 234825"/>
                <a:gd name="connsiteX6" fmla="*/ 276255 w 453671"/>
                <a:gd name="connsiteY6" fmla="*/ 228271 h 234825"/>
                <a:gd name="connsiteX7" fmla="*/ 330230 w 453671"/>
                <a:gd name="connsiteY7" fmla="*/ 193346 h 234825"/>
                <a:gd name="connsiteX8" fmla="*/ 339755 w 453671"/>
                <a:gd name="connsiteY8" fmla="*/ 164771 h 234825"/>
                <a:gd name="connsiteX9" fmla="*/ 336580 w 453671"/>
                <a:gd name="connsiteY9" fmla="*/ 113971 h 234825"/>
                <a:gd name="connsiteX10" fmla="*/ 330230 w 453671"/>
                <a:gd name="connsiteY10" fmla="*/ 82221 h 234825"/>
                <a:gd name="connsiteX11" fmla="*/ 374680 w 453671"/>
                <a:gd name="connsiteY11" fmla="*/ 85396 h 234825"/>
                <a:gd name="connsiteX12" fmla="*/ 450880 w 453671"/>
                <a:gd name="connsiteY12" fmla="*/ 94921 h 234825"/>
                <a:gd name="connsiteX13" fmla="*/ 266730 w 453671"/>
                <a:gd name="connsiteY13" fmla="*/ 6021 h 234825"/>
                <a:gd name="connsiteX14" fmla="*/ 177830 w 453671"/>
                <a:gd name="connsiteY14" fmla="*/ 9196 h 234825"/>
                <a:gd name="connsiteX15" fmla="*/ 130205 w 453671"/>
                <a:gd name="connsiteY15" fmla="*/ 18721 h 234825"/>
                <a:gd name="connsiteX16" fmla="*/ 30 w 453671"/>
                <a:gd name="connsiteY16" fmla="*/ 94921 h 23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3671" h="234825">
                  <a:moveTo>
                    <a:pt x="30" y="94921"/>
                  </a:moveTo>
                  <a:cubicBezTo>
                    <a:pt x="-2087" y="99683"/>
                    <a:pt x="106393" y="45709"/>
                    <a:pt x="117505" y="47296"/>
                  </a:cubicBezTo>
                  <a:cubicBezTo>
                    <a:pt x="128617" y="48883"/>
                    <a:pt x="71467" y="82750"/>
                    <a:pt x="66705" y="104446"/>
                  </a:cubicBezTo>
                  <a:cubicBezTo>
                    <a:pt x="61943" y="126142"/>
                    <a:pt x="76759" y="157363"/>
                    <a:pt x="88930" y="177471"/>
                  </a:cubicBezTo>
                  <a:cubicBezTo>
                    <a:pt x="101101" y="197579"/>
                    <a:pt x="116976" y="215571"/>
                    <a:pt x="139730" y="225096"/>
                  </a:cubicBezTo>
                  <a:cubicBezTo>
                    <a:pt x="162484" y="234621"/>
                    <a:pt x="202701" y="234092"/>
                    <a:pt x="225455" y="234621"/>
                  </a:cubicBezTo>
                  <a:cubicBezTo>
                    <a:pt x="248209" y="235150"/>
                    <a:pt x="258793" y="235150"/>
                    <a:pt x="276255" y="228271"/>
                  </a:cubicBezTo>
                  <a:cubicBezTo>
                    <a:pt x="293717" y="221392"/>
                    <a:pt x="319647" y="203929"/>
                    <a:pt x="330230" y="193346"/>
                  </a:cubicBezTo>
                  <a:cubicBezTo>
                    <a:pt x="340813" y="182763"/>
                    <a:pt x="338697" y="178000"/>
                    <a:pt x="339755" y="164771"/>
                  </a:cubicBezTo>
                  <a:cubicBezTo>
                    <a:pt x="340813" y="151542"/>
                    <a:pt x="338167" y="127729"/>
                    <a:pt x="336580" y="113971"/>
                  </a:cubicBezTo>
                  <a:cubicBezTo>
                    <a:pt x="334993" y="100213"/>
                    <a:pt x="323880" y="86983"/>
                    <a:pt x="330230" y="82221"/>
                  </a:cubicBezTo>
                  <a:cubicBezTo>
                    <a:pt x="336580" y="77459"/>
                    <a:pt x="354572" y="83279"/>
                    <a:pt x="374680" y="85396"/>
                  </a:cubicBezTo>
                  <a:cubicBezTo>
                    <a:pt x="394788" y="87513"/>
                    <a:pt x="468872" y="108150"/>
                    <a:pt x="450880" y="94921"/>
                  </a:cubicBezTo>
                  <a:cubicBezTo>
                    <a:pt x="432888" y="81692"/>
                    <a:pt x="312238" y="20308"/>
                    <a:pt x="266730" y="6021"/>
                  </a:cubicBezTo>
                  <a:cubicBezTo>
                    <a:pt x="221222" y="-8267"/>
                    <a:pt x="200584" y="7079"/>
                    <a:pt x="177830" y="9196"/>
                  </a:cubicBezTo>
                  <a:cubicBezTo>
                    <a:pt x="155076" y="11313"/>
                    <a:pt x="158780" y="6550"/>
                    <a:pt x="130205" y="18721"/>
                  </a:cubicBezTo>
                  <a:cubicBezTo>
                    <a:pt x="101630" y="30892"/>
                    <a:pt x="2147" y="90159"/>
                    <a:pt x="30" y="949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/楕円 21">
              <a:extLst>
                <a:ext uri="{FF2B5EF4-FFF2-40B4-BE49-F238E27FC236}">
                  <a16:creationId xmlns:a16="http://schemas.microsoft.com/office/drawing/2014/main" id="{D0A753A8-37FB-ED6F-6A2E-276CB064D7EE}"/>
                </a:ext>
              </a:extLst>
            </p:cNvPr>
            <p:cNvSpPr/>
            <p:nvPr/>
          </p:nvSpPr>
          <p:spPr>
            <a:xfrm>
              <a:off x="5348097" y="3051382"/>
              <a:ext cx="84567" cy="845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月 22">
              <a:extLst>
                <a:ext uri="{FF2B5EF4-FFF2-40B4-BE49-F238E27FC236}">
                  <a16:creationId xmlns:a16="http://schemas.microsoft.com/office/drawing/2014/main" id="{20D92DC2-D467-2E7E-EF43-8DA2C99E2AFB}"/>
                </a:ext>
              </a:extLst>
            </p:cNvPr>
            <p:cNvSpPr/>
            <p:nvPr/>
          </p:nvSpPr>
          <p:spPr>
            <a:xfrm rot="900000">
              <a:off x="5289304" y="3042687"/>
              <a:ext cx="99688" cy="108252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A43228A3-003D-34AE-A879-649FA8D2ADD3}"/>
                </a:ext>
              </a:extLst>
            </p:cNvPr>
            <p:cNvSpPr/>
            <p:nvPr/>
          </p:nvSpPr>
          <p:spPr>
            <a:xfrm>
              <a:off x="4858321" y="2739254"/>
              <a:ext cx="129774" cy="168438"/>
            </a:xfrm>
            <a:custGeom>
              <a:avLst/>
              <a:gdLst>
                <a:gd name="connsiteX0" fmla="*/ 59754 w 129774"/>
                <a:gd name="connsiteY0" fmla="*/ 771 h 168438"/>
                <a:gd name="connsiteX1" fmla="*/ 8954 w 129774"/>
                <a:gd name="connsiteY1" fmla="*/ 162696 h 168438"/>
                <a:gd name="connsiteX2" fmla="*/ 24829 w 129774"/>
                <a:gd name="connsiteY2" fmla="*/ 124596 h 168438"/>
                <a:gd name="connsiteX3" fmla="*/ 85154 w 129774"/>
                <a:gd name="connsiteY3" fmla="*/ 51571 h 168438"/>
                <a:gd name="connsiteX4" fmla="*/ 129604 w 129774"/>
                <a:gd name="connsiteY4" fmla="*/ 118246 h 168438"/>
                <a:gd name="connsiteX5" fmla="*/ 97854 w 129774"/>
                <a:gd name="connsiteY5" fmla="*/ 64271 h 168438"/>
                <a:gd name="connsiteX6" fmla="*/ 34354 w 129774"/>
                <a:gd name="connsiteY6" fmla="*/ 86496 h 168438"/>
                <a:gd name="connsiteX7" fmla="*/ 15304 w 129774"/>
                <a:gd name="connsiteY7" fmla="*/ 118246 h 168438"/>
                <a:gd name="connsiteX8" fmla="*/ 5779 w 129774"/>
                <a:gd name="connsiteY8" fmla="*/ 67446 h 168438"/>
                <a:gd name="connsiteX9" fmla="*/ 5779 w 129774"/>
                <a:gd name="connsiteY9" fmla="*/ 99196 h 168438"/>
                <a:gd name="connsiteX10" fmla="*/ 59754 w 129774"/>
                <a:gd name="connsiteY10" fmla="*/ 771 h 16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774" h="168438">
                  <a:moveTo>
                    <a:pt x="59754" y="771"/>
                  </a:moveTo>
                  <a:cubicBezTo>
                    <a:pt x="60283" y="11354"/>
                    <a:pt x="14775" y="142059"/>
                    <a:pt x="8954" y="162696"/>
                  </a:cubicBezTo>
                  <a:cubicBezTo>
                    <a:pt x="3133" y="183333"/>
                    <a:pt x="12129" y="143117"/>
                    <a:pt x="24829" y="124596"/>
                  </a:cubicBezTo>
                  <a:cubicBezTo>
                    <a:pt x="37529" y="106075"/>
                    <a:pt x="67692" y="52629"/>
                    <a:pt x="85154" y="51571"/>
                  </a:cubicBezTo>
                  <a:cubicBezTo>
                    <a:pt x="102616" y="50513"/>
                    <a:pt x="127487" y="116129"/>
                    <a:pt x="129604" y="118246"/>
                  </a:cubicBezTo>
                  <a:cubicBezTo>
                    <a:pt x="131721" y="120363"/>
                    <a:pt x="113729" y="69563"/>
                    <a:pt x="97854" y="64271"/>
                  </a:cubicBezTo>
                  <a:cubicBezTo>
                    <a:pt x="81979" y="58979"/>
                    <a:pt x="48112" y="77500"/>
                    <a:pt x="34354" y="86496"/>
                  </a:cubicBezTo>
                  <a:cubicBezTo>
                    <a:pt x="20596" y="95492"/>
                    <a:pt x="20066" y="121421"/>
                    <a:pt x="15304" y="118246"/>
                  </a:cubicBezTo>
                  <a:cubicBezTo>
                    <a:pt x="10542" y="115071"/>
                    <a:pt x="7366" y="70621"/>
                    <a:pt x="5779" y="67446"/>
                  </a:cubicBezTo>
                  <a:cubicBezTo>
                    <a:pt x="4192" y="64271"/>
                    <a:pt x="-6392" y="106604"/>
                    <a:pt x="5779" y="99196"/>
                  </a:cubicBezTo>
                  <a:cubicBezTo>
                    <a:pt x="17950" y="91788"/>
                    <a:pt x="59225" y="-9812"/>
                    <a:pt x="59754" y="7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AAB71338-8A01-9D2D-1C42-931CE2A9D9C4}"/>
                </a:ext>
              </a:extLst>
            </p:cNvPr>
            <p:cNvSpPr/>
            <p:nvPr/>
          </p:nvSpPr>
          <p:spPr>
            <a:xfrm>
              <a:off x="4907653" y="2689642"/>
              <a:ext cx="324970" cy="181019"/>
            </a:xfrm>
            <a:custGeom>
              <a:avLst/>
              <a:gdLst>
                <a:gd name="connsiteX0" fmla="*/ 897 w 324970"/>
                <a:gd name="connsiteY0" fmla="*/ 180558 h 181019"/>
                <a:gd name="connsiteX1" fmla="*/ 175522 w 324970"/>
                <a:gd name="connsiteY1" fmla="*/ 5933 h 181019"/>
                <a:gd name="connsiteX2" fmla="*/ 143772 w 324970"/>
                <a:gd name="connsiteY2" fmla="*/ 44033 h 181019"/>
                <a:gd name="connsiteX3" fmla="*/ 146947 w 324970"/>
                <a:gd name="connsiteY3" fmla="*/ 75783 h 181019"/>
                <a:gd name="connsiteX4" fmla="*/ 197747 w 324970"/>
                <a:gd name="connsiteY4" fmla="*/ 107533 h 181019"/>
                <a:gd name="connsiteX5" fmla="*/ 156472 w 324970"/>
                <a:gd name="connsiteY5" fmla="*/ 142458 h 181019"/>
                <a:gd name="connsiteX6" fmla="*/ 324747 w 324970"/>
                <a:gd name="connsiteY6" fmla="*/ 72608 h 181019"/>
                <a:gd name="connsiteX7" fmla="*/ 115197 w 324970"/>
                <a:gd name="connsiteY7" fmla="*/ 167858 h 181019"/>
                <a:gd name="connsiteX8" fmla="*/ 213622 w 324970"/>
                <a:gd name="connsiteY8" fmla="*/ 101183 h 181019"/>
                <a:gd name="connsiteX9" fmla="*/ 172347 w 324970"/>
                <a:gd name="connsiteY9" fmla="*/ 78958 h 181019"/>
                <a:gd name="connsiteX10" fmla="*/ 115197 w 324970"/>
                <a:gd name="connsiteY10" fmla="*/ 28158 h 181019"/>
                <a:gd name="connsiteX11" fmla="*/ 35822 w 324970"/>
                <a:gd name="connsiteY11" fmla="*/ 44033 h 181019"/>
                <a:gd name="connsiteX12" fmla="*/ 80272 w 324970"/>
                <a:gd name="connsiteY12" fmla="*/ 34508 h 181019"/>
                <a:gd name="connsiteX13" fmla="*/ 105672 w 324970"/>
                <a:gd name="connsiteY13" fmla="*/ 56733 h 181019"/>
                <a:gd name="connsiteX14" fmla="*/ 897 w 324970"/>
                <a:gd name="connsiteY14" fmla="*/ 180558 h 181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4970" h="181019">
                  <a:moveTo>
                    <a:pt x="897" y="180558"/>
                  </a:moveTo>
                  <a:cubicBezTo>
                    <a:pt x="12539" y="172091"/>
                    <a:pt x="151710" y="28687"/>
                    <a:pt x="175522" y="5933"/>
                  </a:cubicBezTo>
                  <a:cubicBezTo>
                    <a:pt x="199334" y="-16821"/>
                    <a:pt x="148534" y="32391"/>
                    <a:pt x="143772" y="44033"/>
                  </a:cubicBezTo>
                  <a:cubicBezTo>
                    <a:pt x="139010" y="55675"/>
                    <a:pt x="137951" y="65200"/>
                    <a:pt x="146947" y="75783"/>
                  </a:cubicBezTo>
                  <a:cubicBezTo>
                    <a:pt x="155943" y="86366"/>
                    <a:pt x="196160" y="96421"/>
                    <a:pt x="197747" y="107533"/>
                  </a:cubicBezTo>
                  <a:cubicBezTo>
                    <a:pt x="199334" y="118645"/>
                    <a:pt x="135305" y="148279"/>
                    <a:pt x="156472" y="142458"/>
                  </a:cubicBezTo>
                  <a:cubicBezTo>
                    <a:pt x="177639" y="136637"/>
                    <a:pt x="331626" y="68375"/>
                    <a:pt x="324747" y="72608"/>
                  </a:cubicBezTo>
                  <a:cubicBezTo>
                    <a:pt x="317868" y="76841"/>
                    <a:pt x="133718" y="163095"/>
                    <a:pt x="115197" y="167858"/>
                  </a:cubicBezTo>
                  <a:cubicBezTo>
                    <a:pt x="96676" y="172621"/>
                    <a:pt x="204097" y="116000"/>
                    <a:pt x="213622" y="101183"/>
                  </a:cubicBezTo>
                  <a:cubicBezTo>
                    <a:pt x="223147" y="86366"/>
                    <a:pt x="188751" y="91129"/>
                    <a:pt x="172347" y="78958"/>
                  </a:cubicBezTo>
                  <a:cubicBezTo>
                    <a:pt x="155943" y="66787"/>
                    <a:pt x="137951" y="33979"/>
                    <a:pt x="115197" y="28158"/>
                  </a:cubicBezTo>
                  <a:cubicBezTo>
                    <a:pt x="92443" y="22337"/>
                    <a:pt x="41643" y="42975"/>
                    <a:pt x="35822" y="44033"/>
                  </a:cubicBezTo>
                  <a:cubicBezTo>
                    <a:pt x="30001" y="45091"/>
                    <a:pt x="68630" y="32391"/>
                    <a:pt x="80272" y="34508"/>
                  </a:cubicBezTo>
                  <a:cubicBezTo>
                    <a:pt x="91914" y="36625"/>
                    <a:pt x="116784" y="35037"/>
                    <a:pt x="105672" y="56733"/>
                  </a:cubicBezTo>
                  <a:cubicBezTo>
                    <a:pt x="94560" y="78429"/>
                    <a:pt x="-10745" y="189025"/>
                    <a:pt x="897" y="1805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57164990-D506-00CB-F3DD-3C821806FDDF}"/>
                </a:ext>
              </a:extLst>
            </p:cNvPr>
            <p:cNvSpPr/>
            <p:nvPr/>
          </p:nvSpPr>
          <p:spPr>
            <a:xfrm>
              <a:off x="4997100" y="2672431"/>
              <a:ext cx="332453" cy="153355"/>
            </a:xfrm>
            <a:custGeom>
              <a:avLst/>
              <a:gdLst>
                <a:gd name="connsiteX0" fmla="*/ 350 w 332453"/>
                <a:gd name="connsiteY0" fmla="*/ 153319 h 153355"/>
                <a:gd name="connsiteX1" fmla="*/ 121000 w 332453"/>
                <a:gd name="connsiteY1" fmla="*/ 35844 h 153355"/>
                <a:gd name="connsiteX2" fmla="*/ 270225 w 332453"/>
                <a:gd name="connsiteY2" fmla="*/ 919 h 153355"/>
                <a:gd name="connsiteX3" fmla="*/ 73375 w 332453"/>
                <a:gd name="connsiteY3" fmla="*/ 10444 h 153355"/>
                <a:gd name="connsiteX4" fmla="*/ 181325 w 332453"/>
                <a:gd name="connsiteY4" fmla="*/ 13619 h 153355"/>
                <a:gd name="connsiteX5" fmla="*/ 140050 w 332453"/>
                <a:gd name="connsiteY5" fmla="*/ 29494 h 153355"/>
                <a:gd name="connsiteX6" fmla="*/ 130525 w 332453"/>
                <a:gd name="connsiteY6" fmla="*/ 39019 h 153355"/>
                <a:gd name="connsiteX7" fmla="*/ 327375 w 332453"/>
                <a:gd name="connsiteY7" fmla="*/ 83469 h 153355"/>
                <a:gd name="connsiteX8" fmla="*/ 257525 w 332453"/>
                <a:gd name="connsiteY8" fmla="*/ 67594 h 153355"/>
                <a:gd name="connsiteX9" fmla="*/ 76550 w 332453"/>
                <a:gd name="connsiteY9" fmla="*/ 35844 h 153355"/>
                <a:gd name="connsiteX10" fmla="*/ 82900 w 332453"/>
                <a:gd name="connsiteY10" fmla="*/ 48544 h 153355"/>
                <a:gd name="connsiteX11" fmla="*/ 350 w 332453"/>
                <a:gd name="connsiteY11" fmla="*/ 153319 h 15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2453" h="153355">
                  <a:moveTo>
                    <a:pt x="350" y="153319"/>
                  </a:moveTo>
                  <a:cubicBezTo>
                    <a:pt x="6700" y="151202"/>
                    <a:pt x="76021" y="61244"/>
                    <a:pt x="121000" y="35844"/>
                  </a:cubicBezTo>
                  <a:cubicBezTo>
                    <a:pt x="165979" y="10444"/>
                    <a:pt x="278162" y="5152"/>
                    <a:pt x="270225" y="919"/>
                  </a:cubicBezTo>
                  <a:cubicBezTo>
                    <a:pt x="262288" y="-3314"/>
                    <a:pt x="88192" y="8327"/>
                    <a:pt x="73375" y="10444"/>
                  </a:cubicBezTo>
                  <a:cubicBezTo>
                    <a:pt x="58558" y="12561"/>
                    <a:pt x="170212" y="10444"/>
                    <a:pt x="181325" y="13619"/>
                  </a:cubicBezTo>
                  <a:cubicBezTo>
                    <a:pt x="192438" y="16794"/>
                    <a:pt x="140050" y="29494"/>
                    <a:pt x="140050" y="29494"/>
                  </a:cubicBezTo>
                  <a:cubicBezTo>
                    <a:pt x="131583" y="33727"/>
                    <a:pt x="99304" y="30023"/>
                    <a:pt x="130525" y="39019"/>
                  </a:cubicBezTo>
                  <a:cubicBezTo>
                    <a:pt x="161746" y="48015"/>
                    <a:pt x="327375" y="83469"/>
                    <a:pt x="327375" y="83469"/>
                  </a:cubicBezTo>
                  <a:cubicBezTo>
                    <a:pt x="348542" y="88231"/>
                    <a:pt x="299329" y="75531"/>
                    <a:pt x="257525" y="67594"/>
                  </a:cubicBezTo>
                  <a:cubicBezTo>
                    <a:pt x="215721" y="59657"/>
                    <a:pt x="76550" y="35844"/>
                    <a:pt x="76550" y="35844"/>
                  </a:cubicBezTo>
                  <a:cubicBezTo>
                    <a:pt x="47446" y="32669"/>
                    <a:pt x="89779" y="32140"/>
                    <a:pt x="82900" y="48544"/>
                  </a:cubicBezTo>
                  <a:cubicBezTo>
                    <a:pt x="76021" y="64948"/>
                    <a:pt x="-6000" y="155436"/>
                    <a:pt x="350" y="1533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D15049F7-CD5B-DD6E-6EEE-ADF9205F4677}"/>
                </a:ext>
              </a:extLst>
            </p:cNvPr>
            <p:cNvSpPr/>
            <p:nvPr/>
          </p:nvSpPr>
          <p:spPr>
            <a:xfrm>
              <a:off x="5133275" y="2686046"/>
              <a:ext cx="284195" cy="123847"/>
            </a:xfrm>
            <a:custGeom>
              <a:avLst/>
              <a:gdLst>
                <a:gd name="connsiteX0" fmla="*/ 38800 w 284195"/>
                <a:gd name="connsiteY0" fmla="*/ 123829 h 123847"/>
                <a:gd name="connsiteX1" fmla="*/ 197550 w 284195"/>
                <a:gd name="connsiteY1" fmla="*/ 66679 h 123847"/>
                <a:gd name="connsiteX2" fmla="*/ 283275 w 284195"/>
                <a:gd name="connsiteY2" fmla="*/ 69854 h 123847"/>
                <a:gd name="connsiteX3" fmla="*/ 245175 w 284195"/>
                <a:gd name="connsiteY3" fmla="*/ 57154 h 123847"/>
                <a:gd name="connsiteX4" fmla="*/ 38800 w 284195"/>
                <a:gd name="connsiteY4" fmla="*/ 4 h 123847"/>
                <a:gd name="connsiteX5" fmla="*/ 207075 w 284195"/>
                <a:gd name="connsiteY5" fmla="*/ 53979 h 123847"/>
                <a:gd name="connsiteX6" fmla="*/ 178500 w 284195"/>
                <a:gd name="connsiteY6" fmla="*/ 66679 h 123847"/>
                <a:gd name="connsiteX7" fmla="*/ 700 w 284195"/>
                <a:gd name="connsiteY7" fmla="*/ 60329 h 123847"/>
                <a:gd name="connsiteX8" fmla="*/ 115000 w 284195"/>
                <a:gd name="connsiteY8" fmla="*/ 73029 h 123847"/>
                <a:gd name="connsiteX9" fmla="*/ 38800 w 284195"/>
                <a:gd name="connsiteY9" fmla="*/ 123829 h 123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4195" h="123847">
                  <a:moveTo>
                    <a:pt x="38800" y="123829"/>
                  </a:moveTo>
                  <a:cubicBezTo>
                    <a:pt x="52558" y="122771"/>
                    <a:pt x="156804" y="75675"/>
                    <a:pt x="197550" y="66679"/>
                  </a:cubicBezTo>
                  <a:cubicBezTo>
                    <a:pt x="238296" y="57683"/>
                    <a:pt x="275337" y="71442"/>
                    <a:pt x="283275" y="69854"/>
                  </a:cubicBezTo>
                  <a:cubicBezTo>
                    <a:pt x="291213" y="68266"/>
                    <a:pt x="245175" y="57154"/>
                    <a:pt x="245175" y="57154"/>
                  </a:cubicBezTo>
                  <a:lnTo>
                    <a:pt x="38800" y="4"/>
                  </a:lnTo>
                  <a:cubicBezTo>
                    <a:pt x="32450" y="-525"/>
                    <a:pt x="183792" y="42867"/>
                    <a:pt x="207075" y="53979"/>
                  </a:cubicBezTo>
                  <a:cubicBezTo>
                    <a:pt x="230358" y="65091"/>
                    <a:pt x="212896" y="65621"/>
                    <a:pt x="178500" y="66679"/>
                  </a:cubicBezTo>
                  <a:lnTo>
                    <a:pt x="700" y="60329"/>
                  </a:lnTo>
                  <a:cubicBezTo>
                    <a:pt x="-9883" y="61387"/>
                    <a:pt x="102829" y="65621"/>
                    <a:pt x="115000" y="73029"/>
                  </a:cubicBezTo>
                  <a:cubicBezTo>
                    <a:pt x="127171" y="80437"/>
                    <a:pt x="25042" y="124887"/>
                    <a:pt x="38800" y="1238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DEF094C9-ED7D-692C-AFA6-581F9D54039F}"/>
                </a:ext>
              </a:extLst>
            </p:cNvPr>
            <p:cNvSpPr/>
            <p:nvPr/>
          </p:nvSpPr>
          <p:spPr>
            <a:xfrm>
              <a:off x="5267323" y="2672276"/>
              <a:ext cx="330347" cy="58642"/>
            </a:xfrm>
            <a:custGeom>
              <a:avLst/>
              <a:gdLst>
                <a:gd name="connsiteX0" fmla="*/ 2 w 330347"/>
                <a:gd name="connsiteY0" fmla="*/ 20124 h 58642"/>
                <a:gd name="connsiteX1" fmla="*/ 152402 w 330347"/>
                <a:gd name="connsiteY1" fmla="*/ 1074 h 58642"/>
                <a:gd name="connsiteX2" fmla="*/ 327027 w 330347"/>
                <a:gd name="connsiteY2" fmla="*/ 58224 h 58642"/>
                <a:gd name="connsiteX3" fmla="*/ 257177 w 330347"/>
                <a:gd name="connsiteY3" fmla="*/ 26474 h 58642"/>
                <a:gd name="connsiteX4" fmla="*/ 136527 w 330347"/>
                <a:gd name="connsiteY4" fmla="*/ 16949 h 58642"/>
                <a:gd name="connsiteX5" fmla="*/ 155577 w 330347"/>
                <a:gd name="connsiteY5" fmla="*/ 10599 h 58642"/>
                <a:gd name="connsiteX6" fmla="*/ 2 w 330347"/>
                <a:gd name="connsiteY6" fmla="*/ 20124 h 58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347" h="58642">
                  <a:moveTo>
                    <a:pt x="2" y="20124"/>
                  </a:moveTo>
                  <a:cubicBezTo>
                    <a:pt x="-527" y="18537"/>
                    <a:pt x="97898" y="-5276"/>
                    <a:pt x="152402" y="1074"/>
                  </a:cubicBezTo>
                  <a:cubicBezTo>
                    <a:pt x="206906" y="7424"/>
                    <a:pt x="309565" y="53991"/>
                    <a:pt x="327027" y="58224"/>
                  </a:cubicBezTo>
                  <a:cubicBezTo>
                    <a:pt x="344489" y="62457"/>
                    <a:pt x="288927" y="33353"/>
                    <a:pt x="257177" y="26474"/>
                  </a:cubicBezTo>
                  <a:cubicBezTo>
                    <a:pt x="225427" y="19595"/>
                    <a:pt x="136527" y="16949"/>
                    <a:pt x="136527" y="16949"/>
                  </a:cubicBezTo>
                  <a:cubicBezTo>
                    <a:pt x="119594" y="14303"/>
                    <a:pt x="173568" y="11657"/>
                    <a:pt x="155577" y="10599"/>
                  </a:cubicBezTo>
                  <a:cubicBezTo>
                    <a:pt x="137586" y="9541"/>
                    <a:pt x="531" y="21711"/>
                    <a:pt x="2" y="201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DCD5C5BC-4EF4-588B-237D-A48CEA8F85B2}"/>
                </a:ext>
              </a:extLst>
            </p:cNvPr>
            <p:cNvSpPr/>
            <p:nvPr/>
          </p:nvSpPr>
          <p:spPr>
            <a:xfrm>
              <a:off x="5226134" y="2661499"/>
              <a:ext cx="525249" cy="81720"/>
            </a:xfrm>
            <a:custGeom>
              <a:avLst/>
              <a:gdLst>
                <a:gd name="connsiteX0" fmla="*/ 161841 w 525249"/>
                <a:gd name="connsiteY0" fmla="*/ 81701 h 81720"/>
                <a:gd name="connsiteX1" fmla="*/ 288841 w 525249"/>
                <a:gd name="connsiteY1" fmla="*/ 27726 h 81720"/>
                <a:gd name="connsiteX2" fmla="*/ 415841 w 525249"/>
                <a:gd name="connsiteY2" fmla="*/ 34076 h 81720"/>
                <a:gd name="connsiteX3" fmla="*/ 523791 w 525249"/>
                <a:gd name="connsiteY3" fmla="*/ 72176 h 81720"/>
                <a:gd name="connsiteX4" fmla="*/ 466641 w 525249"/>
                <a:gd name="connsiteY4" fmla="*/ 46776 h 81720"/>
                <a:gd name="connsiteX5" fmla="*/ 307891 w 525249"/>
                <a:gd name="connsiteY5" fmla="*/ 2326 h 81720"/>
                <a:gd name="connsiteX6" fmla="*/ 323766 w 525249"/>
                <a:gd name="connsiteY6" fmla="*/ 11851 h 81720"/>
                <a:gd name="connsiteX7" fmla="*/ 241216 w 525249"/>
                <a:gd name="connsiteY7" fmla="*/ 59476 h 81720"/>
                <a:gd name="connsiteX8" fmla="*/ 339641 w 525249"/>
                <a:gd name="connsiteY8" fmla="*/ 78526 h 81720"/>
                <a:gd name="connsiteX9" fmla="*/ 244391 w 525249"/>
                <a:gd name="connsiteY9" fmla="*/ 62651 h 81720"/>
                <a:gd name="connsiteX10" fmla="*/ 3091 w 525249"/>
                <a:gd name="connsiteY10" fmla="*/ 30901 h 81720"/>
                <a:gd name="connsiteX11" fmla="*/ 114216 w 525249"/>
                <a:gd name="connsiteY11" fmla="*/ 37251 h 81720"/>
                <a:gd name="connsiteX12" fmla="*/ 209466 w 525249"/>
                <a:gd name="connsiteY12" fmla="*/ 21376 h 81720"/>
                <a:gd name="connsiteX13" fmla="*/ 193591 w 525249"/>
                <a:gd name="connsiteY13" fmla="*/ 34076 h 81720"/>
                <a:gd name="connsiteX14" fmla="*/ 161841 w 525249"/>
                <a:gd name="connsiteY14" fmla="*/ 81701 h 8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5249" h="81720">
                  <a:moveTo>
                    <a:pt x="161841" y="81701"/>
                  </a:moveTo>
                  <a:cubicBezTo>
                    <a:pt x="177716" y="80643"/>
                    <a:pt x="246508" y="35663"/>
                    <a:pt x="288841" y="27726"/>
                  </a:cubicBezTo>
                  <a:cubicBezTo>
                    <a:pt x="331174" y="19789"/>
                    <a:pt x="376683" y="26668"/>
                    <a:pt x="415841" y="34076"/>
                  </a:cubicBezTo>
                  <a:cubicBezTo>
                    <a:pt x="454999" y="41484"/>
                    <a:pt x="515324" y="70059"/>
                    <a:pt x="523791" y="72176"/>
                  </a:cubicBezTo>
                  <a:cubicBezTo>
                    <a:pt x="532258" y="74293"/>
                    <a:pt x="502624" y="58418"/>
                    <a:pt x="466641" y="46776"/>
                  </a:cubicBezTo>
                  <a:cubicBezTo>
                    <a:pt x="430658" y="35134"/>
                    <a:pt x="307891" y="2326"/>
                    <a:pt x="307891" y="2326"/>
                  </a:cubicBezTo>
                  <a:cubicBezTo>
                    <a:pt x="284078" y="-3495"/>
                    <a:pt x="334879" y="2326"/>
                    <a:pt x="323766" y="11851"/>
                  </a:cubicBezTo>
                  <a:cubicBezTo>
                    <a:pt x="312654" y="21376"/>
                    <a:pt x="238570" y="48363"/>
                    <a:pt x="241216" y="59476"/>
                  </a:cubicBezTo>
                  <a:cubicBezTo>
                    <a:pt x="243862" y="70589"/>
                    <a:pt x="339112" y="77997"/>
                    <a:pt x="339641" y="78526"/>
                  </a:cubicBezTo>
                  <a:cubicBezTo>
                    <a:pt x="340170" y="79055"/>
                    <a:pt x="244391" y="62651"/>
                    <a:pt x="244391" y="62651"/>
                  </a:cubicBezTo>
                  <a:lnTo>
                    <a:pt x="3091" y="30901"/>
                  </a:lnTo>
                  <a:cubicBezTo>
                    <a:pt x="-18605" y="26668"/>
                    <a:pt x="79820" y="38838"/>
                    <a:pt x="114216" y="37251"/>
                  </a:cubicBezTo>
                  <a:cubicBezTo>
                    <a:pt x="148612" y="35663"/>
                    <a:pt x="209466" y="21376"/>
                    <a:pt x="209466" y="21376"/>
                  </a:cubicBezTo>
                  <a:cubicBezTo>
                    <a:pt x="222695" y="20847"/>
                    <a:pt x="194120" y="26668"/>
                    <a:pt x="193591" y="34076"/>
                  </a:cubicBezTo>
                  <a:cubicBezTo>
                    <a:pt x="193062" y="41484"/>
                    <a:pt x="145966" y="82759"/>
                    <a:pt x="161841" y="817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5C14037A-E2EB-4888-A719-3FA544C5ACB2}"/>
                </a:ext>
              </a:extLst>
            </p:cNvPr>
            <p:cNvSpPr/>
            <p:nvPr/>
          </p:nvSpPr>
          <p:spPr>
            <a:xfrm>
              <a:off x="5469377" y="2666148"/>
              <a:ext cx="395572" cy="177259"/>
            </a:xfrm>
            <a:custGeom>
              <a:avLst/>
              <a:gdLst>
                <a:gd name="connsiteX0" fmla="*/ 1148 w 395572"/>
                <a:gd name="connsiteY0" fmla="*/ 70702 h 177259"/>
                <a:gd name="connsiteX1" fmla="*/ 261498 w 395572"/>
                <a:gd name="connsiteY1" fmla="*/ 64352 h 177259"/>
                <a:gd name="connsiteX2" fmla="*/ 245623 w 395572"/>
                <a:gd name="connsiteY2" fmla="*/ 89752 h 177259"/>
                <a:gd name="connsiteX3" fmla="*/ 286898 w 395572"/>
                <a:gd name="connsiteY3" fmla="*/ 111977 h 177259"/>
                <a:gd name="connsiteX4" fmla="*/ 391673 w 395572"/>
                <a:gd name="connsiteY4" fmla="*/ 175477 h 177259"/>
                <a:gd name="connsiteX5" fmla="*/ 363098 w 395572"/>
                <a:gd name="connsiteY5" fmla="*/ 150077 h 177259"/>
                <a:gd name="connsiteX6" fmla="*/ 267848 w 395572"/>
                <a:gd name="connsiteY6" fmla="*/ 51652 h 177259"/>
                <a:gd name="connsiteX7" fmla="*/ 356748 w 395572"/>
                <a:gd name="connsiteY7" fmla="*/ 143727 h 177259"/>
                <a:gd name="connsiteX8" fmla="*/ 277373 w 395572"/>
                <a:gd name="connsiteY8" fmla="*/ 111977 h 177259"/>
                <a:gd name="connsiteX9" fmla="*/ 96398 w 395572"/>
                <a:gd name="connsiteY9" fmla="*/ 852 h 177259"/>
                <a:gd name="connsiteX10" fmla="*/ 163073 w 395572"/>
                <a:gd name="connsiteY10" fmla="*/ 61177 h 177259"/>
                <a:gd name="connsiteX11" fmla="*/ 1148 w 395572"/>
                <a:gd name="connsiteY11" fmla="*/ 70702 h 177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5572" h="177259">
                  <a:moveTo>
                    <a:pt x="1148" y="70702"/>
                  </a:moveTo>
                  <a:lnTo>
                    <a:pt x="261498" y="64352"/>
                  </a:lnTo>
                  <a:cubicBezTo>
                    <a:pt x="302244" y="67527"/>
                    <a:pt x="241390" y="81815"/>
                    <a:pt x="245623" y="89752"/>
                  </a:cubicBezTo>
                  <a:cubicBezTo>
                    <a:pt x="249856" y="97689"/>
                    <a:pt x="262556" y="97690"/>
                    <a:pt x="286898" y="111977"/>
                  </a:cubicBezTo>
                  <a:cubicBezTo>
                    <a:pt x="311240" y="126264"/>
                    <a:pt x="378973" y="169127"/>
                    <a:pt x="391673" y="175477"/>
                  </a:cubicBezTo>
                  <a:cubicBezTo>
                    <a:pt x="404373" y="181827"/>
                    <a:pt x="383735" y="170714"/>
                    <a:pt x="363098" y="150077"/>
                  </a:cubicBezTo>
                  <a:cubicBezTo>
                    <a:pt x="342461" y="129440"/>
                    <a:pt x="268906" y="52710"/>
                    <a:pt x="267848" y="51652"/>
                  </a:cubicBezTo>
                  <a:cubicBezTo>
                    <a:pt x="266790" y="50594"/>
                    <a:pt x="355161" y="133673"/>
                    <a:pt x="356748" y="143727"/>
                  </a:cubicBezTo>
                  <a:cubicBezTo>
                    <a:pt x="358335" y="153781"/>
                    <a:pt x="320765" y="135790"/>
                    <a:pt x="277373" y="111977"/>
                  </a:cubicBezTo>
                  <a:cubicBezTo>
                    <a:pt x="233981" y="88164"/>
                    <a:pt x="115448" y="9319"/>
                    <a:pt x="96398" y="852"/>
                  </a:cubicBezTo>
                  <a:cubicBezTo>
                    <a:pt x="77348" y="-7615"/>
                    <a:pt x="176831" y="49535"/>
                    <a:pt x="163073" y="61177"/>
                  </a:cubicBezTo>
                  <a:cubicBezTo>
                    <a:pt x="149315" y="72819"/>
                    <a:pt x="-15256" y="70173"/>
                    <a:pt x="1148" y="707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63E933A3-1B38-0E54-9600-86E0F41FC116}"/>
                </a:ext>
              </a:extLst>
            </p:cNvPr>
            <p:cNvSpPr/>
            <p:nvPr/>
          </p:nvSpPr>
          <p:spPr>
            <a:xfrm>
              <a:off x="5018431" y="3232141"/>
              <a:ext cx="237518" cy="26776"/>
            </a:xfrm>
            <a:custGeom>
              <a:avLst/>
              <a:gdLst>
                <a:gd name="connsiteX0" fmla="*/ 1244 w 237518"/>
                <a:gd name="connsiteY0" fmla="*/ 9 h 26776"/>
                <a:gd name="connsiteX1" fmla="*/ 233019 w 237518"/>
                <a:gd name="connsiteY1" fmla="*/ 25409 h 26776"/>
                <a:gd name="connsiteX2" fmla="*/ 144119 w 237518"/>
                <a:gd name="connsiteY2" fmla="*/ 22234 h 26776"/>
                <a:gd name="connsiteX3" fmla="*/ 1244 w 237518"/>
                <a:gd name="connsiteY3" fmla="*/ 9 h 26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518" h="26776">
                  <a:moveTo>
                    <a:pt x="1244" y="9"/>
                  </a:moveTo>
                  <a:cubicBezTo>
                    <a:pt x="16061" y="538"/>
                    <a:pt x="209207" y="21705"/>
                    <a:pt x="233019" y="25409"/>
                  </a:cubicBezTo>
                  <a:cubicBezTo>
                    <a:pt x="256832" y="29113"/>
                    <a:pt x="180102" y="24351"/>
                    <a:pt x="144119" y="22234"/>
                  </a:cubicBezTo>
                  <a:cubicBezTo>
                    <a:pt x="108136" y="20117"/>
                    <a:pt x="-13573" y="-520"/>
                    <a:pt x="1244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5C681A63-0BCB-4FAF-345C-4D2025134004}"/>
                </a:ext>
              </a:extLst>
            </p:cNvPr>
            <p:cNvSpPr/>
            <p:nvPr/>
          </p:nvSpPr>
          <p:spPr>
            <a:xfrm>
              <a:off x="3854224" y="3037310"/>
              <a:ext cx="130692" cy="258569"/>
            </a:xfrm>
            <a:custGeom>
              <a:avLst/>
              <a:gdLst>
                <a:gd name="connsiteX0" fmla="*/ 130401 w 130692"/>
                <a:gd name="connsiteY0" fmla="*/ 1165 h 258569"/>
                <a:gd name="connsiteX1" fmla="*/ 12926 w 130692"/>
                <a:gd name="connsiteY1" fmla="*/ 198015 h 258569"/>
                <a:gd name="connsiteX2" fmla="*/ 35151 w 130692"/>
                <a:gd name="connsiteY2" fmla="*/ 159915 h 258569"/>
                <a:gd name="connsiteX3" fmla="*/ 28801 w 130692"/>
                <a:gd name="connsiteY3" fmla="*/ 115465 h 258569"/>
                <a:gd name="connsiteX4" fmla="*/ 63726 w 130692"/>
                <a:gd name="connsiteY4" fmla="*/ 258340 h 258569"/>
                <a:gd name="connsiteX5" fmla="*/ 38326 w 130692"/>
                <a:gd name="connsiteY5" fmla="*/ 147215 h 258569"/>
                <a:gd name="connsiteX6" fmla="*/ 60551 w 130692"/>
                <a:gd name="connsiteY6" fmla="*/ 86890 h 258569"/>
                <a:gd name="connsiteX7" fmla="*/ 28801 w 130692"/>
                <a:gd name="connsiteY7" fmla="*/ 147215 h 258569"/>
                <a:gd name="connsiteX8" fmla="*/ 226 w 130692"/>
                <a:gd name="connsiteY8" fmla="*/ 169440 h 258569"/>
                <a:gd name="connsiteX9" fmla="*/ 44676 w 130692"/>
                <a:gd name="connsiteY9" fmla="*/ 118640 h 258569"/>
                <a:gd name="connsiteX10" fmla="*/ 130401 w 130692"/>
                <a:gd name="connsiteY10" fmla="*/ 1165 h 25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0692" h="258569">
                  <a:moveTo>
                    <a:pt x="130401" y="1165"/>
                  </a:moveTo>
                  <a:cubicBezTo>
                    <a:pt x="125109" y="14394"/>
                    <a:pt x="28801" y="171557"/>
                    <a:pt x="12926" y="198015"/>
                  </a:cubicBezTo>
                  <a:cubicBezTo>
                    <a:pt x="-2949" y="224473"/>
                    <a:pt x="32505" y="173673"/>
                    <a:pt x="35151" y="159915"/>
                  </a:cubicBezTo>
                  <a:cubicBezTo>
                    <a:pt x="37797" y="146157"/>
                    <a:pt x="24038" y="99061"/>
                    <a:pt x="28801" y="115465"/>
                  </a:cubicBezTo>
                  <a:cubicBezTo>
                    <a:pt x="33564" y="131869"/>
                    <a:pt x="62139" y="253048"/>
                    <a:pt x="63726" y="258340"/>
                  </a:cubicBezTo>
                  <a:cubicBezTo>
                    <a:pt x="65313" y="263632"/>
                    <a:pt x="38855" y="175790"/>
                    <a:pt x="38326" y="147215"/>
                  </a:cubicBezTo>
                  <a:cubicBezTo>
                    <a:pt x="37797" y="118640"/>
                    <a:pt x="62138" y="86890"/>
                    <a:pt x="60551" y="86890"/>
                  </a:cubicBezTo>
                  <a:cubicBezTo>
                    <a:pt x="58964" y="86890"/>
                    <a:pt x="38855" y="133457"/>
                    <a:pt x="28801" y="147215"/>
                  </a:cubicBezTo>
                  <a:cubicBezTo>
                    <a:pt x="18747" y="160973"/>
                    <a:pt x="-2420" y="174202"/>
                    <a:pt x="226" y="169440"/>
                  </a:cubicBezTo>
                  <a:cubicBezTo>
                    <a:pt x="2872" y="164678"/>
                    <a:pt x="21922" y="146157"/>
                    <a:pt x="44676" y="118640"/>
                  </a:cubicBezTo>
                  <a:cubicBezTo>
                    <a:pt x="67430" y="91123"/>
                    <a:pt x="135693" y="-12064"/>
                    <a:pt x="130401" y="11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9A3DF919-C9D5-D444-74E4-1E9FCC9226D2}"/>
                </a:ext>
              </a:extLst>
            </p:cNvPr>
            <p:cNvSpPr/>
            <p:nvPr/>
          </p:nvSpPr>
          <p:spPr>
            <a:xfrm>
              <a:off x="3885972" y="3133715"/>
              <a:ext cx="48012" cy="169496"/>
            </a:xfrm>
            <a:custGeom>
              <a:avLst/>
              <a:gdLst>
                <a:gd name="connsiteX0" fmla="*/ 12928 w 48012"/>
                <a:gd name="connsiteY0" fmla="*/ 10 h 169496"/>
                <a:gd name="connsiteX1" fmla="*/ 9753 w 48012"/>
                <a:gd name="connsiteY1" fmla="*/ 104785 h 169496"/>
                <a:gd name="connsiteX2" fmla="*/ 47853 w 48012"/>
                <a:gd name="connsiteY2" fmla="*/ 168285 h 169496"/>
                <a:gd name="connsiteX3" fmla="*/ 22453 w 48012"/>
                <a:gd name="connsiteY3" fmla="*/ 142885 h 169496"/>
                <a:gd name="connsiteX4" fmla="*/ 228 w 48012"/>
                <a:gd name="connsiteY4" fmla="*/ 98435 h 169496"/>
                <a:gd name="connsiteX5" fmla="*/ 12928 w 48012"/>
                <a:gd name="connsiteY5" fmla="*/ 10 h 16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12" h="169496">
                  <a:moveTo>
                    <a:pt x="12928" y="10"/>
                  </a:moveTo>
                  <a:cubicBezTo>
                    <a:pt x="14516" y="1068"/>
                    <a:pt x="3932" y="76739"/>
                    <a:pt x="9753" y="104785"/>
                  </a:cubicBezTo>
                  <a:cubicBezTo>
                    <a:pt x="15574" y="132831"/>
                    <a:pt x="45736" y="161935"/>
                    <a:pt x="47853" y="168285"/>
                  </a:cubicBezTo>
                  <a:cubicBezTo>
                    <a:pt x="49970" y="174635"/>
                    <a:pt x="30391" y="154527"/>
                    <a:pt x="22453" y="142885"/>
                  </a:cubicBezTo>
                  <a:cubicBezTo>
                    <a:pt x="14516" y="131243"/>
                    <a:pt x="2345" y="116427"/>
                    <a:pt x="228" y="98435"/>
                  </a:cubicBezTo>
                  <a:cubicBezTo>
                    <a:pt x="-1889" y="80443"/>
                    <a:pt x="11340" y="-1048"/>
                    <a:pt x="12928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8A29B481-AF05-8D71-E88D-7227B9F3DF97}"/>
                </a:ext>
              </a:extLst>
            </p:cNvPr>
            <p:cNvSpPr/>
            <p:nvPr/>
          </p:nvSpPr>
          <p:spPr>
            <a:xfrm>
              <a:off x="3968967" y="3047111"/>
              <a:ext cx="239833" cy="39643"/>
            </a:xfrm>
            <a:custGeom>
              <a:avLst/>
              <a:gdLst>
                <a:gd name="connsiteX0" fmla="*/ 2958 w 239833"/>
                <a:gd name="connsiteY0" fmla="*/ 7239 h 39643"/>
                <a:gd name="connsiteX1" fmla="*/ 231558 w 239833"/>
                <a:gd name="connsiteY1" fmla="*/ 38989 h 39643"/>
                <a:gd name="connsiteX2" fmla="*/ 193458 w 239833"/>
                <a:gd name="connsiteY2" fmla="*/ 29464 h 39643"/>
                <a:gd name="connsiteX3" fmla="*/ 63283 w 239833"/>
                <a:gd name="connsiteY3" fmla="*/ 889 h 39643"/>
                <a:gd name="connsiteX4" fmla="*/ 98208 w 239833"/>
                <a:gd name="connsiteY4" fmla="*/ 7239 h 39643"/>
                <a:gd name="connsiteX5" fmla="*/ 2958 w 239833"/>
                <a:gd name="connsiteY5" fmla="*/ 7239 h 3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833" h="39643">
                  <a:moveTo>
                    <a:pt x="2958" y="7239"/>
                  </a:moveTo>
                  <a:cubicBezTo>
                    <a:pt x="25183" y="12531"/>
                    <a:pt x="199808" y="35285"/>
                    <a:pt x="231558" y="38989"/>
                  </a:cubicBezTo>
                  <a:cubicBezTo>
                    <a:pt x="263308" y="42693"/>
                    <a:pt x="193458" y="29464"/>
                    <a:pt x="193458" y="29464"/>
                  </a:cubicBezTo>
                  <a:lnTo>
                    <a:pt x="63283" y="889"/>
                  </a:lnTo>
                  <a:cubicBezTo>
                    <a:pt x="47408" y="-2815"/>
                    <a:pt x="105616" y="6181"/>
                    <a:pt x="98208" y="7239"/>
                  </a:cubicBezTo>
                  <a:cubicBezTo>
                    <a:pt x="90800" y="8297"/>
                    <a:pt x="-19267" y="1947"/>
                    <a:pt x="2958" y="72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9745A1E2-BB74-8834-320A-D4ED5C79630F}"/>
                </a:ext>
              </a:extLst>
            </p:cNvPr>
            <p:cNvSpPr/>
            <p:nvPr/>
          </p:nvSpPr>
          <p:spPr>
            <a:xfrm>
              <a:off x="4168512" y="3070066"/>
              <a:ext cx="201000" cy="210404"/>
            </a:xfrm>
            <a:custGeom>
              <a:avLst/>
              <a:gdLst>
                <a:gd name="connsiteX0" fmla="*/ 263 w 201000"/>
                <a:gd name="connsiteY0" fmla="*/ 159 h 210404"/>
                <a:gd name="connsiteX1" fmla="*/ 136788 w 201000"/>
                <a:gd name="connsiteY1" fmla="*/ 133509 h 210404"/>
                <a:gd name="connsiteX2" fmla="*/ 197113 w 201000"/>
                <a:gd name="connsiteY2" fmla="*/ 209709 h 210404"/>
                <a:gd name="connsiteX3" fmla="*/ 174888 w 201000"/>
                <a:gd name="connsiteY3" fmla="*/ 162084 h 210404"/>
                <a:gd name="connsiteX4" fmla="*/ 263 w 201000"/>
                <a:gd name="connsiteY4" fmla="*/ 159 h 210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000" h="210404">
                  <a:moveTo>
                    <a:pt x="263" y="159"/>
                  </a:moveTo>
                  <a:cubicBezTo>
                    <a:pt x="-6087" y="-4603"/>
                    <a:pt x="103980" y="98584"/>
                    <a:pt x="136788" y="133509"/>
                  </a:cubicBezTo>
                  <a:cubicBezTo>
                    <a:pt x="169596" y="168434"/>
                    <a:pt x="190763" y="204947"/>
                    <a:pt x="197113" y="209709"/>
                  </a:cubicBezTo>
                  <a:cubicBezTo>
                    <a:pt x="203463" y="214471"/>
                    <a:pt x="205580" y="194363"/>
                    <a:pt x="174888" y="162084"/>
                  </a:cubicBezTo>
                  <a:cubicBezTo>
                    <a:pt x="144196" y="129805"/>
                    <a:pt x="6613" y="4921"/>
                    <a:pt x="263" y="1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B0D0C7E1-08A5-D7C5-EF7D-0F17FAB91186}"/>
                </a:ext>
              </a:extLst>
            </p:cNvPr>
            <p:cNvSpPr/>
            <p:nvPr/>
          </p:nvSpPr>
          <p:spPr>
            <a:xfrm>
              <a:off x="4200524" y="3076575"/>
              <a:ext cx="196654" cy="203221"/>
            </a:xfrm>
            <a:custGeom>
              <a:avLst/>
              <a:gdLst>
                <a:gd name="connsiteX0" fmla="*/ 1 w 196654"/>
                <a:gd name="connsiteY0" fmla="*/ 0 h 203221"/>
                <a:gd name="connsiteX1" fmla="*/ 133351 w 196654"/>
                <a:gd name="connsiteY1" fmla="*/ 104775 h 203221"/>
                <a:gd name="connsiteX2" fmla="*/ 174626 w 196654"/>
                <a:gd name="connsiteY2" fmla="*/ 142875 h 203221"/>
                <a:gd name="connsiteX3" fmla="*/ 193676 w 196654"/>
                <a:gd name="connsiteY3" fmla="*/ 203200 h 203221"/>
                <a:gd name="connsiteX4" fmla="*/ 190501 w 196654"/>
                <a:gd name="connsiteY4" fmla="*/ 149225 h 203221"/>
                <a:gd name="connsiteX5" fmla="*/ 136526 w 196654"/>
                <a:gd name="connsiteY5" fmla="*/ 104775 h 203221"/>
                <a:gd name="connsiteX6" fmla="*/ 1 w 196654"/>
                <a:gd name="connsiteY6" fmla="*/ 0 h 20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654" h="203221">
                  <a:moveTo>
                    <a:pt x="1" y="0"/>
                  </a:moveTo>
                  <a:cubicBezTo>
                    <a:pt x="-528" y="0"/>
                    <a:pt x="104247" y="80963"/>
                    <a:pt x="133351" y="104775"/>
                  </a:cubicBezTo>
                  <a:cubicBezTo>
                    <a:pt x="162455" y="128587"/>
                    <a:pt x="164572" y="126471"/>
                    <a:pt x="174626" y="142875"/>
                  </a:cubicBezTo>
                  <a:cubicBezTo>
                    <a:pt x="184680" y="159279"/>
                    <a:pt x="191030" y="202142"/>
                    <a:pt x="193676" y="203200"/>
                  </a:cubicBezTo>
                  <a:cubicBezTo>
                    <a:pt x="196322" y="204258"/>
                    <a:pt x="200026" y="165629"/>
                    <a:pt x="190501" y="149225"/>
                  </a:cubicBezTo>
                  <a:cubicBezTo>
                    <a:pt x="180976" y="132821"/>
                    <a:pt x="165630" y="131763"/>
                    <a:pt x="136526" y="104775"/>
                  </a:cubicBezTo>
                  <a:cubicBezTo>
                    <a:pt x="107422" y="77788"/>
                    <a:pt x="530" y="0"/>
                    <a:pt x="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B7CF660F-729A-E12F-BE18-8C97393B175C}"/>
                </a:ext>
              </a:extLst>
            </p:cNvPr>
            <p:cNvSpPr/>
            <p:nvPr/>
          </p:nvSpPr>
          <p:spPr>
            <a:xfrm>
              <a:off x="3844925" y="3235235"/>
              <a:ext cx="527540" cy="79236"/>
            </a:xfrm>
            <a:custGeom>
              <a:avLst/>
              <a:gdLst>
                <a:gd name="connsiteX0" fmla="*/ 44450 w 527540"/>
                <a:gd name="connsiteY0" fmla="*/ 90 h 79236"/>
                <a:gd name="connsiteX1" fmla="*/ 38100 w 527540"/>
                <a:gd name="connsiteY1" fmla="*/ 76290 h 79236"/>
                <a:gd name="connsiteX2" fmla="*/ 41275 w 527540"/>
                <a:gd name="connsiteY2" fmla="*/ 63590 h 79236"/>
                <a:gd name="connsiteX3" fmla="*/ 0 w 527540"/>
                <a:gd name="connsiteY3" fmla="*/ 63590 h 79236"/>
                <a:gd name="connsiteX4" fmla="*/ 434975 w 527540"/>
                <a:gd name="connsiteY4" fmla="*/ 38190 h 79236"/>
                <a:gd name="connsiteX5" fmla="*/ 527050 w 527540"/>
                <a:gd name="connsiteY5" fmla="*/ 50890 h 79236"/>
                <a:gd name="connsiteX6" fmla="*/ 466725 w 527540"/>
                <a:gd name="connsiteY6" fmla="*/ 31840 h 79236"/>
                <a:gd name="connsiteX7" fmla="*/ 365125 w 527540"/>
                <a:gd name="connsiteY7" fmla="*/ 12790 h 79236"/>
                <a:gd name="connsiteX8" fmla="*/ 419100 w 527540"/>
                <a:gd name="connsiteY8" fmla="*/ 35015 h 79236"/>
                <a:gd name="connsiteX9" fmla="*/ 279400 w 527540"/>
                <a:gd name="connsiteY9" fmla="*/ 38190 h 79236"/>
                <a:gd name="connsiteX10" fmla="*/ 50800 w 527540"/>
                <a:gd name="connsiteY10" fmla="*/ 73115 h 79236"/>
                <a:gd name="connsiteX11" fmla="*/ 53975 w 527540"/>
                <a:gd name="connsiteY11" fmla="*/ 60415 h 79236"/>
                <a:gd name="connsiteX12" fmla="*/ 44450 w 527540"/>
                <a:gd name="connsiteY12" fmla="*/ 90 h 7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540" h="79236">
                  <a:moveTo>
                    <a:pt x="44450" y="90"/>
                  </a:moveTo>
                  <a:cubicBezTo>
                    <a:pt x="41804" y="2736"/>
                    <a:pt x="38629" y="65707"/>
                    <a:pt x="38100" y="76290"/>
                  </a:cubicBezTo>
                  <a:cubicBezTo>
                    <a:pt x="37571" y="86873"/>
                    <a:pt x="47625" y="65707"/>
                    <a:pt x="41275" y="63590"/>
                  </a:cubicBezTo>
                  <a:cubicBezTo>
                    <a:pt x="34925" y="61473"/>
                    <a:pt x="0" y="63590"/>
                    <a:pt x="0" y="63590"/>
                  </a:cubicBezTo>
                  <a:lnTo>
                    <a:pt x="434975" y="38190"/>
                  </a:lnTo>
                  <a:cubicBezTo>
                    <a:pt x="522817" y="36073"/>
                    <a:pt x="521759" y="51948"/>
                    <a:pt x="527050" y="50890"/>
                  </a:cubicBezTo>
                  <a:cubicBezTo>
                    <a:pt x="532341" y="49832"/>
                    <a:pt x="493712" y="38190"/>
                    <a:pt x="466725" y="31840"/>
                  </a:cubicBezTo>
                  <a:cubicBezTo>
                    <a:pt x="439738" y="25490"/>
                    <a:pt x="373063" y="12261"/>
                    <a:pt x="365125" y="12790"/>
                  </a:cubicBezTo>
                  <a:cubicBezTo>
                    <a:pt x="357188" y="13319"/>
                    <a:pt x="433387" y="30782"/>
                    <a:pt x="419100" y="35015"/>
                  </a:cubicBezTo>
                  <a:cubicBezTo>
                    <a:pt x="404813" y="39248"/>
                    <a:pt x="340783" y="31840"/>
                    <a:pt x="279400" y="38190"/>
                  </a:cubicBezTo>
                  <a:cubicBezTo>
                    <a:pt x="218017" y="44540"/>
                    <a:pt x="50800" y="73115"/>
                    <a:pt x="50800" y="73115"/>
                  </a:cubicBezTo>
                  <a:cubicBezTo>
                    <a:pt x="13229" y="76819"/>
                    <a:pt x="53975" y="67294"/>
                    <a:pt x="53975" y="60415"/>
                  </a:cubicBezTo>
                  <a:cubicBezTo>
                    <a:pt x="53975" y="53536"/>
                    <a:pt x="47096" y="-2556"/>
                    <a:pt x="44450" y="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D258FFF1-586E-A955-0A0C-465D07AC3F98}"/>
                </a:ext>
              </a:extLst>
            </p:cNvPr>
            <p:cNvSpPr/>
            <p:nvPr/>
          </p:nvSpPr>
          <p:spPr>
            <a:xfrm>
              <a:off x="3970908" y="3279763"/>
              <a:ext cx="458602" cy="22516"/>
            </a:xfrm>
            <a:custGeom>
              <a:avLst/>
              <a:gdLst>
                <a:gd name="connsiteX0" fmla="*/ 1017 w 458602"/>
                <a:gd name="connsiteY0" fmla="*/ 15887 h 22516"/>
                <a:gd name="connsiteX1" fmla="*/ 340742 w 458602"/>
                <a:gd name="connsiteY1" fmla="*/ 12712 h 22516"/>
                <a:gd name="connsiteX2" fmla="*/ 296292 w 458602"/>
                <a:gd name="connsiteY2" fmla="*/ 22237 h 22516"/>
                <a:gd name="connsiteX3" fmla="*/ 458217 w 458602"/>
                <a:gd name="connsiteY3" fmla="*/ 12 h 22516"/>
                <a:gd name="connsiteX4" fmla="*/ 242317 w 458602"/>
                <a:gd name="connsiteY4" fmla="*/ 19062 h 22516"/>
                <a:gd name="connsiteX5" fmla="*/ 1017 w 458602"/>
                <a:gd name="connsiteY5" fmla="*/ 15887 h 22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602" h="22516">
                  <a:moveTo>
                    <a:pt x="1017" y="15887"/>
                  </a:moveTo>
                  <a:cubicBezTo>
                    <a:pt x="17421" y="14829"/>
                    <a:pt x="291530" y="11654"/>
                    <a:pt x="340742" y="12712"/>
                  </a:cubicBezTo>
                  <a:cubicBezTo>
                    <a:pt x="389954" y="13770"/>
                    <a:pt x="276713" y="24354"/>
                    <a:pt x="296292" y="22237"/>
                  </a:cubicBezTo>
                  <a:cubicBezTo>
                    <a:pt x="315871" y="20120"/>
                    <a:pt x="467213" y="541"/>
                    <a:pt x="458217" y="12"/>
                  </a:cubicBezTo>
                  <a:cubicBezTo>
                    <a:pt x="449221" y="-517"/>
                    <a:pt x="313754" y="15358"/>
                    <a:pt x="242317" y="19062"/>
                  </a:cubicBezTo>
                  <a:cubicBezTo>
                    <a:pt x="170880" y="22766"/>
                    <a:pt x="-15387" y="16945"/>
                    <a:pt x="1017" y="158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B37D3C58-E0E2-76F2-E134-62524D6B586A}"/>
                </a:ext>
              </a:extLst>
            </p:cNvPr>
            <p:cNvSpPr/>
            <p:nvPr/>
          </p:nvSpPr>
          <p:spPr>
            <a:xfrm>
              <a:off x="3940099" y="3304247"/>
              <a:ext cx="414121" cy="29599"/>
            </a:xfrm>
            <a:custGeom>
              <a:avLst/>
              <a:gdLst>
                <a:gd name="connsiteX0" fmla="*/ 76 w 414121"/>
                <a:gd name="connsiteY0" fmla="*/ 29503 h 29599"/>
                <a:gd name="connsiteX1" fmla="*/ 152476 w 414121"/>
                <a:gd name="connsiteY1" fmla="*/ 928 h 29599"/>
                <a:gd name="connsiteX2" fmla="*/ 412826 w 414121"/>
                <a:gd name="connsiteY2" fmla="*/ 7278 h 29599"/>
                <a:gd name="connsiteX3" fmla="*/ 247726 w 414121"/>
                <a:gd name="connsiteY3" fmla="*/ 10453 h 29599"/>
                <a:gd name="connsiteX4" fmla="*/ 133426 w 414121"/>
                <a:gd name="connsiteY4" fmla="*/ 10453 h 29599"/>
                <a:gd name="connsiteX5" fmla="*/ 76 w 414121"/>
                <a:gd name="connsiteY5" fmla="*/ 29503 h 2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4121" h="29599">
                  <a:moveTo>
                    <a:pt x="76" y="29503"/>
                  </a:moveTo>
                  <a:cubicBezTo>
                    <a:pt x="3251" y="27916"/>
                    <a:pt x="83684" y="4632"/>
                    <a:pt x="152476" y="928"/>
                  </a:cubicBezTo>
                  <a:cubicBezTo>
                    <a:pt x="221268" y="-2776"/>
                    <a:pt x="396951" y="5690"/>
                    <a:pt x="412826" y="7278"/>
                  </a:cubicBezTo>
                  <a:cubicBezTo>
                    <a:pt x="428701" y="8865"/>
                    <a:pt x="294293" y="9924"/>
                    <a:pt x="247726" y="10453"/>
                  </a:cubicBezTo>
                  <a:cubicBezTo>
                    <a:pt x="201159" y="10982"/>
                    <a:pt x="173643" y="8336"/>
                    <a:pt x="133426" y="10453"/>
                  </a:cubicBezTo>
                  <a:cubicBezTo>
                    <a:pt x="93209" y="12570"/>
                    <a:pt x="-3099" y="31090"/>
                    <a:pt x="76" y="295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BEEA589B-A015-F573-150D-0DE6B15BB475}"/>
                </a:ext>
              </a:extLst>
            </p:cNvPr>
            <p:cNvSpPr/>
            <p:nvPr/>
          </p:nvSpPr>
          <p:spPr>
            <a:xfrm>
              <a:off x="3782070" y="2895188"/>
              <a:ext cx="316872" cy="365804"/>
            </a:xfrm>
            <a:custGeom>
              <a:avLst/>
              <a:gdLst>
                <a:gd name="connsiteX0" fmla="*/ 2530 w 316872"/>
                <a:gd name="connsiteY0" fmla="*/ 365537 h 365804"/>
                <a:gd name="connsiteX1" fmla="*/ 183505 w 316872"/>
                <a:gd name="connsiteY1" fmla="*/ 175037 h 365804"/>
                <a:gd name="connsiteX2" fmla="*/ 307330 w 316872"/>
                <a:gd name="connsiteY2" fmla="*/ 175037 h 365804"/>
                <a:gd name="connsiteX3" fmla="*/ 304155 w 316872"/>
                <a:gd name="connsiteY3" fmla="*/ 155987 h 365804"/>
                <a:gd name="connsiteX4" fmla="*/ 316855 w 316872"/>
                <a:gd name="connsiteY4" fmla="*/ 51212 h 365804"/>
                <a:gd name="connsiteX5" fmla="*/ 300980 w 316872"/>
                <a:gd name="connsiteY5" fmla="*/ 86137 h 365804"/>
                <a:gd name="connsiteX6" fmla="*/ 262880 w 316872"/>
                <a:gd name="connsiteY6" fmla="*/ 152812 h 365804"/>
                <a:gd name="connsiteX7" fmla="*/ 256530 w 316872"/>
                <a:gd name="connsiteY7" fmla="*/ 89312 h 365804"/>
                <a:gd name="connsiteX8" fmla="*/ 262880 w 316872"/>
                <a:gd name="connsiteY8" fmla="*/ 3587 h 365804"/>
                <a:gd name="connsiteX9" fmla="*/ 250180 w 316872"/>
                <a:gd name="connsiteY9" fmla="*/ 51212 h 365804"/>
                <a:gd name="connsiteX10" fmla="*/ 218430 w 316872"/>
                <a:gd name="connsiteY10" fmla="*/ 121062 h 365804"/>
                <a:gd name="connsiteX11" fmla="*/ 218430 w 316872"/>
                <a:gd name="connsiteY11" fmla="*/ 149637 h 365804"/>
                <a:gd name="connsiteX12" fmla="*/ 183505 w 316872"/>
                <a:gd name="connsiteY12" fmla="*/ 127412 h 365804"/>
                <a:gd name="connsiteX13" fmla="*/ 148580 w 316872"/>
                <a:gd name="connsiteY13" fmla="*/ 76612 h 365804"/>
                <a:gd name="connsiteX14" fmla="*/ 142230 w 316872"/>
                <a:gd name="connsiteY14" fmla="*/ 412 h 365804"/>
                <a:gd name="connsiteX15" fmla="*/ 139055 w 316872"/>
                <a:gd name="connsiteY15" fmla="*/ 51212 h 365804"/>
                <a:gd name="connsiteX16" fmla="*/ 177155 w 316872"/>
                <a:gd name="connsiteY16" fmla="*/ 155987 h 365804"/>
                <a:gd name="connsiteX17" fmla="*/ 183505 w 316872"/>
                <a:gd name="connsiteY17" fmla="*/ 159162 h 365804"/>
                <a:gd name="connsiteX18" fmla="*/ 145405 w 316872"/>
                <a:gd name="connsiteY18" fmla="*/ 130587 h 365804"/>
                <a:gd name="connsiteX19" fmla="*/ 154930 w 316872"/>
                <a:gd name="connsiteY19" fmla="*/ 162337 h 365804"/>
                <a:gd name="connsiteX20" fmla="*/ 104130 w 316872"/>
                <a:gd name="connsiteY20" fmla="*/ 213137 h 365804"/>
                <a:gd name="connsiteX21" fmla="*/ 78730 w 316872"/>
                <a:gd name="connsiteY21" fmla="*/ 130587 h 365804"/>
                <a:gd name="connsiteX22" fmla="*/ 81905 w 316872"/>
                <a:gd name="connsiteY22" fmla="*/ 44862 h 365804"/>
                <a:gd name="connsiteX23" fmla="*/ 56505 w 316872"/>
                <a:gd name="connsiteY23" fmla="*/ 117887 h 365804"/>
                <a:gd name="connsiteX24" fmla="*/ 62855 w 316872"/>
                <a:gd name="connsiteY24" fmla="*/ 152812 h 365804"/>
                <a:gd name="connsiteX25" fmla="*/ 85080 w 316872"/>
                <a:gd name="connsiteY25" fmla="*/ 216312 h 365804"/>
                <a:gd name="connsiteX26" fmla="*/ 56505 w 316872"/>
                <a:gd name="connsiteY26" fmla="*/ 175037 h 365804"/>
                <a:gd name="connsiteX27" fmla="*/ 75555 w 316872"/>
                <a:gd name="connsiteY27" fmla="*/ 216312 h 365804"/>
                <a:gd name="connsiteX28" fmla="*/ 2530 w 316872"/>
                <a:gd name="connsiteY28" fmla="*/ 365537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16872" h="365804">
                  <a:moveTo>
                    <a:pt x="2530" y="365537"/>
                  </a:moveTo>
                  <a:cubicBezTo>
                    <a:pt x="20522" y="358658"/>
                    <a:pt x="132705" y="206787"/>
                    <a:pt x="183505" y="175037"/>
                  </a:cubicBezTo>
                  <a:cubicBezTo>
                    <a:pt x="234305" y="143287"/>
                    <a:pt x="307330" y="175037"/>
                    <a:pt x="307330" y="175037"/>
                  </a:cubicBezTo>
                  <a:cubicBezTo>
                    <a:pt x="327438" y="171862"/>
                    <a:pt x="302568" y="176624"/>
                    <a:pt x="304155" y="155987"/>
                  </a:cubicBezTo>
                  <a:cubicBezTo>
                    <a:pt x="305742" y="135350"/>
                    <a:pt x="317384" y="62854"/>
                    <a:pt x="316855" y="51212"/>
                  </a:cubicBezTo>
                  <a:cubicBezTo>
                    <a:pt x="316326" y="39570"/>
                    <a:pt x="309976" y="69204"/>
                    <a:pt x="300980" y="86137"/>
                  </a:cubicBezTo>
                  <a:cubicBezTo>
                    <a:pt x="291984" y="103070"/>
                    <a:pt x="270288" y="152283"/>
                    <a:pt x="262880" y="152812"/>
                  </a:cubicBezTo>
                  <a:cubicBezTo>
                    <a:pt x="255472" y="153341"/>
                    <a:pt x="256530" y="114183"/>
                    <a:pt x="256530" y="89312"/>
                  </a:cubicBezTo>
                  <a:cubicBezTo>
                    <a:pt x="256530" y="64441"/>
                    <a:pt x="263938" y="9937"/>
                    <a:pt x="262880" y="3587"/>
                  </a:cubicBezTo>
                  <a:cubicBezTo>
                    <a:pt x="261822" y="-2763"/>
                    <a:pt x="257588" y="31633"/>
                    <a:pt x="250180" y="51212"/>
                  </a:cubicBezTo>
                  <a:cubicBezTo>
                    <a:pt x="242772" y="70791"/>
                    <a:pt x="223722" y="104658"/>
                    <a:pt x="218430" y="121062"/>
                  </a:cubicBezTo>
                  <a:cubicBezTo>
                    <a:pt x="213138" y="137466"/>
                    <a:pt x="224251" y="148579"/>
                    <a:pt x="218430" y="149637"/>
                  </a:cubicBezTo>
                  <a:cubicBezTo>
                    <a:pt x="212609" y="150695"/>
                    <a:pt x="195147" y="139583"/>
                    <a:pt x="183505" y="127412"/>
                  </a:cubicBezTo>
                  <a:cubicBezTo>
                    <a:pt x="171863" y="115241"/>
                    <a:pt x="155459" y="97778"/>
                    <a:pt x="148580" y="76612"/>
                  </a:cubicBezTo>
                  <a:cubicBezTo>
                    <a:pt x="141701" y="55446"/>
                    <a:pt x="143817" y="4645"/>
                    <a:pt x="142230" y="412"/>
                  </a:cubicBezTo>
                  <a:cubicBezTo>
                    <a:pt x="140643" y="-3821"/>
                    <a:pt x="133234" y="25283"/>
                    <a:pt x="139055" y="51212"/>
                  </a:cubicBezTo>
                  <a:cubicBezTo>
                    <a:pt x="144876" y="77141"/>
                    <a:pt x="169747" y="137995"/>
                    <a:pt x="177155" y="155987"/>
                  </a:cubicBezTo>
                  <a:cubicBezTo>
                    <a:pt x="184563" y="173979"/>
                    <a:pt x="188797" y="163395"/>
                    <a:pt x="183505" y="159162"/>
                  </a:cubicBezTo>
                  <a:cubicBezTo>
                    <a:pt x="178213" y="154929"/>
                    <a:pt x="150168" y="130058"/>
                    <a:pt x="145405" y="130587"/>
                  </a:cubicBezTo>
                  <a:cubicBezTo>
                    <a:pt x="140643" y="131116"/>
                    <a:pt x="161809" y="148579"/>
                    <a:pt x="154930" y="162337"/>
                  </a:cubicBezTo>
                  <a:cubicBezTo>
                    <a:pt x="148051" y="176095"/>
                    <a:pt x="116830" y="218429"/>
                    <a:pt x="104130" y="213137"/>
                  </a:cubicBezTo>
                  <a:cubicBezTo>
                    <a:pt x="91430" y="207845"/>
                    <a:pt x="82434" y="158633"/>
                    <a:pt x="78730" y="130587"/>
                  </a:cubicBezTo>
                  <a:cubicBezTo>
                    <a:pt x="75026" y="102541"/>
                    <a:pt x="85609" y="46979"/>
                    <a:pt x="81905" y="44862"/>
                  </a:cubicBezTo>
                  <a:cubicBezTo>
                    <a:pt x="78201" y="42745"/>
                    <a:pt x="59680" y="99895"/>
                    <a:pt x="56505" y="117887"/>
                  </a:cubicBezTo>
                  <a:cubicBezTo>
                    <a:pt x="53330" y="135879"/>
                    <a:pt x="58092" y="136408"/>
                    <a:pt x="62855" y="152812"/>
                  </a:cubicBezTo>
                  <a:cubicBezTo>
                    <a:pt x="67618" y="169216"/>
                    <a:pt x="86138" y="212608"/>
                    <a:pt x="85080" y="216312"/>
                  </a:cubicBezTo>
                  <a:cubicBezTo>
                    <a:pt x="84022" y="220016"/>
                    <a:pt x="58092" y="175037"/>
                    <a:pt x="56505" y="175037"/>
                  </a:cubicBezTo>
                  <a:cubicBezTo>
                    <a:pt x="54918" y="175037"/>
                    <a:pt x="82963" y="188266"/>
                    <a:pt x="75555" y="216312"/>
                  </a:cubicBezTo>
                  <a:cubicBezTo>
                    <a:pt x="68147" y="244358"/>
                    <a:pt x="-15462" y="372416"/>
                    <a:pt x="2530" y="3655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DA4F1A36-7B81-6C17-87D6-7D59E0A5BA37}"/>
                </a:ext>
              </a:extLst>
            </p:cNvPr>
            <p:cNvSpPr/>
            <p:nvPr/>
          </p:nvSpPr>
          <p:spPr>
            <a:xfrm>
              <a:off x="3782941" y="3070211"/>
              <a:ext cx="155271" cy="264326"/>
            </a:xfrm>
            <a:custGeom>
              <a:avLst/>
              <a:gdLst>
                <a:gd name="connsiteX0" fmla="*/ 154059 w 155271"/>
                <a:gd name="connsiteY0" fmla="*/ 14 h 264326"/>
                <a:gd name="connsiteX1" fmla="*/ 93734 w 155271"/>
                <a:gd name="connsiteY1" fmla="*/ 152414 h 264326"/>
                <a:gd name="connsiteX2" fmla="*/ 100084 w 155271"/>
                <a:gd name="connsiteY2" fmla="*/ 200039 h 264326"/>
                <a:gd name="connsiteX3" fmla="*/ 84209 w 155271"/>
                <a:gd name="connsiteY3" fmla="*/ 180989 h 264326"/>
                <a:gd name="connsiteX4" fmla="*/ 1659 w 155271"/>
                <a:gd name="connsiteY4" fmla="*/ 263539 h 264326"/>
                <a:gd name="connsiteX5" fmla="*/ 30234 w 155271"/>
                <a:gd name="connsiteY5" fmla="*/ 215914 h 264326"/>
                <a:gd name="connsiteX6" fmla="*/ 46109 w 155271"/>
                <a:gd name="connsiteY6" fmla="*/ 107964 h 264326"/>
                <a:gd name="connsiteX7" fmla="*/ 30234 w 155271"/>
                <a:gd name="connsiteY7" fmla="*/ 142889 h 264326"/>
                <a:gd name="connsiteX8" fmla="*/ 154059 w 155271"/>
                <a:gd name="connsiteY8" fmla="*/ 14 h 26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71" h="264326">
                  <a:moveTo>
                    <a:pt x="154059" y="14"/>
                  </a:moveTo>
                  <a:cubicBezTo>
                    <a:pt x="164642" y="1602"/>
                    <a:pt x="102730" y="119077"/>
                    <a:pt x="93734" y="152414"/>
                  </a:cubicBezTo>
                  <a:cubicBezTo>
                    <a:pt x="84738" y="185751"/>
                    <a:pt x="101671" y="195277"/>
                    <a:pt x="100084" y="200039"/>
                  </a:cubicBezTo>
                  <a:cubicBezTo>
                    <a:pt x="98497" y="204801"/>
                    <a:pt x="100613" y="170406"/>
                    <a:pt x="84209" y="180989"/>
                  </a:cubicBezTo>
                  <a:cubicBezTo>
                    <a:pt x="67805" y="191572"/>
                    <a:pt x="10655" y="257718"/>
                    <a:pt x="1659" y="263539"/>
                  </a:cubicBezTo>
                  <a:cubicBezTo>
                    <a:pt x="-7337" y="269360"/>
                    <a:pt x="22826" y="241843"/>
                    <a:pt x="30234" y="215914"/>
                  </a:cubicBezTo>
                  <a:cubicBezTo>
                    <a:pt x="37642" y="189985"/>
                    <a:pt x="46109" y="120135"/>
                    <a:pt x="46109" y="107964"/>
                  </a:cubicBezTo>
                  <a:cubicBezTo>
                    <a:pt x="46109" y="95793"/>
                    <a:pt x="15417" y="159822"/>
                    <a:pt x="30234" y="142889"/>
                  </a:cubicBezTo>
                  <a:cubicBezTo>
                    <a:pt x="45051" y="125956"/>
                    <a:pt x="143476" y="-1574"/>
                    <a:pt x="154059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89209DF4-F4C1-B37F-7728-1E717CBDFDD9}"/>
                </a:ext>
              </a:extLst>
            </p:cNvPr>
            <p:cNvSpPr/>
            <p:nvPr/>
          </p:nvSpPr>
          <p:spPr>
            <a:xfrm>
              <a:off x="3733064" y="3035128"/>
              <a:ext cx="166242" cy="260654"/>
            </a:xfrm>
            <a:custGeom>
              <a:avLst/>
              <a:gdLst>
                <a:gd name="connsiteX0" fmla="*/ 115036 w 166242"/>
                <a:gd name="connsiteY0" fmla="*/ 3347 h 260654"/>
                <a:gd name="connsiteX1" fmla="*/ 736 w 166242"/>
                <a:gd name="connsiteY1" fmla="*/ 171622 h 260654"/>
                <a:gd name="connsiteX2" fmla="*/ 64236 w 166242"/>
                <a:gd name="connsiteY2" fmla="*/ 111297 h 260654"/>
                <a:gd name="connsiteX3" fmla="*/ 29311 w 166242"/>
                <a:gd name="connsiteY3" fmla="*/ 181147 h 260654"/>
                <a:gd name="connsiteX4" fmla="*/ 54711 w 166242"/>
                <a:gd name="connsiteY4" fmla="*/ 241472 h 260654"/>
                <a:gd name="connsiteX5" fmla="*/ 38836 w 166242"/>
                <a:gd name="connsiteY5" fmla="*/ 174797 h 260654"/>
                <a:gd name="connsiteX6" fmla="*/ 57886 w 166242"/>
                <a:gd name="connsiteY6" fmla="*/ 260522 h 260654"/>
                <a:gd name="connsiteX7" fmla="*/ 64236 w 166242"/>
                <a:gd name="connsiteY7" fmla="*/ 190672 h 260654"/>
                <a:gd name="connsiteX8" fmla="*/ 162661 w 166242"/>
                <a:gd name="connsiteY8" fmla="*/ 50972 h 260654"/>
                <a:gd name="connsiteX9" fmla="*/ 140436 w 166242"/>
                <a:gd name="connsiteY9" fmla="*/ 57322 h 260654"/>
                <a:gd name="connsiteX10" fmla="*/ 115036 w 166242"/>
                <a:gd name="connsiteY10" fmla="*/ 3347 h 26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6242" h="260654">
                  <a:moveTo>
                    <a:pt x="115036" y="3347"/>
                  </a:moveTo>
                  <a:cubicBezTo>
                    <a:pt x="91753" y="22397"/>
                    <a:pt x="9203" y="153630"/>
                    <a:pt x="736" y="171622"/>
                  </a:cubicBezTo>
                  <a:cubicBezTo>
                    <a:pt x="-7731" y="189614"/>
                    <a:pt x="59474" y="109710"/>
                    <a:pt x="64236" y="111297"/>
                  </a:cubicBezTo>
                  <a:cubicBezTo>
                    <a:pt x="68998" y="112884"/>
                    <a:pt x="30898" y="159451"/>
                    <a:pt x="29311" y="181147"/>
                  </a:cubicBezTo>
                  <a:cubicBezTo>
                    <a:pt x="27724" y="202843"/>
                    <a:pt x="53123" y="242530"/>
                    <a:pt x="54711" y="241472"/>
                  </a:cubicBezTo>
                  <a:cubicBezTo>
                    <a:pt x="56299" y="240414"/>
                    <a:pt x="38307" y="171622"/>
                    <a:pt x="38836" y="174797"/>
                  </a:cubicBezTo>
                  <a:cubicBezTo>
                    <a:pt x="39365" y="177972"/>
                    <a:pt x="53653" y="257876"/>
                    <a:pt x="57886" y="260522"/>
                  </a:cubicBezTo>
                  <a:cubicBezTo>
                    <a:pt x="62119" y="263168"/>
                    <a:pt x="46773" y="225597"/>
                    <a:pt x="64236" y="190672"/>
                  </a:cubicBezTo>
                  <a:cubicBezTo>
                    <a:pt x="81698" y="155747"/>
                    <a:pt x="162661" y="50972"/>
                    <a:pt x="162661" y="50972"/>
                  </a:cubicBezTo>
                  <a:cubicBezTo>
                    <a:pt x="175361" y="28747"/>
                    <a:pt x="151019" y="62085"/>
                    <a:pt x="140436" y="57322"/>
                  </a:cubicBezTo>
                  <a:cubicBezTo>
                    <a:pt x="129853" y="52560"/>
                    <a:pt x="138319" y="-15703"/>
                    <a:pt x="115036" y="33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4BDD4800-C99C-ECCC-DDD5-A7D67FFE04FA}"/>
                </a:ext>
              </a:extLst>
            </p:cNvPr>
            <p:cNvSpPr/>
            <p:nvPr/>
          </p:nvSpPr>
          <p:spPr>
            <a:xfrm>
              <a:off x="3835181" y="2983637"/>
              <a:ext cx="507501" cy="144833"/>
            </a:xfrm>
            <a:custGeom>
              <a:avLst/>
              <a:gdLst>
                <a:gd name="connsiteX0" fmla="*/ 219 w 507501"/>
                <a:gd name="connsiteY0" fmla="*/ 99288 h 144833"/>
                <a:gd name="connsiteX1" fmla="*/ 200244 w 507501"/>
                <a:gd name="connsiteY1" fmla="*/ 45313 h 144833"/>
                <a:gd name="connsiteX2" fmla="*/ 403444 w 507501"/>
                <a:gd name="connsiteY2" fmla="*/ 83413 h 144833"/>
                <a:gd name="connsiteX3" fmla="*/ 346294 w 507501"/>
                <a:gd name="connsiteY3" fmla="*/ 51663 h 144833"/>
                <a:gd name="connsiteX4" fmla="*/ 505044 w 507501"/>
                <a:gd name="connsiteY4" fmla="*/ 143738 h 144833"/>
                <a:gd name="connsiteX5" fmla="*/ 428844 w 507501"/>
                <a:gd name="connsiteY5" fmla="*/ 96113 h 144833"/>
                <a:gd name="connsiteX6" fmla="*/ 244694 w 507501"/>
                <a:gd name="connsiteY6" fmla="*/ 4038 h 144833"/>
                <a:gd name="connsiteX7" fmla="*/ 92294 w 507501"/>
                <a:gd name="connsiteY7" fmla="*/ 16738 h 144833"/>
                <a:gd name="connsiteX8" fmla="*/ 254219 w 507501"/>
                <a:gd name="connsiteY8" fmla="*/ 19913 h 144833"/>
                <a:gd name="connsiteX9" fmla="*/ 346294 w 507501"/>
                <a:gd name="connsiteY9" fmla="*/ 54838 h 144833"/>
                <a:gd name="connsiteX10" fmla="*/ 219294 w 507501"/>
                <a:gd name="connsiteY10" fmla="*/ 42138 h 144833"/>
                <a:gd name="connsiteX11" fmla="*/ 162144 w 507501"/>
                <a:gd name="connsiteY11" fmla="*/ 38963 h 144833"/>
                <a:gd name="connsiteX12" fmla="*/ 219 w 507501"/>
                <a:gd name="connsiteY12" fmla="*/ 99288 h 14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7501" h="144833">
                  <a:moveTo>
                    <a:pt x="219" y="99288"/>
                  </a:moveTo>
                  <a:cubicBezTo>
                    <a:pt x="6569" y="100346"/>
                    <a:pt x="133040" y="47959"/>
                    <a:pt x="200244" y="45313"/>
                  </a:cubicBezTo>
                  <a:cubicBezTo>
                    <a:pt x="267448" y="42667"/>
                    <a:pt x="379102" y="82355"/>
                    <a:pt x="403444" y="83413"/>
                  </a:cubicBezTo>
                  <a:cubicBezTo>
                    <a:pt x="427786" y="84471"/>
                    <a:pt x="329361" y="41609"/>
                    <a:pt x="346294" y="51663"/>
                  </a:cubicBezTo>
                  <a:cubicBezTo>
                    <a:pt x="363227" y="61717"/>
                    <a:pt x="491286" y="136330"/>
                    <a:pt x="505044" y="143738"/>
                  </a:cubicBezTo>
                  <a:cubicBezTo>
                    <a:pt x="518802" y="151146"/>
                    <a:pt x="472236" y="119396"/>
                    <a:pt x="428844" y="96113"/>
                  </a:cubicBezTo>
                  <a:cubicBezTo>
                    <a:pt x="385452" y="72830"/>
                    <a:pt x="300786" y="17267"/>
                    <a:pt x="244694" y="4038"/>
                  </a:cubicBezTo>
                  <a:cubicBezTo>
                    <a:pt x="188602" y="-9191"/>
                    <a:pt x="90707" y="14092"/>
                    <a:pt x="92294" y="16738"/>
                  </a:cubicBezTo>
                  <a:cubicBezTo>
                    <a:pt x="93882" y="19384"/>
                    <a:pt x="211886" y="13563"/>
                    <a:pt x="254219" y="19913"/>
                  </a:cubicBezTo>
                  <a:cubicBezTo>
                    <a:pt x="296552" y="26263"/>
                    <a:pt x="352115" y="51134"/>
                    <a:pt x="346294" y="54838"/>
                  </a:cubicBezTo>
                  <a:cubicBezTo>
                    <a:pt x="340473" y="58542"/>
                    <a:pt x="249986" y="44784"/>
                    <a:pt x="219294" y="42138"/>
                  </a:cubicBezTo>
                  <a:cubicBezTo>
                    <a:pt x="188602" y="39492"/>
                    <a:pt x="197069" y="31026"/>
                    <a:pt x="162144" y="38963"/>
                  </a:cubicBezTo>
                  <a:cubicBezTo>
                    <a:pt x="127219" y="46900"/>
                    <a:pt x="-6131" y="98230"/>
                    <a:pt x="219" y="992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ABB39B4E-A2D4-8611-C980-511311D008F2}"/>
                </a:ext>
              </a:extLst>
            </p:cNvPr>
            <p:cNvSpPr/>
            <p:nvPr/>
          </p:nvSpPr>
          <p:spPr>
            <a:xfrm>
              <a:off x="4162390" y="3066983"/>
              <a:ext cx="216239" cy="219477"/>
            </a:xfrm>
            <a:custGeom>
              <a:avLst/>
              <a:gdLst>
                <a:gd name="connsiteX0" fmla="*/ 35 w 216239"/>
                <a:gd name="connsiteY0" fmla="*/ 67 h 219477"/>
                <a:gd name="connsiteX1" fmla="*/ 187360 w 216239"/>
                <a:gd name="connsiteY1" fmla="*/ 149292 h 219477"/>
                <a:gd name="connsiteX2" fmla="*/ 203235 w 216239"/>
                <a:gd name="connsiteY2" fmla="*/ 174692 h 219477"/>
                <a:gd name="connsiteX3" fmla="*/ 206410 w 216239"/>
                <a:gd name="connsiteY3" fmla="*/ 219142 h 219477"/>
                <a:gd name="connsiteX4" fmla="*/ 215935 w 216239"/>
                <a:gd name="connsiteY4" fmla="*/ 149292 h 219477"/>
                <a:gd name="connsiteX5" fmla="*/ 193710 w 216239"/>
                <a:gd name="connsiteY5" fmla="*/ 158817 h 219477"/>
                <a:gd name="connsiteX6" fmla="*/ 171485 w 216239"/>
                <a:gd name="connsiteY6" fmla="*/ 130242 h 219477"/>
                <a:gd name="connsiteX7" fmla="*/ 35 w 216239"/>
                <a:gd name="connsiteY7" fmla="*/ 67 h 219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239" h="219477">
                  <a:moveTo>
                    <a:pt x="35" y="67"/>
                  </a:moveTo>
                  <a:cubicBezTo>
                    <a:pt x="2681" y="3242"/>
                    <a:pt x="153493" y="120188"/>
                    <a:pt x="187360" y="149292"/>
                  </a:cubicBezTo>
                  <a:cubicBezTo>
                    <a:pt x="221227" y="178396"/>
                    <a:pt x="200060" y="163050"/>
                    <a:pt x="203235" y="174692"/>
                  </a:cubicBezTo>
                  <a:cubicBezTo>
                    <a:pt x="206410" y="186334"/>
                    <a:pt x="204293" y="223375"/>
                    <a:pt x="206410" y="219142"/>
                  </a:cubicBezTo>
                  <a:cubicBezTo>
                    <a:pt x="208527" y="214909"/>
                    <a:pt x="218052" y="159346"/>
                    <a:pt x="215935" y="149292"/>
                  </a:cubicBezTo>
                  <a:cubicBezTo>
                    <a:pt x="213818" y="139238"/>
                    <a:pt x="201118" y="161992"/>
                    <a:pt x="193710" y="158817"/>
                  </a:cubicBezTo>
                  <a:cubicBezTo>
                    <a:pt x="186302" y="155642"/>
                    <a:pt x="197943" y="154054"/>
                    <a:pt x="171485" y="130242"/>
                  </a:cubicBezTo>
                  <a:cubicBezTo>
                    <a:pt x="145027" y="106430"/>
                    <a:pt x="-2611" y="-3108"/>
                    <a:pt x="35" y="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EA802240-29ED-D19D-45BD-4DE1E243B42B}"/>
                </a:ext>
              </a:extLst>
            </p:cNvPr>
            <p:cNvSpPr/>
            <p:nvPr/>
          </p:nvSpPr>
          <p:spPr>
            <a:xfrm>
              <a:off x="3880469" y="3044043"/>
              <a:ext cx="355786" cy="239351"/>
            </a:xfrm>
            <a:custGeom>
              <a:avLst/>
              <a:gdLst>
                <a:gd name="connsiteX0" fmla="*/ 2556 w 355786"/>
                <a:gd name="connsiteY0" fmla="*/ 51582 h 239351"/>
                <a:gd name="connsiteX1" fmla="*/ 81931 w 355786"/>
                <a:gd name="connsiteY1" fmla="*/ 54757 h 239351"/>
                <a:gd name="connsiteX2" fmla="*/ 62881 w 355786"/>
                <a:gd name="connsiteY2" fmla="*/ 111907 h 239351"/>
                <a:gd name="connsiteX3" fmla="*/ 100981 w 355786"/>
                <a:gd name="connsiteY3" fmla="*/ 203982 h 239351"/>
                <a:gd name="connsiteX4" fmla="*/ 164481 w 355786"/>
                <a:gd name="connsiteY4" fmla="*/ 229382 h 239351"/>
                <a:gd name="connsiteX5" fmla="*/ 247031 w 355786"/>
                <a:gd name="connsiteY5" fmla="*/ 238907 h 239351"/>
                <a:gd name="connsiteX6" fmla="*/ 301006 w 355786"/>
                <a:gd name="connsiteY6" fmla="*/ 216682 h 239351"/>
                <a:gd name="connsiteX7" fmla="*/ 329581 w 355786"/>
                <a:gd name="connsiteY7" fmla="*/ 178582 h 239351"/>
                <a:gd name="connsiteX8" fmla="*/ 332756 w 355786"/>
                <a:gd name="connsiteY8" fmla="*/ 118257 h 239351"/>
                <a:gd name="connsiteX9" fmla="*/ 329581 w 355786"/>
                <a:gd name="connsiteY9" fmla="*/ 80157 h 239351"/>
                <a:gd name="connsiteX10" fmla="*/ 354981 w 355786"/>
                <a:gd name="connsiteY10" fmla="*/ 86507 h 239351"/>
                <a:gd name="connsiteX11" fmla="*/ 294656 w 355786"/>
                <a:gd name="connsiteY11" fmla="*/ 32532 h 239351"/>
                <a:gd name="connsiteX12" fmla="*/ 193056 w 355786"/>
                <a:gd name="connsiteY12" fmla="*/ 782 h 239351"/>
                <a:gd name="connsiteX13" fmla="*/ 2556 w 355786"/>
                <a:gd name="connsiteY13" fmla="*/ 51582 h 23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5786" h="239351">
                  <a:moveTo>
                    <a:pt x="2556" y="51582"/>
                  </a:moveTo>
                  <a:cubicBezTo>
                    <a:pt x="-15965" y="60578"/>
                    <a:pt x="71877" y="44703"/>
                    <a:pt x="81931" y="54757"/>
                  </a:cubicBezTo>
                  <a:cubicBezTo>
                    <a:pt x="91985" y="64811"/>
                    <a:pt x="59706" y="87036"/>
                    <a:pt x="62881" y="111907"/>
                  </a:cubicBezTo>
                  <a:cubicBezTo>
                    <a:pt x="66056" y="136778"/>
                    <a:pt x="84048" y="184403"/>
                    <a:pt x="100981" y="203982"/>
                  </a:cubicBezTo>
                  <a:cubicBezTo>
                    <a:pt x="117914" y="223561"/>
                    <a:pt x="140139" y="223561"/>
                    <a:pt x="164481" y="229382"/>
                  </a:cubicBezTo>
                  <a:cubicBezTo>
                    <a:pt x="188823" y="235203"/>
                    <a:pt x="224277" y="241024"/>
                    <a:pt x="247031" y="238907"/>
                  </a:cubicBezTo>
                  <a:cubicBezTo>
                    <a:pt x="269785" y="236790"/>
                    <a:pt x="287248" y="226736"/>
                    <a:pt x="301006" y="216682"/>
                  </a:cubicBezTo>
                  <a:cubicBezTo>
                    <a:pt x="314764" y="206628"/>
                    <a:pt x="324289" y="194986"/>
                    <a:pt x="329581" y="178582"/>
                  </a:cubicBezTo>
                  <a:cubicBezTo>
                    <a:pt x="334873" y="162178"/>
                    <a:pt x="332756" y="134661"/>
                    <a:pt x="332756" y="118257"/>
                  </a:cubicBezTo>
                  <a:cubicBezTo>
                    <a:pt x="332756" y="101853"/>
                    <a:pt x="325877" y="85449"/>
                    <a:pt x="329581" y="80157"/>
                  </a:cubicBezTo>
                  <a:cubicBezTo>
                    <a:pt x="333285" y="74865"/>
                    <a:pt x="360802" y="94444"/>
                    <a:pt x="354981" y="86507"/>
                  </a:cubicBezTo>
                  <a:cubicBezTo>
                    <a:pt x="349160" y="78570"/>
                    <a:pt x="321644" y="46819"/>
                    <a:pt x="294656" y="32532"/>
                  </a:cubicBezTo>
                  <a:cubicBezTo>
                    <a:pt x="267669" y="18244"/>
                    <a:pt x="239094" y="-4510"/>
                    <a:pt x="193056" y="782"/>
                  </a:cubicBezTo>
                  <a:cubicBezTo>
                    <a:pt x="147019" y="6074"/>
                    <a:pt x="21077" y="42586"/>
                    <a:pt x="2556" y="515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>
              <a:extLst>
                <a:ext uri="{FF2B5EF4-FFF2-40B4-BE49-F238E27FC236}">
                  <a16:creationId xmlns:a16="http://schemas.microsoft.com/office/drawing/2014/main" id="{542C889A-16E9-811C-873C-4F080920CE53}"/>
                </a:ext>
              </a:extLst>
            </p:cNvPr>
            <p:cNvSpPr/>
            <p:nvPr/>
          </p:nvSpPr>
          <p:spPr>
            <a:xfrm>
              <a:off x="4049655" y="3119867"/>
              <a:ext cx="84567" cy="845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月 46">
              <a:extLst>
                <a:ext uri="{FF2B5EF4-FFF2-40B4-BE49-F238E27FC236}">
                  <a16:creationId xmlns:a16="http://schemas.microsoft.com/office/drawing/2014/main" id="{7E31FAC2-9F12-CD94-59B5-7105920AC93F}"/>
                </a:ext>
              </a:extLst>
            </p:cNvPr>
            <p:cNvSpPr/>
            <p:nvPr/>
          </p:nvSpPr>
          <p:spPr>
            <a:xfrm rot="900000">
              <a:off x="4014037" y="3115460"/>
              <a:ext cx="99688" cy="108252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D3EDCE58-5C22-07A2-A45C-207440377654}"/>
                </a:ext>
              </a:extLst>
            </p:cNvPr>
            <p:cNvSpPr/>
            <p:nvPr/>
          </p:nvSpPr>
          <p:spPr>
            <a:xfrm>
              <a:off x="3773042" y="2964133"/>
              <a:ext cx="215461" cy="192871"/>
            </a:xfrm>
            <a:custGeom>
              <a:avLst/>
              <a:gdLst>
                <a:gd name="connsiteX0" fmla="*/ 2033 w 215461"/>
                <a:gd name="connsiteY0" fmla="*/ 191817 h 192871"/>
                <a:gd name="connsiteX1" fmla="*/ 214758 w 215461"/>
                <a:gd name="connsiteY1" fmla="*/ 1317 h 192871"/>
                <a:gd name="connsiteX2" fmla="*/ 71883 w 215461"/>
                <a:gd name="connsiteY2" fmla="*/ 106092 h 192871"/>
                <a:gd name="connsiteX3" fmla="*/ 106808 w 215461"/>
                <a:gd name="connsiteY3" fmla="*/ 77517 h 192871"/>
                <a:gd name="connsiteX4" fmla="*/ 2033 w 215461"/>
                <a:gd name="connsiteY4" fmla="*/ 191817 h 19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461" h="192871">
                  <a:moveTo>
                    <a:pt x="2033" y="191817"/>
                  </a:moveTo>
                  <a:cubicBezTo>
                    <a:pt x="20025" y="179117"/>
                    <a:pt x="203116" y="15604"/>
                    <a:pt x="214758" y="1317"/>
                  </a:cubicBezTo>
                  <a:cubicBezTo>
                    <a:pt x="226400" y="-12970"/>
                    <a:pt x="89875" y="93392"/>
                    <a:pt x="71883" y="106092"/>
                  </a:cubicBezTo>
                  <a:cubicBezTo>
                    <a:pt x="53891" y="118792"/>
                    <a:pt x="122683" y="56350"/>
                    <a:pt x="106808" y="77517"/>
                  </a:cubicBezTo>
                  <a:cubicBezTo>
                    <a:pt x="90933" y="98684"/>
                    <a:pt x="-15959" y="204517"/>
                    <a:pt x="2033" y="1918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E9067442-4A94-E5B3-5F6B-67149400F567}"/>
                </a:ext>
              </a:extLst>
            </p:cNvPr>
            <p:cNvSpPr/>
            <p:nvPr/>
          </p:nvSpPr>
          <p:spPr>
            <a:xfrm>
              <a:off x="4155144" y="2704645"/>
              <a:ext cx="298423" cy="176617"/>
            </a:xfrm>
            <a:custGeom>
              <a:avLst/>
              <a:gdLst>
                <a:gd name="connsiteX0" fmla="*/ 99356 w 298423"/>
                <a:gd name="connsiteY0" fmla="*/ 3630 h 176617"/>
                <a:gd name="connsiteX1" fmla="*/ 289856 w 298423"/>
                <a:gd name="connsiteY1" fmla="*/ 102055 h 176617"/>
                <a:gd name="connsiteX2" fmla="*/ 267631 w 298423"/>
                <a:gd name="connsiteY2" fmla="*/ 83005 h 176617"/>
                <a:gd name="connsiteX3" fmla="*/ 286681 w 298423"/>
                <a:gd name="connsiteY3" fmla="*/ 175080 h 176617"/>
                <a:gd name="connsiteX4" fmla="*/ 270806 w 298423"/>
                <a:gd name="connsiteY4" fmla="*/ 136980 h 176617"/>
                <a:gd name="connsiteX5" fmla="*/ 172381 w 298423"/>
                <a:gd name="connsiteY5" fmla="*/ 89355 h 176617"/>
                <a:gd name="connsiteX6" fmla="*/ 258106 w 298423"/>
                <a:gd name="connsiteY6" fmla="*/ 108405 h 176617"/>
                <a:gd name="connsiteX7" fmla="*/ 248581 w 298423"/>
                <a:gd name="connsiteY7" fmla="*/ 86180 h 176617"/>
                <a:gd name="connsiteX8" fmla="*/ 931 w 298423"/>
                <a:gd name="connsiteY8" fmla="*/ 455 h 176617"/>
                <a:gd name="connsiteX9" fmla="*/ 162856 w 298423"/>
                <a:gd name="connsiteY9" fmla="*/ 51255 h 176617"/>
                <a:gd name="connsiteX10" fmla="*/ 99356 w 298423"/>
                <a:gd name="connsiteY10" fmla="*/ 3630 h 17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423" h="176617">
                  <a:moveTo>
                    <a:pt x="99356" y="3630"/>
                  </a:moveTo>
                  <a:cubicBezTo>
                    <a:pt x="120523" y="12097"/>
                    <a:pt x="261810" y="88826"/>
                    <a:pt x="289856" y="102055"/>
                  </a:cubicBezTo>
                  <a:cubicBezTo>
                    <a:pt x="317902" y="115284"/>
                    <a:pt x="268160" y="70834"/>
                    <a:pt x="267631" y="83005"/>
                  </a:cubicBezTo>
                  <a:cubicBezTo>
                    <a:pt x="267102" y="95176"/>
                    <a:pt x="286152" y="166084"/>
                    <a:pt x="286681" y="175080"/>
                  </a:cubicBezTo>
                  <a:cubicBezTo>
                    <a:pt x="287210" y="184076"/>
                    <a:pt x="289856" y="151268"/>
                    <a:pt x="270806" y="136980"/>
                  </a:cubicBezTo>
                  <a:cubicBezTo>
                    <a:pt x="251756" y="122693"/>
                    <a:pt x="174498" y="94117"/>
                    <a:pt x="172381" y="89355"/>
                  </a:cubicBezTo>
                  <a:cubicBezTo>
                    <a:pt x="170264" y="84593"/>
                    <a:pt x="245406" y="108934"/>
                    <a:pt x="258106" y="108405"/>
                  </a:cubicBezTo>
                  <a:cubicBezTo>
                    <a:pt x="270806" y="107876"/>
                    <a:pt x="291444" y="104172"/>
                    <a:pt x="248581" y="86180"/>
                  </a:cubicBezTo>
                  <a:cubicBezTo>
                    <a:pt x="205718" y="68188"/>
                    <a:pt x="15218" y="6276"/>
                    <a:pt x="931" y="455"/>
                  </a:cubicBezTo>
                  <a:cubicBezTo>
                    <a:pt x="-13356" y="-5366"/>
                    <a:pt x="141160" y="46493"/>
                    <a:pt x="162856" y="51255"/>
                  </a:cubicBezTo>
                  <a:cubicBezTo>
                    <a:pt x="184552" y="56017"/>
                    <a:pt x="78189" y="-4837"/>
                    <a:pt x="99356" y="36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AF99D171-2E9F-5DD6-78A9-B1C3B30FDB19}"/>
                </a:ext>
              </a:extLst>
            </p:cNvPr>
            <p:cNvSpPr/>
            <p:nvPr/>
          </p:nvSpPr>
          <p:spPr>
            <a:xfrm>
              <a:off x="4095611" y="2711402"/>
              <a:ext cx="235714" cy="105206"/>
            </a:xfrm>
            <a:custGeom>
              <a:avLst/>
              <a:gdLst>
                <a:gd name="connsiteX0" fmla="*/ 123964 w 235714"/>
                <a:gd name="connsiteY0" fmla="*/ 48 h 105206"/>
                <a:gd name="connsiteX1" fmla="*/ 212864 w 235714"/>
                <a:gd name="connsiteY1" fmla="*/ 82598 h 105206"/>
                <a:gd name="connsiteX2" fmla="*/ 231914 w 235714"/>
                <a:gd name="connsiteY2" fmla="*/ 98473 h 105206"/>
                <a:gd name="connsiteX3" fmla="*/ 152539 w 235714"/>
                <a:gd name="connsiteY3" fmla="*/ 85773 h 105206"/>
                <a:gd name="connsiteX4" fmla="*/ 139 w 235714"/>
                <a:gd name="connsiteY4" fmla="*/ 60373 h 105206"/>
                <a:gd name="connsiteX5" fmla="*/ 181114 w 235714"/>
                <a:gd name="connsiteY5" fmla="*/ 104823 h 105206"/>
                <a:gd name="connsiteX6" fmla="*/ 168414 w 235714"/>
                <a:gd name="connsiteY6" fmla="*/ 82598 h 105206"/>
                <a:gd name="connsiteX7" fmla="*/ 216039 w 235714"/>
                <a:gd name="connsiteY7" fmla="*/ 95298 h 105206"/>
                <a:gd name="connsiteX8" fmla="*/ 123964 w 235714"/>
                <a:gd name="connsiteY8" fmla="*/ 48 h 10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714" h="105206">
                  <a:moveTo>
                    <a:pt x="123964" y="48"/>
                  </a:moveTo>
                  <a:cubicBezTo>
                    <a:pt x="123435" y="-2069"/>
                    <a:pt x="194872" y="66194"/>
                    <a:pt x="212864" y="82598"/>
                  </a:cubicBezTo>
                  <a:cubicBezTo>
                    <a:pt x="230856" y="99002"/>
                    <a:pt x="241968" y="97944"/>
                    <a:pt x="231914" y="98473"/>
                  </a:cubicBezTo>
                  <a:cubicBezTo>
                    <a:pt x="221860" y="99002"/>
                    <a:pt x="152539" y="85773"/>
                    <a:pt x="152539" y="85773"/>
                  </a:cubicBezTo>
                  <a:cubicBezTo>
                    <a:pt x="113910" y="79423"/>
                    <a:pt x="-4623" y="57198"/>
                    <a:pt x="139" y="60373"/>
                  </a:cubicBezTo>
                  <a:cubicBezTo>
                    <a:pt x="4901" y="63548"/>
                    <a:pt x="153068" y="101119"/>
                    <a:pt x="181114" y="104823"/>
                  </a:cubicBezTo>
                  <a:cubicBezTo>
                    <a:pt x="209160" y="108527"/>
                    <a:pt x="162593" y="84186"/>
                    <a:pt x="168414" y="82598"/>
                  </a:cubicBezTo>
                  <a:cubicBezTo>
                    <a:pt x="174235" y="81011"/>
                    <a:pt x="219743" y="104823"/>
                    <a:pt x="216039" y="95298"/>
                  </a:cubicBezTo>
                  <a:cubicBezTo>
                    <a:pt x="212335" y="85773"/>
                    <a:pt x="124493" y="2165"/>
                    <a:pt x="123964" y="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4912553D-9196-2A27-00B6-E011766E5C5F}"/>
                </a:ext>
              </a:extLst>
            </p:cNvPr>
            <p:cNvSpPr/>
            <p:nvPr/>
          </p:nvSpPr>
          <p:spPr>
            <a:xfrm>
              <a:off x="3913541" y="2725390"/>
              <a:ext cx="331862" cy="103538"/>
            </a:xfrm>
            <a:custGeom>
              <a:avLst/>
              <a:gdLst>
                <a:gd name="connsiteX0" fmla="*/ 331434 w 331862"/>
                <a:gd name="connsiteY0" fmla="*/ 103535 h 103538"/>
                <a:gd name="connsiteX1" fmla="*/ 112359 w 331862"/>
                <a:gd name="connsiteY1" fmla="*/ 43210 h 103538"/>
                <a:gd name="connsiteX2" fmla="*/ 1234 w 331862"/>
                <a:gd name="connsiteY2" fmla="*/ 1935 h 103538"/>
                <a:gd name="connsiteX3" fmla="*/ 58384 w 331862"/>
                <a:gd name="connsiteY3" fmla="*/ 11460 h 103538"/>
                <a:gd name="connsiteX4" fmla="*/ 144109 w 331862"/>
                <a:gd name="connsiteY4" fmla="*/ 52735 h 103538"/>
                <a:gd name="connsiteX5" fmla="*/ 191734 w 331862"/>
                <a:gd name="connsiteY5" fmla="*/ 65435 h 103538"/>
                <a:gd name="connsiteX6" fmla="*/ 169509 w 331862"/>
                <a:gd name="connsiteY6" fmla="*/ 46385 h 103538"/>
                <a:gd name="connsiteX7" fmla="*/ 331434 w 331862"/>
                <a:gd name="connsiteY7" fmla="*/ 103535 h 103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1862" h="103538">
                  <a:moveTo>
                    <a:pt x="331434" y="103535"/>
                  </a:moveTo>
                  <a:cubicBezTo>
                    <a:pt x="321909" y="103006"/>
                    <a:pt x="167392" y="60143"/>
                    <a:pt x="112359" y="43210"/>
                  </a:cubicBezTo>
                  <a:cubicBezTo>
                    <a:pt x="57326" y="26277"/>
                    <a:pt x="10230" y="7227"/>
                    <a:pt x="1234" y="1935"/>
                  </a:cubicBezTo>
                  <a:cubicBezTo>
                    <a:pt x="-7762" y="-3357"/>
                    <a:pt x="34572" y="2993"/>
                    <a:pt x="58384" y="11460"/>
                  </a:cubicBezTo>
                  <a:cubicBezTo>
                    <a:pt x="82196" y="19927"/>
                    <a:pt x="121884" y="43739"/>
                    <a:pt x="144109" y="52735"/>
                  </a:cubicBezTo>
                  <a:cubicBezTo>
                    <a:pt x="166334" y="61731"/>
                    <a:pt x="187501" y="66493"/>
                    <a:pt x="191734" y="65435"/>
                  </a:cubicBezTo>
                  <a:cubicBezTo>
                    <a:pt x="195967" y="64377"/>
                    <a:pt x="150459" y="41623"/>
                    <a:pt x="169509" y="46385"/>
                  </a:cubicBezTo>
                  <a:cubicBezTo>
                    <a:pt x="188559" y="51147"/>
                    <a:pt x="340959" y="104064"/>
                    <a:pt x="331434" y="1035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D98C51FE-215D-FB29-4BF6-7104710F1BB4}"/>
                </a:ext>
              </a:extLst>
            </p:cNvPr>
            <p:cNvSpPr/>
            <p:nvPr/>
          </p:nvSpPr>
          <p:spPr>
            <a:xfrm>
              <a:off x="4006543" y="2724076"/>
              <a:ext cx="282621" cy="87494"/>
            </a:xfrm>
            <a:custGeom>
              <a:avLst/>
              <a:gdLst>
                <a:gd name="connsiteX0" fmla="*/ 307 w 282621"/>
                <a:gd name="connsiteY0" fmla="*/ 6424 h 87494"/>
                <a:gd name="connsiteX1" fmla="*/ 133657 w 282621"/>
                <a:gd name="connsiteY1" fmla="*/ 6424 h 87494"/>
                <a:gd name="connsiteX2" fmla="*/ 276532 w 282621"/>
                <a:gd name="connsiteY2" fmla="*/ 85799 h 87494"/>
                <a:gd name="connsiteX3" fmla="*/ 247957 w 282621"/>
                <a:gd name="connsiteY3" fmla="*/ 57224 h 87494"/>
                <a:gd name="connsiteX4" fmla="*/ 171757 w 282621"/>
                <a:gd name="connsiteY4" fmla="*/ 15949 h 87494"/>
                <a:gd name="connsiteX5" fmla="*/ 238432 w 282621"/>
                <a:gd name="connsiteY5" fmla="*/ 74 h 87494"/>
                <a:gd name="connsiteX6" fmla="*/ 171757 w 282621"/>
                <a:gd name="connsiteY6" fmla="*/ 9599 h 87494"/>
                <a:gd name="connsiteX7" fmla="*/ 307 w 282621"/>
                <a:gd name="connsiteY7" fmla="*/ 6424 h 87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2621" h="87494">
                  <a:moveTo>
                    <a:pt x="307" y="6424"/>
                  </a:moveTo>
                  <a:cubicBezTo>
                    <a:pt x="-6043" y="5895"/>
                    <a:pt x="87619" y="-6805"/>
                    <a:pt x="133657" y="6424"/>
                  </a:cubicBezTo>
                  <a:cubicBezTo>
                    <a:pt x="179695" y="19653"/>
                    <a:pt x="257482" y="77332"/>
                    <a:pt x="276532" y="85799"/>
                  </a:cubicBezTo>
                  <a:cubicBezTo>
                    <a:pt x="295582" y="94266"/>
                    <a:pt x="265419" y="68866"/>
                    <a:pt x="247957" y="57224"/>
                  </a:cubicBezTo>
                  <a:cubicBezTo>
                    <a:pt x="230495" y="45582"/>
                    <a:pt x="173345" y="25474"/>
                    <a:pt x="171757" y="15949"/>
                  </a:cubicBezTo>
                  <a:cubicBezTo>
                    <a:pt x="170170" y="6424"/>
                    <a:pt x="238432" y="1132"/>
                    <a:pt x="238432" y="74"/>
                  </a:cubicBezTo>
                  <a:cubicBezTo>
                    <a:pt x="238432" y="-984"/>
                    <a:pt x="205094" y="9599"/>
                    <a:pt x="171757" y="9599"/>
                  </a:cubicBezTo>
                  <a:cubicBezTo>
                    <a:pt x="138420" y="9599"/>
                    <a:pt x="6657" y="6953"/>
                    <a:pt x="307" y="64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57EE15EC-750A-6837-B222-9F5517DCA126}"/>
                </a:ext>
              </a:extLst>
            </p:cNvPr>
            <p:cNvSpPr/>
            <p:nvPr/>
          </p:nvSpPr>
          <p:spPr>
            <a:xfrm>
              <a:off x="3809560" y="2739719"/>
              <a:ext cx="310670" cy="77748"/>
            </a:xfrm>
            <a:custGeom>
              <a:avLst/>
              <a:gdLst>
                <a:gd name="connsiteX0" fmla="*/ 308415 w 310670"/>
                <a:gd name="connsiteY0" fmla="*/ 76506 h 77748"/>
                <a:gd name="connsiteX1" fmla="*/ 25840 w 310670"/>
                <a:gd name="connsiteY1" fmla="*/ 306 h 77748"/>
                <a:gd name="connsiteX2" fmla="*/ 181415 w 310670"/>
                <a:gd name="connsiteY2" fmla="*/ 47931 h 77748"/>
                <a:gd name="connsiteX3" fmla="*/ 168715 w 310670"/>
                <a:gd name="connsiteY3" fmla="*/ 66981 h 77748"/>
                <a:gd name="connsiteX4" fmla="*/ 440 w 310670"/>
                <a:gd name="connsiteY4" fmla="*/ 66981 h 77748"/>
                <a:gd name="connsiteX5" fmla="*/ 225865 w 310670"/>
                <a:gd name="connsiteY5" fmla="*/ 76506 h 77748"/>
                <a:gd name="connsiteX6" fmla="*/ 162365 w 310670"/>
                <a:gd name="connsiteY6" fmla="*/ 35231 h 77748"/>
                <a:gd name="connsiteX7" fmla="*/ 308415 w 310670"/>
                <a:gd name="connsiteY7" fmla="*/ 76506 h 77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0670" h="77748">
                  <a:moveTo>
                    <a:pt x="308415" y="76506"/>
                  </a:moveTo>
                  <a:cubicBezTo>
                    <a:pt x="285661" y="70685"/>
                    <a:pt x="47007" y="5068"/>
                    <a:pt x="25840" y="306"/>
                  </a:cubicBezTo>
                  <a:cubicBezTo>
                    <a:pt x="4673" y="-4456"/>
                    <a:pt x="181415" y="47931"/>
                    <a:pt x="181415" y="47931"/>
                  </a:cubicBezTo>
                  <a:cubicBezTo>
                    <a:pt x="205227" y="59043"/>
                    <a:pt x="198878" y="63806"/>
                    <a:pt x="168715" y="66981"/>
                  </a:cubicBezTo>
                  <a:cubicBezTo>
                    <a:pt x="138552" y="70156"/>
                    <a:pt x="-9085" y="65393"/>
                    <a:pt x="440" y="66981"/>
                  </a:cubicBezTo>
                  <a:cubicBezTo>
                    <a:pt x="9965" y="68568"/>
                    <a:pt x="198877" y="81798"/>
                    <a:pt x="225865" y="76506"/>
                  </a:cubicBezTo>
                  <a:cubicBezTo>
                    <a:pt x="252852" y="71214"/>
                    <a:pt x="150194" y="35760"/>
                    <a:pt x="162365" y="35231"/>
                  </a:cubicBezTo>
                  <a:cubicBezTo>
                    <a:pt x="174536" y="34702"/>
                    <a:pt x="331169" y="82327"/>
                    <a:pt x="308415" y="765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DC08339B-E1FB-27AF-DFE8-CE41BE006E25}"/>
                </a:ext>
              </a:extLst>
            </p:cNvPr>
            <p:cNvSpPr/>
            <p:nvPr/>
          </p:nvSpPr>
          <p:spPr>
            <a:xfrm>
              <a:off x="3657302" y="2733582"/>
              <a:ext cx="279800" cy="174742"/>
            </a:xfrm>
            <a:custGeom>
              <a:avLst/>
              <a:gdLst>
                <a:gd name="connsiteX0" fmla="*/ 298 w 279800"/>
                <a:gd name="connsiteY0" fmla="*/ 174718 h 174742"/>
                <a:gd name="connsiteX1" fmla="*/ 187623 w 279800"/>
                <a:gd name="connsiteY1" fmla="*/ 9618 h 174742"/>
                <a:gd name="connsiteX2" fmla="*/ 168573 w 279800"/>
                <a:gd name="connsiteY2" fmla="*/ 22318 h 174742"/>
                <a:gd name="connsiteX3" fmla="*/ 232073 w 279800"/>
                <a:gd name="connsiteY3" fmla="*/ 44543 h 174742"/>
                <a:gd name="connsiteX4" fmla="*/ 279698 w 279800"/>
                <a:gd name="connsiteY4" fmla="*/ 66768 h 174742"/>
                <a:gd name="connsiteX5" fmla="*/ 219373 w 279800"/>
                <a:gd name="connsiteY5" fmla="*/ 38193 h 174742"/>
                <a:gd name="connsiteX6" fmla="*/ 149523 w 279800"/>
                <a:gd name="connsiteY6" fmla="*/ 73118 h 174742"/>
                <a:gd name="connsiteX7" fmla="*/ 190798 w 279800"/>
                <a:gd name="connsiteY7" fmla="*/ 22318 h 174742"/>
                <a:gd name="connsiteX8" fmla="*/ 111423 w 279800"/>
                <a:gd name="connsiteY8" fmla="*/ 63593 h 174742"/>
                <a:gd name="connsiteX9" fmla="*/ 143173 w 279800"/>
                <a:gd name="connsiteY9" fmla="*/ 22318 h 174742"/>
                <a:gd name="connsiteX10" fmla="*/ 298 w 279800"/>
                <a:gd name="connsiteY10" fmla="*/ 174718 h 174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800" h="174742">
                  <a:moveTo>
                    <a:pt x="298" y="174718"/>
                  </a:moveTo>
                  <a:cubicBezTo>
                    <a:pt x="7706" y="172601"/>
                    <a:pt x="187623" y="9618"/>
                    <a:pt x="187623" y="9618"/>
                  </a:cubicBezTo>
                  <a:cubicBezTo>
                    <a:pt x="215669" y="-15782"/>
                    <a:pt x="161165" y="16497"/>
                    <a:pt x="168573" y="22318"/>
                  </a:cubicBezTo>
                  <a:cubicBezTo>
                    <a:pt x="175981" y="28139"/>
                    <a:pt x="213552" y="37135"/>
                    <a:pt x="232073" y="44543"/>
                  </a:cubicBezTo>
                  <a:cubicBezTo>
                    <a:pt x="250594" y="51951"/>
                    <a:pt x="281815" y="67826"/>
                    <a:pt x="279698" y="66768"/>
                  </a:cubicBezTo>
                  <a:cubicBezTo>
                    <a:pt x="277581" y="65710"/>
                    <a:pt x="241069" y="37135"/>
                    <a:pt x="219373" y="38193"/>
                  </a:cubicBezTo>
                  <a:cubicBezTo>
                    <a:pt x="197677" y="39251"/>
                    <a:pt x="154285" y="75764"/>
                    <a:pt x="149523" y="73118"/>
                  </a:cubicBezTo>
                  <a:cubicBezTo>
                    <a:pt x="144761" y="70472"/>
                    <a:pt x="197148" y="23905"/>
                    <a:pt x="190798" y="22318"/>
                  </a:cubicBezTo>
                  <a:cubicBezTo>
                    <a:pt x="184448" y="20730"/>
                    <a:pt x="119360" y="63593"/>
                    <a:pt x="111423" y="63593"/>
                  </a:cubicBezTo>
                  <a:cubicBezTo>
                    <a:pt x="103486" y="63593"/>
                    <a:pt x="160635" y="5385"/>
                    <a:pt x="143173" y="22318"/>
                  </a:cubicBezTo>
                  <a:cubicBezTo>
                    <a:pt x="125711" y="39251"/>
                    <a:pt x="-7110" y="176835"/>
                    <a:pt x="298" y="1747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4CF382A4-65D8-7500-3E4E-D970CD01B366}"/>
                </a:ext>
              </a:extLst>
            </p:cNvPr>
            <p:cNvSpPr/>
            <p:nvPr/>
          </p:nvSpPr>
          <p:spPr>
            <a:xfrm>
              <a:off x="3674282" y="2751299"/>
              <a:ext cx="245725" cy="174193"/>
            </a:xfrm>
            <a:custGeom>
              <a:avLst/>
              <a:gdLst>
                <a:gd name="connsiteX0" fmla="*/ 2368 w 245725"/>
                <a:gd name="connsiteY0" fmla="*/ 172876 h 174193"/>
                <a:gd name="connsiteX1" fmla="*/ 240493 w 245725"/>
                <a:gd name="connsiteY1" fmla="*/ 4601 h 174193"/>
                <a:gd name="connsiteX2" fmla="*/ 157943 w 245725"/>
                <a:gd name="connsiteY2" fmla="*/ 52226 h 174193"/>
                <a:gd name="connsiteX3" fmla="*/ 53168 w 245725"/>
                <a:gd name="connsiteY3" fmla="*/ 103026 h 174193"/>
                <a:gd name="connsiteX4" fmla="*/ 113493 w 245725"/>
                <a:gd name="connsiteY4" fmla="*/ 83976 h 174193"/>
                <a:gd name="connsiteX5" fmla="*/ 2368 w 245725"/>
                <a:gd name="connsiteY5" fmla="*/ 172876 h 17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725" h="174193">
                  <a:moveTo>
                    <a:pt x="2368" y="172876"/>
                  </a:moveTo>
                  <a:cubicBezTo>
                    <a:pt x="23535" y="159647"/>
                    <a:pt x="214564" y="24709"/>
                    <a:pt x="240493" y="4601"/>
                  </a:cubicBezTo>
                  <a:cubicBezTo>
                    <a:pt x="266422" y="-15507"/>
                    <a:pt x="189164" y="35822"/>
                    <a:pt x="157943" y="52226"/>
                  </a:cubicBezTo>
                  <a:cubicBezTo>
                    <a:pt x="126722" y="68630"/>
                    <a:pt x="60576" y="97734"/>
                    <a:pt x="53168" y="103026"/>
                  </a:cubicBezTo>
                  <a:cubicBezTo>
                    <a:pt x="45760" y="108318"/>
                    <a:pt x="118255" y="72334"/>
                    <a:pt x="113493" y="83976"/>
                  </a:cubicBezTo>
                  <a:cubicBezTo>
                    <a:pt x="108731" y="95618"/>
                    <a:pt x="-18799" y="186105"/>
                    <a:pt x="2368" y="1728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9033FFF8-C43D-AAF2-433F-B61EB96463AA}"/>
                </a:ext>
              </a:extLst>
            </p:cNvPr>
            <p:cNvSpPr/>
            <p:nvPr/>
          </p:nvSpPr>
          <p:spPr>
            <a:xfrm>
              <a:off x="4684140" y="2738931"/>
              <a:ext cx="46674" cy="317619"/>
            </a:xfrm>
            <a:custGeom>
              <a:avLst/>
              <a:gdLst>
                <a:gd name="connsiteX0" fmla="*/ 46610 w 46674"/>
                <a:gd name="connsiteY0" fmla="*/ 1094 h 317619"/>
                <a:gd name="connsiteX1" fmla="*/ 2160 w 46674"/>
                <a:gd name="connsiteY1" fmla="*/ 309069 h 317619"/>
                <a:gd name="connsiteX2" fmla="*/ 11685 w 46674"/>
                <a:gd name="connsiteY2" fmla="*/ 210644 h 317619"/>
                <a:gd name="connsiteX3" fmla="*/ 46610 w 46674"/>
                <a:gd name="connsiteY3" fmla="*/ 1094 h 31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74" h="317619">
                  <a:moveTo>
                    <a:pt x="46610" y="1094"/>
                  </a:moveTo>
                  <a:cubicBezTo>
                    <a:pt x="45023" y="17498"/>
                    <a:pt x="7981" y="274144"/>
                    <a:pt x="2160" y="309069"/>
                  </a:cubicBezTo>
                  <a:cubicBezTo>
                    <a:pt x="-3661" y="343994"/>
                    <a:pt x="3218" y="264090"/>
                    <a:pt x="11685" y="210644"/>
                  </a:cubicBezTo>
                  <a:cubicBezTo>
                    <a:pt x="20152" y="157198"/>
                    <a:pt x="48197" y="-15310"/>
                    <a:pt x="46610" y="10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2A265856-A02E-20A7-A839-C75ADC55E127}"/>
                </a:ext>
              </a:extLst>
            </p:cNvPr>
            <p:cNvSpPr/>
            <p:nvPr/>
          </p:nvSpPr>
          <p:spPr>
            <a:xfrm>
              <a:off x="4669677" y="2864170"/>
              <a:ext cx="96199" cy="626378"/>
            </a:xfrm>
            <a:custGeom>
              <a:avLst/>
              <a:gdLst>
                <a:gd name="connsiteX0" fmla="*/ 92823 w 96199"/>
                <a:gd name="connsiteY0" fmla="*/ 9205 h 626378"/>
                <a:gd name="connsiteX1" fmla="*/ 67423 w 96199"/>
                <a:gd name="connsiteY1" fmla="*/ 615630 h 626378"/>
                <a:gd name="connsiteX2" fmla="*/ 73773 w 96199"/>
                <a:gd name="connsiteY2" fmla="*/ 412430 h 626378"/>
                <a:gd name="connsiteX3" fmla="*/ 748 w 96199"/>
                <a:gd name="connsiteY3" fmla="*/ 612455 h 626378"/>
                <a:gd name="connsiteX4" fmla="*/ 35673 w 96199"/>
                <a:gd name="connsiteY4" fmla="*/ 475930 h 626378"/>
                <a:gd name="connsiteX5" fmla="*/ 32498 w 96199"/>
                <a:gd name="connsiteY5" fmla="*/ 472755 h 626378"/>
                <a:gd name="connsiteX6" fmla="*/ 67423 w 96199"/>
                <a:gd name="connsiteY6" fmla="*/ 428305 h 626378"/>
                <a:gd name="connsiteX7" fmla="*/ 76948 w 96199"/>
                <a:gd name="connsiteY7" fmla="*/ 279080 h 626378"/>
                <a:gd name="connsiteX8" fmla="*/ 67423 w 96199"/>
                <a:gd name="connsiteY8" fmla="*/ 352105 h 626378"/>
                <a:gd name="connsiteX9" fmla="*/ 92823 w 96199"/>
                <a:gd name="connsiteY9" fmla="*/ 253680 h 626378"/>
                <a:gd name="connsiteX10" fmla="*/ 92823 w 96199"/>
                <a:gd name="connsiteY10" fmla="*/ 9205 h 62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199" h="626378">
                  <a:moveTo>
                    <a:pt x="92823" y="9205"/>
                  </a:moveTo>
                  <a:cubicBezTo>
                    <a:pt x="88590" y="69530"/>
                    <a:pt x="70598" y="548426"/>
                    <a:pt x="67423" y="615630"/>
                  </a:cubicBezTo>
                  <a:cubicBezTo>
                    <a:pt x="64248" y="682834"/>
                    <a:pt x="84885" y="412959"/>
                    <a:pt x="73773" y="412430"/>
                  </a:cubicBezTo>
                  <a:cubicBezTo>
                    <a:pt x="62661" y="411901"/>
                    <a:pt x="7098" y="601872"/>
                    <a:pt x="748" y="612455"/>
                  </a:cubicBezTo>
                  <a:cubicBezTo>
                    <a:pt x="-5602" y="623038"/>
                    <a:pt x="30381" y="499213"/>
                    <a:pt x="35673" y="475930"/>
                  </a:cubicBezTo>
                  <a:cubicBezTo>
                    <a:pt x="40965" y="452647"/>
                    <a:pt x="27206" y="480692"/>
                    <a:pt x="32498" y="472755"/>
                  </a:cubicBezTo>
                  <a:cubicBezTo>
                    <a:pt x="37790" y="464818"/>
                    <a:pt x="60015" y="460584"/>
                    <a:pt x="67423" y="428305"/>
                  </a:cubicBezTo>
                  <a:cubicBezTo>
                    <a:pt x="74831" y="396026"/>
                    <a:pt x="76948" y="291780"/>
                    <a:pt x="76948" y="279080"/>
                  </a:cubicBezTo>
                  <a:cubicBezTo>
                    <a:pt x="76948" y="266380"/>
                    <a:pt x="64777" y="356338"/>
                    <a:pt x="67423" y="352105"/>
                  </a:cubicBezTo>
                  <a:cubicBezTo>
                    <a:pt x="70069" y="347872"/>
                    <a:pt x="88061" y="304480"/>
                    <a:pt x="92823" y="253680"/>
                  </a:cubicBezTo>
                  <a:cubicBezTo>
                    <a:pt x="97585" y="202880"/>
                    <a:pt x="97056" y="-51120"/>
                    <a:pt x="92823" y="92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0F8FB831-1131-093B-D2F6-6D7BA9A5985F}"/>
                </a:ext>
              </a:extLst>
            </p:cNvPr>
            <p:cNvSpPr/>
            <p:nvPr/>
          </p:nvSpPr>
          <p:spPr>
            <a:xfrm>
              <a:off x="4581342" y="3524248"/>
              <a:ext cx="101910" cy="400074"/>
            </a:xfrm>
            <a:custGeom>
              <a:avLst/>
              <a:gdLst>
                <a:gd name="connsiteX0" fmla="*/ 101783 w 101910"/>
                <a:gd name="connsiteY0" fmla="*/ 2 h 400074"/>
                <a:gd name="connsiteX1" fmla="*/ 54158 w 101910"/>
                <a:gd name="connsiteY1" fmla="*/ 120652 h 400074"/>
                <a:gd name="connsiteX2" fmla="*/ 9708 w 101910"/>
                <a:gd name="connsiteY2" fmla="*/ 244477 h 400074"/>
                <a:gd name="connsiteX3" fmla="*/ 12883 w 101910"/>
                <a:gd name="connsiteY3" fmla="*/ 228602 h 400074"/>
                <a:gd name="connsiteX4" fmla="*/ 183 w 101910"/>
                <a:gd name="connsiteY4" fmla="*/ 400052 h 400074"/>
                <a:gd name="connsiteX5" fmla="*/ 6533 w 101910"/>
                <a:gd name="connsiteY5" fmla="*/ 215902 h 400074"/>
                <a:gd name="connsiteX6" fmla="*/ 22408 w 101910"/>
                <a:gd name="connsiteY6" fmla="*/ 193677 h 400074"/>
                <a:gd name="connsiteX7" fmla="*/ 66858 w 101910"/>
                <a:gd name="connsiteY7" fmla="*/ 123827 h 400074"/>
                <a:gd name="connsiteX8" fmla="*/ 101783 w 101910"/>
                <a:gd name="connsiteY8" fmla="*/ 2 h 40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910" h="400074">
                  <a:moveTo>
                    <a:pt x="101783" y="2"/>
                  </a:moveTo>
                  <a:cubicBezTo>
                    <a:pt x="99666" y="-527"/>
                    <a:pt x="69504" y="79906"/>
                    <a:pt x="54158" y="120652"/>
                  </a:cubicBezTo>
                  <a:cubicBezTo>
                    <a:pt x="38812" y="161398"/>
                    <a:pt x="9708" y="244477"/>
                    <a:pt x="9708" y="244477"/>
                  </a:cubicBezTo>
                  <a:cubicBezTo>
                    <a:pt x="2829" y="262469"/>
                    <a:pt x="14470" y="202673"/>
                    <a:pt x="12883" y="228602"/>
                  </a:cubicBezTo>
                  <a:cubicBezTo>
                    <a:pt x="11295" y="254531"/>
                    <a:pt x="1241" y="402169"/>
                    <a:pt x="183" y="400052"/>
                  </a:cubicBezTo>
                  <a:cubicBezTo>
                    <a:pt x="-875" y="397935"/>
                    <a:pt x="2829" y="250298"/>
                    <a:pt x="6533" y="215902"/>
                  </a:cubicBezTo>
                  <a:cubicBezTo>
                    <a:pt x="10237" y="181506"/>
                    <a:pt x="12354" y="209023"/>
                    <a:pt x="22408" y="193677"/>
                  </a:cubicBezTo>
                  <a:cubicBezTo>
                    <a:pt x="32462" y="178331"/>
                    <a:pt x="54687" y="150815"/>
                    <a:pt x="66858" y="123827"/>
                  </a:cubicBezTo>
                  <a:cubicBezTo>
                    <a:pt x="79029" y="96840"/>
                    <a:pt x="103900" y="531"/>
                    <a:pt x="101783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DA0A1E52-8756-DD06-E7C4-7EC5AE6353C2}"/>
                </a:ext>
              </a:extLst>
            </p:cNvPr>
            <p:cNvSpPr/>
            <p:nvPr/>
          </p:nvSpPr>
          <p:spPr>
            <a:xfrm>
              <a:off x="4759310" y="2841481"/>
              <a:ext cx="36710" cy="679597"/>
            </a:xfrm>
            <a:custGeom>
              <a:avLst/>
              <a:gdLst>
                <a:gd name="connsiteX0" fmla="*/ 34940 w 36710"/>
                <a:gd name="connsiteY0" fmla="*/ 144 h 679597"/>
                <a:gd name="connsiteX1" fmla="*/ 34940 w 36710"/>
                <a:gd name="connsiteY1" fmla="*/ 270019 h 679597"/>
                <a:gd name="connsiteX2" fmla="*/ 12715 w 36710"/>
                <a:gd name="connsiteY2" fmla="*/ 425594 h 679597"/>
                <a:gd name="connsiteX3" fmla="*/ 15890 w 36710"/>
                <a:gd name="connsiteY3" fmla="*/ 365269 h 679597"/>
                <a:gd name="connsiteX4" fmla="*/ 15 w 36710"/>
                <a:gd name="connsiteY4" fmla="*/ 679594 h 679597"/>
                <a:gd name="connsiteX5" fmla="*/ 12715 w 36710"/>
                <a:gd name="connsiteY5" fmla="*/ 358919 h 679597"/>
                <a:gd name="connsiteX6" fmla="*/ 12715 w 36710"/>
                <a:gd name="connsiteY6" fmla="*/ 371619 h 679597"/>
                <a:gd name="connsiteX7" fmla="*/ 31765 w 36710"/>
                <a:gd name="connsiteY7" fmla="*/ 308119 h 679597"/>
                <a:gd name="connsiteX8" fmla="*/ 34940 w 36710"/>
                <a:gd name="connsiteY8" fmla="*/ 144 h 679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710" h="679597">
                  <a:moveTo>
                    <a:pt x="34940" y="144"/>
                  </a:moveTo>
                  <a:cubicBezTo>
                    <a:pt x="35469" y="-6206"/>
                    <a:pt x="38644" y="199111"/>
                    <a:pt x="34940" y="270019"/>
                  </a:cubicBezTo>
                  <a:cubicBezTo>
                    <a:pt x="31236" y="340927"/>
                    <a:pt x="15890" y="409719"/>
                    <a:pt x="12715" y="425594"/>
                  </a:cubicBezTo>
                  <a:cubicBezTo>
                    <a:pt x="9540" y="441469"/>
                    <a:pt x="18007" y="322936"/>
                    <a:pt x="15890" y="365269"/>
                  </a:cubicBezTo>
                  <a:cubicBezTo>
                    <a:pt x="13773" y="407602"/>
                    <a:pt x="544" y="680652"/>
                    <a:pt x="15" y="679594"/>
                  </a:cubicBezTo>
                  <a:cubicBezTo>
                    <a:pt x="-514" y="678536"/>
                    <a:pt x="12715" y="358919"/>
                    <a:pt x="12715" y="358919"/>
                  </a:cubicBezTo>
                  <a:cubicBezTo>
                    <a:pt x="14832" y="307590"/>
                    <a:pt x="9540" y="380086"/>
                    <a:pt x="12715" y="371619"/>
                  </a:cubicBezTo>
                  <a:cubicBezTo>
                    <a:pt x="15890" y="363152"/>
                    <a:pt x="28590" y="365269"/>
                    <a:pt x="31765" y="308119"/>
                  </a:cubicBezTo>
                  <a:cubicBezTo>
                    <a:pt x="34940" y="250969"/>
                    <a:pt x="34411" y="6494"/>
                    <a:pt x="34940" y="1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3DE7F178-B173-C9C6-37F9-43077879615F}"/>
                </a:ext>
              </a:extLst>
            </p:cNvPr>
            <p:cNvSpPr/>
            <p:nvPr/>
          </p:nvSpPr>
          <p:spPr>
            <a:xfrm>
              <a:off x="4619607" y="3016120"/>
              <a:ext cx="107968" cy="673813"/>
            </a:xfrm>
            <a:custGeom>
              <a:avLst/>
              <a:gdLst>
                <a:gd name="connsiteX0" fmla="*/ 107968 w 107968"/>
                <a:gd name="connsiteY0" fmla="*/ 130 h 673813"/>
                <a:gd name="connsiteX1" fmla="*/ 57168 w 107968"/>
                <a:gd name="connsiteY1" fmla="*/ 330330 h 673813"/>
                <a:gd name="connsiteX2" fmla="*/ 44468 w 107968"/>
                <a:gd name="connsiteY2" fmla="*/ 482730 h 673813"/>
                <a:gd name="connsiteX3" fmla="*/ 50818 w 107968"/>
                <a:gd name="connsiteY3" fmla="*/ 384305 h 673813"/>
                <a:gd name="connsiteX4" fmla="*/ 18 w 107968"/>
                <a:gd name="connsiteY4" fmla="*/ 673230 h 673813"/>
                <a:gd name="connsiteX5" fmla="*/ 57168 w 107968"/>
                <a:gd name="connsiteY5" fmla="*/ 295405 h 673813"/>
                <a:gd name="connsiteX6" fmla="*/ 107968 w 107968"/>
                <a:gd name="connsiteY6" fmla="*/ 130 h 67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68" h="673813">
                  <a:moveTo>
                    <a:pt x="107968" y="130"/>
                  </a:moveTo>
                  <a:cubicBezTo>
                    <a:pt x="107968" y="5951"/>
                    <a:pt x="67751" y="249897"/>
                    <a:pt x="57168" y="330330"/>
                  </a:cubicBezTo>
                  <a:cubicBezTo>
                    <a:pt x="46585" y="410763"/>
                    <a:pt x="45526" y="473734"/>
                    <a:pt x="44468" y="482730"/>
                  </a:cubicBezTo>
                  <a:cubicBezTo>
                    <a:pt x="43410" y="491726"/>
                    <a:pt x="58226" y="352555"/>
                    <a:pt x="50818" y="384305"/>
                  </a:cubicBezTo>
                  <a:cubicBezTo>
                    <a:pt x="43410" y="416055"/>
                    <a:pt x="-1040" y="688047"/>
                    <a:pt x="18" y="673230"/>
                  </a:cubicBezTo>
                  <a:cubicBezTo>
                    <a:pt x="1076" y="658413"/>
                    <a:pt x="41822" y="406001"/>
                    <a:pt x="57168" y="295405"/>
                  </a:cubicBezTo>
                  <a:cubicBezTo>
                    <a:pt x="72514" y="184809"/>
                    <a:pt x="107968" y="-5691"/>
                    <a:pt x="107968" y="1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D0414845-5425-5576-D32F-6F677CE2F545}"/>
                </a:ext>
              </a:extLst>
            </p:cNvPr>
            <p:cNvSpPr/>
            <p:nvPr/>
          </p:nvSpPr>
          <p:spPr>
            <a:xfrm>
              <a:off x="4663833" y="2818415"/>
              <a:ext cx="9767" cy="372895"/>
            </a:xfrm>
            <a:custGeom>
              <a:avLst/>
              <a:gdLst>
                <a:gd name="connsiteX0" fmla="*/ 3417 w 9767"/>
                <a:gd name="connsiteY0" fmla="*/ 4160 h 372895"/>
                <a:gd name="connsiteX1" fmla="*/ 242 w 9767"/>
                <a:gd name="connsiteY1" fmla="*/ 369285 h 372895"/>
                <a:gd name="connsiteX2" fmla="*/ 9767 w 9767"/>
                <a:gd name="connsiteY2" fmla="*/ 181960 h 372895"/>
                <a:gd name="connsiteX3" fmla="*/ 3417 w 9767"/>
                <a:gd name="connsiteY3" fmla="*/ 4160 h 372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67" h="372895">
                  <a:moveTo>
                    <a:pt x="3417" y="4160"/>
                  </a:moveTo>
                  <a:cubicBezTo>
                    <a:pt x="1830" y="35381"/>
                    <a:pt x="-816" y="339652"/>
                    <a:pt x="242" y="369285"/>
                  </a:cubicBezTo>
                  <a:cubicBezTo>
                    <a:pt x="1300" y="398918"/>
                    <a:pt x="9767" y="238052"/>
                    <a:pt x="9767" y="181960"/>
                  </a:cubicBezTo>
                  <a:cubicBezTo>
                    <a:pt x="9767" y="125868"/>
                    <a:pt x="5004" y="-27061"/>
                    <a:pt x="3417" y="41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511ED281-2693-6B8A-5106-28B0ED31E5B8}"/>
                </a:ext>
              </a:extLst>
            </p:cNvPr>
            <p:cNvSpPr/>
            <p:nvPr/>
          </p:nvSpPr>
          <p:spPr>
            <a:xfrm>
              <a:off x="4596587" y="3682095"/>
              <a:ext cx="139198" cy="255611"/>
            </a:xfrm>
            <a:custGeom>
              <a:avLst/>
              <a:gdLst>
                <a:gd name="connsiteX0" fmla="*/ 38913 w 139198"/>
                <a:gd name="connsiteY0" fmla="*/ 905 h 255611"/>
                <a:gd name="connsiteX1" fmla="*/ 67488 w 139198"/>
                <a:gd name="connsiteY1" fmla="*/ 105680 h 255611"/>
                <a:gd name="connsiteX2" fmla="*/ 26213 w 139198"/>
                <a:gd name="connsiteY2" fmla="*/ 178705 h 255611"/>
                <a:gd name="connsiteX3" fmla="*/ 38913 w 139198"/>
                <a:gd name="connsiteY3" fmla="*/ 207280 h 255611"/>
                <a:gd name="connsiteX4" fmla="*/ 7163 w 139198"/>
                <a:gd name="connsiteY4" fmla="*/ 226330 h 255611"/>
                <a:gd name="connsiteX5" fmla="*/ 10338 w 139198"/>
                <a:gd name="connsiteY5" fmla="*/ 254905 h 255611"/>
                <a:gd name="connsiteX6" fmla="*/ 29388 w 139198"/>
                <a:gd name="connsiteY6" fmla="*/ 194580 h 255611"/>
                <a:gd name="connsiteX7" fmla="*/ 813 w 139198"/>
                <a:gd name="connsiteY7" fmla="*/ 159655 h 255611"/>
                <a:gd name="connsiteX8" fmla="*/ 13513 w 139198"/>
                <a:gd name="connsiteY8" fmla="*/ 175530 h 255611"/>
                <a:gd name="connsiteX9" fmla="*/ 70663 w 139198"/>
                <a:gd name="connsiteY9" fmla="*/ 127905 h 255611"/>
                <a:gd name="connsiteX10" fmla="*/ 137338 w 139198"/>
                <a:gd name="connsiteY10" fmla="*/ 108855 h 255611"/>
                <a:gd name="connsiteX11" fmla="*/ 118288 w 139198"/>
                <a:gd name="connsiteY11" fmla="*/ 108855 h 255611"/>
                <a:gd name="connsiteX12" fmla="*/ 92888 w 139198"/>
                <a:gd name="connsiteY12" fmla="*/ 83455 h 255611"/>
                <a:gd name="connsiteX13" fmla="*/ 92888 w 139198"/>
                <a:gd name="connsiteY13" fmla="*/ 121555 h 255611"/>
                <a:gd name="connsiteX14" fmla="*/ 51613 w 139198"/>
                <a:gd name="connsiteY14" fmla="*/ 105680 h 255611"/>
                <a:gd name="connsiteX15" fmla="*/ 86538 w 139198"/>
                <a:gd name="connsiteY15" fmla="*/ 61230 h 255611"/>
                <a:gd name="connsiteX16" fmla="*/ 61138 w 139198"/>
                <a:gd name="connsiteY16" fmla="*/ 54880 h 255611"/>
                <a:gd name="connsiteX17" fmla="*/ 38913 w 139198"/>
                <a:gd name="connsiteY17" fmla="*/ 905 h 25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9198" h="255611">
                  <a:moveTo>
                    <a:pt x="38913" y="905"/>
                  </a:moveTo>
                  <a:cubicBezTo>
                    <a:pt x="39971" y="9372"/>
                    <a:pt x="69605" y="76047"/>
                    <a:pt x="67488" y="105680"/>
                  </a:cubicBezTo>
                  <a:cubicBezTo>
                    <a:pt x="65371" y="135313"/>
                    <a:pt x="30975" y="161772"/>
                    <a:pt x="26213" y="178705"/>
                  </a:cubicBezTo>
                  <a:cubicBezTo>
                    <a:pt x="21451" y="195638"/>
                    <a:pt x="42088" y="199342"/>
                    <a:pt x="38913" y="207280"/>
                  </a:cubicBezTo>
                  <a:cubicBezTo>
                    <a:pt x="35738" y="215218"/>
                    <a:pt x="11925" y="218393"/>
                    <a:pt x="7163" y="226330"/>
                  </a:cubicBezTo>
                  <a:cubicBezTo>
                    <a:pt x="2400" y="234268"/>
                    <a:pt x="6634" y="260197"/>
                    <a:pt x="10338" y="254905"/>
                  </a:cubicBezTo>
                  <a:cubicBezTo>
                    <a:pt x="14042" y="249613"/>
                    <a:pt x="30975" y="210455"/>
                    <a:pt x="29388" y="194580"/>
                  </a:cubicBezTo>
                  <a:cubicBezTo>
                    <a:pt x="27800" y="178705"/>
                    <a:pt x="3459" y="162830"/>
                    <a:pt x="813" y="159655"/>
                  </a:cubicBezTo>
                  <a:cubicBezTo>
                    <a:pt x="-1833" y="156480"/>
                    <a:pt x="1871" y="180822"/>
                    <a:pt x="13513" y="175530"/>
                  </a:cubicBezTo>
                  <a:cubicBezTo>
                    <a:pt x="25155" y="170238"/>
                    <a:pt x="50026" y="139017"/>
                    <a:pt x="70663" y="127905"/>
                  </a:cubicBezTo>
                  <a:cubicBezTo>
                    <a:pt x="91300" y="116793"/>
                    <a:pt x="129400" y="112030"/>
                    <a:pt x="137338" y="108855"/>
                  </a:cubicBezTo>
                  <a:cubicBezTo>
                    <a:pt x="145276" y="105680"/>
                    <a:pt x="125696" y="113088"/>
                    <a:pt x="118288" y="108855"/>
                  </a:cubicBezTo>
                  <a:cubicBezTo>
                    <a:pt x="110880" y="104622"/>
                    <a:pt x="97121" y="81338"/>
                    <a:pt x="92888" y="83455"/>
                  </a:cubicBezTo>
                  <a:cubicBezTo>
                    <a:pt x="88655" y="85572"/>
                    <a:pt x="99767" y="117851"/>
                    <a:pt x="92888" y="121555"/>
                  </a:cubicBezTo>
                  <a:cubicBezTo>
                    <a:pt x="86009" y="125259"/>
                    <a:pt x="52671" y="115734"/>
                    <a:pt x="51613" y="105680"/>
                  </a:cubicBezTo>
                  <a:cubicBezTo>
                    <a:pt x="50555" y="95626"/>
                    <a:pt x="84951" y="69697"/>
                    <a:pt x="86538" y="61230"/>
                  </a:cubicBezTo>
                  <a:cubicBezTo>
                    <a:pt x="88125" y="52763"/>
                    <a:pt x="68017" y="63876"/>
                    <a:pt x="61138" y="54880"/>
                  </a:cubicBezTo>
                  <a:cubicBezTo>
                    <a:pt x="54259" y="45884"/>
                    <a:pt x="37855" y="-7562"/>
                    <a:pt x="38913" y="9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 63">
              <a:extLst>
                <a:ext uri="{FF2B5EF4-FFF2-40B4-BE49-F238E27FC236}">
                  <a16:creationId xmlns:a16="http://schemas.microsoft.com/office/drawing/2014/main" id="{0ABB6E97-699E-6624-C535-FAC835C96AD7}"/>
                </a:ext>
              </a:extLst>
            </p:cNvPr>
            <p:cNvSpPr/>
            <p:nvPr/>
          </p:nvSpPr>
          <p:spPr>
            <a:xfrm>
              <a:off x="4606899" y="3171496"/>
              <a:ext cx="54001" cy="501703"/>
            </a:xfrm>
            <a:custGeom>
              <a:avLst/>
              <a:gdLst>
                <a:gd name="connsiteX0" fmla="*/ 54001 w 54001"/>
                <a:gd name="connsiteY0" fmla="*/ 329 h 501703"/>
                <a:gd name="connsiteX1" fmla="*/ 15901 w 54001"/>
                <a:gd name="connsiteY1" fmla="*/ 292429 h 501703"/>
                <a:gd name="connsiteX2" fmla="*/ 26 w 54001"/>
                <a:gd name="connsiteY2" fmla="*/ 495629 h 501703"/>
                <a:gd name="connsiteX3" fmla="*/ 19076 w 54001"/>
                <a:gd name="connsiteY3" fmla="*/ 57479 h 501703"/>
                <a:gd name="connsiteX4" fmla="*/ 12726 w 54001"/>
                <a:gd name="connsiteY4" fmla="*/ 292429 h 501703"/>
                <a:gd name="connsiteX5" fmla="*/ 15901 w 54001"/>
                <a:gd name="connsiteY5" fmla="*/ 235279 h 501703"/>
                <a:gd name="connsiteX6" fmla="*/ 54001 w 54001"/>
                <a:gd name="connsiteY6" fmla="*/ 329 h 50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001" h="501703">
                  <a:moveTo>
                    <a:pt x="54001" y="329"/>
                  </a:moveTo>
                  <a:cubicBezTo>
                    <a:pt x="54001" y="9854"/>
                    <a:pt x="24897" y="209879"/>
                    <a:pt x="15901" y="292429"/>
                  </a:cubicBezTo>
                  <a:cubicBezTo>
                    <a:pt x="6905" y="374979"/>
                    <a:pt x="-503" y="534787"/>
                    <a:pt x="26" y="495629"/>
                  </a:cubicBezTo>
                  <a:cubicBezTo>
                    <a:pt x="555" y="456471"/>
                    <a:pt x="16959" y="91346"/>
                    <a:pt x="19076" y="57479"/>
                  </a:cubicBezTo>
                  <a:cubicBezTo>
                    <a:pt x="21193" y="23612"/>
                    <a:pt x="13255" y="262796"/>
                    <a:pt x="12726" y="292429"/>
                  </a:cubicBezTo>
                  <a:cubicBezTo>
                    <a:pt x="12197" y="322062"/>
                    <a:pt x="10609" y="280258"/>
                    <a:pt x="15901" y="235279"/>
                  </a:cubicBezTo>
                  <a:cubicBezTo>
                    <a:pt x="21193" y="190300"/>
                    <a:pt x="54001" y="-9196"/>
                    <a:pt x="54001" y="3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 64">
              <a:extLst>
                <a:ext uri="{FF2B5EF4-FFF2-40B4-BE49-F238E27FC236}">
                  <a16:creationId xmlns:a16="http://schemas.microsoft.com/office/drawing/2014/main" id="{8DBCB231-D375-EB70-F35F-4ED29768EACC}"/>
                </a:ext>
              </a:extLst>
            </p:cNvPr>
            <p:cNvSpPr/>
            <p:nvPr/>
          </p:nvSpPr>
          <p:spPr>
            <a:xfrm>
              <a:off x="4621620" y="3552757"/>
              <a:ext cx="76280" cy="295357"/>
            </a:xfrm>
            <a:custGeom>
              <a:avLst/>
              <a:gdLst>
                <a:gd name="connsiteX0" fmla="*/ 61505 w 76280"/>
                <a:gd name="connsiteY0" fmla="*/ 68 h 295357"/>
                <a:gd name="connsiteX1" fmla="*/ 74205 w 76280"/>
                <a:gd name="connsiteY1" fmla="*/ 111193 h 295357"/>
                <a:gd name="connsiteX2" fmla="*/ 10705 w 76280"/>
                <a:gd name="connsiteY2" fmla="*/ 209618 h 295357"/>
                <a:gd name="connsiteX3" fmla="*/ 1180 w 76280"/>
                <a:gd name="connsiteY3" fmla="*/ 295343 h 295357"/>
                <a:gd name="connsiteX4" fmla="*/ 23405 w 76280"/>
                <a:gd name="connsiteY4" fmla="*/ 203268 h 295357"/>
                <a:gd name="connsiteX5" fmla="*/ 26580 w 76280"/>
                <a:gd name="connsiteY5" fmla="*/ 76268 h 295357"/>
                <a:gd name="connsiteX6" fmla="*/ 26580 w 76280"/>
                <a:gd name="connsiteY6" fmla="*/ 171518 h 295357"/>
                <a:gd name="connsiteX7" fmla="*/ 67855 w 76280"/>
                <a:gd name="connsiteY7" fmla="*/ 95318 h 295357"/>
                <a:gd name="connsiteX8" fmla="*/ 61505 w 76280"/>
                <a:gd name="connsiteY8" fmla="*/ 68 h 295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80" h="295357">
                  <a:moveTo>
                    <a:pt x="61505" y="68"/>
                  </a:moveTo>
                  <a:cubicBezTo>
                    <a:pt x="62563" y="2714"/>
                    <a:pt x="82672" y="76268"/>
                    <a:pt x="74205" y="111193"/>
                  </a:cubicBezTo>
                  <a:cubicBezTo>
                    <a:pt x="65738" y="146118"/>
                    <a:pt x="22876" y="178926"/>
                    <a:pt x="10705" y="209618"/>
                  </a:cubicBezTo>
                  <a:cubicBezTo>
                    <a:pt x="-1466" y="240310"/>
                    <a:pt x="-937" y="296401"/>
                    <a:pt x="1180" y="295343"/>
                  </a:cubicBezTo>
                  <a:cubicBezTo>
                    <a:pt x="3297" y="294285"/>
                    <a:pt x="19172" y="239781"/>
                    <a:pt x="23405" y="203268"/>
                  </a:cubicBezTo>
                  <a:cubicBezTo>
                    <a:pt x="27638" y="166756"/>
                    <a:pt x="26051" y="81560"/>
                    <a:pt x="26580" y="76268"/>
                  </a:cubicBezTo>
                  <a:cubicBezTo>
                    <a:pt x="27109" y="70976"/>
                    <a:pt x="19701" y="168343"/>
                    <a:pt x="26580" y="171518"/>
                  </a:cubicBezTo>
                  <a:cubicBezTo>
                    <a:pt x="33459" y="174693"/>
                    <a:pt x="62563" y="118072"/>
                    <a:pt x="67855" y="95318"/>
                  </a:cubicBezTo>
                  <a:cubicBezTo>
                    <a:pt x="73147" y="72564"/>
                    <a:pt x="60447" y="-2578"/>
                    <a:pt x="61505" y="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 65">
              <a:extLst>
                <a:ext uri="{FF2B5EF4-FFF2-40B4-BE49-F238E27FC236}">
                  <a16:creationId xmlns:a16="http://schemas.microsoft.com/office/drawing/2014/main" id="{2CF0D398-4832-BC87-8232-F0E0E941FEFB}"/>
                </a:ext>
              </a:extLst>
            </p:cNvPr>
            <p:cNvSpPr/>
            <p:nvPr/>
          </p:nvSpPr>
          <p:spPr>
            <a:xfrm>
              <a:off x="4502146" y="3609974"/>
              <a:ext cx="114647" cy="406833"/>
            </a:xfrm>
            <a:custGeom>
              <a:avLst/>
              <a:gdLst>
                <a:gd name="connsiteX0" fmla="*/ 107954 w 114647"/>
                <a:gd name="connsiteY0" fmla="*/ 1 h 406833"/>
                <a:gd name="connsiteX1" fmla="*/ 41279 w 114647"/>
                <a:gd name="connsiteY1" fmla="*/ 133351 h 406833"/>
                <a:gd name="connsiteX2" fmla="*/ 69854 w 114647"/>
                <a:gd name="connsiteY2" fmla="*/ 120651 h 406833"/>
                <a:gd name="connsiteX3" fmla="*/ 50804 w 114647"/>
                <a:gd name="connsiteY3" fmla="*/ 168276 h 406833"/>
                <a:gd name="connsiteX4" fmla="*/ 53979 w 114647"/>
                <a:gd name="connsiteY4" fmla="*/ 266701 h 406833"/>
                <a:gd name="connsiteX5" fmla="*/ 38104 w 114647"/>
                <a:gd name="connsiteY5" fmla="*/ 263526 h 406833"/>
                <a:gd name="connsiteX6" fmla="*/ 79379 w 114647"/>
                <a:gd name="connsiteY6" fmla="*/ 304801 h 406833"/>
                <a:gd name="connsiteX7" fmla="*/ 114304 w 114647"/>
                <a:gd name="connsiteY7" fmla="*/ 406401 h 406833"/>
                <a:gd name="connsiteX8" fmla="*/ 95254 w 114647"/>
                <a:gd name="connsiteY8" fmla="*/ 339726 h 406833"/>
                <a:gd name="connsiteX9" fmla="*/ 63504 w 114647"/>
                <a:gd name="connsiteY9" fmla="*/ 298451 h 406833"/>
                <a:gd name="connsiteX10" fmla="*/ 25404 w 114647"/>
                <a:gd name="connsiteY10" fmla="*/ 273051 h 406833"/>
                <a:gd name="connsiteX11" fmla="*/ 47629 w 114647"/>
                <a:gd name="connsiteY11" fmla="*/ 241301 h 406833"/>
                <a:gd name="connsiteX12" fmla="*/ 4 w 114647"/>
                <a:gd name="connsiteY12" fmla="*/ 203201 h 406833"/>
                <a:gd name="connsiteX13" fmla="*/ 50804 w 114647"/>
                <a:gd name="connsiteY13" fmla="*/ 222251 h 406833"/>
                <a:gd name="connsiteX14" fmla="*/ 66679 w 114647"/>
                <a:gd name="connsiteY14" fmla="*/ 174626 h 406833"/>
                <a:gd name="connsiteX15" fmla="*/ 31754 w 114647"/>
                <a:gd name="connsiteY15" fmla="*/ 152401 h 406833"/>
                <a:gd name="connsiteX16" fmla="*/ 47629 w 114647"/>
                <a:gd name="connsiteY16" fmla="*/ 123826 h 406833"/>
                <a:gd name="connsiteX17" fmla="*/ 31754 w 114647"/>
                <a:gd name="connsiteY17" fmla="*/ 66676 h 406833"/>
                <a:gd name="connsiteX18" fmla="*/ 38104 w 114647"/>
                <a:gd name="connsiteY18" fmla="*/ 130176 h 406833"/>
                <a:gd name="connsiteX19" fmla="*/ 107954 w 114647"/>
                <a:gd name="connsiteY19" fmla="*/ 1 h 406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647" h="406833">
                  <a:moveTo>
                    <a:pt x="107954" y="1"/>
                  </a:moveTo>
                  <a:cubicBezTo>
                    <a:pt x="108483" y="530"/>
                    <a:pt x="47629" y="113243"/>
                    <a:pt x="41279" y="133351"/>
                  </a:cubicBezTo>
                  <a:cubicBezTo>
                    <a:pt x="34929" y="153459"/>
                    <a:pt x="68266" y="114830"/>
                    <a:pt x="69854" y="120651"/>
                  </a:cubicBezTo>
                  <a:cubicBezTo>
                    <a:pt x="71441" y="126472"/>
                    <a:pt x="53450" y="143934"/>
                    <a:pt x="50804" y="168276"/>
                  </a:cubicBezTo>
                  <a:cubicBezTo>
                    <a:pt x="48158" y="192618"/>
                    <a:pt x="53979" y="266701"/>
                    <a:pt x="53979" y="266701"/>
                  </a:cubicBezTo>
                  <a:cubicBezTo>
                    <a:pt x="51862" y="282576"/>
                    <a:pt x="33871" y="257176"/>
                    <a:pt x="38104" y="263526"/>
                  </a:cubicBezTo>
                  <a:cubicBezTo>
                    <a:pt x="42337" y="269876"/>
                    <a:pt x="66679" y="280989"/>
                    <a:pt x="79379" y="304801"/>
                  </a:cubicBezTo>
                  <a:cubicBezTo>
                    <a:pt x="92079" y="328614"/>
                    <a:pt x="111658" y="400580"/>
                    <a:pt x="114304" y="406401"/>
                  </a:cubicBezTo>
                  <a:cubicBezTo>
                    <a:pt x="116950" y="412222"/>
                    <a:pt x="103721" y="357718"/>
                    <a:pt x="95254" y="339726"/>
                  </a:cubicBezTo>
                  <a:cubicBezTo>
                    <a:pt x="86787" y="321734"/>
                    <a:pt x="75146" y="309564"/>
                    <a:pt x="63504" y="298451"/>
                  </a:cubicBezTo>
                  <a:cubicBezTo>
                    <a:pt x="51862" y="287339"/>
                    <a:pt x="28050" y="282576"/>
                    <a:pt x="25404" y="273051"/>
                  </a:cubicBezTo>
                  <a:cubicBezTo>
                    <a:pt x="22758" y="263526"/>
                    <a:pt x="51862" y="252943"/>
                    <a:pt x="47629" y="241301"/>
                  </a:cubicBezTo>
                  <a:cubicBezTo>
                    <a:pt x="43396" y="229659"/>
                    <a:pt x="-525" y="206376"/>
                    <a:pt x="4" y="203201"/>
                  </a:cubicBezTo>
                  <a:cubicBezTo>
                    <a:pt x="533" y="200026"/>
                    <a:pt x="39692" y="227013"/>
                    <a:pt x="50804" y="222251"/>
                  </a:cubicBezTo>
                  <a:cubicBezTo>
                    <a:pt x="61916" y="217489"/>
                    <a:pt x="69854" y="186268"/>
                    <a:pt x="66679" y="174626"/>
                  </a:cubicBezTo>
                  <a:cubicBezTo>
                    <a:pt x="63504" y="162984"/>
                    <a:pt x="31754" y="152401"/>
                    <a:pt x="31754" y="152401"/>
                  </a:cubicBezTo>
                  <a:cubicBezTo>
                    <a:pt x="28579" y="143934"/>
                    <a:pt x="47629" y="138113"/>
                    <a:pt x="47629" y="123826"/>
                  </a:cubicBezTo>
                  <a:cubicBezTo>
                    <a:pt x="47629" y="109539"/>
                    <a:pt x="33342" y="65618"/>
                    <a:pt x="31754" y="66676"/>
                  </a:cubicBezTo>
                  <a:cubicBezTo>
                    <a:pt x="30166" y="67734"/>
                    <a:pt x="24346" y="139172"/>
                    <a:pt x="38104" y="130176"/>
                  </a:cubicBezTo>
                  <a:cubicBezTo>
                    <a:pt x="51862" y="121180"/>
                    <a:pt x="107425" y="-528"/>
                    <a:pt x="107954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 66">
              <a:extLst>
                <a:ext uri="{FF2B5EF4-FFF2-40B4-BE49-F238E27FC236}">
                  <a16:creationId xmlns:a16="http://schemas.microsoft.com/office/drawing/2014/main" id="{0E648AA0-13E1-79D2-2470-AED8FBF36EA2}"/>
                </a:ext>
              </a:extLst>
            </p:cNvPr>
            <p:cNvSpPr/>
            <p:nvPr/>
          </p:nvSpPr>
          <p:spPr>
            <a:xfrm>
              <a:off x="4745421" y="3180474"/>
              <a:ext cx="71497" cy="330842"/>
            </a:xfrm>
            <a:custGeom>
              <a:avLst/>
              <a:gdLst>
                <a:gd name="connsiteX0" fmla="*/ 71054 w 71497"/>
                <a:gd name="connsiteY0" fmla="*/ 4051 h 330842"/>
                <a:gd name="connsiteX1" fmla="*/ 1204 w 71497"/>
                <a:gd name="connsiteY1" fmla="*/ 327901 h 330842"/>
                <a:gd name="connsiteX2" fmla="*/ 29779 w 71497"/>
                <a:gd name="connsiteY2" fmla="*/ 156451 h 330842"/>
                <a:gd name="connsiteX3" fmla="*/ 71054 w 71497"/>
                <a:gd name="connsiteY3" fmla="*/ 4051 h 33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497" h="330842">
                  <a:moveTo>
                    <a:pt x="71054" y="4051"/>
                  </a:moveTo>
                  <a:cubicBezTo>
                    <a:pt x="66292" y="32626"/>
                    <a:pt x="8083" y="302501"/>
                    <a:pt x="1204" y="327901"/>
                  </a:cubicBezTo>
                  <a:cubicBezTo>
                    <a:pt x="-5675" y="353301"/>
                    <a:pt x="18666" y="207251"/>
                    <a:pt x="29779" y="156451"/>
                  </a:cubicBezTo>
                  <a:cubicBezTo>
                    <a:pt x="40891" y="105651"/>
                    <a:pt x="75816" y="-24524"/>
                    <a:pt x="71054" y="40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 67">
              <a:extLst>
                <a:ext uri="{FF2B5EF4-FFF2-40B4-BE49-F238E27FC236}">
                  <a16:creationId xmlns:a16="http://schemas.microsoft.com/office/drawing/2014/main" id="{BF9A06D4-DB69-EFE8-B82C-8139E84DBF6F}"/>
                </a:ext>
              </a:extLst>
            </p:cNvPr>
            <p:cNvSpPr/>
            <p:nvPr/>
          </p:nvSpPr>
          <p:spPr>
            <a:xfrm>
              <a:off x="4613184" y="3517805"/>
              <a:ext cx="216003" cy="406503"/>
            </a:xfrm>
            <a:custGeom>
              <a:avLst/>
              <a:gdLst>
                <a:gd name="connsiteX0" fmla="*/ 88991 w 216003"/>
                <a:gd name="connsiteY0" fmla="*/ 95 h 406503"/>
                <a:gd name="connsiteX1" fmla="*/ 123916 w 216003"/>
                <a:gd name="connsiteY1" fmla="*/ 101695 h 406503"/>
                <a:gd name="connsiteX2" fmla="*/ 111216 w 216003"/>
                <a:gd name="connsiteY2" fmla="*/ 165195 h 406503"/>
                <a:gd name="connsiteX3" fmla="*/ 28666 w 216003"/>
                <a:gd name="connsiteY3" fmla="*/ 228695 h 406503"/>
                <a:gd name="connsiteX4" fmla="*/ 66766 w 216003"/>
                <a:gd name="connsiteY4" fmla="*/ 196945 h 406503"/>
                <a:gd name="connsiteX5" fmla="*/ 98516 w 216003"/>
                <a:gd name="connsiteY5" fmla="*/ 206470 h 406503"/>
                <a:gd name="connsiteX6" fmla="*/ 127091 w 216003"/>
                <a:gd name="connsiteY6" fmla="*/ 254095 h 406503"/>
                <a:gd name="connsiteX7" fmla="*/ 98516 w 216003"/>
                <a:gd name="connsiteY7" fmla="*/ 285845 h 406503"/>
                <a:gd name="connsiteX8" fmla="*/ 91 w 216003"/>
                <a:gd name="connsiteY8" fmla="*/ 406495 h 406503"/>
                <a:gd name="connsiteX9" fmla="*/ 117566 w 216003"/>
                <a:gd name="connsiteY9" fmla="*/ 279495 h 406503"/>
                <a:gd name="connsiteX10" fmla="*/ 184241 w 216003"/>
                <a:gd name="connsiteY10" fmla="*/ 276320 h 406503"/>
                <a:gd name="connsiteX11" fmla="*/ 215991 w 216003"/>
                <a:gd name="connsiteY11" fmla="*/ 282670 h 406503"/>
                <a:gd name="connsiteX12" fmla="*/ 181066 w 216003"/>
                <a:gd name="connsiteY12" fmla="*/ 266795 h 406503"/>
                <a:gd name="connsiteX13" fmla="*/ 85816 w 216003"/>
                <a:gd name="connsiteY13" fmla="*/ 209645 h 406503"/>
                <a:gd name="connsiteX14" fmla="*/ 152491 w 216003"/>
                <a:gd name="connsiteY14" fmla="*/ 127095 h 406503"/>
                <a:gd name="connsiteX15" fmla="*/ 130266 w 216003"/>
                <a:gd name="connsiteY15" fmla="*/ 120745 h 406503"/>
                <a:gd name="connsiteX16" fmla="*/ 88991 w 216003"/>
                <a:gd name="connsiteY16" fmla="*/ 95 h 406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03" h="406503">
                  <a:moveTo>
                    <a:pt x="88991" y="95"/>
                  </a:moveTo>
                  <a:cubicBezTo>
                    <a:pt x="87933" y="-3080"/>
                    <a:pt x="120212" y="74178"/>
                    <a:pt x="123916" y="101695"/>
                  </a:cubicBezTo>
                  <a:cubicBezTo>
                    <a:pt x="127620" y="129212"/>
                    <a:pt x="127091" y="144028"/>
                    <a:pt x="111216" y="165195"/>
                  </a:cubicBezTo>
                  <a:cubicBezTo>
                    <a:pt x="95341" y="186362"/>
                    <a:pt x="36074" y="223403"/>
                    <a:pt x="28666" y="228695"/>
                  </a:cubicBezTo>
                  <a:cubicBezTo>
                    <a:pt x="21258" y="233987"/>
                    <a:pt x="55124" y="200649"/>
                    <a:pt x="66766" y="196945"/>
                  </a:cubicBezTo>
                  <a:cubicBezTo>
                    <a:pt x="78408" y="193241"/>
                    <a:pt x="88462" y="196945"/>
                    <a:pt x="98516" y="206470"/>
                  </a:cubicBezTo>
                  <a:cubicBezTo>
                    <a:pt x="108570" y="215995"/>
                    <a:pt x="127091" y="240866"/>
                    <a:pt x="127091" y="254095"/>
                  </a:cubicBezTo>
                  <a:cubicBezTo>
                    <a:pt x="127091" y="267324"/>
                    <a:pt x="119683" y="260445"/>
                    <a:pt x="98516" y="285845"/>
                  </a:cubicBezTo>
                  <a:cubicBezTo>
                    <a:pt x="77349" y="311245"/>
                    <a:pt x="-3084" y="407553"/>
                    <a:pt x="91" y="406495"/>
                  </a:cubicBezTo>
                  <a:cubicBezTo>
                    <a:pt x="3266" y="405437"/>
                    <a:pt x="86874" y="301191"/>
                    <a:pt x="117566" y="279495"/>
                  </a:cubicBezTo>
                  <a:cubicBezTo>
                    <a:pt x="148258" y="257799"/>
                    <a:pt x="167837" y="275791"/>
                    <a:pt x="184241" y="276320"/>
                  </a:cubicBezTo>
                  <a:cubicBezTo>
                    <a:pt x="200645" y="276849"/>
                    <a:pt x="216520" y="284257"/>
                    <a:pt x="215991" y="282670"/>
                  </a:cubicBezTo>
                  <a:cubicBezTo>
                    <a:pt x="215462" y="281083"/>
                    <a:pt x="202762" y="278966"/>
                    <a:pt x="181066" y="266795"/>
                  </a:cubicBezTo>
                  <a:cubicBezTo>
                    <a:pt x="159370" y="254624"/>
                    <a:pt x="90579" y="232928"/>
                    <a:pt x="85816" y="209645"/>
                  </a:cubicBezTo>
                  <a:cubicBezTo>
                    <a:pt x="81053" y="186362"/>
                    <a:pt x="145083" y="141912"/>
                    <a:pt x="152491" y="127095"/>
                  </a:cubicBezTo>
                  <a:cubicBezTo>
                    <a:pt x="159899" y="112278"/>
                    <a:pt x="137674" y="137678"/>
                    <a:pt x="130266" y="120745"/>
                  </a:cubicBezTo>
                  <a:cubicBezTo>
                    <a:pt x="122858" y="103812"/>
                    <a:pt x="90049" y="3270"/>
                    <a:pt x="88991" y="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 68">
              <a:extLst>
                <a:ext uri="{FF2B5EF4-FFF2-40B4-BE49-F238E27FC236}">
                  <a16:creationId xmlns:a16="http://schemas.microsoft.com/office/drawing/2014/main" id="{ED915C16-B31A-5EEB-3490-156B1ECB6959}"/>
                </a:ext>
              </a:extLst>
            </p:cNvPr>
            <p:cNvSpPr/>
            <p:nvPr/>
          </p:nvSpPr>
          <p:spPr>
            <a:xfrm>
              <a:off x="4708490" y="3482961"/>
              <a:ext cx="149611" cy="327208"/>
            </a:xfrm>
            <a:custGeom>
              <a:avLst/>
              <a:gdLst>
                <a:gd name="connsiteX0" fmla="*/ 35 w 149611"/>
                <a:gd name="connsiteY0" fmla="*/ 177814 h 327208"/>
                <a:gd name="connsiteX1" fmla="*/ 60360 w 149611"/>
                <a:gd name="connsiteY1" fmla="*/ 241314 h 327208"/>
                <a:gd name="connsiteX2" fmla="*/ 25435 w 149611"/>
                <a:gd name="connsiteY2" fmla="*/ 301639 h 327208"/>
                <a:gd name="connsiteX3" fmla="*/ 73060 w 149611"/>
                <a:gd name="connsiteY3" fmla="*/ 257189 h 327208"/>
                <a:gd name="connsiteX4" fmla="*/ 120685 w 149611"/>
                <a:gd name="connsiteY4" fmla="*/ 288939 h 327208"/>
                <a:gd name="connsiteX5" fmla="*/ 149260 w 149611"/>
                <a:gd name="connsiteY5" fmla="*/ 327039 h 327208"/>
                <a:gd name="connsiteX6" fmla="*/ 101635 w 149611"/>
                <a:gd name="connsiteY6" fmla="*/ 273064 h 327208"/>
                <a:gd name="connsiteX7" fmla="*/ 85760 w 149611"/>
                <a:gd name="connsiteY7" fmla="*/ 222264 h 327208"/>
                <a:gd name="connsiteX8" fmla="*/ 73060 w 149611"/>
                <a:gd name="connsiteY8" fmla="*/ 187339 h 327208"/>
                <a:gd name="connsiteX9" fmla="*/ 60360 w 149611"/>
                <a:gd name="connsiteY9" fmla="*/ 117489 h 327208"/>
                <a:gd name="connsiteX10" fmla="*/ 76235 w 149611"/>
                <a:gd name="connsiteY10" fmla="*/ 146064 h 327208"/>
                <a:gd name="connsiteX11" fmla="*/ 35 w 149611"/>
                <a:gd name="connsiteY11" fmla="*/ 14 h 327208"/>
                <a:gd name="connsiteX12" fmla="*/ 66710 w 149611"/>
                <a:gd name="connsiteY12" fmla="*/ 155589 h 327208"/>
                <a:gd name="connsiteX13" fmla="*/ 98460 w 149611"/>
                <a:gd name="connsiteY13" fmla="*/ 244489 h 327208"/>
                <a:gd name="connsiteX14" fmla="*/ 98460 w 149611"/>
                <a:gd name="connsiteY14" fmla="*/ 266714 h 327208"/>
                <a:gd name="connsiteX15" fmla="*/ 69885 w 149611"/>
                <a:gd name="connsiteY15" fmla="*/ 238139 h 327208"/>
                <a:gd name="connsiteX16" fmla="*/ 35 w 149611"/>
                <a:gd name="connsiteY16" fmla="*/ 177814 h 327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9611" h="327208">
                  <a:moveTo>
                    <a:pt x="35" y="177814"/>
                  </a:moveTo>
                  <a:cubicBezTo>
                    <a:pt x="-1552" y="178343"/>
                    <a:pt x="56127" y="220677"/>
                    <a:pt x="60360" y="241314"/>
                  </a:cubicBezTo>
                  <a:cubicBezTo>
                    <a:pt x="64593" y="261951"/>
                    <a:pt x="23318" y="298993"/>
                    <a:pt x="25435" y="301639"/>
                  </a:cubicBezTo>
                  <a:cubicBezTo>
                    <a:pt x="27552" y="304285"/>
                    <a:pt x="57185" y="259306"/>
                    <a:pt x="73060" y="257189"/>
                  </a:cubicBezTo>
                  <a:cubicBezTo>
                    <a:pt x="88935" y="255072"/>
                    <a:pt x="107985" y="277297"/>
                    <a:pt x="120685" y="288939"/>
                  </a:cubicBezTo>
                  <a:cubicBezTo>
                    <a:pt x="133385" y="300581"/>
                    <a:pt x="152435" y="329685"/>
                    <a:pt x="149260" y="327039"/>
                  </a:cubicBezTo>
                  <a:cubicBezTo>
                    <a:pt x="146085" y="324393"/>
                    <a:pt x="112218" y="290527"/>
                    <a:pt x="101635" y="273064"/>
                  </a:cubicBezTo>
                  <a:cubicBezTo>
                    <a:pt x="91052" y="255602"/>
                    <a:pt x="90523" y="236552"/>
                    <a:pt x="85760" y="222264"/>
                  </a:cubicBezTo>
                  <a:cubicBezTo>
                    <a:pt x="80997" y="207976"/>
                    <a:pt x="77293" y="204801"/>
                    <a:pt x="73060" y="187339"/>
                  </a:cubicBezTo>
                  <a:cubicBezTo>
                    <a:pt x="68827" y="169877"/>
                    <a:pt x="59831" y="124368"/>
                    <a:pt x="60360" y="117489"/>
                  </a:cubicBezTo>
                  <a:cubicBezTo>
                    <a:pt x="60889" y="110610"/>
                    <a:pt x="86289" y="165643"/>
                    <a:pt x="76235" y="146064"/>
                  </a:cubicBezTo>
                  <a:cubicBezTo>
                    <a:pt x="66181" y="126485"/>
                    <a:pt x="1622" y="-1573"/>
                    <a:pt x="35" y="14"/>
                  </a:cubicBezTo>
                  <a:cubicBezTo>
                    <a:pt x="-1552" y="1601"/>
                    <a:pt x="50306" y="114843"/>
                    <a:pt x="66710" y="155589"/>
                  </a:cubicBezTo>
                  <a:cubicBezTo>
                    <a:pt x="83114" y="196335"/>
                    <a:pt x="93168" y="225968"/>
                    <a:pt x="98460" y="244489"/>
                  </a:cubicBezTo>
                  <a:cubicBezTo>
                    <a:pt x="103752" y="263010"/>
                    <a:pt x="103222" y="267772"/>
                    <a:pt x="98460" y="266714"/>
                  </a:cubicBezTo>
                  <a:cubicBezTo>
                    <a:pt x="93698" y="265656"/>
                    <a:pt x="85760" y="251368"/>
                    <a:pt x="69885" y="238139"/>
                  </a:cubicBezTo>
                  <a:cubicBezTo>
                    <a:pt x="54010" y="224910"/>
                    <a:pt x="1622" y="177285"/>
                    <a:pt x="35" y="1778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 69">
              <a:extLst>
                <a:ext uri="{FF2B5EF4-FFF2-40B4-BE49-F238E27FC236}">
                  <a16:creationId xmlns:a16="http://schemas.microsoft.com/office/drawing/2014/main" id="{13DC6EB9-C0A8-FF30-9A1E-A7194A5F018A}"/>
                </a:ext>
              </a:extLst>
            </p:cNvPr>
            <p:cNvSpPr/>
            <p:nvPr/>
          </p:nvSpPr>
          <p:spPr>
            <a:xfrm>
              <a:off x="4937122" y="3781419"/>
              <a:ext cx="136171" cy="201806"/>
            </a:xfrm>
            <a:custGeom>
              <a:avLst/>
              <a:gdLst>
                <a:gd name="connsiteX0" fmla="*/ 3 w 136171"/>
                <a:gd name="connsiteY0" fmla="*/ 25406 h 201806"/>
                <a:gd name="connsiteX1" fmla="*/ 88903 w 136171"/>
                <a:gd name="connsiteY1" fmla="*/ 127006 h 201806"/>
                <a:gd name="connsiteX2" fmla="*/ 66678 w 136171"/>
                <a:gd name="connsiteY2" fmla="*/ 95256 h 201806"/>
                <a:gd name="connsiteX3" fmla="*/ 133353 w 136171"/>
                <a:gd name="connsiteY3" fmla="*/ 200031 h 201806"/>
                <a:gd name="connsiteX4" fmla="*/ 117478 w 136171"/>
                <a:gd name="connsiteY4" fmla="*/ 149231 h 201806"/>
                <a:gd name="connsiteX5" fmla="*/ 60328 w 136171"/>
                <a:gd name="connsiteY5" fmla="*/ 6 h 201806"/>
                <a:gd name="connsiteX6" fmla="*/ 120653 w 136171"/>
                <a:gd name="connsiteY6" fmla="*/ 142881 h 201806"/>
                <a:gd name="connsiteX7" fmla="*/ 85728 w 136171"/>
                <a:gd name="connsiteY7" fmla="*/ 120656 h 201806"/>
                <a:gd name="connsiteX8" fmla="*/ 3 w 136171"/>
                <a:gd name="connsiteY8" fmla="*/ 25406 h 20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171" h="201806">
                  <a:moveTo>
                    <a:pt x="3" y="25406"/>
                  </a:moveTo>
                  <a:cubicBezTo>
                    <a:pt x="532" y="26464"/>
                    <a:pt x="77791" y="115364"/>
                    <a:pt x="88903" y="127006"/>
                  </a:cubicBezTo>
                  <a:cubicBezTo>
                    <a:pt x="100016" y="138648"/>
                    <a:pt x="59270" y="83085"/>
                    <a:pt x="66678" y="95256"/>
                  </a:cubicBezTo>
                  <a:cubicBezTo>
                    <a:pt x="74086" y="107427"/>
                    <a:pt x="124886" y="191035"/>
                    <a:pt x="133353" y="200031"/>
                  </a:cubicBezTo>
                  <a:cubicBezTo>
                    <a:pt x="141820" y="209027"/>
                    <a:pt x="129649" y="182568"/>
                    <a:pt x="117478" y="149231"/>
                  </a:cubicBezTo>
                  <a:cubicBezTo>
                    <a:pt x="105307" y="115894"/>
                    <a:pt x="59799" y="1064"/>
                    <a:pt x="60328" y="6"/>
                  </a:cubicBezTo>
                  <a:cubicBezTo>
                    <a:pt x="60857" y="-1052"/>
                    <a:pt x="116420" y="122773"/>
                    <a:pt x="120653" y="142881"/>
                  </a:cubicBezTo>
                  <a:cubicBezTo>
                    <a:pt x="124886" y="162989"/>
                    <a:pt x="103720" y="139706"/>
                    <a:pt x="85728" y="120656"/>
                  </a:cubicBezTo>
                  <a:cubicBezTo>
                    <a:pt x="67736" y="101606"/>
                    <a:pt x="-526" y="24348"/>
                    <a:pt x="3" y="254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 70">
              <a:extLst>
                <a:ext uri="{FF2B5EF4-FFF2-40B4-BE49-F238E27FC236}">
                  <a16:creationId xmlns:a16="http://schemas.microsoft.com/office/drawing/2014/main" id="{C024C825-3292-9CCC-FB24-006404E4FDBE}"/>
                </a:ext>
              </a:extLst>
            </p:cNvPr>
            <p:cNvSpPr/>
            <p:nvPr/>
          </p:nvSpPr>
          <p:spPr>
            <a:xfrm>
              <a:off x="4590919" y="2752136"/>
              <a:ext cx="47756" cy="845817"/>
            </a:xfrm>
            <a:custGeom>
              <a:avLst/>
              <a:gdLst>
                <a:gd name="connsiteX0" fmla="*/ 47756 w 47756"/>
                <a:gd name="connsiteY0" fmla="*/ 589 h 845817"/>
                <a:gd name="connsiteX1" fmla="*/ 25531 w 47756"/>
                <a:gd name="connsiteY1" fmla="*/ 486364 h 845817"/>
                <a:gd name="connsiteX2" fmla="*/ 16006 w 47756"/>
                <a:gd name="connsiteY2" fmla="*/ 416514 h 845817"/>
                <a:gd name="connsiteX3" fmla="*/ 131 w 47756"/>
                <a:gd name="connsiteY3" fmla="*/ 845139 h 845817"/>
                <a:gd name="connsiteX4" fmla="*/ 25531 w 47756"/>
                <a:gd name="connsiteY4" fmla="*/ 302214 h 845817"/>
                <a:gd name="connsiteX5" fmla="*/ 25531 w 47756"/>
                <a:gd name="connsiteY5" fmla="*/ 384764 h 845817"/>
                <a:gd name="connsiteX6" fmla="*/ 47756 w 47756"/>
                <a:gd name="connsiteY6" fmla="*/ 589 h 845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756" h="845817">
                  <a:moveTo>
                    <a:pt x="47756" y="589"/>
                  </a:moveTo>
                  <a:cubicBezTo>
                    <a:pt x="47756" y="17522"/>
                    <a:pt x="30823" y="417043"/>
                    <a:pt x="25531" y="486364"/>
                  </a:cubicBezTo>
                  <a:cubicBezTo>
                    <a:pt x="20239" y="555685"/>
                    <a:pt x="20239" y="356718"/>
                    <a:pt x="16006" y="416514"/>
                  </a:cubicBezTo>
                  <a:cubicBezTo>
                    <a:pt x="11773" y="476310"/>
                    <a:pt x="-1456" y="864189"/>
                    <a:pt x="131" y="845139"/>
                  </a:cubicBezTo>
                  <a:cubicBezTo>
                    <a:pt x="1718" y="826089"/>
                    <a:pt x="21298" y="378943"/>
                    <a:pt x="25531" y="302214"/>
                  </a:cubicBezTo>
                  <a:cubicBezTo>
                    <a:pt x="29764" y="225485"/>
                    <a:pt x="22356" y="432918"/>
                    <a:pt x="25531" y="384764"/>
                  </a:cubicBezTo>
                  <a:cubicBezTo>
                    <a:pt x="28706" y="336610"/>
                    <a:pt x="47756" y="-16344"/>
                    <a:pt x="47756" y="5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 71">
              <a:extLst>
                <a:ext uri="{FF2B5EF4-FFF2-40B4-BE49-F238E27FC236}">
                  <a16:creationId xmlns:a16="http://schemas.microsoft.com/office/drawing/2014/main" id="{2D134F32-E797-1C0A-22CB-28728E36E903}"/>
                </a:ext>
              </a:extLst>
            </p:cNvPr>
            <p:cNvSpPr/>
            <p:nvPr/>
          </p:nvSpPr>
          <p:spPr>
            <a:xfrm>
              <a:off x="4425945" y="3600443"/>
              <a:ext cx="130506" cy="269942"/>
            </a:xfrm>
            <a:custGeom>
              <a:avLst/>
              <a:gdLst>
                <a:gd name="connsiteX0" fmla="*/ 130180 w 130506"/>
                <a:gd name="connsiteY0" fmla="*/ 7 h 269942"/>
                <a:gd name="connsiteX1" fmla="*/ 76205 w 130506"/>
                <a:gd name="connsiteY1" fmla="*/ 136532 h 269942"/>
                <a:gd name="connsiteX2" fmla="*/ 69855 w 130506"/>
                <a:gd name="connsiteY2" fmla="*/ 196857 h 269942"/>
                <a:gd name="connsiteX3" fmla="*/ 82555 w 130506"/>
                <a:gd name="connsiteY3" fmla="*/ 266707 h 269942"/>
                <a:gd name="connsiteX4" fmla="*/ 79380 w 130506"/>
                <a:gd name="connsiteY4" fmla="*/ 193682 h 269942"/>
                <a:gd name="connsiteX5" fmla="*/ 76205 w 130506"/>
                <a:gd name="connsiteY5" fmla="*/ 104782 h 269942"/>
                <a:gd name="connsiteX6" fmla="*/ 22230 w 130506"/>
                <a:gd name="connsiteY6" fmla="*/ 190507 h 269942"/>
                <a:gd name="connsiteX7" fmla="*/ 44455 w 130506"/>
                <a:gd name="connsiteY7" fmla="*/ 269882 h 269942"/>
                <a:gd name="connsiteX8" fmla="*/ 5 w 130506"/>
                <a:gd name="connsiteY8" fmla="*/ 177807 h 269942"/>
                <a:gd name="connsiteX9" fmla="*/ 47630 w 130506"/>
                <a:gd name="connsiteY9" fmla="*/ 130182 h 269942"/>
                <a:gd name="connsiteX10" fmla="*/ 57155 w 130506"/>
                <a:gd name="connsiteY10" fmla="*/ 57157 h 269942"/>
                <a:gd name="connsiteX11" fmla="*/ 12705 w 130506"/>
                <a:gd name="connsiteY11" fmla="*/ 219082 h 269942"/>
                <a:gd name="connsiteX12" fmla="*/ 47630 w 130506"/>
                <a:gd name="connsiteY12" fmla="*/ 142882 h 269942"/>
                <a:gd name="connsiteX13" fmla="*/ 130180 w 130506"/>
                <a:gd name="connsiteY13" fmla="*/ 7 h 26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506" h="269942">
                  <a:moveTo>
                    <a:pt x="130180" y="7"/>
                  </a:moveTo>
                  <a:cubicBezTo>
                    <a:pt x="134942" y="-1051"/>
                    <a:pt x="86259" y="103724"/>
                    <a:pt x="76205" y="136532"/>
                  </a:cubicBezTo>
                  <a:cubicBezTo>
                    <a:pt x="66151" y="169340"/>
                    <a:pt x="68797" y="175161"/>
                    <a:pt x="69855" y="196857"/>
                  </a:cubicBezTo>
                  <a:cubicBezTo>
                    <a:pt x="70913" y="218553"/>
                    <a:pt x="80968" y="267236"/>
                    <a:pt x="82555" y="266707"/>
                  </a:cubicBezTo>
                  <a:cubicBezTo>
                    <a:pt x="84142" y="266178"/>
                    <a:pt x="80438" y="220669"/>
                    <a:pt x="79380" y="193682"/>
                  </a:cubicBezTo>
                  <a:cubicBezTo>
                    <a:pt x="78322" y="166695"/>
                    <a:pt x="85730" y="105311"/>
                    <a:pt x="76205" y="104782"/>
                  </a:cubicBezTo>
                  <a:cubicBezTo>
                    <a:pt x="66680" y="104253"/>
                    <a:pt x="27522" y="162990"/>
                    <a:pt x="22230" y="190507"/>
                  </a:cubicBezTo>
                  <a:cubicBezTo>
                    <a:pt x="16938" y="218024"/>
                    <a:pt x="48159" y="271999"/>
                    <a:pt x="44455" y="269882"/>
                  </a:cubicBezTo>
                  <a:cubicBezTo>
                    <a:pt x="40751" y="267765"/>
                    <a:pt x="-524" y="201090"/>
                    <a:pt x="5" y="177807"/>
                  </a:cubicBezTo>
                  <a:cubicBezTo>
                    <a:pt x="534" y="154524"/>
                    <a:pt x="38105" y="150290"/>
                    <a:pt x="47630" y="130182"/>
                  </a:cubicBezTo>
                  <a:cubicBezTo>
                    <a:pt x="57155" y="110074"/>
                    <a:pt x="62976" y="42340"/>
                    <a:pt x="57155" y="57157"/>
                  </a:cubicBezTo>
                  <a:cubicBezTo>
                    <a:pt x="51334" y="71974"/>
                    <a:pt x="14292" y="204795"/>
                    <a:pt x="12705" y="219082"/>
                  </a:cubicBezTo>
                  <a:cubicBezTo>
                    <a:pt x="11118" y="233369"/>
                    <a:pt x="28051" y="175690"/>
                    <a:pt x="47630" y="142882"/>
                  </a:cubicBezTo>
                  <a:cubicBezTo>
                    <a:pt x="67209" y="110074"/>
                    <a:pt x="125418" y="1065"/>
                    <a:pt x="130180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 72">
              <a:extLst>
                <a:ext uri="{FF2B5EF4-FFF2-40B4-BE49-F238E27FC236}">
                  <a16:creationId xmlns:a16="http://schemas.microsoft.com/office/drawing/2014/main" id="{5C4A3AFE-FF9D-303B-53B1-2A3AADA09BCA}"/>
                </a:ext>
              </a:extLst>
            </p:cNvPr>
            <p:cNvSpPr/>
            <p:nvPr/>
          </p:nvSpPr>
          <p:spPr>
            <a:xfrm>
              <a:off x="4321159" y="3838480"/>
              <a:ext cx="162973" cy="219475"/>
            </a:xfrm>
            <a:custGeom>
              <a:avLst/>
              <a:gdLst>
                <a:gd name="connsiteX0" fmla="*/ 73041 w 162973"/>
                <a:gd name="connsiteY0" fmla="*/ 9620 h 219475"/>
                <a:gd name="connsiteX1" fmla="*/ 142891 w 162973"/>
                <a:gd name="connsiteY1" fmla="*/ 57245 h 219475"/>
                <a:gd name="connsiteX2" fmla="*/ 57166 w 162973"/>
                <a:gd name="connsiteY2" fmla="*/ 85820 h 219475"/>
                <a:gd name="connsiteX3" fmla="*/ 41291 w 162973"/>
                <a:gd name="connsiteY3" fmla="*/ 108045 h 219475"/>
                <a:gd name="connsiteX4" fmla="*/ 15891 w 162973"/>
                <a:gd name="connsiteY4" fmla="*/ 215995 h 219475"/>
                <a:gd name="connsiteX5" fmla="*/ 15891 w 162973"/>
                <a:gd name="connsiteY5" fmla="*/ 181070 h 219475"/>
                <a:gd name="connsiteX6" fmla="*/ 12716 w 162973"/>
                <a:gd name="connsiteY6" fmla="*/ 63595 h 219475"/>
                <a:gd name="connsiteX7" fmla="*/ 19066 w 162973"/>
                <a:gd name="connsiteY7" fmla="*/ 168370 h 219475"/>
                <a:gd name="connsiteX8" fmla="*/ 31766 w 162973"/>
                <a:gd name="connsiteY8" fmla="*/ 98520 h 219475"/>
                <a:gd name="connsiteX9" fmla="*/ 53991 w 162973"/>
                <a:gd name="connsiteY9" fmla="*/ 66770 h 219475"/>
                <a:gd name="connsiteX10" fmla="*/ 16 w 162973"/>
                <a:gd name="connsiteY10" fmla="*/ 95 h 219475"/>
                <a:gd name="connsiteX11" fmla="*/ 60341 w 162973"/>
                <a:gd name="connsiteY11" fmla="*/ 82645 h 219475"/>
                <a:gd name="connsiteX12" fmla="*/ 127016 w 162973"/>
                <a:gd name="connsiteY12" fmla="*/ 73120 h 219475"/>
                <a:gd name="connsiteX13" fmla="*/ 161941 w 162973"/>
                <a:gd name="connsiteY13" fmla="*/ 60420 h 219475"/>
                <a:gd name="connsiteX14" fmla="*/ 73041 w 162973"/>
                <a:gd name="connsiteY14" fmla="*/ 9620 h 219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2973" h="219475">
                  <a:moveTo>
                    <a:pt x="73041" y="9620"/>
                  </a:moveTo>
                  <a:cubicBezTo>
                    <a:pt x="69866" y="9091"/>
                    <a:pt x="145537" y="44545"/>
                    <a:pt x="142891" y="57245"/>
                  </a:cubicBezTo>
                  <a:cubicBezTo>
                    <a:pt x="140245" y="69945"/>
                    <a:pt x="74099" y="77353"/>
                    <a:pt x="57166" y="85820"/>
                  </a:cubicBezTo>
                  <a:cubicBezTo>
                    <a:pt x="40233" y="94287"/>
                    <a:pt x="48170" y="86349"/>
                    <a:pt x="41291" y="108045"/>
                  </a:cubicBezTo>
                  <a:cubicBezTo>
                    <a:pt x="34412" y="129741"/>
                    <a:pt x="20124" y="203824"/>
                    <a:pt x="15891" y="215995"/>
                  </a:cubicBezTo>
                  <a:cubicBezTo>
                    <a:pt x="11658" y="228166"/>
                    <a:pt x="16420" y="206470"/>
                    <a:pt x="15891" y="181070"/>
                  </a:cubicBezTo>
                  <a:cubicBezTo>
                    <a:pt x="15362" y="155670"/>
                    <a:pt x="12187" y="65712"/>
                    <a:pt x="12716" y="63595"/>
                  </a:cubicBezTo>
                  <a:cubicBezTo>
                    <a:pt x="13245" y="61478"/>
                    <a:pt x="15891" y="162549"/>
                    <a:pt x="19066" y="168370"/>
                  </a:cubicBezTo>
                  <a:cubicBezTo>
                    <a:pt x="22241" y="174191"/>
                    <a:pt x="25945" y="115453"/>
                    <a:pt x="31766" y="98520"/>
                  </a:cubicBezTo>
                  <a:cubicBezTo>
                    <a:pt x="37587" y="81587"/>
                    <a:pt x="59283" y="83174"/>
                    <a:pt x="53991" y="66770"/>
                  </a:cubicBezTo>
                  <a:cubicBezTo>
                    <a:pt x="48699" y="50366"/>
                    <a:pt x="-1042" y="-2551"/>
                    <a:pt x="16" y="95"/>
                  </a:cubicBezTo>
                  <a:cubicBezTo>
                    <a:pt x="1074" y="2741"/>
                    <a:pt x="39174" y="70474"/>
                    <a:pt x="60341" y="82645"/>
                  </a:cubicBezTo>
                  <a:cubicBezTo>
                    <a:pt x="81508" y="94816"/>
                    <a:pt x="110083" y="76824"/>
                    <a:pt x="127016" y="73120"/>
                  </a:cubicBezTo>
                  <a:cubicBezTo>
                    <a:pt x="143949" y="69416"/>
                    <a:pt x="168291" y="71003"/>
                    <a:pt x="161941" y="60420"/>
                  </a:cubicBezTo>
                  <a:cubicBezTo>
                    <a:pt x="155591" y="49837"/>
                    <a:pt x="76216" y="10149"/>
                    <a:pt x="73041" y="96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 73">
              <a:extLst>
                <a:ext uri="{FF2B5EF4-FFF2-40B4-BE49-F238E27FC236}">
                  <a16:creationId xmlns:a16="http://schemas.microsoft.com/office/drawing/2014/main" id="{A7759663-E037-21D4-355B-04D983DED163}"/>
                </a:ext>
              </a:extLst>
            </p:cNvPr>
            <p:cNvSpPr/>
            <p:nvPr/>
          </p:nvSpPr>
          <p:spPr>
            <a:xfrm>
              <a:off x="4308259" y="3743268"/>
              <a:ext cx="130437" cy="212855"/>
            </a:xfrm>
            <a:custGeom>
              <a:avLst/>
              <a:gdLst>
                <a:gd name="connsiteX0" fmla="*/ 130391 w 130437"/>
                <a:gd name="connsiteY0" fmla="*/ 57 h 212855"/>
                <a:gd name="connsiteX1" fmla="*/ 85941 w 130437"/>
                <a:gd name="connsiteY1" fmla="*/ 92132 h 212855"/>
                <a:gd name="connsiteX2" fmla="*/ 92291 w 130437"/>
                <a:gd name="connsiteY2" fmla="*/ 190557 h 212855"/>
                <a:gd name="connsiteX3" fmla="*/ 57366 w 130437"/>
                <a:gd name="connsiteY3" fmla="*/ 139757 h 212855"/>
                <a:gd name="connsiteX4" fmla="*/ 92291 w 130437"/>
                <a:gd name="connsiteY4" fmla="*/ 212782 h 212855"/>
                <a:gd name="connsiteX5" fmla="*/ 76416 w 130437"/>
                <a:gd name="connsiteY5" fmla="*/ 152457 h 212855"/>
                <a:gd name="connsiteX6" fmla="*/ 54191 w 130437"/>
                <a:gd name="connsiteY6" fmla="*/ 101657 h 212855"/>
                <a:gd name="connsiteX7" fmla="*/ 216 w 130437"/>
                <a:gd name="connsiteY7" fmla="*/ 168332 h 212855"/>
                <a:gd name="connsiteX8" fmla="*/ 76416 w 130437"/>
                <a:gd name="connsiteY8" fmla="*/ 79432 h 212855"/>
                <a:gd name="connsiteX9" fmla="*/ 130391 w 130437"/>
                <a:gd name="connsiteY9" fmla="*/ 57 h 212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437" h="212855">
                  <a:moveTo>
                    <a:pt x="130391" y="57"/>
                  </a:moveTo>
                  <a:cubicBezTo>
                    <a:pt x="131979" y="2174"/>
                    <a:pt x="92291" y="60382"/>
                    <a:pt x="85941" y="92132"/>
                  </a:cubicBezTo>
                  <a:cubicBezTo>
                    <a:pt x="79591" y="123882"/>
                    <a:pt x="97053" y="182620"/>
                    <a:pt x="92291" y="190557"/>
                  </a:cubicBezTo>
                  <a:cubicBezTo>
                    <a:pt x="87528" y="198495"/>
                    <a:pt x="57366" y="136053"/>
                    <a:pt x="57366" y="139757"/>
                  </a:cubicBezTo>
                  <a:cubicBezTo>
                    <a:pt x="57366" y="143461"/>
                    <a:pt x="89116" y="210665"/>
                    <a:pt x="92291" y="212782"/>
                  </a:cubicBezTo>
                  <a:cubicBezTo>
                    <a:pt x="95466" y="214899"/>
                    <a:pt x="82766" y="170978"/>
                    <a:pt x="76416" y="152457"/>
                  </a:cubicBezTo>
                  <a:cubicBezTo>
                    <a:pt x="70066" y="133936"/>
                    <a:pt x="66891" y="99011"/>
                    <a:pt x="54191" y="101657"/>
                  </a:cubicBezTo>
                  <a:cubicBezTo>
                    <a:pt x="41491" y="104303"/>
                    <a:pt x="-3488" y="172036"/>
                    <a:pt x="216" y="168332"/>
                  </a:cubicBezTo>
                  <a:cubicBezTo>
                    <a:pt x="3920" y="164628"/>
                    <a:pt x="57895" y="103774"/>
                    <a:pt x="76416" y="79432"/>
                  </a:cubicBezTo>
                  <a:cubicBezTo>
                    <a:pt x="94937" y="55090"/>
                    <a:pt x="128803" y="-2060"/>
                    <a:pt x="130391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 74">
              <a:extLst>
                <a:ext uri="{FF2B5EF4-FFF2-40B4-BE49-F238E27FC236}">
                  <a16:creationId xmlns:a16="http://schemas.microsoft.com/office/drawing/2014/main" id="{78C90816-4E68-07CF-7C64-B5FF45C93187}"/>
                </a:ext>
              </a:extLst>
            </p:cNvPr>
            <p:cNvSpPr/>
            <p:nvPr/>
          </p:nvSpPr>
          <p:spPr>
            <a:xfrm>
              <a:off x="4825361" y="3790917"/>
              <a:ext cx="121641" cy="114811"/>
            </a:xfrm>
            <a:custGeom>
              <a:avLst/>
              <a:gdLst>
                <a:gd name="connsiteX0" fmla="*/ 121289 w 121641"/>
                <a:gd name="connsiteY0" fmla="*/ 33 h 114811"/>
                <a:gd name="connsiteX1" fmla="*/ 70489 w 121641"/>
                <a:gd name="connsiteY1" fmla="*/ 73058 h 114811"/>
                <a:gd name="connsiteX2" fmla="*/ 121289 w 121641"/>
                <a:gd name="connsiteY2" fmla="*/ 114333 h 114811"/>
                <a:gd name="connsiteX3" fmla="*/ 38739 w 121641"/>
                <a:gd name="connsiteY3" fmla="*/ 92108 h 114811"/>
                <a:gd name="connsiteX4" fmla="*/ 639 w 121641"/>
                <a:gd name="connsiteY4" fmla="*/ 41308 h 114811"/>
                <a:gd name="connsiteX5" fmla="*/ 67314 w 121641"/>
                <a:gd name="connsiteY5" fmla="*/ 76233 h 114811"/>
                <a:gd name="connsiteX6" fmla="*/ 45089 w 121641"/>
                <a:gd name="connsiteY6" fmla="*/ 82583 h 114811"/>
                <a:gd name="connsiteX7" fmla="*/ 121289 w 121641"/>
                <a:gd name="connsiteY7" fmla="*/ 33 h 114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641" h="114811">
                  <a:moveTo>
                    <a:pt x="121289" y="33"/>
                  </a:moveTo>
                  <a:cubicBezTo>
                    <a:pt x="125522" y="-1554"/>
                    <a:pt x="70489" y="54008"/>
                    <a:pt x="70489" y="73058"/>
                  </a:cubicBezTo>
                  <a:cubicBezTo>
                    <a:pt x="70489" y="92108"/>
                    <a:pt x="126581" y="111158"/>
                    <a:pt x="121289" y="114333"/>
                  </a:cubicBezTo>
                  <a:cubicBezTo>
                    <a:pt x="115997" y="117508"/>
                    <a:pt x="58847" y="104279"/>
                    <a:pt x="38739" y="92108"/>
                  </a:cubicBezTo>
                  <a:cubicBezTo>
                    <a:pt x="18631" y="79937"/>
                    <a:pt x="-4123" y="43954"/>
                    <a:pt x="639" y="41308"/>
                  </a:cubicBezTo>
                  <a:cubicBezTo>
                    <a:pt x="5401" y="38662"/>
                    <a:pt x="59906" y="69354"/>
                    <a:pt x="67314" y="76233"/>
                  </a:cubicBezTo>
                  <a:cubicBezTo>
                    <a:pt x="74722" y="83112"/>
                    <a:pt x="40856" y="92637"/>
                    <a:pt x="45089" y="82583"/>
                  </a:cubicBezTo>
                  <a:cubicBezTo>
                    <a:pt x="49322" y="72529"/>
                    <a:pt x="117056" y="1620"/>
                    <a:pt x="121289" y="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 75">
              <a:extLst>
                <a:ext uri="{FF2B5EF4-FFF2-40B4-BE49-F238E27FC236}">
                  <a16:creationId xmlns:a16="http://schemas.microsoft.com/office/drawing/2014/main" id="{F617D335-62DA-F89F-A5B8-0D0DB11606DB}"/>
                </a:ext>
              </a:extLst>
            </p:cNvPr>
            <p:cNvSpPr/>
            <p:nvPr/>
          </p:nvSpPr>
          <p:spPr>
            <a:xfrm>
              <a:off x="4646830" y="3813175"/>
              <a:ext cx="144245" cy="238171"/>
            </a:xfrm>
            <a:custGeom>
              <a:avLst/>
              <a:gdLst>
                <a:gd name="connsiteX0" fmla="*/ 1370 w 144245"/>
                <a:gd name="connsiteY0" fmla="*/ 12700 h 238171"/>
                <a:gd name="connsiteX1" fmla="*/ 48995 w 144245"/>
                <a:gd name="connsiteY1" fmla="*/ 101600 h 238171"/>
                <a:gd name="connsiteX2" fmla="*/ 26770 w 144245"/>
                <a:gd name="connsiteY2" fmla="*/ 161925 h 238171"/>
                <a:gd name="connsiteX3" fmla="*/ 83920 w 144245"/>
                <a:gd name="connsiteY3" fmla="*/ 95250 h 238171"/>
                <a:gd name="connsiteX4" fmla="*/ 55345 w 144245"/>
                <a:gd name="connsiteY4" fmla="*/ 158750 h 238171"/>
                <a:gd name="connsiteX5" fmla="*/ 1370 w 144245"/>
                <a:gd name="connsiteY5" fmla="*/ 238125 h 238171"/>
                <a:gd name="connsiteX6" fmla="*/ 23595 w 144245"/>
                <a:gd name="connsiteY6" fmla="*/ 168275 h 238171"/>
                <a:gd name="connsiteX7" fmla="*/ 102970 w 144245"/>
                <a:gd name="connsiteY7" fmla="*/ 47625 h 238171"/>
                <a:gd name="connsiteX8" fmla="*/ 144245 w 144245"/>
                <a:gd name="connsiteY8" fmla="*/ 0 h 238171"/>
                <a:gd name="connsiteX9" fmla="*/ 58520 w 144245"/>
                <a:gd name="connsiteY9" fmla="*/ 98425 h 238171"/>
                <a:gd name="connsiteX10" fmla="*/ 1370 w 144245"/>
                <a:gd name="connsiteY10" fmla="*/ 12700 h 23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245" h="238171">
                  <a:moveTo>
                    <a:pt x="1370" y="12700"/>
                  </a:moveTo>
                  <a:cubicBezTo>
                    <a:pt x="-217" y="13229"/>
                    <a:pt x="44762" y="76729"/>
                    <a:pt x="48995" y="101600"/>
                  </a:cubicBezTo>
                  <a:cubicBezTo>
                    <a:pt x="53228" y="126471"/>
                    <a:pt x="20949" y="162983"/>
                    <a:pt x="26770" y="161925"/>
                  </a:cubicBezTo>
                  <a:cubicBezTo>
                    <a:pt x="32591" y="160867"/>
                    <a:pt x="79158" y="95779"/>
                    <a:pt x="83920" y="95250"/>
                  </a:cubicBezTo>
                  <a:cubicBezTo>
                    <a:pt x="88683" y="94721"/>
                    <a:pt x="69103" y="134938"/>
                    <a:pt x="55345" y="158750"/>
                  </a:cubicBezTo>
                  <a:cubicBezTo>
                    <a:pt x="41587" y="182562"/>
                    <a:pt x="6662" y="236538"/>
                    <a:pt x="1370" y="238125"/>
                  </a:cubicBezTo>
                  <a:cubicBezTo>
                    <a:pt x="-3922" y="239712"/>
                    <a:pt x="6662" y="200025"/>
                    <a:pt x="23595" y="168275"/>
                  </a:cubicBezTo>
                  <a:cubicBezTo>
                    <a:pt x="40528" y="136525"/>
                    <a:pt x="82862" y="75671"/>
                    <a:pt x="102970" y="47625"/>
                  </a:cubicBezTo>
                  <a:cubicBezTo>
                    <a:pt x="123078" y="19579"/>
                    <a:pt x="144245" y="0"/>
                    <a:pt x="144245" y="0"/>
                  </a:cubicBezTo>
                  <a:cubicBezTo>
                    <a:pt x="136837" y="8467"/>
                    <a:pt x="78628" y="93133"/>
                    <a:pt x="58520" y="98425"/>
                  </a:cubicBezTo>
                  <a:cubicBezTo>
                    <a:pt x="38412" y="103717"/>
                    <a:pt x="2957" y="12171"/>
                    <a:pt x="1370" y="127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 76">
              <a:extLst>
                <a:ext uri="{FF2B5EF4-FFF2-40B4-BE49-F238E27FC236}">
                  <a16:creationId xmlns:a16="http://schemas.microsoft.com/office/drawing/2014/main" id="{2BB74B82-5899-923E-412E-8B5E2CC8AEB2}"/>
                </a:ext>
              </a:extLst>
            </p:cNvPr>
            <p:cNvSpPr/>
            <p:nvPr/>
          </p:nvSpPr>
          <p:spPr>
            <a:xfrm>
              <a:off x="4706697" y="3835397"/>
              <a:ext cx="325681" cy="178061"/>
            </a:xfrm>
            <a:custGeom>
              <a:avLst/>
              <a:gdLst>
                <a:gd name="connsiteX0" fmla="*/ 1828 w 325681"/>
                <a:gd name="connsiteY0" fmla="*/ 76203 h 178061"/>
                <a:gd name="connsiteX1" fmla="*/ 109778 w 325681"/>
                <a:gd name="connsiteY1" fmla="*/ 60328 h 178061"/>
                <a:gd name="connsiteX2" fmla="*/ 230428 w 325681"/>
                <a:gd name="connsiteY2" fmla="*/ 76203 h 178061"/>
                <a:gd name="connsiteX3" fmla="*/ 255828 w 325681"/>
                <a:gd name="connsiteY3" fmla="*/ 66678 h 178061"/>
                <a:gd name="connsiteX4" fmla="*/ 198678 w 325681"/>
                <a:gd name="connsiteY4" fmla="*/ 3 h 178061"/>
                <a:gd name="connsiteX5" fmla="*/ 255828 w 325681"/>
                <a:gd name="connsiteY5" fmla="*/ 63503 h 178061"/>
                <a:gd name="connsiteX6" fmla="*/ 322503 w 325681"/>
                <a:gd name="connsiteY6" fmla="*/ 57153 h 178061"/>
                <a:gd name="connsiteX7" fmla="*/ 265353 w 325681"/>
                <a:gd name="connsiteY7" fmla="*/ 76203 h 178061"/>
                <a:gd name="connsiteX8" fmla="*/ 325678 w 325681"/>
                <a:gd name="connsiteY8" fmla="*/ 177803 h 178061"/>
                <a:gd name="connsiteX9" fmla="*/ 262178 w 325681"/>
                <a:gd name="connsiteY9" fmla="*/ 104778 h 178061"/>
                <a:gd name="connsiteX10" fmla="*/ 201853 w 325681"/>
                <a:gd name="connsiteY10" fmla="*/ 85728 h 178061"/>
                <a:gd name="connsiteX11" fmla="*/ 1828 w 325681"/>
                <a:gd name="connsiteY11" fmla="*/ 76203 h 17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681" h="178061">
                  <a:moveTo>
                    <a:pt x="1828" y="76203"/>
                  </a:moveTo>
                  <a:cubicBezTo>
                    <a:pt x="-13518" y="71970"/>
                    <a:pt x="71678" y="60328"/>
                    <a:pt x="109778" y="60328"/>
                  </a:cubicBezTo>
                  <a:cubicBezTo>
                    <a:pt x="147878" y="60328"/>
                    <a:pt x="206086" y="75145"/>
                    <a:pt x="230428" y="76203"/>
                  </a:cubicBezTo>
                  <a:cubicBezTo>
                    <a:pt x="254770" y="77261"/>
                    <a:pt x="261120" y="79378"/>
                    <a:pt x="255828" y="66678"/>
                  </a:cubicBezTo>
                  <a:cubicBezTo>
                    <a:pt x="250536" y="53978"/>
                    <a:pt x="198678" y="532"/>
                    <a:pt x="198678" y="3"/>
                  </a:cubicBezTo>
                  <a:cubicBezTo>
                    <a:pt x="198678" y="-526"/>
                    <a:pt x="235191" y="53978"/>
                    <a:pt x="255828" y="63503"/>
                  </a:cubicBezTo>
                  <a:cubicBezTo>
                    <a:pt x="276465" y="73028"/>
                    <a:pt x="320915" y="55036"/>
                    <a:pt x="322503" y="57153"/>
                  </a:cubicBezTo>
                  <a:cubicBezTo>
                    <a:pt x="324091" y="59270"/>
                    <a:pt x="264824" y="56095"/>
                    <a:pt x="265353" y="76203"/>
                  </a:cubicBezTo>
                  <a:cubicBezTo>
                    <a:pt x="265882" y="96311"/>
                    <a:pt x="326207" y="173041"/>
                    <a:pt x="325678" y="177803"/>
                  </a:cubicBezTo>
                  <a:cubicBezTo>
                    <a:pt x="325149" y="182566"/>
                    <a:pt x="282815" y="120124"/>
                    <a:pt x="262178" y="104778"/>
                  </a:cubicBezTo>
                  <a:cubicBezTo>
                    <a:pt x="241541" y="89432"/>
                    <a:pt x="244186" y="92607"/>
                    <a:pt x="201853" y="85728"/>
                  </a:cubicBezTo>
                  <a:cubicBezTo>
                    <a:pt x="159520" y="78849"/>
                    <a:pt x="17174" y="80436"/>
                    <a:pt x="1828" y="762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 77">
              <a:extLst>
                <a:ext uri="{FF2B5EF4-FFF2-40B4-BE49-F238E27FC236}">
                  <a16:creationId xmlns:a16="http://schemas.microsoft.com/office/drawing/2014/main" id="{BB84B53B-BED6-B2F4-4758-07CEAD738733}"/>
                </a:ext>
              </a:extLst>
            </p:cNvPr>
            <p:cNvSpPr/>
            <p:nvPr/>
          </p:nvSpPr>
          <p:spPr>
            <a:xfrm>
              <a:off x="4454523" y="3870284"/>
              <a:ext cx="141495" cy="162258"/>
            </a:xfrm>
            <a:custGeom>
              <a:avLst/>
              <a:gdLst>
                <a:gd name="connsiteX0" fmla="*/ 50802 w 141495"/>
                <a:gd name="connsiteY0" fmla="*/ 3216 h 162258"/>
                <a:gd name="connsiteX1" fmla="*/ 123827 w 141495"/>
                <a:gd name="connsiteY1" fmla="*/ 92116 h 162258"/>
                <a:gd name="connsiteX2" fmla="*/ 123827 w 141495"/>
                <a:gd name="connsiteY2" fmla="*/ 158791 h 162258"/>
                <a:gd name="connsiteX3" fmla="*/ 123827 w 141495"/>
                <a:gd name="connsiteY3" fmla="*/ 136566 h 162258"/>
                <a:gd name="connsiteX4" fmla="*/ 2 w 141495"/>
                <a:gd name="connsiteY4" fmla="*/ 41 h 162258"/>
                <a:gd name="connsiteX5" fmla="*/ 127002 w 141495"/>
                <a:gd name="connsiteY5" fmla="*/ 120691 h 162258"/>
                <a:gd name="connsiteX6" fmla="*/ 133352 w 141495"/>
                <a:gd name="connsiteY6" fmla="*/ 104816 h 162258"/>
                <a:gd name="connsiteX7" fmla="*/ 50802 w 141495"/>
                <a:gd name="connsiteY7" fmla="*/ 3216 h 16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1495" h="162258">
                  <a:moveTo>
                    <a:pt x="50802" y="3216"/>
                  </a:moveTo>
                  <a:cubicBezTo>
                    <a:pt x="49214" y="1099"/>
                    <a:pt x="111656" y="66187"/>
                    <a:pt x="123827" y="92116"/>
                  </a:cubicBezTo>
                  <a:cubicBezTo>
                    <a:pt x="135998" y="118045"/>
                    <a:pt x="123827" y="158791"/>
                    <a:pt x="123827" y="158791"/>
                  </a:cubicBezTo>
                  <a:cubicBezTo>
                    <a:pt x="123827" y="166199"/>
                    <a:pt x="144465" y="163024"/>
                    <a:pt x="123827" y="136566"/>
                  </a:cubicBezTo>
                  <a:cubicBezTo>
                    <a:pt x="103189" y="110108"/>
                    <a:pt x="-527" y="2687"/>
                    <a:pt x="2" y="41"/>
                  </a:cubicBezTo>
                  <a:cubicBezTo>
                    <a:pt x="531" y="-2605"/>
                    <a:pt x="127002" y="120691"/>
                    <a:pt x="127002" y="120691"/>
                  </a:cubicBezTo>
                  <a:cubicBezTo>
                    <a:pt x="149227" y="138153"/>
                    <a:pt x="141289" y="121749"/>
                    <a:pt x="133352" y="104816"/>
                  </a:cubicBezTo>
                  <a:cubicBezTo>
                    <a:pt x="125415" y="87883"/>
                    <a:pt x="52390" y="5333"/>
                    <a:pt x="50802" y="32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 78">
              <a:extLst>
                <a:ext uri="{FF2B5EF4-FFF2-40B4-BE49-F238E27FC236}">
                  <a16:creationId xmlns:a16="http://schemas.microsoft.com/office/drawing/2014/main" id="{3B49DBA4-5D87-3600-DBDF-5F036EBEA31E}"/>
                </a:ext>
              </a:extLst>
            </p:cNvPr>
            <p:cNvSpPr/>
            <p:nvPr/>
          </p:nvSpPr>
          <p:spPr>
            <a:xfrm>
              <a:off x="4663816" y="3876659"/>
              <a:ext cx="95716" cy="165359"/>
            </a:xfrm>
            <a:custGeom>
              <a:avLst/>
              <a:gdLst>
                <a:gd name="connsiteX0" fmla="*/ 259 w 95716"/>
                <a:gd name="connsiteY0" fmla="*/ 16 h 165359"/>
                <a:gd name="connsiteX1" fmla="*/ 41534 w 95716"/>
                <a:gd name="connsiteY1" fmla="*/ 69866 h 165359"/>
                <a:gd name="connsiteX2" fmla="*/ 47884 w 95716"/>
                <a:gd name="connsiteY2" fmla="*/ 123841 h 165359"/>
                <a:gd name="connsiteX3" fmla="*/ 41534 w 95716"/>
                <a:gd name="connsiteY3" fmla="*/ 165116 h 165359"/>
                <a:gd name="connsiteX4" fmla="*/ 47884 w 95716"/>
                <a:gd name="connsiteY4" fmla="*/ 104791 h 165359"/>
                <a:gd name="connsiteX5" fmla="*/ 95509 w 95716"/>
                <a:gd name="connsiteY5" fmla="*/ 47641 h 165359"/>
                <a:gd name="connsiteX6" fmla="*/ 63759 w 95716"/>
                <a:gd name="connsiteY6" fmla="*/ 76216 h 165359"/>
                <a:gd name="connsiteX7" fmla="*/ 259 w 95716"/>
                <a:gd name="connsiteY7" fmla="*/ 16 h 16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716" h="165359">
                  <a:moveTo>
                    <a:pt x="259" y="16"/>
                  </a:moveTo>
                  <a:cubicBezTo>
                    <a:pt x="-3445" y="-1042"/>
                    <a:pt x="33597" y="49229"/>
                    <a:pt x="41534" y="69866"/>
                  </a:cubicBezTo>
                  <a:cubicBezTo>
                    <a:pt x="49472" y="90504"/>
                    <a:pt x="47884" y="107966"/>
                    <a:pt x="47884" y="123841"/>
                  </a:cubicBezTo>
                  <a:cubicBezTo>
                    <a:pt x="47884" y="139716"/>
                    <a:pt x="41534" y="168291"/>
                    <a:pt x="41534" y="165116"/>
                  </a:cubicBezTo>
                  <a:cubicBezTo>
                    <a:pt x="41534" y="161941"/>
                    <a:pt x="38888" y="124370"/>
                    <a:pt x="47884" y="104791"/>
                  </a:cubicBezTo>
                  <a:cubicBezTo>
                    <a:pt x="56880" y="85212"/>
                    <a:pt x="92863" y="52403"/>
                    <a:pt x="95509" y="47641"/>
                  </a:cubicBezTo>
                  <a:cubicBezTo>
                    <a:pt x="98155" y="42879"/>
                    <a:pt x="74872" y="80449"/>
                    <a:pt x="63759" y="76216"/>
                  </a:cubicBezTo>
                  <a:cubicBezTo>
                    <a:pt x="52647" y="71983"/>
                    <a:pt x="3963" y="1074"/>
                    <a:pt x="259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 79">
              <a:extLst>
                <a:ext uri="{FF2B5EF4-FFF2-40B4-BE49-F238E27FC236}">
                  <a16:creationId xmlns:a16="http://schemas.microsoft.com/office/drawing/2014/main" id="{BC1B013B-1716-825F-A67E-6CB7E21657D6}"/>
                </a:ext>
              </a:extLst>
            </p:cNvPr>
            <p:cNvSpPr/>
            <p:nvPr/>
          </p:nvSpPr>
          <p:spPr>
            <a:xfrm>
              <a:off x="4397612" y="3917900"/>
              <a:ext cx="149078" cy="114774"/>
            </a:xfrm>
            <a:custGeom>
              <a:avLst/>
              <a:gdLst>
                <a:gd name="connsiteX0" fmla="*/ 148988 w 149078"/>
                <a:gd name="connsiteY0" fmla="*/ 50 h 114774"/>
                <a:gd name="connsiteX1" fmla="*/ 6113 w 149078"/>
                <a:gd name="connsiteY1" fmla="*/ 34975 h 114774"/>
                <a:gd name="connsiteX2" fmla="*/ 25163 w 149078"/>
                <a:gd name="connsiteY2" fmla="*/ 15925 h 114774"/>
                <a:gd name="connsiteX3" fmla="*/ 15638 w 149078"/>
                <a:gd name="connsiteY3" fmla="*/ 73075 h 114774"/>
                <a:gd name="connsiteX4" fmla="*/ 50563 w 149078"/>
                <a:gd name="connsiteY4" fmla="*/ 114350 h 114774"/>
                <a:gd name="connsiteX5" fmla="*/ 31513 w 149078"/>
                <a:gd name="connsiteY5" fmla="*/ 92125 h 114774"/>
                <a:gd name="connsiteX6" fmla="*/ 34688 w 149078"/>
                <a:gd name="connsiteY6" fmla="*/ 54025 h 114774"/>
                <a:gd name="connsiteX7" fmla="*/ 53738 w 149078"/>
                <a:gd name="connsiteY7" fmla="*/ 15925 h 114774"/>
                <a:gd name="connsiteX8" fmla="*/ 28338 w 149078"/>
                <a:gd name="connsiteY8" fmla="*/ 44500 h 114774"/>
                <a:gd name="connsiteX9" fmla="*/ 148988 w 149078"/>
                <a:gd name="connsiteY9" fmla="*/ 50 h 11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78" h="114774">
                  <a:moveTo>
                    <a:pt x="148988" y="50"/>
                  </a:moveTo>
                  <a:cubicBezTo>
                    <a:pt x="145284" y="-1537"/>
                    <a:pt x="6113" y="34975"/>
                    <a:pt x="6113" y="34975"/>
                  </a:cubicBezTo>
                  <a:cubicBezTo>
                    <a:pt x="-14524" y="37621"/>
                    <a:pt x="23575" y="9575"/>
                    <a:pt x="25163" y="15925"/>
                  </a:cubicBezTo>
                  <a:cubicBezTo>
                    <a:pt x="26750" y="22275"/>
                    <a:pt x="11405" y="56671"/>
                    <a:pt x="15638" y="73075"/>
                  </a:cubicBezTo>
                  <a:cubicBezTo>
                    <a:pt x="19871" y="89479"/>
                    <a:pt x="47917" y="111175"/>
                    <a:pt x="50563" y="114350"/>
                  </a:cubicBezTo>
                  <a:cubicBezTo>
                    <a:pt x="53209" y="117525"/>
                    <a:pt x="34159" y="102179"/>
                    <a:pt x="31513" y="92125"/>
                  </a:cubicBezTo>
                  <a:cubicBezTo>
                    <a:pt x="28867" y="82071"/>
                    <a:pt x="30984" y="66725"/>
                    <a:pt x="34688" y="54025"/>
                  </a:cubicBezTo>
                  <a:cubicBezTo>
                    <a:pt x="38392" y="41325"/>
                    <a:pt x="54796" y="17513"/>
                    <a:pt x="53738" y="15925"/>
                  </a:cubicBezTo>
                  <a:cubicBezTo>
                    <a:pt x="52680" y="14337"/>
                    <a:pt x="15109" y="46617"/>
                    <a:pt x="28338" y="44500"/>
                  </a:cubicBezTo>
                  <a:cubicBezTo>
                    <a:pt x="41567" y="42383"/>
                    <a:pt x="152692" y="1637"/>
                    <a:pt x="148988" y="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 80">
              <a:extLst>
                <a:ext uri="{FF2B5EF4-FFF2-40B4-BE49-F238E27FC236}">
                  <a16:creationId xmlns:a16="http://schemas.microsoft.com/office/drawing/2014/main" id="{F826DAD4-E398-1D76-28B2-E340BFA450A7}"/>
                </a:ext>
              </a:extLst>
            </p:cNvPr>
            <p:cNvSpPr/>
            <p:nvPr/>
          </p:nvSpPr>
          <p:spPr>
            <a:xfrm>
              <a:off x="4765675" y="3933825"/>
              <a:ext cx="203338" cy="111647"/>
            </a:xfrm>
            <a:custGeom>
              <a:avLst/>
              <a:gdLst>
                <a:gd name="connsiteX0" fmla="*/ 0 w 203338"/>
                <a:gd name="connsiteY0" fmla="*/ 0 h 111647"/>
                <a:gd name="connsiteX1" fmla="*/ 165100 w 203338"/>
                <a:gd name="connsiteY1" fmla="*/ 25400 h 111647"/>
                <a:gd name="connsiteX2" fmla="*/ 203200 w 203338"/>
                <a:gd name="connsiteY2" fmla="*/ 22225 h 111647"/>
                <a:gd name="connsiteX3" fmla="*/ 174625 w 203338"/>
                <a:gd name="connsiteY3" fmla="*/ 47625 h 111647"/>
                <a:gd name="connsiteX4" fmla="*/ 95250 w 203338"/>
                <a:gd name="connsiteY4" fmla="*/ 111125 h 111647"/>
                <a:gd name="connsiteX5" fmla="*/ 152400 w 203338"/>
                <a:gd name="connsiteY5" fmla="*/ 76200 h 111647"/>
                <a:gd name="connsiteX6" fmla="*/ 174625 w 203338"/>
                <a:gd name="connsiteY6" fmla="*/ 47625 h 111647"/>
                <a:gd name="connsiteX7" fmla="*/ 114300 w 203338"/>
                <a:gd name="connsiteY7" fmla="*/ 28575 h 111647"/>
                <a:gd name="connsiteX8" fmla="*/ 0 w 203338"/>
                <a:gd name="connsiteY8" fmla="*/ 0 h 111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338" h="111647">
                  <a:moveTo>
                    <a:pt x="0" y="0"/>
                  </a:moveTo>
                  <a:cubicBezTo>
                    <a:pt x="65616" y="10848"/>
                    <a:pt x="131233" y="21696"/>
                    <a:pt x="165100" y="25400"/>
                  </a:cubicBezTo>
                  <a:cubicBezTo>
                    <a:pt x="198967" y="29104"/>
                    <a:pt x="201613" y="18521"/>
                    <a:pt x="203200" y="22225"/>
                  </a:cubicBezTo>
                  <a:cubicBezTo>
                    <a:pt x="204787" y="25929"/>
                    <a:pt x="192617" y="32808"/>
                    <a:pt x="174625" y="47625"/>
                  </a:cubicBezTo>
                  <a:cubicBezTo>
                    <a:pt x="156633" y="62442"/>
                    <a:pt x="98954" y="106363"/>
                    <a:pt x="95250" y="111125"/>
                  </a:cubicBezTo>
                  <a:cubicBezTo>
                    <a:pt x="91546" y="115887"/>
                    <a:pt x="139171" y="86783"/>
                    <a:pt x="152400" y="76200"/>
                  </a:cubicBezTo>
                  <a:cubicBezTo>
                    <a:pt x="165629" y="65617"/>
                    <a:pt x="180975" y="55562"/>
                    <a:pt x="174625" y="47625"/>
                  </a:cubicBezTo>
                  <a:cubicBezTo>
                    <a:pt x="168275" y="39688"/>
                    <a:pt x="114300" y="28575"/>
                    <a:pt x="114300" y="2857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 81">
              <a:extLst>
                <a:ext uri="{FF2B5EF4-FFF2-40B4-BE49-F238E27FC236}">
                  <a16:creationId xmlns:a16="http://schemas.microsoft.com/office/drawing/2014/main" id="{AD7B44C7-A854-EB3A-D6F5-F2D998E1C0DD}"/>
                </a:ext>
              </a:extLst>
            </p:cNvPr>
            <p:cNvSpPr/>
            <p:nvPr/>
          </p:nvSpPr>
          <p:spPr>
            <a:xfrm>
              <a:off x="4825961" y="3946525"/>
              <a:ext cx="183070" cy="108186"/>
            </a:xfrm>
            <a:custGeom>
              <a:avLst/>
              <a:gdLst>
                <a:gd name="connsiteX0" fmla="*/ 127039 w 183070"/>
                <a:gd name="connsiteY0" fmla="*/ 0 h 108186"/>
                <a:gd name="connsiteX1" fmla="*/ 139739 w 183070"/>
                <a:gd name="connsiteY1" fmla="*/ 63500 h 108186"/>
                <a:gd name="connsiteX2" fmla="*/ 123864 w 183070"/>
                <a:gd name="connsiteY2" fmla="*/ 92075 h 108186"/>
                <a:gd name="connsiteX3" fmla="*/ 39 w 183070"/>
                <a:gd name="connsiteY3" fmla="*/ 107950 h 108186"/>
                <a:gd name="connsiteX4" fmla="*/ 111164 w 183070"/>
                <a:gd name="connsiteY4" fmla="*/ 101600 h 108186"/>
                <a:gd name="connsiteX5" fmla="*/ 174664 w 183070"/>
                <a:gd name="connsiteY5" fmla="*/ 101600 h 108186"/>
                <a:gd name="connsiteX6" fmla="*/ 181014 w 183070"/>
                <a:gd name="connsiteY6" fmla="*/ 60325 h 108186"/>
                <a:gd name="connsiteX7" fmla="*/ 161964 w 183070"/>
                <a:gd name="connsiteY7" fmla="*/ 85725 h 108186"/>
                <a:gd name="connsiteX8" fmla="*/ 149264 w 183070"/>
                <a:gd name="connsiteY8" fmla="*/ 63500 h 108186"/>
                <a:gd name="connsiteX9" fmla="*/ 127039 w 183070"/>
                <a:gd name="connsiteY9" fmla="*/ 0 h 10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070" h="108186">
                  <a:moveTo>
                    <a:pt x="127039" y="0"/>
                  </a:moveTo>
                  <a:cubicBezTo>
                    <a:pt x="125452" y="0"/>
                    <a:pt x="140268" y="48154"/>
                    <a:pt x="139739" y="63500"/>
                  </a:cubicBezTo>
                  <a:cubicBezTo>
                    <a:pt x="139210" y="78846"/>
                    <a:pt x="147147" y="84667"/>
                    <a:pt x="123864" y="92075"/>
                  </a:cubicBezTo>
                  <a:cubicBezTo>
                    <a:pt x="100581" y="99483"/>
                    <a:pt x="2156" y="106362"/>
                    <a:pt x="39" y="107950"/>
                  </a:cubicBezTo>
                  <a:cubicBezTo>
                    <a:pt x="-2078" y="109538"/>
                    <a:pt x="82060" y="102658"/>
                    <a:pt x="111164" y="101600"/>
                  </a:cubicBezTo>
                  <a:cubicBezTo>
                    <a:pt x="140268" y="100542"/>
                    <a:pt x="163022" y="108479"/>
                    <a:pt x="174664" y="101600"/>
                  </a:cubicBezTo>
                  <a:cubicBezTo>
                    <a:pt x="186306" y="94721"/>
                    <a:pt x="183131" y="62971"/>
                    <a:pt x="181014" y="60325"/>
                  </a:cubicBezTo>
                  <a:cubicBezTo>
                    <a:pt x="178897" y="57679"/>
                    <a:pt x="161964" y="85725"/>
                    <a:pt x="161964" y="85725"/>
                  </a:cubicBezTo>
                  <a:cubicBezTo>
                    <a:pt x="156672" y="86254"/>
                    <a:pt x="154026" y="75142"/>
                    <a:pt x="149264" y="63500"/>
                  </a:cubicBezTo>
                  <a:cubicBezTo>
                    <a:pt x="144502" y="51858"/>
                    <a:pt x="128626" y="0"/>
                    <a:pt x="12703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 82">
              <a:extLst>
                <a:ext uri="{FF2B5EF4-FFF2-40B4-BE49-F238E27FC236}">
                  <a16:creationId xmlns:a16="http://schemas.microsoft.com/office/drawing/2014/main" id="{B007CA25-19DE-D470-86F9-EDC456316CB7}"/>
                </a:ext>
              </a:extLst>
            </p:cNvPr>
            <p:cNvSpPr/>
            <p:nvPr/>
          </p:nvSpPr>
          <p:spPr>
            <a:xfrm>
              <a:off x="4438037" y="3978142"/>
              <a:ext cx="119020" cy="63305"/>
            </a:xfrm>
            <a:custGeom>
              <a:avLst/>
              <a:gdLst>
                <a:gd name="connsiteX0" fmla="*/ 613 w 119020"/>
                <a:gd name="connsiteY0" fmla="*/ 133 h 63305"/>
                <a:gd name="connsiteX1" fmla="*/ 51413 w 119020"/>
                <a:gd name="connsiteY1" fmla="*/ 44583 h 63305"/>
                <a:gd name="connsiteX2" fmla="*/ 118088 w 119020"/>
                <a:gd name="connsiteY2" fmla="*/ 57283 h 63305"/>
                <a:gd name="connsiteX3" fmla="*/ 86338 w 119020"/>
                <a:gd name="connsiteY3" fmla="*/ 60458 h 63305"/>
                <a:gd name="connsiteX4" fmla="*/ 613 w 119020"/>
                <a:gd name="connsiteY4" fmla="*/ 133 h 6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20" h="63305">
                  <a:moveTo>
                    <a:pt x="613" y="133"/>
                  </a:moveTo>
                  <a:cubicBezTo>
                    <a:pt x="-5208" y="-2513"/>
                    <a:pt x="31834" y="35058"/>
                    <a:pt x="51413" y="44583"/>
                  </a:cubicBezTo>
                  <a:cubicBezTo>
                    <a:pt x="70992" y="54108"/>
                    <a:pt x="112267" y="54637"/>
                    <a:pt x="118088" y="57283"/>
                  </a:cubicBezTo>
                  <a:cubicBezTo>
                    <a:pt x="123909" y="59929"/>
                    <a:pt x="101155" y="67337"/>
                    <a:pt x="86338" y="60458"/>
                  </a:cubicBezTo>
                  <a:cubicBezTo>
                    <a:pt x="71521" y="53579"/>
                    <a:pt x="6434" y="2779"/>
                    <a:pt x="613" y="1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 83">
              <a:extLst>
                <a:ext uri="{FF2B5EF4-FFF2-40B4-BE49-F238E27FC236}">
                  <a16:creationId xmlns:a16="http://schemas.microsoft.com/office/drawing/2014/main" id="{1F8AFE0A-E965-C4DA-95C2-C81DAC94785A}"/>
                </a:ext>
              </a:extLst>
            </p:cNvPr>
            <p:cNvSpPr/>
            <p:nvPr/>
          </p:nvSpPr>
          <p:spPr>
            <a:xfrm>
              <a:off x="4714573" y="3949661"/>
              <a:ext cx="151559" cy="85865"/>
            </a:xfrm>
            <a:custGeom>
              <a:avLst/>
              <a:gdLst>
                <a:gd name="connsiteX0" fmla="*/ 302 w 151559"/>
                <a:gd name="connsiteY0" fmla="*/ 39 h 85865"/>
                <a:gd name="connsiteX1" fmla="*/ 146352 w 151559"/>
                <a:gd name="connsiteY1" fmla="*/ 66714 h 85865"/>
                <a:gd name="connsiteX2" fmla="*/ 111427 w 151559"/>
                <a:gd name="connsiteY2" fmla="*/ 66714 h 85865"/>
                <a:gd name="connsiteX3" fmla="*/ 38402 w 151559"/>
                <a:gd name="connsiteY3" fmla="*/ 85764 h 85865"/>
                <a:gd name="connsiteX4" fmla="*/ 105077 w 151559"/>
                <a:gd name="connsiteY4" fmla="*/ 57189 h 85865"/>
                <a:gd name="connsiteX5" fmla="*/ 302 w 151559"/>
                <a:gd name="connsiteY5" fmla="*/ 39 h 85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559" h="85865">
                  <a:moveTo>
                    <a:pt x="302" y="39"/>
                  </a:moveTo>
                  <a:cubicBezTo>
                    <a:pt x="7181" y="1626"/>
                    <a:pt x="127831" y="55602"/>
                    <a:pt x="146352" y="66714"/>
                  </a:cubicBezTo>
                  <a:cubicBezTo>
                    <a:pt x="164873" y="77827"/>
                    <a:pt x="129419" y="63539"/>
                    <a:pt x="111427" y="66714"/>
                  </a:cubicBezTo>
                  <a:cubicBezTo>
                    <a:pt x="93435" y="69889"/>
                    <a:pt x="39460" y="87352"/>
                    <a:pt x="38402" y="85764"/>
                  </a:cubicBezTo>
                  <a:cubicBezTo>
                    <a:pt x="37344" y="84176"/>
                    <a:pt x="104019" y="69360"/>
                    <a:pt x="105077" y="57189"/>
                  </a:cubicBezTo>
                  <a:cubicBezTo>
                    <a:pt x="106135" y="45018"/>
                    <a:pt x="-6577" y="-1548"/>
                    <a:pt x="302" y="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 84">
              <a:extLst>
                <a:ext uri="{FF2B5EF4-FFF2-40B4-BE49-F238E27FC236}">
                  <a16:creationId xmlns:a16="http://schemas.microsoft.com/office/drawing/2014/main" id="{D2A89CDE-FD73-09FE-8A5F-A7F29D83741C}"/>
                </a:ext>
              </a:extLst>
            </p:cNvPr>
            <p:cNvSpPr/>
            <p:nvPr/>
          </p:nvSpPr>
          <p:spPr>
            <a:xfrm>
              <a:off x="4711680" y="3438518"/>
              <a:ext cx="154190" cy="358866"/>
            </a:xfrm>
            <a:custGeom>
              <a:avLst/>
              <a:gdLst>
                <a:gd name="connsiteX0" fmla="*/ 20 w 154190"/>
                <a:gd name="connsiteY0" fmla="*/ 7 h 358866"/>
                <a:gd name="connsiteX1" fmla="*/ 101620 w 154190"/>
                <a:gd name="connsiteY1" fmla="*/ 149232 h 358866"/>
                <a:gd name="connsiteX2" fmla="*/ 73045 w 154190"/>
                <a:gd name="connsiteY2" fmla="*/ 187332 h 358866"/>
                <a:gd name="connsiteX3" fmla="*/ 104795 w 154190"/>
                <a:gd name="connsiteY3" fmla="*/ 193682 h 358866"/>
                <a:gd name="connsiteX4" fmla="*/ 130195 w 154190"/>
                <a:gd name="connsiteY4" fmla="*/ 295282 h 358866"/>
                <a:gd name="connsiteX5" fmla="*/ 130195 w 154190"/>
                <a:gd name="connsiteY5" fmla="*/ 358782 h 358866"/>
                <a:gd name="connsiteX6" fmla="*/ 152420 w 154190"/>
                <a:gd name="connsiteY6" fmla="*/ 282582 h 358866"/>
                <a:gd name="connsiteX7" fmla="*/ 152420 w 154190"/>
                <a:gd name="connsiteY7" fmla="*/ 215907 h 358866"/>
                <a:gd name="connsiteX8" fmla="*/ 149245 w 154190"/>
                <a:gd name="connsiteY8" fmla="*/ 225432 h 358866"/>
                <a:gd name="connsiteX9" fmla="*/ 142895 w 154190"/>
                <a:gd name="connsiteY9" fmla="*/ 123832 h 358866"/>
                <a:gd name="connsiteX10" fmla="*/ 146070 w 154190"/>
                <a:gd name="connsiteY10" fmla="*/ 288932 h 358866"/>
                <a:gd name="connsiteX11" fmla="*/ 98445 w 154190"/>
                <a:gd name="connsiteY11" fmla="*/ 219082 h 358866"/>
                <a:gd name="connsiteX12" fmla="*/ 104795 w 154190"/>
                <a:gd name="connsiteY12" fmla="*/ 161932 h 358866"/>
                <a:gd name="connsiteX13" fmla="*/ 114320 w 154190"/>
                <a:gd name="connsiteY13" fmla="*/ 133357 h 358866"/>
                <a:gd name="connsiteX14" fmla="*/ 111145 w 154190"/>
                <a:gd name="connsiteY14" fmla="*/ 155582 h 358866"/>
                <a:gd name="connsiteX15" fmla="*/ 20 w 154190"/>
                <a:gd name="connsiteY15" fmla="*/ 7 h 358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4190" h="358866">
                  <a:moveTo>
                    <a:pt x="20" y="7"/>
                  </a:moveTo>
                  <a:cubicBezTo>
                    <a:pt x="-1568" y="-1051"/>
                    <a:pt x="89449" y="118011"/>
                    <a:pt x="101620" y="149232"/>
                  </a:cubicBezTo>
                  <a:cubicBezTo>
                    <a:pt x="113791" y="180453"/>
                    <a:pt x="72516" y="179924"/>
                    <a:pt x="73045" y="187332"/>
                  </a:cubicBezTo>
                  <a:cubicBezTo>
                    <a:pt x="73574" y="194740"/>
                    <a:pt x="95270" y="175690"/>
                    <a:pt x="104795" y="193682"/>
                  </a:cubicBezTo>
                  <a:cubicBezTo>
                    <a:pt x="114320" y="211674"/>
                    <a:pt x="125962" y="267765"/>
                    <a:pt x="130195" y="295282"/>
                  </a:cubicBezTo>
                  <a:cubicBezTo>
                    <a:pt x="134428" y="322799"/>
                    <a:pt x="126491" y="360899"/>
                    <a:pt x="130195" y="358782"/>
                  </a:cubicBezTo>
                  <a:cubicBezTo>
                    <a:pt x="133899" y="356665"/>
                    <a:pt x="148716" y="306395"/>
                    <a:pt x="152420" y="282582"/>
                  </a:cubicBezTo>
                  <a:cubicBezTo>
                    <a:pt x="156124" y="258770"/>
                    <a:pt x="152949" y="225432"/>
                    <a:pt x="152420" y="215907"/>
                  </a:cubicBezTo>
                  <a:cubicBezTo>
                    <a:pt x="151891" y="206382"/>
                    <a:pt x="150833" y="240778"/>
                    <a:pt x="149245" y="225432"/>
                  </a:cubicBezTo>
                  <a:cubicBezTo>
                    <a:pt x="147658" y="210086"/>
                    <a:pt x="143424" y="113249"/>
                    <a:pt x="142895" y="123832"/>
                  </a:cubicBezTo>
                  <a:cubicBezTo>
                    <a:pt x="142366" y="134415"/>
                    <a:pt x="153478" y="273057"/>
                    <a:pt x="146070" y="288932"/>
                  </a:cubicBezTo>
                  <a:cubicBezTo>
                    <a:pt x="138662" y="304807"/>
                    <a:pt x="105324" y="240248"/>
                    <a:pt x="98445" y="219082"/>
                  </a:cubicBezTo>
                  <a:cubicBezTo>
                    <a:pt x="91566" y="197916"/>
                    <a:pt x="102149" y="176219"/>
                    <a:pt x="104795" y="161932"/>
                  </a:cubicBezTo>
                  <a:cubicBezTo>
                    <a:pt x="107441" y="147645"/>
                    <a:pt x="113262" y="134415"/>
                    <a:pt x="114320" y="133357"/>
                  </a:cubicBezTo>
                  <a:cubicBezTo>
                    <a:pt x="115378" y="132299"/>
                    <a:pt x="126491" y="175161"/>
                    <a:pt x="111145" y="155582"/>
                  </a:cubicBezTo>
                  <a:cubicBezTo>
                    <a:pt x="95799" y="136003"/>
                    <a:pt x="1608" y="1065"/>
                    <a:pt x="20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 85">
              <a:extLst>
                <a:ext uri="{FF2B5EF4-FFF2-40B4-BE49-F238E27FC236}">
                  <a16:creationId xmlns:a16="http://schemas.microsoft.com/office/drawing/2014/main" id="{8739E2DD-665A-9D24-F9AE-7B6086682706}"/>
                </a:ext>
              </a:extLst>
            </p:cNvPr>
            <p:cNvSpPr/>
            <p:nvPr/>
          </p:nvSpPr>
          <p:spPr>
            <a:xfrm>
              <a:off x="4549743" y="2771792"/>
              <a:ext cx="54160" cy="788454"/>
            </a:xfrm>
            <a:custGeom>
              <a:avLst/>
              <a:gdLst>
                <a:gd name="connsiteX0" fmla="*/ 54007 w 54160"/>
                <a:gd name="connsiteY0" fmla="*/ 3158 h 788454"/>
                <a:gd name="connsiteX1" fmla="*/ 28607 w 54160"/>
                <a:gd name="connsiteY1" fmla="*/ 542908 h 788454"/>
                <a:gd name="connsiteX2" fmla="*/ 34957 w 54160"/>
                <a:gd name="connsiteY2" fmla="*/ 406383 h 788454"/>
                <a:gd name="connsiteX3" fmla="*/ 32 w 54160"/>
                <a:gd name="connsiteY3" fmla="*/ 787383 h 788454"/>
                <a:gd name="connsiteX4" fmla="*/ 28607 w 54160"/>
                <a:gd name="connsiteY4" fmla="*/ 266683 h 788454"/>
                <a:gd name="connsiteX5" fmla="*/ 25432 w 54160"/>
                <a:gd name="connsiteY5" fmla="*/ 323833 h 788454"/>
                <a:gd name="connsiteX6" fmla="*/ 9557 w 54160"/>
                <a:gd name="connsiteY6" fmla="*/ 193658 h 788454"/>
                <a:gd name="connsiteX7" fmla="*/ 38132 w 54160"/>
                <a:gd name="connsiteY7" fmla="*/ 314308 h 788454"/>
                <a:gd name="connsiteX8" fmla="*/ 54007 w 54160"/>
                <a:gd name="connsiteY8" fmla="*/ 3158 h 788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160" h="788454">
                  <a:moveTo>
                    <a:pt x="54007" y="3158"/>
                  </a:moveTo>
                  <a:cubicBezTo>
                    <a:pt x="52419" y="41258"/>
                    <a:pt x="31782" y="475704"/>
                    <a:pt x="28607" y="542908"/>
                  </a:cubicBezTo>
                  <a:cubicBezTo>
                    <a:pt x="25432" y="610112"/>
                    <a:pt x="39719" y="365637"/>
                    <a:pt x="34957" y="406383"/>
                  </a:cubicBezTo>
                  <a:cubicBezTo>
                    <a:pt x="30195" y="447129"/>
                    <a:pt x="1090" y="810666"/>
                    <a:pt x="32" y="787383"/>
                  </a:cubicBezTo>
                  <a:cubicBezTo>
                    <a:pt x="-1026" y="764100"/>
                    <a:pt x="24374" y="343941"/>
                    <a:pt x="28607" y="266683"/>
                  </a:cubicBezTo>
                  <a:cubicBezTo>
                    <a:pt x="32840" y="189425"/>
                    <a:pt x="28607" y="336004"/>
                    <a:pt x="25432" y="323833"/>
                  </a:cubicBezTo>
                  <a:cubicBezTo>
                    <a:pt x="22257" y="311662"/>
                    <a:pt x="7440" y="195246"/>
                    <a:pt x="9557" y="193658"/>
                  </a:cubicBezTo>
                  <a:cubicBezTo>
                    <a:pt x="11674" y="192070"/>
                    <a:pt x="31782" y="345000"/>
                    <a:pt x="38132" y="314308"/>
                  </a:cubicBezTo>
                  <a:cubicBezTo>
                    <a:pt x="44482" y="283616"/>
                    <a:pt x="55595" y="-34942"/>
                    <a:pt x="54007" y="31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 86">
              <a:extLst>
                <a:ext uri="{FF2B5EF4-FFF2-40B4-BE49-F238E27FC236}">
                  <a16:creationId xmlns:a16="http://schemas.microsoft.com/office/drawing/2014/main" id="{DA8DCEBF-121B-1B26-9F47-5F6B2EEE0184}"/>
                </a:ext>
              </a:extLst>
            </p:cNvPr>
            <p:cNvSpPr/>
            <p:nvPr/>
          </p:nvSpPr>
          <p:spPr>
            <a:xfrm>
              <a:off x="4470596" y="3530063"/>
              <a:ext cx="105476" cy="143557"/>
            </a:xfrm>
            <a:custGeom>
              <a:avLst/>
              <a:gdLst>
                <a:gd name="connsiteX0" fmla="*/ 104579 w 105476"/>
                <a:gd name="connsiteY0" fmla="*/ 537 h 143557"/>
                <a:gd name="connsiteX1" fmla="*/ 22029 w 105476"/>
                <a:gd name="connsiteY1" fmla="*/ 121187 h 143557"/>
                <a:gd name="connsiteX2" fmla="*/ 2979 w 105476"/>
                <a:gd name="connsiteY2" fmla="*/ 140237 h 143557"/>
                <a:gd name="connsiteX3" fmla="*/ 72829 w 105476"/>
                <a:gd name="connsiteY3" fmla="*/ 79912 h 143557"/>
                <a:gd name="connsiteX4" fmla="*/ 66479 w 105476"/>
                <a:gd name="connsiteY4" fmla="*/ 76737 h 143557"/>
                <a:gd name="connsiteX5" fmla="*/ 104579 w 105476"/>
                <a:gd name="connsiteY5" fmla="*/ 537 h 143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76" h="143557">
                  <a:moveTo>
                    <a:pt x="104579" y="537"/>
                  </a:moveTo>
                  <a:cubicBezTo>
                    <a:pt x="97171" y="7945"/>
                    <a:pt x="38962" y="97904"/>
                    <a:pt x="22029" y="121187"/>
                  </a:cubicBezTo>
                  <a:cubicBezTo>
                    <a:pt x="5096" y="144470"/>
                    <a:pt x="-5488" y="147116"/>
                    <a:pt x="2979" y="140237"/>
                  </a:cubicBezTo>
                  <a:cubicBezTo>
                    <a:pt x="11446" y="133358"/>
                    <a:pt x="72829" y="79912"/>
                    <a:pt x="72829" y="79912"/>
                  </a:cubicBezTo>
                  <a:cubicBezTo>
                    <a:pt x="83412" y="69329"/>
                    <a:pt x="61717" y="88908"/>
                    <a:pt x="66479" y="76737"/>
                  </a:cubicBezTo>
                  <a:cubicBezTo>
                    <a:pt x="71241" y="64566"/>
                    <a:pt x="111987" y="-6871"/>
                    <a:pt x="104579" y="5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 87">
              <a:extLst>
                <a:ext uri="{FF2B5EF4-FFF2-40B4-BE49-F238E27FC236}">
                  <a16:creationId xmlns:a16="http://schemas.microsoft.com/office/drawing/2014/main" id="{B5B1B208-EE14-807F-046E-4161AFEBD873}"/>
                </a:ext>
              </a:extLst>
            </p:cNvPr>
            <p:cNvSpPr/>
            <p:nvPr/>
          </p:nvSpPr>
          <p:spPr>
            <a:xfrm>
              <a:off x="4781534" y="2730807"/>
              <a:ext cx="123885" cy="691861"/>
            </a:xfrm>
            <a:custGeom>
              <a:avLst/>
              <a:gdLst>
                <a:gd name="connsiteX0" fmla="*/ 41291 w 123885"/>
                <a:gd name="connsiteY0" fmla="*/ 2868 h 691861"/>
                <a:gd name="connsiteX1" fmla="*/ 41291 w 123885"/>
                <a:gd name="connsiteY1" fmla="*/ 418793 h 691861"/>
                <a:gd name="connsiteX2" fmla="*/ 57166 w 123885"/>
                <a:gd name="connsiteY2" fmla="*/ 421968 h 691861"/>
                <a:gd name="connsiteX3" fmla="*/ 16 w 123885"/>
                <a:gd name="connsiteY3" fmla="*/ 691843 h 691861"/>
                <a:gd name="connsiteX4" fmla="*/ 63516 w 123885"/>
                <a:gd name="connsiteY4" fmla="*/ 434668 h 691861"/>
                <a:gd name="connsiteX5" fmla="*/ 123841 w 123885"/>
                <a:gd name="connsiteY5" fmla="*/ 212418 h 691861"/>
                <a:gd name="connsiteX6" fmla="*/ 53991 w 123885"/>
                <a:gd name="connsiteY6" fmla="*/ 415618 h 691861"/>
                <a:gd name="connsiteX7" fmla="*/ 60341 w 123885"/>
                <a:gd name="connsiteY7" fmla="*/ 342593 h 691861"/>
                <a:gd name="connsiteX8" fmla="*/ 95266 w 123885"/>
                <a:gd name="connsiteY8" fmla="*/ 187018 h 691861"/>
                <a:gd name="connsiteX9" fmla="*/ 63516 w 123885"/>
                <a:gd name="connsiteY9" fmla="*/ 279093 h 691861"/>
                <a:gd name="connsiteX10" fmla="*/ 28591 w 123885"/>
                <a:gd name="connsiteY10" fmla="*/ 380693 h 691861"/>
                <a:gd name="connsiteX11" fmla="*/ 44466 w 123885"/>
                <a:gd name="connsiteY11" fmla="*/ 161618 h 691861"/>
                <a:gd name="connsiteX12" fmla="*/ 15891 w 123885"/>
                <a:gd name="connsiteY12" fmla="*/ 231468 h 691861"/>
                <a:gd name="connsiteX13" fmla="*/ 41291 w 123885"/>
                <a:gd name="connsiteY13" fmla="*/ 2868 h 691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85" h="691861">
                  <a:moveTo>
                    <a:pt x="41291" y="2868"/>
                  </a:moveTo>
                  <a:cubicBezTo>
                    <a:pt x="45524" y="34089"/>
                    <a:pt x="41291" y="418793"/>
                    <a:pt x="41291" y="418793"/>
                  </a:cubicBezTo>
                  <a:cubicBezTo>
                    <a:pt x="43937" y="488643"/>
                    <a:pt x="64045" y="376460"/>
                    <a:pt x="57166" y="421968"/>
                  </a:cubicBezTo>
                  <a:cubicBezTo>
                    <a:pt x="50287" y="467476"/>
                    <a:pt x="-1042" y="689726"/>
                    <a:pt x="16" y="691843"/>
                  </a:cubicBezTo>
                  <a:cubicBezTo>
                    <a:pt x="1074" y="693960"/>
                    <a:pt x="42879" y="514572"/>
                    <a:pt x="63516" y="434668"/>
                  </a:cubicBezTo>
                  <a:cubicBezTo>
                    <a:pt x="84154" y="354764"/>
                    <a:pt x="125428" y="215593"/>
                    <a:pt x="123841" y="212418"/>
                  </a:cubicBezTo>
                  <a:cubicBezTo>
                    <a:pt x="122254" y="209243"/>
                    <a:pt x="64574" y="393922"/>
                    <a:pt x="53991" y="415618"/>
                  </a:cubicBezTo>
                  <a:cubicBezTo>
                    <a:pt x="43408" y="437314"/>
                    <a:pt x="53462" y="380693"/>
                    <a:pt x="60341" y="342593"/>
                  </a:cubicBezTo>
                  <a:cubicBezTo>
                    <a:pt x="67220" y="304493"/>
                    <a:pt x="94737" y="197601"/>
                    <a:pt x="95266" y="187018"/>
                  </a:cubicBezTo>
                  <a:cubicBezTo>
                    <a:pt x="95795" y="176435"/>
                    <a:pt x="63516" y="279093"/>
                    <a:pt x="63516" y="279093"/>
                  </a:cubicBezTo>
                  <a:cubicBezTo>
                    <a:pt x="52404" y="311372"/>
                    <a:pt x="31766" y="400272"/>
                    <a:pt x="28591" y="380693"/>
                  </a:cubicBezTo>
                  <a:cubicBezTo>
                    <a:pt x="25416" y="361114"/>
                    <a:pt x="46583" y="186489"/>
                    <a:pt x="44466" y="161618"/>
                  </a:cubicBezTo>
                  <a:cubicBezTo>
                    <a:pt x="42349" y="136747"/>
                    <a:pt x="15891" y="257926"/>
                    <a:pt x="15891" y="231468"/>
                  </a:cubicBezTo>
                  <a:cubicBezTo>
                    <a:pt x="15891" y="205010"/>
                    <a:pt x="37058" y="-28353"/>
                    <a:pt x="41291" y="28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 88">
              <a:extLst>
                <a:ext uri="{FF2B5EF4-FFF2-40B4-BE49-F238E27FC236}">
                  <a16:creationId xmlns:a16="http://schemas.microsoft.com/office/drawing/2014/main" id="{A800D14F-9752-6425-F0E4-FD0AB8F11B7B}"/>
                </a:ext>
              </a:extLst>
            </p:cNvPr>
            <p:cNvSpPr/>
            <p:nvPr/>
          </p:nvSpPr>
          <p:spPr>
            <a:xfrm>
              <a:off x="4524369" y="2688428"/>
              <a:ext cx="53981" cy="303399"/>
            </a:xfrm>
            <a:custGeom>
              <a:avLst/>
              <a:gdLst>
                <a:gd name="connsiteX0" fmla="*/ 50806 w 53981"/>
                <a:gd name="connsiteY0" fmla="*/ 797 h 303399"/>
                <a:gd name="connsiteX1" fmla="*/ 53981 w 53981"/>
                <a:gd name="connsiteY1" fmla="*/ 245272 h 303399"/>
                <a:gd name="connsiteX2" fmla="*/ 50806 w 53981"/>
                <a:gd name="connsiteY2" fmla="*/ 302422 h 303399"/>
                <a:gd name="connsiteX3" fmla="*/ 41281 w 53981"/>
                <a:gd name="connsiteY3" fmla="*/ 216697 h 303399"/>
                <a:gd name="connsiteX4" fmla="*/ 6 w 53981"/>
                <a:gd name="connsiteY4" fmla="*/ 57947 h 303399"/>
                <a:gd name="connsiteX5" fmla="*/ 38106 w 53981"/>
                <a:gd name="connsiteY5" fmla="*/ 162722 h 303399"/>
                <a:gd name="connsiteX6" fmla="*/ 50806 w 53981"/>
                <a:gd name="connsiteY6" fmla="*/ 797 h 30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981" h="303399">
                  <a:moveTo>
                    <a:pt x="50806" y="797"/>
                  </a:moveTo>
                  <a:cubicBezTo>
                    <a:pt x="53452" y="14555"/>
                    <a:pt x="53981" y="195001"/>
                    <a:pt x="53981" y="245272"/>
                  </a:cubicBezTo>
                  <a:cubicBezTo>
                    <a:pt x="53981" y="295543"/>
                    <a:pt x="52923" y="307184"/>
                    <a:pt x="50806" y="302422"/>
                  </a:cubicBezTo>
                  <a:cubicBezTo>
                    <a:pt x="48689" y="297660"/>
                    <a:pt x="49748" y="257443"/>
                    <a:pt x="41281" y="216697"/>
                  </a:cubicBezTo>
                  <a:cubicBezTo>
                    <a:pt x="32814" y="175951"/>
                    <a:pt x="535" y="66943"/>
                    <a:pt x="6" y="57947"/>
                  </a:cubicBezTo>
                  <a:cubicBezTo>
                    <a:pt x="-523" y="48951"/>
                    <a:pt x="30698" y="169601"/>
                    <a:pt x="38106" y="162722"/>
                  </a:cubicBezTo>
                  <a:cubicBezTo>
                    <a:pt x="45514" y="155843"/>
                    <a:pt x="48160" y="-12961"/>
                    <a:pt x="50806" y="7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 89">
              <a:extLst>
                <a:ext uri="{FF2B5EF4-FFF2-40B4-BE49-F238E27FC236}">
                  <a16:creationId xmlns:a16="http://schemas.microsoft.com/office/drawing/2014/main" id="{B75ED6DD-79B6-F197-0F61-AEA39A9ED5CB}"/>
                </a:ext>
              </a:extLst>
            </p:cNvPr>
            <p:cNvSpPr/>
            <p:nvPr/>
          </p:nvSpPr>
          <p:spPr>
            <a:xfrm>
              <a:off x="4752077" y="3270250"/>
              <a:ext cx="113865" cy="296537"/>
            </a:xfrm>
            <a:custGeom>
              <a:avLst/>
              <a:gdLst>
                <a:gd name="connsiteX0" fmla="*/ 898 w 113865"/>
                <a:gd name="connsiteY0" fmla="*/ 158750 h 296537"/>
                <a:gd name="connsiteX1" fmla="*/ 112023 w 113865"/>
                <a:gd name="connsiteY1" fmla="*/ 295275 h 296537"/>
                <a:gd name="connsiteX2" fmla="*/ 70748 w 113865"/>
                <a:gd name="connsiteY2" fmla="*/ 222250 h 296537"/>
                <a:gd name="connsiteX3" fmla="*/ 77098 w 113865"/>
                <a:gd name="connsiteY3" fmla="*/ 146050 h 296537"/>
                <a:gd name="connsiteX4" fmla="*/ 89798 w 113865"/>
                <a:gd name="connsiteY4" fmla="*/ 111125 h 296537"/>
                <a:gd name="connsiteX5" fmla="*/ 67573 w 113865"/>
                <a:gd name="connsiteY5" fmla="*/ 0 h 296537"/>
                <a:gd name="connsiteX6" fmla="*/ 80273 w 113865"/>
                <a:gd name="connsiteY6" fmla="*/ 111125 h 296537"/>
                <a:gd name="connsiteX7" fmla="*/ 54873 w 113865"/>
                <a:gd name="connsiteY7" fmla="*/ 203200 h 296537"/>
                <a:gd name="connsiteX8" fmla="*/ 58048 w 113865"/>
                <a:gd name="connsiteY8" fmla="*/ 238125 h 296537"/>
                <a:gd name="connsiteX9" fmla="*/ 898 w 113865"/>
                <a:gd name="connsiteY9" fmla="*/ 158750 h 29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865" h="296537">
                  <a:moveTo>
                    <a:pt x="898" y="158750"/>
                  </a:moveTo>
                  <a:cubicBezTo>
                    <a:pt x="9894" y="168275"/>
                    <a:pt x="100381" y="284692"/>
                    <a:pt x="112023" y="295275"/>
                  </a:cubicBezTo>
                  <a:cubicBezTo>
                    <a:pt x="123665" y="305858"/>
                    <a:pt x="76569" y="247121"/>
                    <a:pt x="70748" y="222250"/>
                  </a:cubicBezTo>
                  <a:cubicBezTo>
                    <a:pt x="64927" y="197379"/>
                    <a:pt x="73923" y="164571"/>
                    <a:pt x="77098" y="146050"/>
                  </a:cubicBezTo>
                  <a:cubicBezTo>
                    <a:pt x="80273" y="127529"/>
                    <a:pt x="91386" y="135467"/>
                    <a:pt x="89798" y="111125"/>
                  </a:cubicBezTo>
                  <a:cubicBezTo>
                    <a:pt x="88211" y="86783"/>
                    <a:pt x="69160" y="0"/>
                    <a:pt x="67573" y="0"/>
                  </a:cubicBezTo>
                  <a:cubicBezTo>
                    <a:pt x="65986" y="0"/>
                    <a:pt x="82390" y="77258"/>
                    <a:pt x="80273" y="111125"/>
                  </a:cubicBezTo>
                  <a:cubicBezTo>
                    <a:pt x="78156" y="144992"/>
                    <a:pt x="58577" y="182033"/>
                    <a:pt x="54873" y="203200"/>
                  </a:cubicBezTo>
                  <a:cubicBezTo>
                    <a:pt x="51169" y="224367"/>
                    <a:pt x="62810" y="242887"/>
                    <a:pt x="58048" y="238125"/>
                  </a:cubicBezTo>
                  <a:cubicBezTo>
                    <a:pt x="53286" y="233363"/>
                    <a:pt x="-8098" y="149225"/>
                    <a:pt x="898" y="1587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 90">
              <a:extLst>
                <a:ext uri="{FF2B5EF4-FFF2-40B4-BE49-F238E27FC236}">
                  <a16:creationId xmlns:a16="http://schemas.microsoft.com/office/drawing/2014/main" id="{44628B81-F82E-DBB4-D603-74A981A735BC}"/>
                </a:ext>
              </a:extLst>
            </p:cNvPr>
            <p:cNvSpPr/>
            <p:nvPr/>
          </p:nvSpPr>
          <p:spPr>
            <a:xfrm>
              <a:off x="4314719" y="3809998"/>
              <a:ext cx="44609" cy="227567"/>
            </a:xfrm>
            <a:custGeom>
              <a:avLst/>
              <a:gdLst>
                <a:gd name="connsiteX0" fmla="*/ 44556 w 44609"/>
                <a:gd name="connsiteY0" fmla="*/ 2 h 227567"/>
                <a:gd name="connsiteX1" fmla="*/ 106 w 44609"/>
                <a:gd name="connsiteY1" fmla="*/ 117477 h 227567"/>
                <a:gd name="connsiteX2" fmla="*/ 31856 w 44609"/>
                <a:gd name="connsiteY2" fmla="*/ 225427 h 227567"/>
                <a:gd name="connsiteX3" fmla="*/ 22331 w 44609"/>
                <a:gd name="connsiteY3" fmla="*/ 184152 h 227567"/>
                <a:gd name="connsiteX4" fmla="*/ 9631 w 44609"/>
                <a:gd name="connsiteY4" fmla="*/ 120652 h 227567"/>
                <a:gd name="connsiteX5" fmla="*/ 44556 w 44609"/>
                <a:gd name="connsiteY5" fmla="*/ 2 h 227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09" h="227567">
                  <a:moveTo>
                    <a:pt x="44556" y="2"/>
                  </a:moveTo>
                  <a:cubicBezTo>
                    <a:pt x="42969" y="-527"/>
                    <a:pt x="2223" y="79906"/>
                    <a:pt x="106" y="117477"/>
                  </a:cubicBezTo>
                  <a:cubicBezTo>
                    <a:pt x="-2011" y="155048"/>
                    <a:pt x="28152" y="214315"/>
                    <a:pt x="31856" y="225427"/>
                  </a:cubicBezTo>
                  <a:cubicBezTo>
                    <a:pt x="35560" y="236539"/>
                    <a:pt x="26035" y="201614"/>
                    <a:pt x="22331" y="184152"/>
                  </a:cubicBezTo>
                  <a:cubicBezTo>
                    <a:pt x="18627" y="166690"/>
                    <a:pt x="7514" y="149756"/>
                    <a:pt x="9631" y="120652"/>
                  </a:cubicBezTo>
                  <a:cubicBezTo>
                    <a:pt x="11748" y="91548"/>
                    <a:pt x="46143" y="531"/>
                    <a:pt x="44556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 91">
              <a:extLst>
                <a:ext uri="{FF2B5EF4-FFF2-40B4-BE49-F238E27FC236}">
                  <a16:creationId xmlns:a16="http://schemas.microsoft.com/office/drawing/2014/main" id="{5029E865-83FE-5A8B-E5B3-229078A9A68C}"/>
                </a:ext>
              </a:extLst>
            </p:cNvPr>
            <p:cNvSpPr/>
            <p:nvPr/>
          </p:nvSpPr>
          <p:spPr>
            <a:xfrm>
              <a:off x="4857629" y="3730433"/>
              <a:ext cx="174931" cy="120849"/>
            </a:xfrm>
            <a:custGeom>
              <a:avLst/>
              <a:gdLst>
                <a:gd name="connsiteX0" fmla="*/ 121 w 174931"/>
                <a:gd name="connsiteY0" fmla="*/ 104967 h 120849"/>
                <a:gd name="connsiteX1" fmla="*/ 66796 w 174931"/>
                <a:gd name="connsiteY1" fmla="*/ 38292 h 120849"/>
                <a:gd name="connsiteX2" fmla="*/ 60446 w 174931"/>
                <a:gd name="connsiteY2" fmla="*/ 3367 h 120849"/>
                <a:gd name="connsiteX3" fmla="*/ 174746 w 174931"/>
                <a:gd name="connsiteY3" fmla="*/ 120842 h 120849"/>
                <a:gd name="connsiteX4" fmla="*/ 85846 w 174931"/>
                <a:gd name="connsiteY4" fmla="*/ 9717 h 120849"/>
                <a:gd name="connsiteX5" fmla="*/ 121 w 174931"/>
                <a:gd name="connsiteY5" fmla="*/ 104967 h 120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931" h="120849">
                  <a:moveTo>
                    <a:pt x="121" y="104967"/>
                  </a:moveTo>
                  <a:cubicBezTo>
                    <a:pt x="-3054" y="109729"/>
                    <a:pt x="56742" y="55225"/>
                    <a:pt x="66796" y="38292"/>
                  </a:cubicBezTo>
                  <a:cubicBezTo>
                    <a:pt x="76850" y="21359"/>
                    <a:pt x="42454" y="-10391"/>
                    <a:pt x="60446" y="3367"/>
                  </a:cubicBezTo>
                  <a:cubicBezTo>
                    <a:pt x="78438" y="17125"/>
                    <a:pt x="170513" y="119784"/>
                    <a:pt x="174746" y="120842"/>
                  </a:cubicBezTo>
                  <a:cubicBezTo>
                    <a:pt x="178979" y="121900"/>
                    <a:pt x="109658" y="16067"/>
                    <a:pt x="85846" y="9717"/>
                  </a:cubicBezTo>
                  <a:cubicBezTo>
                    <a:pt x="62034" y="3367"/>
                    <a:pt x="3296" y="100205"/>
                    <a:pt x="121" y="1049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 92">
              <a:extLst>
                <a:ext uri="{FF2B5EF4-FFF2-40B4-BE49-F238E27FC236}">
                  <a16:creationId xmlns:a16="http://schemas.microsoft.com/office/drawing/2014/main" id="{550C982E-1AD7-EEEF-EC96-4D53EE83FDBC}"/>
                </a:ext>
              </a:extLst>
            </p:cNvPr>
            <p:cNvSpPr/>
            <p:nvPr/>
          </p:nvSpPr>
          <p:spPr>
            <a:xfrm>
              <a:off x="4576388" y="4092480"/>
              <a:ext cx="56021" cy="178070"/>
            </a:xfrm>
            <a:custGeom>
              <a:avLst/>
              <a:gdLst>
                <a:gd name="connsiteX0" fmla="*/ 33712 w 56021"/>
                <a:gd name="connsiteY0" fmla="*/ 95 h 178070"/>
                <a:gd name="connsiteX1" fmla="*/ 24187 w 56021"/>
                <a:gd name="connsiteY1" fmla="*/ 98520 h 178070"/>
                <a:gd name="connsiteX2" fmla="*/ 14662 w 56021"/>
                <a:gd name="connsiteY2" fmla="*/ 149320 h 178070"/>
                <a:gd name="connsiteX3" fmla="*/ 55937 w 56021"/>
                <a:gd name="connsiteY3" fmla="*/ 177895 h 178070"/>
                <a:gd name="connsiteX4" fmla="*/ 1962 w 56021"/>
                <a:gd name="connsiteY4" fmla="*/ 136620 h 178070"/>
                <a:gd name="connsiteX5" fmla="*/ 11487 w 56021"/>
                <a:gd name="connsiteY5" fmla="*/ 79470 h 178070"/>
                <a:gd name="connsiteX6" fmla="*/ 8312 w 56021"/>
                <a:gd name="connsiteY6" fmla="*/ 117570 h 178070"/>
                <a:gd name="connsiteX7" fmla="*/ 33712 w 56021"/>
                <a:gd name="connsiteY7" fmla="*/ 95 h 178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021" h="178070">
                  <a:moveTo>
                    <a:pt x="33712" y="95"/>
                  </a:moveTo>
                  <a:cubicBezTo>
                    <a:pt x="36358" y="-3080"/>
                    <a:pt x="27362" y="73649"/>
                    <a:pt x="24187" y="98520"/>
                  </a:cubicBezTo>
                  <a:cubicBezTo>
                    <a:pt x="21012" y="123391"/>
                    <a:pt x="9370" y="136091"/>
                    <a:pt x="14662" y="149320"/>
                  </a:cubicBezTo>
                  <a:cubicBezTo>
                    <a:pt x="19954" y="162549"/>
                    <a:pt x="58054" y="180012"/>
                    <a:pt x="55937" y="177895"/>
                  </a:cubicBezTo>
                  <a:cubicBezTo>
                    <a:pt x="53820" y="175778"/>
                    <a:pt x="9370" y="153024"/>
                    <a:pt x="1962" y="136620"/>
                  </a:cubicBezTo>
                  <a:cubicBezTo>
                    <a:pt x="-5446" y="120216"/>
                    <a:pt x="10429" y="82645"/>
                    <a:pt x="11487" y="79470"/>
                  </a:cubicBezTo>
                  <a:cubicBezTo>
                    <a:pt x="12545" y="76295"/>
                    <a:pt x="3550" y="130799"/>
                    <a:pt x="8312" y="117570"/>
                  </a:cubicBezTo>
                  <a:cubicBezTo>
                    <a:pt x="13074" y="104341"/>
                    <a:pt x="31066" y="3270"/>
                    <a:pt x="33712" y="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 93">
              <a:extLst>
                <a:ext uri="{FF2B5EF4-FFF2-40B4-BE49-F238E27FC236}">
                  <a16:creationId xmlns:a16="http://schemas.microsoft.com/office/drawing/2014/main" id="{B47AB391-DDC3-97F6-7B09-0C374F9E25EE}"/>
                </a:ext>
              </a:extLst>
            </p:cNvPr>
            <p:cNvSpPr/>
            <p:nvPr/>
          </p:nvSpPr>
          <p:spPr>
            <a:xfrm>
              <a:off x="4539638" y="4054474"/>
              <a:ext cx="41912" cy="180999"/>
            </a:xfrm>
            <a:custGeom>
              <a:avLst/>
              <a:gdLst>
                <a:gd name="connsiteX0" fmla="*/ 41887 w 41912"/>
                <a:gd name="connsiteY0" fmla="*/ 1 h 180999"/>
                <a:gd name="connsiteX1" fmla="*/ 612 w 41912"/>
                <a:gd name="connsiteY1" fmla="*/ 142876 h 180999"/>
                <a:gd name="connsiteX2" fmla="*/ 16487 w 41912"/>
                <a:gd name="connsiteY2" fmla="*/ 180976 h 180999"/>
                <a:gd name="connsiteX3" fmla="*/ 6962 w 41912"/>
                <a:gd name="connsiteY3" fmla="*/ 146051 h 180999"/>
                <a:gd name="connsiteX4" fmla="*/ 41887 w 41912"/>
                <a:gd name="connsiteY4" fmla="*/ 1 h 18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2" h="180999">
                  <a:moveTo>
                    <a:pt x="41887" y="1"/>
                  </a:moveTo>
                  <a:cubicBezTo>
                    <a:pt x="40829" y="-528"/>
                    <a:pt x="4845" y="112714"/>
                    <a:pt x="612" y="142876"/>
                  </a:cubicBezTo>
                  <a:cubicBezTo>
                    <a:pt x="-3621" y="173038"/>
                    <a:pt x="15429" y="180447"/>
                    <a:pt x="16487" y="180976"/>
                  </a:cubicBezTo>
                  <a:cubicBezTo>
                    <a:pt x="17545" y="181505"/>
                    <a:pt x="2729" y="173039"/>
                    <a:pt x="6962" y="146051"/>
                  </a:cubicBezTo>
                  <a:cubicBezTo>
                    <a:pt x="11195" y="119064"/>
                    <a:pt x="42945" y="530"/>
                    <a:pt x="41887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 94">
              <a:extLst>
                <a:ext uri="{FF2B5EF4-FFF2-40B4-BE49-F238E27FC236}">
                  <a16:creationId xmlns:a16="http://schemas.microsoft.com/office/drawing/2014/main" id="{3CF53BC8-B54F-B46C-F90B-CEC119D9371B}"/>
                </a:ext>
              </a:extLst>
            </p:cNvPr>
            <p:cNvSpPr/>
            <p:nvPr/>
          </p:nvSpPr>
          <p:spPr>
            <a:xfrm>
              <a:off x="4669817" y="4071882"/>
              <a:ext cx="81155" cy="197886"/>
            </a:xfrm>
            <a:custGeom>
              <a:avLst/>
              <a:gdLst>
                <a:gd name="connsiteX0" fmla="*/ 79983 w 81155"/>
                <a:gd name="connsiteY0" fmla="*/ 1643 h 197886"/>
                <a:gd name="connsiteX1" fmla="*/ 608 w 81155"/>
                <a:gd name="connsiteY1" fmla="*/ 195318 h 197886"/>
                <a:gd name="connsiteX2" fmla="*/ 45058 w 81155"/>
                <a:gd name="connsiteY2" fmla="*/ 106418 h 197886"/>
                <a:gd name="connsiteX3" fmla="*/ 79983 w 81155"/>
                <a:gd name="connsiteY3" fmla="*/ 1643 h 19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155" h="197886">
                  <a:moveTo>
                    <a:pt x="79983" y="1643"/>
                  </a:moveTo>
                  <a:cubicBezTo>
                    <a:pt x="72575" y="16460"/>
                    <a:pt x="6429" y="177856"/>
                    <a:pt x="608" y="195318"/>
                  </a:cubicBezTo>
                  <a:cubicBezTo>
                    <a:pt x="-5213" y="212780"/>
                    <a:pt x="32358" y="136581"/>
                    <a:pt x="45058" y="106418"/>
                  </a:cubicBezTo>
                  <a:cubicBezTo>
                    <a:pt x="57758" y="76256"/>
                    <a:pt x="87391" y="-13174"/>
                    <a:pt x="79983" y="16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 95">
              <a:extLst>
                <a:ext uri="{FF2B5EF4-FFF2-40B4-BE49-F238E27FC236}">
                  <a16:creationId xmlns:a16="http://schemas.microsoft.com/office/drawing/2014/main" id="{0DE015E5-4E02-AD91-C9FC-00617093CFD5}"/>
                </a:ext>
              </a:extLst>
            </p:cNvPr>
            <p:cNvSpPr/>
            <p:nvPr/>
          </p:nvSpPr>
          <p:spPr>
            <a:xfrm>
              <a:off x="4668661" y="4082355"/>
              <a:ext cx="36722" cy="173233"/>
            </a:xfrm>
            <a:custGeom>
              <a:avLst/>
              <a:gdLst>
                <a:gd name="connsiteX0" fmla="*/ 36689 w 36722"/>
                <a:gd name="connsiteY0" fmla="*/ 695 h 173233"/>
                <a:gd name="connsiteX1" fmla="*/ 1764 w 36722"/>
                <a:gd name="connsiteY1" fmla="*/ 168970 h 173233"/>
                <a:gd name="connsiteX2" fmla="*/ 8114 w 36722"/>
                <a:gd name="connsiteY2" fmla="*/ 111820 h 173233"/>
                <a:gd name="connsiteX3" fmla="*/ 36689 w 36722"/>
                <a:gd name="connsiteY3" fmla="*/ 695 h 173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22" h="173233">
                  <a:moveTo>
                    <a:pt x="36689" y="695"/>
                  </a:moveTo>
                  <a:cubicBezTo>
                    <a:pt x="35631" y="10220"/>
                    <a:pt x="6527" y="150449"/>
                    <a:pt x="1764" y="168970"/>
                  </a:cubicBezTo>
                  <a:cubicBezTo>
                    <a:pt x="-2999" y="187491"/>
                    <a:pt x="2822" y="141453"/>
                    <a:pt x="8114" y="111820"/>
                  </a:cubicBezTo>
                  <a:cubicBezTo>
                    <a:pt x="13406" y="82187"/>
                    <a:pt x="37747" y="-8830"/>
                    <a:pt x="36689" y="6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 96">
              <a:extLst>
                <a:ext uri="{FF2B5EF4-FFF2-40B4-BE49-F238E27FC236}">
                  <a16:creationId xmlns:a16="http://schemas.microsoft.com/office/drawing/2014/main" id="{866B2EEC-E9B5-A202-696F-A2908A895CD0}"/>
                </a:ext>
              </a:extLst>
            </p:cNvPr>
            <p:cNvSpPr/>
            <p:nvPr/>
          </p:nvSpPr>
          <p:spPr>
            <a:xfrm>
              <a:off x="4629040" y="4050779"/>
              <a:ext cx="12872" cy="222062"/>
            </a:xfrm>
            <a:custGeom>
              <a:avLst/>
              <a:gdLst>
                <a:gd name="connsiteX0" fmla="*/ 110 w 12872"/>
                <a:gd name="connsiteY0" fmla="*/ 521 h 222062"/>
                <a:gd name="connsiteX1" fmla="*/ 6460 w 12872"/>
                <a:gd name="connsiteY1" fmla="*/ 178321 h 222062"/>
                <a:gd name="connsiteX2" fmla="*/ 3285 w 12872"/>
                <a:gd name="connsiteY2" fmla="*/ 219596 h 222062"/>
                <a:gd name="connsiteX3" fmla="*/ 12810 w 12872"/>
                <a:gd name="connsiteY3" fmla="*/ 127521 h 222062"/>
                <a:gd name="connsiteX4" fmla="*/ 110 w 12872"/>
                <a:gd name="connsiteY4" fmla="*/ 521 h 22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72" h="222062">
                  <a:moveTo>
                    <a:pt x="110" y="521"/>
                  </a:moveTo>
                  <a:cubicBezTo>
                    <a:pt x="-948" y="8988"/>
                    <a:pt x="5931" y="141809"/>
                    <a:pt x="6460" y="178321"/>
                  </a:cubicBezTo>
                  <a:cubicBezTo>
                    <a:pt x="6989" y="214833"/>
                    <a:pt x="2227" y="228063"/>
                    <a:pt x="3285" y="219596"/>
                  </a:cubicBezTo>
                  <a:cubicBezTo>
                    <a:pt x="4343" y="211129"/>
                    <a:pt x="11752" y="166150"/>
                    <a:pt x="12810" y="127521"/>
                  </a:cubicBezTo>
                  <a:cubicBezTo>
                    <a:pt x="13868" y="88892"/>
                    <a:pt x="1168" y="-7946"/>
                    <a:pt x="110" y="5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 97">
              <a:extLst>
                <a:ext uri="{FF2B5EF4-FFF2-40B4-BE49-F238E27FC236}">
                  <a16:creationId xmlns:a16="http://schemas.microsoft.com/office/drawing/2014/main" id="{AB6AD4E7-515C-CFDE-33E7-2016F7E2561E}"/>
                </a:ext>
              </a:extLst>
            </p:cNvPr>
            <p:cNvSpPr/>
            <p:nvPr/>
          </p:nvSpPr>
          <p:spPr>
            <a:xfrm>
              <a:off x="4768798" y="4092565"/>
              <a:ext cx="22286" cy="152449"/>
            </a:xfrm>
            <a:custGeom>
              <a:avLst/>
              <a:gdLst>
                <a:gd name="connsiteX0" fmla="*/ 52 w 22286"/>
                <a:gd name="connsiteY0" fmla="*/ 10 h 152449"/>
                <a:gd name="connsiteX1" fmla="*/ 15927 w 22286"/>
                <a:gd name="connsiteY1" fmla="*/ 107960 h 152449"/>
                <a:gd name="connsiteX2" fmla="*/ 9577 w 22286"/>
                <a:gd name="connsiteY2" fmla="*/ 152410 h 152449"/>
                <a:gd name="connsiteX3" fmla="*/ 22277 w 22286"/>
                <a:gd name="connsiteY3" fmla="*/ 101610 h 152449"/>
                <a:gd name="connsiteX4" fmla="*/ 52 w 22286"/>
                <a:gd name="connsiteY4" fmla="*/ 10 h 152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86" h="152449">
                  <a:moveTo>
                    <a:pt x="52" y="10"/>
                  </a:moveTo>
                  <a:cubicBezTo>
                    <a:pt x="-1006" y="1068"/>
                    <a:pt x="14340" y="82560"/>
                    <a:pt x="15927" y="107960"/>
                  </a:cubicBezTo>
                  <a:cubicBezTo>
                    <a:pt x="17515" y="133360"/>
                    <a:pt x="8519" y="153468"/>
                    <a:pt x="9577" y="152410"/>
                  </a:cubicBezTo>
                  <a:cubicBezTo>
                    <a:pt x="10635" y="151352"/>
                    <a:pt x="21748" y="123835"/>
                    <a:pt x="22277" y="101610"/>
                  </a:cubicBezTo>
                  <a:cubicBezTo>
                    <a:pt x="22806" y="79385"/>
                    <a:pt x="1110" y="-1048"/>
                    <a:pt x="52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 98">
              <a:extLst>
                <a:ext uri="{FF2B5EF4-FFF2-40B4-BE49-F238E27FC236}">
                  <a16:creationId xmlns:a16="http://schemas.microsoft.com/office/drawing/2014/main" id="{018F9BDA-9F16-D5F6-BCD9-8A9B173F353F}"/>
                </a:ext>
              </a:extLst>
            </p:cNvPr>
            <p:cNvSpPr/>
            <p:nvPr/>
          </p:nvSpPr>
          <p:spPr>
            <a:xfrm>
              <a:off x="4259795" y="4310834"/>
              <a:ext cx="404522" cy="245935"/>
            </a:xfrm>
            <a:custGeom>
              <a:avLst/>
              <a:gdLst>
                <a:gd name="connsiteX0" fmla="*/ 1055 w 404522"/>
                <a:gd name="connsiteY0" fmla="*/ 245291 h 245935"/>
                <a:gd name="connsiteX1" fmla="*/ 169330 w 404522"/>
                <a:gd name="connsiteY1" fmla="*/ 32566 h 245935"/>
                <a:gd name="connsiteX2" fmla="*/ 153455 w 404522"/>
                <a:gd name="connsiteY2" fmla="*/ 57966 h 245935"/>
                <a:gd name="connsiteX3" fmla="*/ 239180 w 404522"/>
                <a:gd name="connsiteY3" fmla="*/ 816 h 245935"/>
                <a:gd name="connsiteX4" fmla="*/ 356655 w 404522"/>
                <a:gd name="connsiteY4" fmla="*/ 29391 h 245935"/>
                <a:gd name="connsiteX5" fmla="*/ 404280 w 404522"/>
                <a:gd name="connsiteY5" fmla="*/ 99241 h 245935"/>
                <a:gd name="connsiteX6" fmla="*/ 372530 w 404522"/>
                <a:gd name="connsiteY6" fmla="*/ 48441 h 245935"/>
                <a:gd name="connsiteX7" fmla="*/ 315380 w 404522"/>
                <a:gd name="connsiteY7" fmla="*/ 77016 h 245935"/>
                <a:gd name="connsiteX8" fmla="*/ 334430 w 404522"/>
                <a:gd name="connsiteY8" fmla="*/ 32566 h 245935"/>
                <a:gd name="connsiteX9" fmla="*/ 255055 w 404522"/>
                <a:gd name="connsiteY9" fmla="*/ 26216 h 245935"/>
                <a:gd name="connsiteX10" fmla="*/ 312205 w 404522"/>
                <a:gd name="connsiteY10" fmla="*/ 70666 h 245935"/>
                <a:gd name="connsiteX11" fmla="*/ 248705 w 404522"/>
                <a:gd name="connsiteY11" fmla="*/ 13516 h 245935"/>
                <a:gd name="connsiteX12" fmla="*/ 188380 w 404522"/>
                <a:gd name="connsiteY12" fmla="*/ 86541 h 245935"/>
                <a:gd name="connsiteX13" fmla="*/ 201080 w 404522"/>
                <a:gd name="connsiteY13" fmla="*/ 38916 h 245935"/>
                <a:gd name="connsiteX14" fmla="*/ 150280 w 404522"/>
                <a:gd name="connsiteY14" fmla="*/ 96066 h 245935"/>
                <a:gd name="connsiteX15" fmla="*/ 172505 w 404522"/>
                <a:gd name="connsiteY15" fmla="*/ 111941 h 245935"/>
                <a:gd name="connsiteX16" fmla="*/ 121705 w 404522"/>
                <a:gd name="connsiteY16" fmla="*/ 86541 h 245935"/>
                <a:gd name="connsiteX17" fmla="*/ 64555 w 404522"/>
                <a:gd name="connsiteY17" fmla="*/ 137341 h 245935"/>
                <a:gd name="connsiteX18" fmla="*/ 96305 w 404522"/>
                <a:gd name="connsiteY18" fmla="*/ 99241 h 245935"/>
                <a:gd name="connsiteX19" fmla="*/ 1055 w 404522"/>
                <a:gd name="connsiteY19" fmla="*/ 245291 h 24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4522" h="245935">
                  <a:moveTo>
                    <a:pt x="1055" y="245291"/>
                  </a:moveTo>
                  <a:cubicBezTo>
                    <a:pt x="13226" y="234178"/>
                    <a:pt x="143930" y="63787"/>
                    <a:pt x="169330" y="32566"/>
                  </a:cubicBezTo>
                  <a:cubicBezTo>
                    <a:pt x="194730" y="1345"/>
                    <a:pt x="141813" y="63258"/>
                    <a:pt x="153455" y="57966"/>
                  </a:cubicBezTo>
                  <a:cubicBezTo>
                    <a:pt x="165097" y="52674"/>
                    <a:pt x="205313" y="5578"/>
                    <a:pt x="239180" y="816"/>
                  </a:cubicBezTo>
                  <a:cubicBezTo>
                    <a:pt x="273047" y="-3946"/>
                    <a:pt x="329138" y="12987"/>
                    <a:pt x="356655" y="29391"/>
                  </a:cubicBezTo>
                  <a:cubicBezTo>
                    <a:pt x="384172" y="45795"/>
                    <a:pt x="401634" y="96066"/>
                    <a:pt x="404280" y="99241"/>
                  </a:cubicBezTo>
                  <a:cubicBezTo>
                    <a:pt x="406926" y="102416"/>
                    <a:pt x="387347" y="52145"/>
                    <a:pt x="372530" y="48441"/>
                  </a:cubicBezTo>
                  <a:cubicBezTo>
                    <a:pt x="357713" y="44737"/>
                    <a:pt x="321730" y="79662"/>
                    <a:pt x="315380" y="77016"/>
                  </a:cubicBezTo>
                  <a:cubicBezTo>
                    <a:pt x="309030" y="74370"/>
                    <a:pt x="344484" y="41033"/>
                    <a:pt x="334430" y="32566"/>
                  </a:cubicBezTo>
                  <a:cubicBezTo>
                    <a:pt x="324376" y="24099"/>
                    <a:pt x="258759" y="19866"/>
                    <a:pt x="255055" y="26216"/>
                  </a:cubicBezTo>
                  <a:cubicBezTo>
                    <a:pt x="251351" y="32566"/>
                    <a:pt x="313263" y="72783"/>
                    <a:pt x="312205" y="70666"/>
                  </a:cubicBezTo>
                  <a:cubicBezTo>
                    <a:pt x="311147" y="68549"/>
                    <a:pt x="269342" y="10870"/>
                    <a:pt x="248705" y="13516"/>
                  </a:cubicBezTo>
                  <a:cubicBezTo>
                    <a:pt x="228068" y="16162"/>
                    <a:pt x="196317" y="82308"/>
                    <a:pt x="188380" y="86541"/>
                  </a:cubicBezTo>
                  <a:cubicBezTo>
                    <a:pt x="180443" y="90774"/>
                    <a:pt x="207430" y="37328"/>
                    <a:pt x="201080" y="38916"/>
                  </a:cubicBezTo>
                  <a:cubicBezTo>
                    <a:pt x="194730" y="40503"/>
                    <a:pt x="155042" y="83895"/>
                    <a:pt x="150280" y="96066"/>
                  </a:cubicBezTo>
                  <a:cubicBezTo>
                    <a:pt x="145518" y="108237"/>
                    <a:pt x="177267" y="113528"/>
                    <a:pt x="172505" y="111941"/>
                  </a:cubicBezTo>
                  <a:cubicBezTo>
                    <a:pt x="167743" y="110354"/>
                    <a:pt x="139697" y="82308"/>
                    <a:pt x="121705" y="86541"/>
                  </a:cubicBezTo>
                  <a:cubicBezTo>
                    <a:pt x="103713" y="90774"/>
                    <a:pt x="68788" y="135224"/>
                    <a:pt x="64555" y="137341"/>
                  </a:cubicBezTo>
                  <a:cubicBezTo>
                    <a:pt x="60322" y="139458"/>
                    <a:pt x="106888" y="78074"/>
                    <a:pt x="96305" y="99241"/>
                  </a:cubicBezTo>
                  <a:cubicBezTo>
                    <a:pt x="85722" y="120408"/>
                    <a:pt x="-11116" y="256404"/>
                    <a:pt x="1055" y="2452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 99">
              <a:extLst>
                <a:ext uri="{FF2B5EF4-FFF2-40B4-BE49-F238E27FC236}">
                  <a16:creationId xmlns:a16="http://schemas.microsoft.com/office/drawing/2014/main" id="{AB0CBF73-C9EA-25D0-79AB-E45A01F6FEA1}"/>
                </a:ext>
              </a:extLst>
            </p:cNvPr>
            <p:cNvSpPr/>
            <p:nvPr/>
          </p:nvSpPr>
          <p:spPr>
            <a:xfrm>
              <a:off x="4625690" y="4309055"/>
              <a:ext cx="372290" cy="104338"/>
            </a:xfrm>
            <a:custGeom>
              <a:avLst/>
              <a:gdLst>
                <a:gd name="connsiteX0" fmla="*/ 285 w 372290"/>
                <a:gd name="connsiteY0" fmla="*/ 59745 h 104338"/>
                <a:gd name="connsiteX1" fmla="*/ 111410 w 372290"/>
                <a:gd name="connsiteY1" fmla="*/ 21645 h 104338"/>
                <a:gd name="connsiteX2" fmla="*/ 108235 w 372290"/>
                <a:gd name="connsiteY2" fmla="*/ 2595 h 104338"/>
                <a:gd name="connsiteX3" fmla="*/ 203485 w 372290"/>
                <a:gd name="connsiteY3" fmla="*/ 78795 h 104338"/>
                <a:gd name="connsiteX4" fmla="*/ 244760 w 372290"/>
                <a:gd name="connsiteY4" fmla="*/ 34345 h 104338"/>
                <a:gd name="connsiteX5" fmla="*/ 371760 w 372290"/>
                <a:gd name="connsiteY5" fmla="*/ 104195 h 104338"/>
                <a:gd name="connsiteX6" fmla="*/ 190785 w 372290"/>
                <a:gd name="connsiteY6" fmla="*/ 12120 h 104338"/>
                <a:gd name="connsiteX7" fmla="*/ 203485 w 372290"/>
                <a:gd name="connsiteY7" fmla="*/ 62920 h 104338"/>
                <a:gd name="connsiteX8" fmla="*/ 155860 w 372290"/>
                <a:gd name="connsiteY8" fmla="*/ 31170 h 104338"/>
                <a:gd name="connsiteX9" fmla="*/ 152685 w 372290"/>
                <a:gd name="connsiteY9" fmla="*/ 75620 h 104338"/>
                <a:gd name="connsiteX10" fmla="*/ 98710 w 372290"/>
                <a:gd name="connsiteY10" fmla="*/ 8945 h 104338"/>
                <a:gd name="connsiteX11" fmla="*/ 101885 w 372290"/>
                <a:gd name="connsiteY11" fmla="*/ 53395 h 104338"/>
                <a:gd name="connsiteX12" fmla="*/ 92360 w 372290"/>
                <a:gd name="connsiteY12" fmla="*/ 21645 h 104338"/>
                <a:gd name="connsiteX13" fmla="*/ 79660 w 372290"/>
                <a:gd name="connsiteY13" fmla="*/ 53395 h 104338"/>
                <a:gd name="connsiteX14" fmla="*/ 285 w 372290"/>
                <a:gd name="connsiteY14" fmla="*/ 59745 h 10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290" h="104338">
                  <a:moveTo>
                    <a:pt x="285" y="59745"/>
                  </a:moveTo>
                  <a:cubicBezTo>
                    <a:pt x="5577" y="54453"/>
                    <a:pt x="93418" y="31170"/>
                    <a:pt x="111410" y="21645"/>
                  </a:cubicBezTo>
                  <a:cubicBezTo>
                    <a:pt x="129402" y="12120"/>
                    <a:pt x="92889" y="-6930"/>
                    <a:pt x="108235" y="2595"/>
                  </a:cubicBezTo>
                  <a:cubicBezTo>
                    <a:pt x="123581" y="12120"/>
                    <a:pt x="180731" y="73503"/>
                    <a:pt x="203485" y="78795"/>
                  </a:cubicBezTo>
                  <a:cubicBezTo>
                    <a:pt x="226239" y="84087"/>
                    <a:pt x="216714" y="30112"/>
                    <a:pt x="244760" y="34345"/>
                  </a:cubicBezTo>
                  <a:cubicBezTo>
                    <a:pt x="272806" y="38578"/>
                    <a:pt x="380756" y="107899"/>
                    <a:pt x="371760" y="104195"/>
                  </a:cubicBezTo>
                  <a:cubicBezTo>
                    <a:pt x="362764" y="100491"/>
                    <a:pt x="218831" y="18999"/>
                    <a:pt x="190785" y="12120"/>
                  </a:cubicBezTo>
                  <a:cubicBezTo>
                    <a:pt x="162739" y="5241"/>
                    <a:pt x="209306" y="59745"/>
                    <a:pt x="203485" y="62920"/>
                  </a:cubicBezTo>
                  <a:cubicBezTo>
                    <a:pt x="197664" y="66095"/>
                    <a:pt x="164327" y="29053"/>
                    <a:pt x="155860" y="31170"/>
                  </a:cubicBezTo>
                  <a:cubicBezTo>
                    <a:pt x="147393" y="33287"/>
                    <a:pt x="162210" y="79324"/>
                    <a:pt x="152685" y="75620"/>
                  </a:cubicBezTo>
                  <a:cubicBezTo>
                    <a:pt x="143160" y="71916"/>
                    <a:pt x="107177" y="12649"/>
                    <a:pt x="98710" y="8945"/>
                  </a:cubicBezTo>
                  <a:cubicBezTo>
                    <a:pt x="90243" y="5241"/>
                    <a:pt x="102943" y="51278"/>
                    <a:pt x="101885" y="53395"/>
                  </a:cubicBezTo>
                  <a:cubicBezTo>
                    <a:pt x="100827" y="55512"/>
                    <a:pt x="96064" y="21645"/>
                    <a:pt x="92360" y="21645"/>
                  </a:cubicBezTo>
                  <a:cubicBezTo>
                    <a:pt x="88656" y="21645"/>
                    <a:pt x="94477" y="47045"/>
                    <a:pt x="79660" y="53395"/>
                  </a:cubicBezTo>
                  <a:cubicBezTo>
                    <a:pt x="64843" y="59745"/>
                    <a:pt x="-5007" y="65037"/>
                    <a:pt x="285" y="597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 100">
              <a:extLst>
                <a:ext uri="{FF2B5EF4-FFF2-40B4-BE49-F238E27FC236}">
                  <a16:creationId xmlns:a16="http://schemas.microsoft.com/office/drawing/2014/main" id="{1FFA84C8-4936-D150-AB59-294ED9983618}"/>
                </a:ext>
              </a:extLst>
            </p:cNvPr>
            <p:cNvSpPr/>
            <p:nvPr/>
          </p:nvSpPr>
          <p:spPr>
            <a:xfrm>
              <a:off x="4904856" y="4381086"/>
              <a:ext cx="394374" cy="181573"/>
            </a:xfrm>
            <a:custGeom>
              <a:avLst/>
              <a:gdLst>
                <a:gd name="connsiteX0" fmla="*/ 519 w 394374"/>
                <a:gd name="connsiteY0" fmla="*/ 414 h 181573"/>
                <a:gd name="connsiteX1" fmla="*/ 222769 w 394374"/>
                <a:gd name="connsiteY1" fmla="*/ 124239 h 181573"/>
                <a:gd name="connsiteX2" fmla="*/ 219594 w 394374"/>
                <a:gd name="connsiteY2" fmla="*/ 95664 h 181573"/>
                <a:gd name="connsiteX3" fmla="*/ 305319 w 394374"/>
                <a:gd name="connsiteY3" fmla="*/ 143289 h 181573"/>
                <a:gd name="connsiteX4" fmla="*/ 394219 w 394374"/>
                <a:gd name="connsiteY4" fmla="*/ 181389 h 181573"/>
                <a:gd name="connsiteX5" fmla="*/ 283094 w 394374"/>
                <a:gd name="connsiteY5" fmla="*/ 127414 h 181573"/>
                <a:gd name="connsiteX6" fmla="*/ 121169 w 394374"/>
                <a:gd name="connsiteY6" fmla="*/ 48039 h 181573"/>
                <a:gd name="connsiteX7" fmla="*/ 159269 w 394374"/>
                <a:gd name="connsiteY7" fmla="*/ 82964 h 181573"/>
                <a:gd name="connsiteX8" fmla="*/ 519 w 394374"/>
                <a:gd name="connsiteY8" fmla="*/ 414 h 18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4374" h="181573">
                  <a:moveTo>
                    <a:pt x="519" y="414"/>
                  </a:moveTo>
                  <a:cubicBezTo>
                    <a:pt x="11102" y="7293"/>
                    <a:pt x="186257" y="108364"/>
                    <a:pt x="222769" y="124239"/>
                  </a:cubicBezTo>
                  <a:cubicBezTo>
                    <a:pt x="259282" y="140114"/>
                    <a:pt x="205836" y="92489"/>
                    <a:pt x="219594" y="95664"/>
                  </a:cubicBezTo>
                  <a:cubicBezTo>
                    <a:pt x="233352" y="98839"/>
                    <a:pt x="276215" y="129002"/>
                    <a:pt x="305319" y="143289"/>
                  </a:cubicBezTo>
                  <a:cubicBezTo>
                    <a:pt x="334423" y="157576"/>
                    <a:pt x="397923" y="184035"/>
                    <a:pt x="394219" y="181389"/>
                  </a:cubicBezTo>
                  <a:cubicBezTo>
                    <a:pt x="390515" y="178743"/>
                    <a:pt x="283094" y="127414"/>
                    <a:pt x="283094" y="127414"/>
                  </a:cubicBezTo>
                  <a:cubicBezTo>
                    <a:pt x="237586" y="105189"/>
                    <a:pt x="141806" y="55447"/>
                    <a:pt x="121169" y="48039"/>
                  </a:cubicBezTo>
                  <a:cubicBezTo>
                    <a:pt x="100532" y="40631"/>
                    <a:pt x="174086" y="91431"/>
                    <a:pt x="159269" y="82964"/>
                  </a:cubicBezTo>
                  <a:cubicBezTo>
                    <a:pt x="144452" y="74497"/>
                    <a:pt x="-10064" y="-6465"/>
                    <a:pt x="519" y="4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 101">
              <a:extLst>
                <a:ext uri="{FF2B5EF4-FFF2-40B4-BE49-F238E27FC236}">
                  <a16:creationId xmlns:a16="http://schemas.microsoft.com/office/drawing/2014/main" id="{4035B2AB-585E-739F-F74D-23F697DFBC76}"/>
                </a:ext>
              </a:extLst>
            </p:cNvPr>
            <p:cNvSpPr/>
            <p:nvPr/>
          </p:nvSpPr>
          <p:spPr>
            <a:xfrm>
              <a:off x="4238624" y="4429125"/>
              <a:ext cx="209986" cy="151687"/>
            </a:xfrm>
            <a:custGeom>
              <a:avLst/>
              <a:gdLst>
                <a:gd name="connsiteX0" fmla="*/ 136526 w 209986"/>
                <a:gd name="connsiteY0" fmla="*/ 0 h 151687"/>
                <a:gd name="connsiteX1" fmla="*/ 127001 w 209986"/>
                <a:gd name="connsiteY1" fmla="*/ 85725 h 151687"/>
                <a:gd name="connsiteX2" fmla="*/ 158751 w 209986"/>
                <a:gd name="connsiteY2" fmla="*/ 101600 h 151687"/>
                <a:gd name="connsiteX3" fmla="*/ 133351 w 209986"/>
                <a:gd name="connsiteY3" fmla="*/ 120650 h 151687"/>
                <a:gd name="connsiteX4" fmla="*/ 206376 w 209986"/>
                <a:gd name="connsiteY4" fmla="*/ 142875 h 151687"/>
                <a:gd name="connsiteX5" fmla="*/ 1 w 209986"/>
                <a:gd name="connsiteY5" fmla="*/ 149225 h 151687"/>
                <a:gd name="connsiteX6" fmla="*/ 203201 w 209986"/>
                <a:gd name="connsiteY6" fmla="*/ 146050 h 151687"/>
                <a:gd name="connsiteX7" fmla="*/ 57151 w 209986"/>
                <a:gd name="connsiteY7" fmla="*/ 88900 h 151687"/>
                <a:gd name="connsiteX8" fmla="*/ 146051 w 209986"/>
                <a:gd name="connsiteY8" fmla="*/ 114300 h 151687"/>
                <a:gd name="connsiteX9" fmla="*/ 120651 w 209986"/>
                <a:gd name="connsiteY9" fmla="*/ 85725 h 151687"/>
                <a:gd name="connsiteX10" fmla="*/ 136526 w 209986"/>
                <a:gd name="connsiteY10" fmla="*/ 0 h 151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986" h="151687">
                  <a:moveTo>
                    <a:pt x="136526" y="0"/>
                  </a:moveTo>
                  <a:cubicBezTo>
                    <a:pt x="137584" y="0"/>
                    <a:pt x="123297" y="68792"/>
                    <a:pt x="127001" y="85725"/>
                  </a:cubicBezTo>
                  <a:cubicBezTo>
                    <a:pt x="130705" y="102658"/>
                    <a:pt x="157693" y="95779"/>
                    <a:pt x="158751" y="101600"/>
                  </a:cubicBezTo>
                  <a:cubicBezTo>
                    <a:pt x="159809" y="107421"/>
                    <a:pt x="125413" y="113771"/>
                    <a:pt x="133351" y="120650"/>
                  </a:cubicBezTo>
                  <a:cubicBezTo>
                    <a:pt x="141289" y="127529"/>
                    <a:pt x="228601" y="138113"/>
                    <a:pt x="206376" y="142875"/>
                  </a:cubicBezTo>
                  <a:cubicBezTo>
                    <a:pt x="184151" y="147638"/>
                    <a:pt x="530" y="148696"/>
                    <a:pt x="1" y="149225"/>
                  </a:cubicBezTo>
                  <a:cubicBezTo>
                    <a:pt x="-528" y="149754"/>
                    <a:pt x="193676" y="156104"/>
                    <a:pt x="203201" y="146050"/>
                  </a:cubicBezTo>
                  <a:cubicBezTo>
                    <a:pt x="212726" y="135996"/>
                    <a:pt x="66676" y="94192"/>
                    <a:pt x="57151" y="88900"/>
                  </a:cubicBezTo>
                  <a:cubicBezTo>
                    <a:pt x="47626" y="83608"/>
                    <a:pt x="135468" y="114829"/>
                    <a:pt x="146051" y="114300"/>
                  </a:cubicBezTo>
                  <a:cubicBezTo>
                    <a:pt x="156634" y="113771"/>
                    <a:pt x="123297" y="100542"/>
                    <a:pt x="120651" y="85725"/>
                  </a:cubicBezTo>
                  <a:cubicBezTo>
                    <a:pt x="118005" y="70908"/>
                    <a:pt x="135468" y="0"/>
                    <a:pt x="13652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 102">
              <a:extLst>
                <a:ext uri="{FF2B5EF4-FFF2-40B4-BE49-F238E27FC236}">
                  <a16:creationId xmlns:a16="http://schemas.microsoft.com/office/drawing/2014/main" id="{265F65EF-DE9B-3E53-CF74-C402DF04CF19}"/>
                </a:ext>
              </a:extLst>
            </p:cNvPr>
            <p:cNvSpPr/>
            <p:nvPr/>
          </p:nvSpPr>
          <p:spPr>
            <a:xfrm>
              <a:off x="4394259" y="4342094"/>
              <a:ext cx="219091" cy="233173"/>
            </a:xfrm>
            <a:custGeom>
              <a:avLst/>
              <a:gdLst>
                <a:gd name="connsiteX0" fmla="*/ 98366 w 219091"/>
                <a:gd name="connsiteY0" fmla="*/ 20356 h 233173"/>
                <a:gd name="connsiteX1" fmla="*/ 44391 w 219091"/>
                <a:gd name="connsiteY1" fmla="*/ 118781 h 233173"/>
                <a:gd name="connsiteX2" fmla="*/ 66616 w 219091"/>
                <a:gd name="connsiteY2" fmla="*/ 137831 h 233173"/>
                <a:gd name="connsiteX3" fmla="*/ 6291 w 219091"/>
                <a:gd name="connsiteY3" fmla="*/ 233081 h 233173"/>
                <a:gd name="connsiteX4" fmla="*/ 98366 w 219091"/>
                <a:gd name="connsiteY4" fmla="*/ 118781 h 233173"/>
                <a:gd name="connsiteX5" fmla="*/ 219016 w 219091"/>
                <a:gd name="connsiteY5" fmla="*/ 147356 h 233173"/>
                <a:gd name="connsiteX6" fmla="*/ 117416 w 219091"/>
                <a:gd name="connsiteY6" fmla="*/ 106081 h 233173"/>
                <a:gd name="connsiteX7" fmla="*/ 177741 w 219091"/>
                <a:gd name="connsiteY7" fmla="*/ 1306 h 233173"/>
                <a:gd name="connsiteX8" fmla="*/ 142816 w 219091"/>
                <a:gd name="connsiteY8" fmla="*/ 52106 h 233173"/>
                <a:gd name="connsiteX9" fmla="*/ 101541 w 219091"/>
                <a:gd name="connsiteY9" fmla="*/ 121956 h 233173"/>
                <a:gd name="connsiteX10" fmla="*/ 38041 w 219091"/>
                <a:gd name="connsiteY10" fmla="*/ 134656 h 233173"/>
                <a:gd name="connsiteX11" fmla="*/ 28516 w 219091"/>
                <a:gd name="connsiteY11" fmla="*/ 106081 h 233173"/>
                <a:gd name="connsiteX12" fmla="*/ 3116 w 219091"/>
                <a:gd name="connsiteY12" fmla="*/ 150531 h 233173"/>
                <a:gd name="connsiteX13" fmla="*/ 98366 w 219091"/>
                <a:gd name="connsiteY13" fmla="*/ 20356 h 233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091" h="233173">
                  <a:moveTo>
                    <a:pt x="98366" y="20356"/>
                  </a:moveTo>
                  <a:cubicBezTo>
                    <a:pt x="105245" y="15064"/>
                    <a:pt x="49683" y="99202"/>
                    <a:pt x="44391" y="118781"/>
                  </a:cubicBezTo>
                  <a:cubicBezTo>
                    <a:pt x="39099" y="138360"/>
                    <a:pt x="72966" y="118781"/>
                    <a:pt x="66616" y="137831"/>
                  </a:cubicBezTo>
                  <a:cubicBezTo>
                    <a:pt x="60266" y="156881"/>
                    <a:pt x="999" y="236256"/>
                    <a:pt x="6291" y="233081"/>
                  </a:cubicBezTo>
                  <a:cubicBezTo>
                    <a:pt x="11583" y="229906"/>
                    <a:pt x="62912" y="133069"/>
                    <a:pt x="98366" y="118781"/>
                  </a:cubicBezTo>
                  <a:cubicBezTo>
                    <a:pt x="133820" y="104494"/>
                    <a:pt x="215841" y="149473"/>
                    <a:pt x="219016" y="147356"/>
                  </a:cubicBezTo>
                  <a:cubicBezTo>
                    <a:pt x="222191" y="145239"/>
                    <a:pt x="124295" y="130423"/>
                    <a:pt x="117416" y="106081"/>
                  </a:cubicBezTo>
                  <a:cubicBezTo>
                    <a:pt x="110537" y="81739"/>
                    <a:pt x="173508" y="10302"/>
                    <a:pt x="177741" y="1306"/>
                  </a:cubicBezTo>
                  <a:cubicBezTo>
                    <a:pt x="181974" y="-7690"/>
                    <a:pt x="155516" y="31998"/>
                    <a:pt x="142816" y="52106"/>
                  </a:cubicBezTo>
                  <a:cubicBezTo>
                    <a:pt x="130116" y="72214"/>
                    <a:pt x="119003" y="108198"/>
                    <a:pt x="101541" y="121956"/>
                  </a:cubicBezTo>
                  <a:cubicBezTo>
                    <a:pt x="84079" y="135714"/>
                    <a:pt x="50212" y="137302"/>
                    <a:pt x="38041" y="134656"/>
                  </a:cubicBezTo>
                  <a:cubicBezTo>
                    <a:pt x="25870" y="132010"/>
                    <a:pt x="34337" y="103435"/>
                    <a:pt x="28516" y="106081"/>
                  </a:cubicBezTo>
                  <a:cubicBezTo>
                    <a:pt x="22695" y="108727"/>
                    <a:pt x="-10113" y="165877"/>
                    <a:pt x="3116" y="150531"/>
                  </a:cubicBezTo>
                  <a:cubicBezTo>
                    <a:pt x="16345" y="135185"/>
                    <a:pt x="91487" y="25648"/>
                    <a:pt x="98366" y="203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 103">
              <a:extLst>
                <a:ext uri="{FF2B5EF4-FFF2-40B4-BE49-F238E27FC236}">
                  <a16:creationId xmlns:a16="http://schemas.microsoft.com/office/drawing/2014/main" id="{DCFF1F9E-CDC2-B74A-1ABF-854A86B66F12}"/>
                </a:ext>
              </a:extLst>
            </p:cNvPr>
            <p:cNvSpPr/>
            <p:nvPr/>
          </p:nvSpPr>
          <p:spPr>
            <a:xfrm>
              <a:off x="4486267" y="4355913"/>
              <a:ext cx="429157" cy="125153"/>
            </a:xfrm>
            <a:custGeom>
              <a:avLst/>
              <a:gdLst>
                <a:gd name="connsiteX0" fmla="*/ 8 w 429157"/>
                <a:gd name="connsiteY0" fmla="*/ 47812 h 125153"/>
                <a:gd name="connsiteX1" fmla="*/ 152408 w 429157"/>
                <a:gd name="connsiteY1" fmla="*/ 38287 h 125153"/>
                <a:gd name="connsiteX2" fmla="*/ 301633 w 429157"/>
                <a:gd name="connsiteY2" fmla="*/ 104962 h 125153"/>
                <a:gd name="connsiteX3" fmla="*/ 273058 w 429157"/>
                <a:gd name="connsiteY3" fmla="*/ 70037 h 125153"/>
                <a:gd name="connsiteX4" fmla="*/ 320683 w 429157"/>
                <a:gd name="connsiteY4" fmla="*/ 47812 h 125153"/>
                <a:gd name="connsiteX5" fmla="*/ 352433 w 429157"/>
                <a:gd name="connsiteY5" fmla="*/ 47812 h 125153"/>
                <a:gd name="connsiteX6" fmla="*/ 403233 w 429157"/>
                <a:gd name="connsiteY6" fmla="*/ 92262 h 125153"/>
                <a:gd name="connsiteX7" fmla="*/ 400058 w 429157"/>
                <a:gd name="connsiteY7" fmla="*/ 124012 h 125153"/>
                <a:gd name="connsiteX8" fmla="*/ 428633 w 429157"/>
                <a:gd name="connsiteY8" fmla="*/ 50987 h 125153"/>
                <a:gd name="connsiteX9" fmla="*/ 371483 w 429157"/>
                <a:gd name="connsiteY9" fmla="*/ 57337 h 125153"/>
                <a:gd name="connsiteX10" fmla="*/ 282583 w 429157"/>
                <a:gd name="connsiteY10" fmla="*/ 44637 h 125153"/>
                <a:gd name="connsiteX11" fmla="*/ 244483 w 429157"/>
                <a:gd name="connsiteY11" fmla="*/ 187 h 125153"/>
                <a:gd name="connsiteX12" fmla="*/ 266708 w 429157"/>
                <a:gd name="connsiteY12" fmla="*/ 63687 h 125153"/>
                <a:gd name="connsiteX13" fmla="*/ 209558 w 429157"/>
                <a:gd name="connsiteY13" fmla="*/ 35112 h 125153"/>
                <a:gd name="connsiteX14" fmla="*/ 114308 w 429157"/>
                <a:gd name="connsiteY14" fmla="*/ 104962 h 125153"/>
                <a:gd name="connsiteX15" fmla="*/ 158758 w 429157"/>
                <a:gd name="connsiteY15" fmla="*/ 47812 h 125153"/>
                <a:gd name="connsiteX16" fmla="*/ 8 w 429157"/>
                <a:gd name="connsiteY16" fmla="*/ 47812 h 12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9157" h="125153">
                  <a:moveTo>
                    <a:pt x="8" y="47812"/>
                  </a:moveTo>
                  <a:cubicBezTo>
                    <a:pt x="-1050" y="46224"/>
                    <a:pt x="102137" y="28762"/>
                    <a:pt x="152408" y="38287"/>
                  </a:cubicBezTo>
                  <a:cubicBezTo>
                    <a:pt x="202679" y="47812"/>
                    <a:pt x="281525" y="99670"/>
                    <a:pt x="301633" y="104962"/>
                  </a:cubicBezTo>
                  <a:cubicBezTo>
                    <a:pt x="321741" y="110254"/>
                    <a:pt x="269883" y="79562"/>
                    <a:pt x="273058" y="70037"/>
                  </a:cubicBezTo>
                  <a:cubicBezTo>
                    <a:pt x="276233" y="60512"/>
                    <a:pt x="307454" y="51516"/>
                    <a:pt x="320683" y="47812"/>
                  </a:cubicBezTo>
                  <a:cubicBezTo>
                    <a:pt x="333912" y="44108"/>
                    <a:pt x="338675" y="40404"/>
                    <a:pt x="352433" y="47812"/>
                  </a:cubicBezTo>
                  <a:cubicBezTo>
                    <a:pt x="366191" y="55220"/>
                    <a:pt x="395296" y="79562"/>
                    <a:pt x="403233" y="92262"/>
                  </a:cubicBezTo>
                  <a:cubicBezTo>
                    <a:pt x="411170" y="104962"/>
                    <a:pt x="395825" y="130891"/>
                    <a:pt x="400058" y="124012"/>
                  </a:cubicBezTo>
                  <a:cubicBezTo>
                    <a:pt x="404291" y="117133"/>
                    <a:pt x="433395" y="62099"/>
                    <a:pt x="428633" y="50987"/>
                  </a:cubicBezTo>
                  <a:cubicBezTo>
                    <a:pt x="423871" y="39875"/>
                    <a:pt x="395825" y="58395"/>
                    <a:pt x="371483" y="57337"/>
                  </a:cubicBezTo>
                  <a:cubicBezTo>
                    <a:pt x="347141" y="56279"/>
                    <a:pt x="303750" y="54162"/>
                    <a:pt x="282583" y="44637"/>
                  </a:cubicBezTo>
                  <a:cubicBezTo>
                    <a:pt x="261416" y="35112"/>
                    <a:pt x="247129" y="-2988"/>
                    <a:pt x="244483" y="187"/>
                  </a:cubicBezTo>
                  <a:cubicBezTo>
                    <a:pt x="241837" y="3362"/>
                    <a:pt x="272529" y="57866"/>
                    <a:pt x="266708" y="63687"/>
                  </a:cubicBezTo>
                  <a:cubicBezTo>
                    <a:pt x="260887" y="69508"/>
                    <a:pt x="234958" y="28233"/>
                    <a:pt x="209558" y="35112"/>
                  </a:cubicBezTo>
                  <a:cubicBezTo>
                    <a:pt x="184158" y="41991"/>
                    <a:pt x="122775" y="102845"/>
                    <a:pt x="114308" y="104962"/>
                  </a:cubicBezTo>
                  <a:cubicBezTo>
                    <a:pt x="105841" y="107079"/>
                    <a:pt x="170400" y="57866"/>
                    <a:pt x="158758" y="47812"/>
                  </a:cubicBezTo>
                  <a:cubicBezTo>
                    <a:pt x="147116" y="37758"/>
                    <a:pt x="1066" y="49400"/>
                    <a:pt x="8" y="478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 104">
              <a:extLst>
                <a:ext uri="{FF2B5EF4-FFF2-40B4-BE49-F238E27FC236}">
                  <a16:creationId xmlns:a16="http://schemas.microsoft.com/office/drawing/2014/main" id="{C5193DDF-DB5F-258A-CF4E-DC58A1225277}"/>
                </a:ext>
              </a:extLst>
            </p:cNvPr>
            <p:cNvSpPr/>
            <p:nvPr/>
          </p:nvSpPr>
          <p:spPr>
            <a:xfrm>
              <a:off x="4571890" y="4413050"/>
              <a:ext cx="555267" cy="182315"/>
            </a:xfrm>
            <a:custGeom>
              <a:avLst/>
              <a:gdLst>
                <a:gd name="connsiteX0" fmla="*/ 110 w 555267"/>
                <a:gd name="connsiteY0" fmla="*/ 79575 h 182315"/>
                <a:gd name="connsiteX1" fmla="*/ 158860 w 555267"/>
                <a:gd name="connsiteY1" fmla="*/ 51000 h 182315"/>
                <a:gd name="connsiteX2" fmla="*/ 266810 w 555267"/>
                <a:gd name="connsiteY2" fmla="*/ 63700 h 182315"/>
                <a:gd name="connsiteX3" fmla="*/ 260460 w 555267"/>
                <a:gd name="connsiteY3" fmla="*/ 28775 h 182315"/>
                <a:gd name="connsiteX4" fmla="*/ 428735 w 555267"/>
                <a:gd name="connsiteY4" fmla="*/ 104975 h 182315"/>
                <a:gd name="connsiteX5" fmla="*/ 406510 w 555267"/>
                <a:gd name="connsiteY5" fmla="*/ 51000 h 182315"/>
                <a:gd name="connsiteX6" fmla="*/ 552560 w 555267"/>
                <a:gd name="connsiteY6" fmla="*/ 181175 h 182315"/>
                <a:gd name="connsiteX7" fmla="*/ 492235 w 555267"/>
                <a:gd name="connsiteY7" fmla="*/ 108150 h 182315"/>
                <a:gd name="connsiteX8" fmla="*/ 377935 w 555267"/>
                <a:gd name="connsiteY8" fmla="*/ 200 h 182315"/>
                <a:gd name="connsiteX9" fmla="*/ 393810 w 555267"/>
                <a:gd name="connsiteY9" fmla="*/ 79575 h 182315"/>
                <a:gd name="connsiteX10" fmla="*/ 149335 w 555267"/>
                <a:gd name="connsiteY10" fmla="*/ 16075 h 182315"/>
                <a:gd name="connsiteX11" fmla="*/ 82660 w 555267"/>
                <a:gd name="connsiteY11" fmla="*/ 19250 h 182315"/>
                <a:gd name="connsiteX12" fmla="*/ 184260 w 555267"/>
                <a:gd name="connsiteY12" fmla="*/ 35125 h 182315"/>
                <a:gd name="connsiteX13" fmla="*/ 110 w 555267"/>
                <a:gd name="connsiteY13" fmla="*/ 79575 h 182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5267" h="182315">
                  <a:moveTo>
                    <a:pt x="110" y="79575"/>
                  </a:moveTo>
                  <a:cubicBezTo>
                    <a:pt x="-4123" y="82221"/>
                    <a:pt x="114410" y="53646"/>
                    <a:pt x="158860" y="51000"/>
                  </a:cubicBezTo>
                  <a:cubicBezTo>
                    <a:pt x="203310" y="48354"/>
                    <a:pt x="249877" y="67404"/>
                    <a:pt x="266810" y="63700"/>
                  </a:cubicBezTo>
                  <a:cubicBezTo>
                    <a:pt x="283743" y="59996"/>
                    <a:pt x="233473" y="21896"/>
                    <a:pt x="260460" y="28775"/>
                  </a:cubicBezTo>
                  <a:cubicBezTo>
                    <a:pt x="287447" y="35654"/>
                    <a:pt x="404393" y="101271"/>
                    <a:pt x="428735" y="104975"/>
                  </a:cubicBezTo>
                  <a:cubicBezTo>
                    <a:pt x="453077" y="108679"/>
                    <a:pt x="385873" y="38300"/>
                    <a:pt x="406510" y="51000"/>
                  </a:cubicBezTo>
                  <a:cubicBezTo>
                    <a:pt x="427147" y="63700"/>
                    <a:pt x="538273" y="171650"/>
                    <a:pt x="552560" y="181175"/>
                  </a:cubicBezTo>
                  <a:cubicBezTo>
                    <a:pt x="566847" y="190700"/>
                    <a:pt x="521339" y="138312"/>
                    <a:pt x="492235" y="108150"/>
                  </a:cubicBezTo>
                  <a:cubicBezTo>
                    <a:pt x="463131" y="77988"/>
                    <a:pt x="394339" y="4963"/>
                    <a:pt x="377935" y="200"/>
                  </a:cubicBezTo>
                  <a:cubicBezTo>
                    <a:pt x="361531" y="-4563"/>
                    <a:pt x="431910" y="76929"/>
                    <a:pt x="393810" y="79575"/>
                  </a:cubicBezTo>
                  <a:cubicBezTo>
                    <a:pt x="355710" y="82221"/>
                    <a:pt x="201193" y="26129"/>
                    <a:pt x="149335" y="16075"/>
                  </a:cubicBezTo>
                  <a:cubicBezTo>
                    <a:pt x="97477" y="6021"/>
                    <a:pt x="76839" y="16075"/>
                    <a:pt x="82660" y="19250"/>
                  </a:cubicBezTo>
                  <a:cubicBezTo>
                    <a:pt x="88481" y="22425"/>
                    <a:pt x="194843" y="26129"/>
                    <a:pt x="184260" y="35125"/>
                  </a:cubicBezTo>
                  <a:cubicBezTo>
                    <a:pt x="173677" y="44121"/>
                    <a:pt x="4343" y="76929"/>
                    <a:pt x="110" y="795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 105">
              <a:extLst>
                <a:ext uri="{FF2B5EF4-FFF2-40B4-BE49-F238E27FC236}">
                  <a16:creationId xmlns:a16="http://schemas.microsoft.com/office/drawing/2014/main" id="{D16C47C0-EDD4-DD03-D48A-C18A4CD78B71}"/>
                </a:ext>
              </a:extLst>
            </p:cNvPr>
            <p:cNvSpPr/>
            <p:nvPr/>
          </p:nvSpPr>
          <p:spPr>
            <a:xfrm>
              <a:off x="4365291" y="4468583"/>
              <a:ext cx="869031" cy="120205"/>
            </a:xfrm>
            <a:custGeom>
              <a:avLst/>
              <a:gdLst>
                <a:gd name="connsiteX0" fmla="*/ 334 w 869031"/>
                <a:gd name="connsiteY0" fmla="*/ 119292 h 120205"/>
                <a:gd name="connsiteX1" fmla="*/ 89234 w 869031"/>
                <a:gd name="connsiteY1" fmla="*/ 65317 h 120205"/>
                <a:gd name="connsiteX2" fmla="*/ 70184 w 869031"/>
                <a:gd name="connsiteY2" fmla="*/ 52617 h 120205"/>
                <a:gd name="connsiteX3" fmla="*/ 235284 w 869031"/>
                <a:gd name="connsiteY3" fmla="*/ 30392 h 120205"/>
                <a:gd name="connsiteX4" fmla="*/ 216234 w 869031"/>
                <a:gd name="connsiteY4" fmla="*/ 14517 h 120205"/>
                <a:gd name="connsiteX5" fmla="*/ 403559 w 869031"/>
                <a:gd name="connsiteY5" fmla="*/ 43092 h 120205"/>
                <a:gd name="connsiteX6" fmla="*/ 381334 w 869031"/>
                <a:gd name="connsiteY6" fmla="*/ 39917 h 120205"/>
                <a:gd name="connsiteX7" fmla="*/ 543259 w 869031"/>
                <a:gd name="connsiteY7" fmla="*/ 24042 h 120205"/>
                <a:gd name="connsiteX8" fmla="*/ 571834 w 869031"/>
                <a:gd name="connsiteY8" fmla="*/ 49442 h 120205"/>
                <a:gd name="connsiteX9" fmla="*/ 765509 w 869031"/>
                <a:gd name="connsiteY9" fmla="*/ 71667 h 120205"/>
                <a:gd name="connsiteX10" fmla="*/ 733759 w 869031"/>
                <a:gd name="connsiteY10" fmla="*/ 81192 h 120205"/>
                <a:gd name="connsiteX11" fmla="*/ 867109 w 869031"/>
                <a:gd name="connsiteY11" fmla="*/ 81192 h 120205"/>
                <a:gd name="connsiteX12" fmla="*/ 616284 w 869031"/>
                <a:gd name="connsiteY12" fmla="*/ 62142 h 120205"/>
                <a:gd name="connsiteX13" fmla="*/ 298784 w 869031"/>
                <a:gd name="connsiteY13" fmla="*/ 1817 h 120205"/>
                <a:gd name="connsiteX14" fmla="*/ 355934 w 869031"/>
                <a:gd name="connsiteY14" fmla="*/ 14517 h 120205"/>
                <a:gd name="connsiteX15" fmla="*/ 133684 w 869031"/>
                <a:gd name="connsiteY15" fmla="*/ 1817 h 120205"/>
                <a:gd name="connsiteX16" fmla="*/ 171784 w 869031"/>
                <a:gd name="connsiteY16" fmla="*/ 17692 h 120205"/>
                <a:gd name="connsiteX17" fmla="*/ 86059 w 869031"/>
                <a:gd name="connsiteY17" fmla="*/ 30392 h 120205"/>
                <a:gd name="connsiteX18" fmla="*/ 79709 w 869031"/>
                <a:gd name="connsiteY18" fmla="*/ 17692 h 120205"/>
                <a:gd name="connsiteX19" fmla="*/ 73359 w 869031"/>
                <a:gd name="connsiteY19" fmla="*/ 43092 h 120205"/>
                <a:gd name="connsiteX20" fmla="*/ 149559 w 869031"/>
                <a:gd name="connsiteY20" fmla="*/ 30392 h 120205"/>
                <a:gd name="connsiteX21" fmla="*/ 13034 w 869031"/>
                <a:gd name="connsiteY21" fmla="*/ 65317 h 120205"/>
                <a:gd name="connsiteX22" fmla="*/ 57484 w 869031"/>
                <a:gd name="connsiteY22" fmla="*/ 97067 h 120205"/>
                <a:gd name="connsiteX23" fmla="*/ 334 w 869031"/>
                <a:gd name="connsiteY23" fmla="*/ 119292 h 12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69031" h="120205">
                  <a:moveTo>
                    <a:pt x="334" y="119292"/>
                  </a:moveTo>
                  <a:cubicBezTo>
                    <a:pt x="5626" y="114000"/>
                    <a:pt x="77592" y="76429"/>
                    <a:pt x="89234" y="65317"/>
                  </a:cubicBezTo>
                  <a:cubicBezTo>
                    <a:pt x="100876" y="54204"/>
                    <a:pt x="45842" y="58438"/>
                    <a:pt x="70184" y="52617"/>
                  </a:cubicBezTo>
                  <a:cubicBezTo>
                    <a:pt x="94526" y="46796"/>
                    <a:pt x="235284" y="30392"/>
                    <a:pt x="235284" y="30392"/>
                  </a:cubicBezTo>
                  <a:cubicBezTo>
                    <a:pt x="259626" y="24042"/>
                    <a:pt x="188188" y="12400"/>
                    <a:pt x="216234" y="14517"/>
                  </a:cubicBezTo>
                  <a:cubicBezTo>
                    <a:pt x="244280" y="16634"/>
                    <a:pt x="376042" y="38859"/>
                    <a:pt x="403559" y="43092"/>
                  </a:cubicBezTo>
                  <a:cubicBezTo>
                    <a:pt x="431076" y="47325"/>
                    <a:pt x="358051" y="43092"/>
                    <a:pt x="381334" y="39917"/>
                  </a:cubicBezTo>
                  <a:cubicBezTo>
                    <a:pt x="404617" y="36742"/>
                    <a:pt x="511509" y="22454"/>
                    <a:pt x="543259" y="24042"/>
                  </a:cubicBezTo>
                  <a:cubicBezTo>
                    <a:pt x="575009" y="25630"/>
                    <a:pt x="534792" y="41504"/>
                    <a:pt x="571834" y="49442"/>
                  </a:cubicBezTo>
                  <a:cubicBezTo>
                    <a:pt x="608876" y="57379"/>
                    <a:pt x="738522" y="66375"/>
                    <a:pt x="765509" y="71667"/>
                  </a:cubicBezTo>
                  <a:cubicBezTo>
                    <a:pt x="792497" y="76959"/>
                    <a:pt x="716826" y="79604"/>
                    <a:pt x="733759" y="81192"/>
                  </a:cubicBezTo>
                  <a:cubicBezTo>
                    <a:pt x="750692" y="82779"/>
                    <a:pt x="886688" y="84367"/>
                    <a:pt x="867109" y="81192"/>
                  </a:cubicBezTo>
                  <a:cubicBezTo>
                    <a:pt x="847530" y="78017"/>
                    <a:pt x="711005" y="75371"/>
                    <a:pt x="616284" y="62142"/>
                  </a:cubicBezTo>
                  <a:cubicBezTo>
                    <a:pt x="521563" y="48913"/>
                    <a:pt x="342176" y="9755"/>
                    <a:pt x="298784" y="1817"/>
                  </a:cubicBezTo>
                  <a:cubicBezTo>
                    <a:pt x="255392" y="-6121"/>
                    <a:pt x="383451" y="14517"/>
                    <a:pt x="355934" y="14517"/>
                  </a:cubicBezTo>
                  <a:cubicBezTo>
                    <a:pt x="328417" y="14517"/>
                    <a:pt x="164376" y="1288"/>
                    <a:pt x="133684" y="1817"/>
                  </a:cubicBezTo>
                  <a:cubicBezTo>
                    <a:pt x="102992" y="2346"/>
                    <a:pt x="179722" y="12929"/>
                    <a:pt x="171784" y="17692"/>
                  </a:cubicBezTo>
                  <a:cubicBezTo>
                    <a:pt x="163847" y="22454"/>
                    <a:pt x="101405" y="30392"/>
                    <a:pt x="86059" y="30392"/>
                  </a:cubicBezTo>
                  <a:cubicBezTo>
                    <a:pt x="70713" y="30392"/>
                    <a:pt x="81826" y="15575"/>
                    <a:pt x="79709" y="17692"/>
                  </a:cubicBezTo>
                  <a:cubicBezTo>
                    <a:pt x="77592" y="19809"/>
                    <a:pt x="61717" y="40975"/>
                    <a:pt x="73359" y="43092"/>
                  </a:cubicBezTo>
                  <a:cubicBezTo>
                    <a:pt x="85001" y="45209"/>
                    <a:pt x="159613" y="26688"/>
                    <a:pt x="149559" y="30392"/>
                  </a:cubicBezTo>
                  <a:cubicBezTo>
                    <a:pt x="139505" y="34096"/>
                    <a:pt x="28380" y="54205"/>
                    <a:pt x="13034" y="65317"/>
                  </a:cubicBezTo>
                  <a:cubicBezTo>
                    <a:pt x="-2312" y="76429"/>
                    <a:pt x="60659" y="88600"/>
                    <a:pt x="57484" y="97067"/>
                  </a:cubicBezTo>
                  <a:cubicBezTo>
                    <a:pt x="54309" y="105534"/>
                    <a:pt x="-4958" y="124584"/>
                    <a:pt x="334" y="1192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 106">
              <a:extLst>
                <a:ext uri="{FF2B5EF4-FFF2-40B4-BE49-F238E27FC236}">
                  <a16:creationId xmlns:a16="http://schemas.microsoft.com/office/drawing/2014/main" id="{136FA6BE-3381-C72E-F9F9-E8A965E967F9}"/>
                </a:ext>
              </a:extLst>
            </p:cNvPr>
            <p:cNvSpPr/>
            <p:nvPr/>
          </p:nvSpPr>
          <p:spPr>
            <a:xfrm>
              <a:off x="4380606" y="4610020"/>
              <a:ext cx="534399" cy="257692"/>
            </a:xfrm>
            <a:custGeom>
              <a:avLst/>
              <a:gdLst>
                <a:gd name="connsiteX0" fmla="*/ 277119 w 534399"/>
                <a:gd name="connsiteY0" fmla="*/ 80 h 257692"/>
                <a:gd name="connsiteX1" fmla="*/ 894 w 534399"/>
                <a:gd name="connsiteY1" fmla="*/ 57230 h 257692"/>
                <a:gd name="connsiteX2" fmla="*/ 191394 w 534399"/>
                <a:gd name="connsiteY2" fmla="*/ 44530 h 257692"/>
                <a:gd name="connsiteX3" fmla="*/ 264419 w 534399"/>
                <a:gd name="connsiteY3" fmla="*/ 57230 h 257692"/>
                <a:gd name="connsiteX4" fmla="*/ 302519 w 534399"/>
                <a:gd name="connsiteY4" fmla="*/ 127080 h 257692"/>
                <a:gd name="connsiteX5" fmla="*/ 315219 w 534399"/>
                <a:gd name="connsiteY5" fmla="*/ 127080 h 257692"/>
                <a:gd name="connsiteX6" fmla="*/ 258069 w 534399"/>
                <a:gd name="connsiteY6" fmla="*/ 257255 h 257692"/>
                <a:gd name="connsiteX7" fmla="*/ 340619 w 534399"/>
                <a:gd name="connsiteY7" fmla="*/ 76280 h 257692"/>
                <a:gd name="connsiteX8" fmla="*/ 470794 w 534399"/>
                <a:gd name="connsiteY8" fmla="*/ 44530 h 257692"/>
                <a:gd name="connsiteX9" fmla="*/ 458094 w 534399"/>
                <a:gd name="connsiteY9" fmla="*/ 54055 h 257692"/>
                <a:gd name="connsiteX10" fmla="*/ 534294 w 534399"/>
                <a:gd name="connsiteY10" fmla="*/ 80 h 257692"/>
                <a:gd name="connsiteX11" fmla="*/ 470794 w 534399"/>
                <a:gd name="connsiteY11" fmla="*/ 47705 h 257692"/>
                <a:gd name="connsiteX12" fmla="*/ 321569 w 534399"/>
                <a:gd name="connsiteY12" fmla="*/ 73105 h 257692"/>
                <a:gd name="connsiteX13" fmla="*/ 258069 w 534399"/>
                <a:gd name="connsiteY13" fmla="*/ 95330 h 257692"/>
                <a:gd name="connsiteX14" fmla="*/ 207269 w 534399"/>
                <a:gd name="connsiteY14" fmla="*/ 104855 h 257692"/>
                <a:gd name="connsiteX15" fmla="*/ 270769 w 534399"/>
                <a:gd name="connsiteY15" fmla="*/ 73105 h 257692"/>
                <a:gd name="connsiteX16" fmla="*/ 150119 w 534399"/>
                <a:gd name="connsiteY16" fmla="*/ 73105 h 257692"/>
                <a:gd name="connsiteX17" fmla="*/ 229494 w 534399"/>
                <a:gd name="connsiteY17" fmla="*/ 44530 h 257692"/>
                <a:gd name="connsiteX18" fmla="*/ 35819 w 534399"/>
                <a:gd name="connsiteY18" fmla="*/ 47705 h 257692"/>
                <a:gd name="connsiteX19" fmla="*/ 26294 w 534399"/>
                <a:gd name="connsiteY19" fmla="*/ 44530 h 257692"/>
                <a:gd name="connsiteX20" fmla="*/ 277119 w 534399"/>
                <a:gd name="connsiteY20" fmla="*/ 80 h 257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34399" h="257692">
                  <a:moveTo>
                    <a:pt x="277119" y="80"/>
                  </a:moveTo>
                  <a:cubicBezTo>
                    <a:pt x="272886" y="2197"/>
                    <a:pt x="15181" y="49822"/>
                    <a:pt x="894" y="57230"/>
                  </a:cubicBezTo>
                  <a:cubicBezTo>
                    <a:pt x="-13393" y="64638"/>
                    <a:pt x="147473" y="44530"/>
                    <a:pt x="191394" y="44530"/>
                  </a:cubicBezTo>
                  <a:cubicBezTo>
                    <a:pt x="235315" y="44530"/>
                    <a:pt x="245898" y="43472"/>
                    <a:pt x="264419" y="57230"/>
                  </a:cubicBezTo>
                  <a:cubicBezTo>
                    <a:pt x="282940" y="70988"/>
                    <a:pt x="302519" y="127080"/>
                    <a:pt x="302519" y="127080"/>
                  </a:cubicBezTo>
                  <a:cubicBezTo>
                    <a:pt x="310986" y="138722"/>
                    <a:pt x="322627" y="105384"/>
                    <a:pt x="315219" y="127080"/>
                  </a:cubicBezTo>
                  <a:cubicBezTo>
                    <a:pt x="307811" y="148776"/>
                    <a:pt x="253836" y="265722"/>
                    <a:pt x="258069" y="257255"/>
                  </a:cubicBezTo>
                  <a:cubicBezTo>
                    <a:pt x="262302" y="248788"/>
                    <a:pt x="305165" y="111734"/>
                    <a:pt x="340619" y="76280"/>
                  </a:cubicBezTo>
                  <a:cubicBezTo>
                    <a:pt x="376073" y="40826"/>
                    <a:pt x="470794" y="44530"/>
                    <a:pt x="470794" y="44530"/>
                  </a:cubicBezTo>
                  <a:cubicBezTo>
                    <a:pt x="490373" y="40826"/>
                    <a:pt x="458094" y="54055"/>
                    <a:pt x="458094" y="54055"/>
                  </a:cubicBezTo>
                  <a:lnTo>
                    <a:pt x="534294" y="80"/>
                  </a:lnTo>
                  <a:cubicBezTo>
                    <a:pt x="536411" y="-978"/>
                    <a:pt x="506248" y="35534"/>
                    <a:pt x="470794" y="47705"/>
                  </a:cubicBezTo>
                  <a:cubicBezTo>
                    <a:pt x="435340" y="59876"/>
                    <a:pt x="357023" y="65168"/>
                    <a:pt x="321569" y="73105"/>
                  </a:cubicBezTo>
                  <a:cubicBezTo>
                    <a:pt x="286115" y="81042"/>
                    <a:pt x="277119" y="90038"/>
                    <a:pt x="258069" y="95330"/>
                  </a:cubicBezTo>
                  <a:cubicBezTo>
                    <a:pt x="239019" y="100622"/>
                    <a:pt x="205152" y="108559"/>
                    <a:pt x="207269" y="104855"/>
                  </a:cubicBezTo>
                  <a:cubicBezTo>
                    <a:pt x="209386" y="101151"/>
                    <a:pt x="280294" y="78397"/>
                    <a:pt x="270769" y="73105"/>
                  </a:cubicBezTo>
                  <a:cubicBezTo>
                    <a:pt x="261244" y="67813"/>
                    <a:pt x="156998" y="77867"/>
                    <a:pt x="150119" y="73105"/>
                  </a:cubicBezTo>
                  <a:cubicBezTo>
                    <a:pt x="143240" y="68343"/>
                    <a:pt x="248544" y="48763"/>
                    <a:pt x="229494" y="44530"/>
                  </a:cubicBezTo>
                  <a:cubicBezTo>
                    <a:pt x="210444" y="40297"/>
                    <a:pt x="69686" y="47705"/>
                    <a:pt x="35819" y="47705"/>
                  </a:cubicBezTo>
                  <a:cubicBezTo>
                    <a:pt x="1952" y="47705"/>
                    <a:pt x="-6514" y="50880"/>
                    <a:pt x="26294" y="44530"/>
                  </a:cubicBezTo>
                  <a:cubicBezTo>
                    <a:pt x="59102" y="38180"/>
                    <a:pt x="281352" y="-2037"/>
                    <a:pt x="277119" y="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 107">
              <a:extLst>
                <a:ext uri="{FF2B5EF4-FFF2-40B4-BE49-F238E27FC236}">
                  <a16:creationId xmlns:a16="http://schemas.microsoft.com/office/drawing/2014/main" id="{F1991523-C928-3139-2018-4C07755B0378}"/>
                </a:ext>
              </a:extLst>
            </p:cNvPr>
            <p:cNvSpPr/>
            <p:nvPr/>
          </p:nvSpPr>
          <p:spPr>
            <a:xfrm>
              <a:off x="4290811" y="4595230"/>
              <a:ext cx="601864" cy="75478"/>
            </a:xfrm>
            <a:custGeom>
              <a:avLst/>
              <a:gdLst>
                <a:gd name="connsiteX0" fmla="*/ 14489 w 601864"/>
                <a:gd name="connsiteY0" fmla="*/ 75195 h 75478"/>
                <a:gd name="connsiteX1" fmla="*/ 255789 w 601864"/>
                <a:gd name="connsiteY1" fmla="*/ 2170 h 75478"/>
                <a:gd name="connsiteX2" fmla="*/ 239914 w 601864"/>
                <a:gd name="connsiteY2" fmla="*/ 18045 h 75478"/>
                <a:gd name="connsiteX3" fmla="*/ 601864 w 601864"/>
                <a:gd name="connsiteY3" fmla="*/ 5345 h 75478"/>
                <a:gd name="connsiteX4" fmla="*/ 243089 w 601864"/>
                <a:gd name="connsiteY4" fmla="*/ 24395 h 75478"/>
                <a:gd name="connsiteX5" fmla="*/ 1789 w 601864"/>
                <a:gd name="connsiteY5" fmla="*/ 21220 h 75478"/>
                <a:gd name="connsiteX6" fmla="*/ 128789 w 601864"/>
                <a:gd name="connsiteY6" fmla="*/ 27570 h 75478"/>
                <a:gd name="connsiteX7" fmla="*/ 14489 w 601864"/>
                <a:gd name="connsiteY7" fmla="*/ 75195 h 7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1864" h="75478">
                  <a:moveTo>
                    <a:pt x="14489" y="75195"/>
                  </a:moveTo>
                  <a:cubicBezTo>
                    <a:pt x="35656" y="70962"/>
                    <a:pt x="218218" y="11695"/>
                    <a:pt x="255789" y="2170"/>
                  </a:cubicBezTo>
                  <a:cubicBezTo>
                    <a:pt x="293360" y="-7355"/>
                    <a:pt x="182235" y="17516"/>
                    <a:pt x="239914" y="18045"/>
                  </a:cubicBezTo>
                  <a:cubicBezTo>
                    <a:pt x="297593" y="18574"/>
                    <a:pt x="601335" y="4287"/>
                    <a:pt x="601864" y="5345"/>
                  </a:cubicBezTo>
                  <a:cubicBezTo>
                    <a:pt x="602393" y="6403"/>
                    <a:pt x="343101" y="21749"/>
                    <a:pt x="243089" y="24395"/>
                  </a:cubicBezTo>
                  <a:cubicBezTo>
                    <a:pt x="143077" y="27041"/>
                    <a:pt x="20839" y="20691"/>
                    <a:pt x="1789" y="21220"/>
                  </a:cubicBezTo>
                  <a:cubicBezTo>
                    <a:pt x="-17261" y="21749"/>
                    <a:pt x="121910" y="20162"/>
                    <a:pt x="128789" y="27570"/>
                  </a:cubicBezTo>
                  <a:cubicBezTo>
                    <a:pt x="135668" y="34978"/>
                    <a:pt x="-6678" y="79428"/>
                    <a:pt x="14489" y="751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 108">
              <a:extLst>
                <a:ext uri="{FF2B5EF4-FFF2-40B4-BE49-F238E27FC236}">
                  <a16:creationId xmlns:a16="http://schemas.microsoft.com/office/drawing/2014/main" id="{B9F659F7-AA1E-30B4-E301-64C8FE629D40}"/>
                </a:ext>
              </a:extLst>
            </p:cNvPr>
            <p:cNvSpPr/>
            <p:nvPr/>
          </p:nvSpPr>
          <p:spPr>
            <a:xfrm>
              <a:off x="4735756" y="4590736"/>
              <a:ext cx="468069" cy="60643"/>
            </a:xfrm>
            <a:custGeom>
              <a:avLst/>
              <a:gdLst>
                <a:gd name="connsiteX0" fmla="*/ 1344 w 468069"/>
                <a:gd name="connsiteY0" fmla="*/ 60639 h 60643"/>
                <a:gd name="connsiteX1" fmla="*/ 306144 w 468069"/>
                <a:gd name="connsiteY1" fmla="*/ 3489 h 60643"/>
                <a:gd name="connsiteX2" fmla="*/ 191844 w 468069"/>
                <a:gd name="connsiteY2" fmla="*/ 6664 h 60643"/>
                <a:gd name="connsiteX3" fmla="*/ 468069 w 468069"/>
                <a:gd name="connsiteY3" fmla="*/ 9839 h 60643"/>
                <a:gd name="connsiteX4" fmla="*/ 52144 w 468069"/>
                <a:gd name="connsiteY4" fmla="*/ 6664 h 60643"/>
                <a:gd name="connsiteX5" fmla="*/ 188669 w 468069"/>
                <a:gd name="connsiteY5" fmla="*/ 6664 h 60643"/>
                <a:gd name="connsiteX6" fmla="*/ 1344 w 468069"/>
                <a:gd name="connsiteY6" fmla="*/ 60639 h 6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8069" h="60643">
                  <a:moveTo>
                    <a:pt x="1344" y="60639"/>
                  </a:moveTo>
                  <a:cubicBezTo>
                    <a:pt x="20923" y="60110"/>
                    <a:pt x="274394" y="12485"/>
                    <a:pt x="306144" y="3489"/>
                  </a:cubicBezTo>
                  <a:cubicBezTo>
                    <a:pt x="337894" y="-5507"/>
                    <a:pt x="164857" y="5606"/>
                    <a:pt x="191844" y="6664"/>
                  </a:cubicBezTo>
                  <a:cubicBezTo>
                    <a:pt x="218831" y="7722"/>
                    <a:pt x="468069" y="9839"/>
                    <a:pt x="468069" y="9839"/>
                  </a:cubicBezTo>
                  <a:lnTo>
                    <a:pt x="52144" y="6664"/>
                  </a:lnTo>
                  <a:cubicBezTo>
                    <a:pt x="5577" y="6135"/>
                    <a:pt x="195019" y="-1273"/>
                    <a:pt x="188669" y="6664"/>
                  </a:cubicBezTo>
                  <a:cubicBezTo>
                    <a:pt x="182319" y="14601"/>
                    <a:pt x="-18235" y="61168"/>
                    <a:pt x="1344" y="606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 109">
              <a:extLst>
                <a:ext uri="{FF2B5EF4-FFF2-40B4-BE49-F238E27FC236}">
                  <a16:creationId xmlns:a16="http://schemas.microsoft.com/office/drawing/2014/main" id="{9B131845-AC99-6E07-A9D9-824375DD5FC2}"/>
                </a:ext>
              </a:extLst>
            </p:cNvPr>
            <p:cNvSpPr/>
            <p:nvPr/>
          </p:nvSpPr>
          <p:spPr>
            <a:xfrm>
              <a:off x="4862516" y="4587875"/>
              <a:ext cx="331922" cy="203213"/>
            </a:xfrm>
            <a:custGeom>
              <a:avLst/>
              <a:gdLst>
                <a:gd name="connsiteX0" fmla="*/ 131759 w 331922"/>
                <a:gd name="connsiteY0" fmla="*/ 38100 h 203213"/>
                <a:gd name="connsiteX1" fmla="*/ 303209 w 331922"/>
                <a:gd name="connsiteY1" fmla="*/ 63500 h 203213"/>
                <a:gd name="connsiteX2" fmla="*/ 217484 w 331922"/>
                <a:gd name="connsiteY2" fmla="*/ 101600 h 203213"/>
                <a:gd name="connsiteX3" fmla="*/ 77784 w 331922"/>
                <a:gd name="connsiteY3" fmla="*/ 171450 h 203213"/>
                <a:gd name="connsiteX4" fmla="*/ 1584 w 331922"/>
                <a:gd name="connsiteY4" fmla="*/ 203200 h 203213"/>
                <a:gd name="connsiteX5" fmla="*/ 30159 w 331922"/>
                <a:gd name="connsiteY5" fmla="*/ 168275 h 203213"/>
                <a:gd name="connsiteX6" fmla="*/ 77784 w 331922"/>
                <a:gd name="connsiteY6" fmla="*/ 63500 h 203213"/>
                <a:gd name="connsiteX7" fmla="*/ 39684 w 331922"/>
                <a:gd name="connsiteY7" fmla="*/ 174625 h 203213"/>
                <a:gd name="connsiteX8" fmla="*/ 112709 w 331922"/>
                <a:gd name="connsiteY8" fmla="*/ 152400 h 203213"/>
                <a:gd name="connsiteX9" fmla="*/ 179384 w 331922"/>
                <a:gd name="connsiteY9" fmla="*/ 117475 h 203213"/>
                <a:gd name="connsiteX10" fmla="*/ 61909 w 331922"/>
                <a:gd name="connsiteY10" fmla="*/ 92075 h 203213"/>
                <a:gd name="connsiteX11" fmla="*/ 192084 w 331922"/>
                <a:gd name="connsiteY11" fmla="*/ 104775 h 203213"/>
                <a:gd name="connsiteX12" fmla="*/ 303209 w 331922"/>
                <a:gd name="connsiteY12" fmla="*/ 50800 h 203213"/>
                <a:gd name="connsiteX13" fmla="*/ 277809 w 331922"/>
                <a:gd name="connsiteY13" fmla="*/ 34925 h 203213"/>
                <a:gd name="connsiteX14" fmla="*/ 331784 w 331922"/>
                <a:gd name="connsiteY14" fmla="*/ 0 h 203213"/>
                <a:gd name="connsiteX15" fmla="*/ 258759 w 331922"/>
                <a:gd name="connsiteY15" fmla="*/ 34925 h 203213"/>
                <a:gd name="connsiteX16" fmla="*/ 277809 w 331922"/>
                <a:gd name="connsiteY16" fmla="*/ 9525 h 203213"/>
                <a:gd name="connsiteX17" fmla="*/ 265109 w 331922"/>
                <a:gd name="connsiteY17" fmla="*/ 28575 h 203213"/>
                <a:gd name="connsiteX18" fmla="*/ 131759 w 331922"/>
                <a:gd name="connsiteY18" fmla="*/ 38100 h 20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1922" h="203213">
                  <a:moveTo>
                    <a:pt x="131759" y="38100"/>
                  </a:moveTo>
                  <a:cubicBezTo>
                    <a:pt x="138109" y="43921"/>
                    <a:pt x="288922" y="52917"/>
                    <a:pt x="303209" y="63500"/>
                  </a:cubicBezTo>
                  <a:cubicBezTo>
                    <a:pt x="317497" y="74083"/>
                    <a:pt x="255055" y="83608"/>
                    <a:pt x="217484" y="101600"/>
                  </a:cubicBezTo>
                  <a:cubicBezTo>
                    <a:pt x="179913" y="119592"/>
                    <a:pt x="113767" y="154517"/>
                    <a:pt x="77784" y="171450"/>
                  </a:cubicBezTo>
                  <a:cubicBezTo>
                    <a:pt x="41801" y="188383"/>
                    <a:pt x="9521" y="203729"/>
                    <a:pt x="1584" y="203200"/>
                  </a:cubicBezTo>
                  <a:cubicBezTo>
                    <a:pt x="-6354" y="202671"/>
                    <a:pt x="17459" y="191558"/>
                    <a:pt x="30159" y="168275"/>
                  </a:cubicBezTo>
                  <a:cubicBezTo>
                    <a:pt x="42859" y="144992"/>
                    <a:pt x="76196" y="62442"/>
                    <a:pt x="77784" y="63500"/>
                  </a:cubicBezTo>
                  <a:cubicBezTo>
                    <a:pt x="79372" y="64558"/>
                    <a:pt x="33863" y="159808"/>
                    <a:pt x="39684" y="174625"/>
                  </a:cubicBezTo>
                  <a:cubicBezTo>
                    <a:pt x="45505" y="189442"/>
                    <a:pt x="89426" y="161925"/>
                    <a:pt x="112709" y="152400"/>
                  </a:cubicBezTo>
                  <a:cubicBezTo>
                    <a:pt x="135992" y="142875"/>
                    <a:pt x="187851" y="127529"/>
                    <a:pt x="179384" y="117475"/>
                  </a:cubicBezTo>
                  <a:cubicBezTo>
                    <a:pt x="170917" y="107421"/>
                    <a:pt x="59792" y="94192"/>
                    <a:pt x="61909" y="92075"/>
                  </a:cubicBezTo>
                  <a:cubicBezTo>
                    <a:pt x="64026" y="89958"/>
                    <a:pt x="151867" y="111654"/>
                    <a:pt x="192084" y="104775"/>
                  </a:cubicBezTo>
                  <a:cubicBezTo>
                    <a:pt x="232301" y="97896"/>
                    <a:pt x="288922" y="62442"/>
                    <a:pt x="303209" y="50800"/>
                  </a:cubicBezTo>
                  <a:cubicBezTo>
                    <a:pt x="317496" y="39158"/>
                    <a:pt x="273046" y="43392"/>
                    <a:pt x="277809" y="34925"/>
                  </a:cubicBezTo>
                  <a:cubicBezTo>
                    <a:pt x="282572" y="26458"/>
                    <a:pt x="334959" y="0"/>
                    <a:pt x="331784" y="0"/>
                  </a:cubicBezTo>
                  <a:cubicBezTo>
                    <a:pt x="328609" y="0"/>
                    <a:pt x="267755" y="33338"/>
                    <a:pt x="258759" y="34925"/>
                  </a:cubicBezTo>
                  <a:cubicBezTo>
                    <a:pt x="249763" y="36512"/>
                    <a:pt x="276751" y="10583"/>
                    <a:pt x="277809" y="9525"/>
                  </a:cubicBezTo>
                  <a:cubicBezTo>
                    <a:pt x="278867" y="8467"/>
                    <a:pt x="286276" y="25929"/>
                    <a:pt x="265109" y="28575"/>
                  </a:cubicBezTo>
                  <a:cubicBezTo>
                    <a:pt x="243942" y="31221"/>
                    <a:pt x="125409" y="32279"/>
                    <a:pt x="131759" y="381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 110">
              <a:extLst>
                <a:ext uri="{FF2B5EF4-FFF2-40B4-BE49-F238E27FC236}">
                  <a16:creationId xmlns:a16="http://schemas.microsoft.com/office/drawing/2014/main" id="{CC169E7B-5B82-50A5-CE1B-27C48E970482}"/>
                </a:ext>
              </a:extLst>
            </p:cNvPr>
            <p:cNvSpPr/>
            <p:nvPr/>
          </p:nvSpPr>
          <p:spPr>
            <a:xfrm>
              <a:off x="4393199" y="4667162"/>
              <a:ext cx="270884" cy="149546"/>
            </a:xfrm>
            <a:custGeom>
              <a:avLst/>
              <a:gdLst>
                <a:gd name="connsiteX0" fmla="*/ 48626 w 270884"/>
                <a:gd name="connsiteY0" fmla="*/ 88 h 149546"/>
                <a:gd name="connsiteX1" fmla="*/ 13701 w 270884"/>
                <a:gd name="connsiteY1" fmla="*/ 82638 h 149546"/>
                <a:gd name="connsiteX2" fmla="*/ 112126 w 270884"/>
                <a:gd name="connsiteY2" fmla="*/ 123913 h 149546"/>
                <a:gd name="connsiteX3" fmla="*/ 86726 w 270884"/>
                <a:gd name="connsiteY3" fmla="*/ 127088 h 149546"/>
                <a:gd name="connsiteX4" fmla="*/ 248651 w 270884"/>
                <a:gd name="connsiteY4" fmla="*/ 149313 h 149546"/>
                <a:gd name="connsiteX5" fmla="*/ 242301 w 270884"/>
                <a:gd name="connsiteY5" fmla="*/ 111213 h 149546"/>
                <a:gd name="connsiteX6" fmla="*/ 270876 w 270884"/>
                <a:gd name="connsiteY6" fmla="*/ 6438 h 149546"/>
                <a:gd name="connsiteX7" fmla="*/ 239126 w 270884"/>
                <a:gd name="connsiteY7" fmla="*/ 104863 h 149546"/>
                <a:gd name="connsiteX8" fmla="*/ 242301 w 270884"/>
                <a:gd name="connsiteY8" fmla="*/ 139788 h 149546"/>
                <a:gd name="connsiteX9" fmla="*/ 159751 w 270884"/>
                <a:gd name="connsiteY9" fmla="*/ 114388 h 149546"/>
                <a:gd name="connsiteX10" fmla="*/ 204201 w 270884"/>
                <a:gd name="connsiteY10" fmla="*/ 63588 h 149546"/>
                <a:gd name="connsiteX11" fmla="*/ 134351 w 270884"/>
                <a:gd name="connsiteY11" fmla="*/ 114388 h 149546"/>
                <a:gd name="connsiteX12" fmla="*/ 99426 w 270884"/>
                <a:gd name="connsiteY12" fmla="*/ 63588 h 149546"/>
                <a:gd name="connsiteX13" fmla="*/ 102601 w 270884"/>
                <a:gd name="connsiteY13" fmla="*/ 98513 h 149546"/>
                <a:gd name="connsiteX14" fmla="*/ 1001 w 270884"/>
                <a:gd name="connsiteY14" fmla="*/ 66763 h 149546"/>
                <a:gd name="connsiteX15" fmla="*/ 48626 w 270884"/>
                <a:gd name="connsiteY15" fmla="*/ 88 h 14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0884" h="149546">
                  <a:moveTo>
                    <a:pt x="48626" y="88"/>
                  </a:moveTo>
                  <a:cubicBezTo>
                    <a:pt x="50743" y="2734"/>
                    <a:pt x="3118" y="62001"/>
                    <a:pt x="13701" y="82638"/>
                  </a:cubicBezTo>
                  <a:cubicBezTo>
                    <a:pt x="24284" y="103276"/>
                    <a:pt x="99955" y="116505"/>
                    <a:pt x="112126" y="123913"/>
                  </a:cubicBezTo>
                  <a:cubicBezTo>
                    <a:pt x="124297" y="131321"/>
                    <a:pt x="63972" y="122855"/>
                    <a:pt x="86726" y="127088"/>
                  </a:cubicBezTo>
                  <a:cubicBezTo>
                    <a:pt x="109480" y="131321"/>
                    <a:pt x="222722" y="151959"/>
                    <a:pt x="248651" y="149313"/>
                  </a:cubicBezTo>
                  <a:cubicBezTo>
                    <a:pt x="274580" y="146667"/>
                    <a:pt x="238597" y="135026"/>
                    <a:pt x="242301" y="111213"/>
                  </a:cubicBezTo>
                  <a:cubicBezTo>
                    <a:pt x="246005" y="87401"/>
                    <a:pt x="271405" y="7496"/>
                    <a:pt x="270876" y="6438"/>
                  </a:cubicBezTo>
                  <a:cubicBezTo>
                    <a:pt x="270347" y="5380"/>
                    <a:pt x="243889" y="82638"/>
                    <a:pt x="239126" y="104863"/>
                  </a:cubicBezTo>
                  <a:cubicBezTo>
                    <a:pt x="234364" y="127088"/>
                    <a:pt x="255530" y="138201"/>
                    <a:pt x="242301" y="139788"/>
                  </a:cubicBezTo>
                  <a:cubicBezTo>
                    <a:pt x="229072" y="141375"/>
                    <a:pt x="166101" y="127088"/>
                    <a:pt x="159751" y="114388"/>
                  </a:cubicBezTo>
                  <a:cubicBezTo>
                    <a:pt x="153401" y="101688"/>
                    <a:pt x="208434" y="63588"/>
                    <a:pt x="204201" y="63588"/>
                  </a:cubicBezTo>
                  <a:cubicBezTo>
                    <a:pt x="199968" y="63588"/>
                    <a:pt x="151813" y="114388"/>
                    <a:pt x="134351" y="114388"/>
                  </a:cubicBezTo>
                  <a:cubicBezTo>
                    <a:pt x="116889" y="114388"/>
                    <a:pt x="104718" y="66234"/>
                    <a:pt x="99426" y="63588"/>
                  </a:cubicBezTo>
                  <a:cubicBezTo>
                    <a:pt x="94134" y="60942"/>
                    <a:pt x="119005" y="97984"/>
                    <a:pt x="102601" y="98513"/>
                  </a:cubicBezTo>
                  <a:cubicBezTo>
                    <a:pt x="86197" y="99042"/>
                    <a:pt x="9997" y="78934"/>
                    <a:pt x="1001" y="66763"/>
                  </a:cubicBezTo>
                  <a:cubicBezTo>
                    <a:pt x="-7995" y="54592"/>
                    <a:pt x="46509" y="-2558"/>
                    <a:pt x="48626" y="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 111">
              <a:extLst>
                <a:ext uri="{FF2B5EF4-FFF2-40B4-BE49-F238E27FC236}">
                  <a16:creationId xmlns:a16="http://schemas.microsoft.com/office/drawing/2014/main" id="{A151A3C5-D627-DEB0-10E6-E4B88CEB7AFB}"/>
                </a:ext>
              </a:extLst>
            </p:cNvPr>
            <p:cNvSpPr/>
            <p:nvPr/>
          </p:nvSpPr>
          <p:spPr>
            <a:xfrm>
              <a:off x="4315809" y="4638147"/>
              <a:ext cx="126667" cy="157180"/>
            </a:xfrm>
            <a:custGeom>
              <a:avLst/>
              <a:gdLst>
                <a:gd name="connsiteX0" fmla="*/ 97441 w 126667"/>
                <a:gd name="connsiteY0" fmla="*/ 528 h 157180"/>
                <a:gd name="connsiteX1" fmla="*/ 52991 w 126667"/>
                <a:gd name="connsiteY1" fmla="*/ 105303 h 157180"/>
                <a:gd name="connsiteX2" fmla="*/ 126016 w 126667"/>
                <a:gd name="connsiteY2" fmla="*/ 156103 h 157180"/>
                <a:gd name="connsiteX3" fmla="*/ 2191 w 126667"/>
                <a:gd name="connsiteY3" fmla="*/ 60853 h 157180"/>
                <a:gd name="connsiteX4" fmla="*/ 49816 w 126667"/>
                <a:gd name="connsiteY4" fmla="*/ 64028 h 157180"/>
                <a:gd name="connsiteX5" fmla="*/ 97441 w 126667"/>
                <a:gd name="connsiteY5" fmla="*/ 528 h 15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667" h="157180">
                  <a:moveTo>
                    <a:pt x="97441" y="528"/>
                  </a:moveTo>
                  <a:cubicBezTo>
                    <a:pt x="97970" y="7407"/>
                    <a:pt x="48229" y="79374"/>
                    <a:pt x="52991" y="105303"/>
                  </a:cubicBezTo>
                  <a:cubicBezTo>
                    <a:pt x="57753" y="131232"/>
                    <a:pt x="134483" y="163511"/>
                    <a:pt x="126016" y="156103"/>
                  </a:cubicBezTo>
                  <a:cubicBezTo>
                    <a:pt x="117549" y="148695"/>
                    <a:pt x="14891" y="76199"/>
                    <a:pt x="2191" y="60853"/>
                  </a:cubicBezTo>
                  <a:cubicBezTo>
                    <a:pt x="-10509" y="45507"/>
                    <a:pt x="35529" y="71965"/>
                    <a:pt x="49816" y="64028"/>
                  </a:cubicBezTo>
                  <a:cubicBezTo>
                    <a:pt x="64103" y="56091"/>
                    <a:pt x="96912" y="-6351"/>
                    <a:pt x="97441" y="5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 112">
              <a:extLst>
                <a:ext uri="{FF2B5EF4-FFF2-40B4-BE49-F238E27FC236}">
                  <a16:creationId xmlns:a16="http://schemas.microsoft.com/office/drawing/2014/main" id="{9546B4EA-D626-8D6C-0373-C59EFF1007DF}"/>
                </a:ext>
              </a:extLst>
            </p:cNvPr>
            <p:cNvSpPr/>
            <p:nvPr/>
          </p:nvSpPr>
          <p:spPr>
            <a:xfrm>
              <a:off x="4670367" y="4682601"/>
              <a:ext cx="267465" cy="150890"/>
            </a:xfrm>
            <a:custGeom>
              <a:avLst/>
              <a:gdLst>
                <a:gd name="connsiteX0" fmla="*/ 58 w 267465"/>
                <a:gd name="connsiteY0" fmla="*/ 524 h 150890"/>
                <a:gd name="connsiteX1" fmla="*/ 82608 w 267465"/>
                <a:gd name="connsiteY1" fmla="*/ 127524 h 150890"/>
                <a:gd name="connsiteX2" fmla="*/ 31808 w 267465"/>
                <a:gd name="connsiteY2" fmla="*/ 149749 h 150890"/>
                <a:gd name="connsiteX3" fmla="*/ 260408 w 267465"/>
                <a:gd name="connsiteY3" fmla="*/ 111649 h 150890"/>
                <a:gd name="connsiteX4" fmla="*/ 203258 w 267465"/>
                <a:gd name="connsiteY4" fmla="*/ 108474 h 150890"/>
                <a:gd name="connsiteX5" fmla="*/ 142933 w 267465"/>
                <a:gd name="connsiteY5" fmla="*/ 57674 h 150890"/>
                <a:gd name="connsiteX6" fmla="*/ 209608 w 267465"/>
                <a:gd name="connsiteY6" fmla="*/ 25924 h 150890"/>
                <a:gd name="connsiteX7" fmla="*/ 142933 w 267465"/>
                <a:gd name="connsiteY7" fmla="*/ 38624 h 150890"/>
                <a:gd name="connsiteX8" fmla="*/ 161983 w 267465"/>
                <a:gd name="connsiteY8" fmla="*/ 83074 h 150890"/>
                <a:gd name="connsiteX9" fmla="*/ 203258 w 267465"/>
                <a:gd name="connsiteY9" fmla="*/ 121174 h 150890"/>
                <a:gd name="connsiteX10" fmla="*/ 85783 w 267465"/>
                <a:gd name="connsiteY10" fmla="*/ 130699 h 150890"/>
                <a:gd name="connsiteX11" fmla="*/ 123883 w 267465"/>
                <a:gd name="connsiteY11" fmla="*/ 44974 h 150890"/>
                <a:gd name="connsiteX12" fmla="*/ 69908 w 267465"/>
                <a:gd name="connsiteY12" fmla="*/ 79899 h 150890"/>
                <a:gd name="connsiteX13" fmla="*/ 58 w 267465"/>
                <a:gd name="connsiteY13" fmla="*/ 524 h 15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7465" h="150890">
                  <a:moveTo>
                    <a:pt x="58" y="524"/>
                  </a:moveTo>
                  <a:cubicBezTo>
                    <a:pt x="2175" y="8461"/>
                    <a:pt x="77316" y="102653"/>
                    <a:pt x="82608" y="127524"/>
                  </a:cubicBezTo>
                  <a:cubicBezTo>
                    <a:pt x="87900" y="152395"/>
                    <a:pt x="2175" y="152395"/>
                    <a:pt x="31808" y="149749"/>
                  </a:cubicBezTo>
                  <a:cubicBezTo>
                    <a:pt x="61441" y="147103"/>
                    <a:pt x="231833" y="118528"/>
                    <a:pt x="260408" y="111649"/>
                  </a:cubicBezTo>
                  <a:cubicBezTo>
                    <a:pt x="288983" y="104770"/>
                    <a:pt x="222837" y="117470"/>
                    <a:pt x="203258" y="108474"/>
                  </a:cubicBezTo>
                  <a:cubicBezTo>
                    <a:pt x="183679" y="99478"/>
                    <a:pt x="141875" y="71432"/>
                    <a:pt x="142933" y="57674"/>
                  </a:cubicBezTo>
                  <a:cubicBezTo>
                    <a:pt x="143991" y="43916"/>
                    <a:pt x="209608" y="29099"/>
                    <a:pt x="209608" y="25924"/>
                  </a:cubicBezTo>
                  <a:cubicBezTo>
                    <a:pt x="209608" y="22749"/>
                    <a:pt x="150870" y="29099"/>
                    <a:pt x="142933" y="38624"/>
                  </a:cubicBezTo>
                  <a:cubicBezTo>
                    <a:pt x="134996" y="48149"/>
                    <a:pt x="151929" y="69316"/>
                    <a:pt x="161983" y="83074"/>
                  </a:cubicBezTo>
                  <a:cubicBezTo>
                    <a:pt x="172037" y="96832"/>
                    <a:pt x="215958" y="113237"/>
                    <a:pt x="203258" y="121174"/>
                  </a:cubicBezTo>
                  <a:cubicBezTo>
                    <a:pt x="190558" y="129111"/>
                    <a:pt x="99012" y="143399"/>
                    <a:pt x="85783" y="130699"/>
                  </a:cubicBezTo>
                  <a:cubicBezTo>
                    <a:pt x="72554" y="117999"/>
                    <a:pt x="126529" y="53441"/>
                    <a:pt x="123883" y="44974"/>
                  </a:cubicBezTo>
                  <a:cubicBezTo>
                    <a:pt x="121237" y="36507"/>
                    <a:pt x="86312" y="82545"/>
                    <a:pt x="69908" y="79899"/>
                  </a:cubicBezTo>
                  <a:cubicBezTo>
                    <a:pt x="53504" y="77253"/>
                    <a:pt x="-2059" y="-7413"/>
                    <a:pt x="58" y="5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 113">
              <a:extLst>
                <a:ext uri="{FF2B5EF4-FFF2-40B4-BE49-F238E27FC236}">
                  <a16:creationId xmlns:a16="http://schemas.microsoft.com/office/drawing/2014/main" id="{828694CF-4701-EF53-DBDE-400F3B4899FE}"/>
                </a:ext>
              </a:extLst>
            </p:cNvPr>
            <p:cNvSpPr/>
            <p:nvPr/>
          </p:nvSpPr>
          <p:spPr>
            <a:xfrm>
              <a:off x="4244878" y="4559291"/>
              <a:ext cx="343935" cy="66748"/>
            </a:xfrm>
            <a:custGeom>
              <a:avLst/>
              <a:gdLst>
                <a:gd name="connsiteX0" fmla="*/ 97 w 343935"/>
                <a:gd name="connsiteY0" fmla="*/ 28584 h 66748"/>
                <a:gd name="connsiteX1" fmla="*/ 219172 w 343935"/>
                <a:gd name="connsiteY1" fmla="*/ 25409 h 66748"/>
                <a:gd name="connsiteX2" fmla="*/ 193772 w 343935"/>
                <a:gd name="connsiteY2" fmla="*/ 9 h 66748"/>
                <a:gd name="connsiteX3" fmla="*/ 289022 w 343935"/>
                <a:gd name="connsiteY3" fmla="*/ 28584 h 66748"/>
                <a:gd name="connsiteX4" fmla="*/ 333472 w 343935"/>
                <a:gd name="connsiteY4" fmla="*/ 22234 h 66748"/>
                <a:gd name="connsiteX5" fmla="*/ 330297 w 343935"/>
                <a:gd name="connsiteY5" fmla="*/ 44459 h 66748"/>
                <a:gd name="connsiteX6" fmla="*/ 187422 w 343935"/>
                <a:gd name="connsiteY6" fmla="*/ 66684 h 66748"/>
                <a:gd name="connsiteX7" fmla="*/ 190597 w 343935"/>
                <a:gd name="connsiteY7" fmla="*/ 50809 h 66748"/>
                <a:gd name="connsiteX8" fmla="*/ 97 w 343935"/>
                <a:gd name="connsiteY8" fmla="*/ 28584 h 66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3935" h="66748">
                  <a:moveTo>
                    <a:pt x="97" y="28584"/>
                  </a:moveTo>
                  <a:cubicBezTo>
                    <a:pt x="4859" y="24351"/>
                    <a:pt x="186893" y="30172"/>
                    <a:pt x="219172" y="25409"/>
                  </a:cubicBezTo>
                  <a:cubicBezTo>
                    <a:pt x="251451" y="20646"/>
                    <a:pt x="182130" y="-520"/>
                    <a:pt x="193772" y="9"/>
                  </a:cubicBezTo>
                  <a:cubicBezTo>
                    <a:pt x="205414" y="538"/>
                    <a:pt x="265739" y="24880"/>
                    <a:pt x="289022" y="28584"/>
                  </a:cubicBezTo>
                  <a:cubicBezTo>
                    <a:pt x="312305" y="32288"/>
                    <a:pt x="333472" y="22234"/>
                    <a:pt x="333472" y="22234"/>
                  </a:cubicBezTo>
                  <a:cubicBezTo>
                    <a:pt x="340351" y="24880"/>
                    <a:pt x="354639" y="37051"/>
                    <a:pt x="330297" y="44459"/>
                  </a:cubicBezTo>
                  <a:cubicBezTo>
                    <a:pt x="305955" y="51867"/>
                    <a:pt x="187422" y="66684"/>
                    <a:pt x="187422" y="66684"/>
                  </a:cubicBezTo>
                  <a:cubicBezTo>
                    <a:pt x="164139" y="67742"/>
                    <a:pt x="214409" y="55571"/>
                    <a:pt x="190597" y="50809"/>
                  </a:cubicBezTo>
                  <a:cubicBezTo>
                    <a:pt x="166785" y="46047"/>
                    <a:pt x="-4665" y="32817"/>
                    <a:pt x="97" y="285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リーフォーム 114">
              <a:extLst>
                <a:ext uri="{FF2B5EF4-FFF2-40B4-BE49-F238E27FC236}">
                  <a16:creationId xmlns:a16="http://schemas.microsoft.com/office/drawing/2014/main" id="{68DD4202-2DD6-6BAD-BB7B-15A08E1CF292}"/>
                </a:ext>
              </a:extLst>
            </p:cNvPr>
            <p:cNvSpPr/>
            <p:nvPr/>
          </p:nvSpPr>
          <p:spPr>
            <a:xfrm>
              <a:off x="4880088" y="4514491"/>
              <a:ext cx="250347" cy="84761"/>
            </a:xfrm>
            <a:custGeom>
              <a:avLst/>
              <a:gdLst>
                <a:gd name="connsiteX0" fmla="*/ 3062 w 250347"/>
                <a:gd name="connsiteY0" fmla="*/ 44809 h 84761"/>
                <a:gd name="connsiteX1" fmla="*/ 114187 w 250347"/>
                <a:gd name="connsiteY1" fmla="*/ 47984 h 84761"/>
                <a:gd name="connsiteX2" fmla="*/ 247537 w 250347"/>
                <a:gd name="connsiteY2" fmla="*/ 359 h 84761"/>
                <a:gd name="connsiteX3" fmla="*/ 199912 w 250347"/>
                <a:gd name="connsiteY3" fmla="*/ 28934 h 84761"/>
                <a:gd name="connsiteX4" fmla="*/ 139587 w 250347"/>
                <a:gd name="connsiteY4" fmla="*/ 79734 h 84761"/>
                <a:gd name="connsiteX5" fmla="*/ 193562 w 250347"/>
                <a:gd name="connsiteY5" fmla="*/ 82909 h 84761"/>
                <a:gd name="connsiteX6" fmla="*/ 41162 w 250347"/>
                <a:gd name="connsiteY6" fmla="*/ 79734 h 84761"/>
                <a:gd name="connsiteX7" fmla="*/ 3062 w 250347"/>
                <a:gd name="connsiteY7" fmla="*/ 44809 h 8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0347" h="84761">
                  <a:moveTo>
                    <a:pt x="3062" y="44809"/>
                  </a:moveTo>
                  <a:cubicBezTo>
                    <a:pt x="15233" y="39517"/>
                    <a:pt x="73441" y="55392"/>
                    <a:pt x="114187" y="47984"/>
                  </a:cubicBezTo>
                  <a:cubicBezTo>
                    <a:pt x="154933" y="40576"/>
                    <a:pt x="233250" y="3534"/>
                    <a:pt x="247537" y="359"/>
                  </a:cubicBezTo>
                  <a:cubicBezTo>
                    <a:pt x="261824" y="-2816"/>
                    <a:pt x="217904" y="15705"/>
                    <a:pt x="199912" y="28934"/>
                  </a:cubicBezTo>
                  <a:cubicBezTo>
                    <a:pt x="181920" y="42163"/>
                    <a:pt x="140645" y="70738"/>
                    <a:pt x="139587" y="79734"/>
                  </a:cubicBezTo>
                  <a:cubicBezTo>
                    <a:pt x="138529" y="88730"/>
                    <a:pt x="209966" y="82909"/>
                    <a:pt x="193562" y="82909"/>
                  </a:cubicBezTo>
                  <a:cubicBezTo>
                    <a:pt x="177158" y="82909"/>
                    <a:pt x="64974" y="83967"/>
                    <a:pt x="41162" y="79734"/>
                  </a:cubicBezTo>
                  <a:cubicBezTo>
                    <a:pt x="17350" y="75501"/>
                    <a:pt x="-9109" y="50101"/>
                    <a:pt x="3062" y="448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 116">
              <a:extLst>
                <a:ext uri="{FF2B5EF4-FFF2-40B4-BE49-F238E27FC236}">
                  <a16:creationId xmlns:a16="http://schemas.microsoft.com/office/drawing/2014/main" id="{485A7B0D-21B0-A65D-8D21-D2D87ED3D281}"/>
                </a:ext>
              </a:extLst>
            </p:cNvPr>
            <p:cNvSpPr/>
            <p:nvPr/>
          </p:nvSpPr>
          <p:spPr>
            <a:xfrm>
              <a:off x="4701895" y="4502093"/>
              <a:ext cx="32198" cy="108359"/>
            </a:xfrm>
            <a:custGeom>
              <a:avLst/>
              <a:gdLst>
                <a:gd name="connsiteX0" fmla="*/ 12980 w 32198"/>
                <a:gd name="connsiteY0" fmla="*/ 57 h 108359"/>
                <a:gd name="connsiteX1" fmla="*/ 32030 w 32198"/>
                <a:gd name="connsiteY1" fmla="*/ 73082 h 108359"/>
                <a:gd name="connsiteX2" fmla="*/ 280 w 32198"/>
                <a:gd name="connsiteY2" fmla="*/ 108007 h 108359"/>
                <a:gd name="connsiteX3" fmla="*/ 16155 w 32198"/>
                <a:gd name="connsiteY3" fmla="*/ 85782 h 108359"/>
                <a:gd name="connsiteX4" fmla="*/ 12980 w 32198"/>
                <a:gd name="connsiteY4" fmla="*/ 57 h 108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98" h="108359">
                  <a:moveTo>
                    <a:pt x="12980" y="57"/>
                  </a:moveTo>
                  <a:cubicBezTo>
                    <a:pt x="15626" y="-2060"/>
                    <a:pt x="34147" y="55090"/>
                    <a:pt x="32030" y="73082"/>
                  </a:cubicBezTo>
                  <a:cubicBezTo>
                    <a:pt x="29913" y="91074"/>
                    <a:pt x="2926" y="105890"/>
                    <a:pt x="280" y="108007"/>
                  </a:cubicBezTo>
                  <a:cubicBezTo>
                    <a:pt x="-2366" y="110124"/>
                    <a:pt x="14568" y="102715"/>
                    <a:pt x="16155" y="85782"/>
                  </a:cubicBezTo>
                  <a:cubicBezTo>
                    <a:pt x="17743" y="68849"/>
                    <a:pt x="10334" y="2174"/>
                    <a:pt x="12980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 117">
              <a:extLst>
                <a:ext uri="{FF2B5EF4-FFF2-40B4-BE49-F238E27FC236}">
                  <a16:creationId xmlns:a16="http://schemas.microsoft.com/office/drawing/2014/main" id="{96D367F8-1092-D6BA-236C-2C7E3EED165E}"/>
                </a:ext>
              </a:extLst>
            </p:cNvPr>
            <p:cNvSpPr/>
            <p:nvPr/>
          </p:nvSpPr>
          <p:spPr>
            <a:xfrm>
              <a:off x="4849892" y="4495771"/>
              <a:ext cx="61849" cy="104618"/>
            </a:xfrm>
            <a:custGeom>
              <a:avLst/>
              <a:gdLst>
                <a:gd name="connsiteX0" fmla="*/ 61833 w 61849"/>
                <a:gd name="connsiteY0" fmla="*/ 22254 h 104618"/>
                <a:gd name="connsiteX1" fmla="*/ 1508 w 61849"/>
                <a:gd name="connsiteY1" fmla="*/ 101629 h 104618"/>
                <a:gd name="connsiteX2" fmla="*/ 17383 w 61849"/>
                <a:gd name="connsiteY2" fmla="*/ 79404 h 104618"/>
                <a:gd name="connsiteX3" fmla="*/ 7858 w 61849"/>
                <a:gd name="connsiteY3" fmla="*/ 29 h 104618"/>
                <a:gd name="connsiteX4" fmla="*/ 7858 w 61849"/>
                <a:gd name="connsiteY4" fmla="*/ 69879 h 104618"/>
                <a:gd name="connsiteX5" fmla="*/ 61833 w 61849"/>
                <a:gd name="connsiteY5" fmla="*/ 22254 h 10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849" h="104618">
                  <a:moveTo>
                    <a:pt x="61833" y="22254"/>
                  </a:moveTo>
                  <a:cubicBezTo>
                    <a:pt x="60775" y="27545"/>
                    <a:pt x="8916" y="92104"/>
                    <a:pt x="1508" y="101629"/>
                  </a:cubicBezTo>
                  <a:cubicBezTo>
                    <a:pt x="-5900" y="111154"/>
                    <a:pt x="16325" y="96337"/>
                    <a:pt x="17383" y="79404"/>
                  </a:cubicBezTo>
                  <a:cubicBezTo>
                    <a:pt x="18441" y="62471"/>
                    <a:pt x="9445" y="1616"/>
                    <a:pt x="7858" y="29"/>
                  </a:cubicBezTo>
                  <a:cubicBezTo>
                    <a:pt x="6271" y="-1558"/>
                    <a:pt x="2566" y="62471"/>
                    <a:pt x="7858" y="69879"/>
                  </a:cubicBezTo>
                  <a:cubicBezTo>
                    <a:pt x="13150" y="77287"/>
                    <a:pt x="62891" y="16963"/>
                    <a:pt x="61833" y="222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 119">
              <a:extLst>
                <a:ext uri="{FF2B5EF4-FFF2-40B4-BE49-F238E27FC236}">
                  <a16:creationId xmlns:a16="http://schemas.microsoft.com/office/drawing/2014/main" id="{72BA187E-3C35-9E58-EB5A-7129E2666B2C}"/>
                </a:ext>
              </a:extLst>
            </p:cNvPr>
            <p:cNvSpPr/>
            <p:nvPr/>
          </p:nvSpPr>
          <p:spPr>
            <a:xfrm>
              <a:off x="4565650" y="4586957"/>
              <a:ext cx="181899" cy="13643"/>
            </a:xfrm>
            <a:custGeom>
              <a:avLst/>
              <a:gdLst>
                <a:gd name="connsiteX0" fmla="*/ 0 w 181899"/>
                <a:gd name="connsiteY0" fmla="*/ 13618 h 13643"/>
                <a:gd name="connsiteX1" fmla="*/ 171450 w 181899"/>
                <a:gd name="connsiteY1" fmla="*/ 4093 h 13643"/>
                <a:gd name="connsiteX2" fmla="*/ 146050 w 181899"/>
                <a:gd name="connsiteY2" fmla="*/ 918 h 13643"/>
                <a:gd name="connsiteX3" fmla="*/ 0 w 181899"/>
                <a:gd name="connsiteY3" fmla="*/ 13618 h 13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899" h="13643">
                  <a:moveTo>
                    <a:pt x="0" y="13618"/>
                  </a:moveTo>
                  <a:cubicBezTo>
                    <a:pt x="4233" y="14147"/>
                    <a:pt x="147108" y="6210"/>
                    <a:pt x="171450" y="4093"/>
                  </a:cubicBezTo>
                  <a:cubicBezTo>
                    <a:pt x="195792" y="1976"/>
                    <a:pt x="173567" y="-1728"/>
                    <a:pt x="146050" y="918"/>
                  </a:cubicBezTo>
                  <a:lnTo>
                    <a:pt x="0" y="1361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 120">
              <a:extLst>
                <a:ext uri="{FF2B5EF4-FFF2-40B4-BE49-F238E27FC236}">
                  <a16:creationId xmlns:a16="http://schemas.microsoft.com/office/drawing/2014/main" id="{2D36C6B5-D8B6-56EF-F041-1D6AF340B8BA}"/>
                </a:ext>
              </a:extLst>
            </p:cNvPr>
            <p:cNvSpPr/>
            <p:nvPr/>
          </p:nvSpPr>
          <p:spPr>
            <a:xfrm>
              <a:off x="4721160" y="4574956"/>
              <a:ext cx="166576" cy="19488"/>
            </a:xfrm>
            <a:custGeom>
              <a:avLst/>
              <a:gdLst>
                <a:gd name="connsiteX0" fmla="*/ 65 w 166576"/>
                <a:gd name="connsiteY0" fmla="*/ 19269 h 19488"/>
                <a:gd name="connsiteX1" fmla="*/ 155640 w 166576"/>
                <a:gd name="connsiteY1" fmla="*/ 219 h 19488"/>
                <a:gd name="connsiteX2" fmla="*/ 136590 w 166576"/>
                <a:gd name="connsiteY2" fmla="*/ 9744 h 19488"/>
                <a:gd name="connsiteX3" fmla="*/ 65 w 166576"/>
                <a:gd name="connsiteY3" fmla="*/ 19269 h 19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576" h="19488">
                  <a:moveTo>
                    <a:pt x="65" y="19269"/>
                  </a:moveTo>
                  <a:cubicBezTo>
                    <a:pt x="3240" y="17682"/>
                    <a:pt x="155640" y="219"/>
                    <a:pt x="155640" y="219"/>
                  </a:cubicBezTo>
                  <a:cubicBezTo>
                    <a:pt x="178394" y="-1368"/>
                    <a:pt x="162519" y="6040"/>
                    <a:pt x="136590" y="9744"/>
                  </a:cubicBezTo>
                  <a:cubicBezTo>
                    <a:pt x="110661" y="13448"/>
                    <a:pt x="-3110" y="20856"/>
                    <a:pt x="65" y="192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 121">
              <a:extLst>
                <a:ext uri="{FF2B5EF4-FFF2-40B4-BE49-F238E27FC236}">
                  <a16:creationId xmlns:a16="http://schemas.microsoft.com/office/drawing/2014/main" id="{43B20C28-B213-6CB3-9529-38621E45A03B}"/>
                </a:ext>
              </a:extLst>
            </p:cNvPr>
            <p:cNvSpPr/>
            <p:nvPr/>
          </p:nvSpPr>
          <p:spPr>
            <a:xfrm>
              <a:off x="4474355" y="4514699"/>
              <a:ext cx="110382" cy="65328"/>
            </a:xfrm>
            <a:custGeom>
              <a:avLst/>
              <a:gdLst>
                <a:gd name="connsiteX0" fmla="*/ 110345 w 110382"/>
                <a:gd name="connsiteY0" fmla="*/ 47776 h 65328"/>
                <a:gd name="connsiteX1" fmla="*/ 2395 w 110382"/>
                <a:gd name="connsiteY1" fmla="*/ 63651 h 65328"/>
                <a:gd name="connsiteX2" fmla="*/ 34145 w 110382"/>
                <a:gd name="connsiteY2" fmla="*/ 151 h 65328"/>
                <a:gd name="connsiteX3" fmla="*/ 18270 w 110382"/>
                <a:gd name="connsiteY3" fmla="*/ 44601 h 65328"/>
                <a:gd name="connsiteX4" fmla="*/ 15095 w 110382"/>
                <a:gd name="connsiteY4" fmla="*/ 57301 h 65328"/>
                <a:gd name="connsiteX5" fmla="*/ 110345 w 110382"/>
                <a:gd name="connsiteY5" fmla="*/ 47776 h 6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2" h="65328">
                  <a:moveTo>
                    <a:pt x="110345" y="47776"/>
                  </a:moveTo>
                  <a:cubicBezTo>
                    <a:pt x="108228" y="48834"/>
                    <a:pt x="15095" y="71588"/>
                    <a:pt x="2395" y="63651"/>
                  </a:cubicBezTo>
                  <a:cubicBezTo>
                    <a:pt x="-10305" y="55714"/>
                    <a:pt x="31499" y="3326"/>
                    <a:pt x="34145" y="151"/>
                  </a:cubicBezTo>
                  <a:cubicBezTo>
                    <a:pt x="36791" y="-3024"/>
                    <a:pt x="18270" y="44601"/>
                    <a:pt x="18270" y="44601"/>
                  </a:cubicBezTo>
                  <a:cubicBezTo>
                    <a:pt x="15095" y="54126"/>
                    <a:pt x="5041" y="57301"/>
                    <a:pt x="15095" y="57301"/>
                  </a:cubicBezTo>
                  <a:cubicBezTo>
                    <a:pt x="25149" y="57301"/>
                    <a:pt x="112462" y="46718"/>
                    <a:pt x="110345" y="477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 122">
              <a:extLst>
                <a:ext uri="{FF2B5EF4-FFF2-40B4-BE49-F238E27FC236}">
                  <a16:creationId xmlns:a16="http://schemas.microsoft.com/office/drawing/2014/main" id="{4256E733-BABC-81DB-1305-A1778C95282B}"/>
                </a:ext>
              </a:extLst>
            </p:cNvPr>
            <p:cNvSpPr/>
            <p:nvPr/>
          </p:nvSpPr>
          <p:spPr>
            <a:xfrm>
              <a:off x="4924175" y="4529645"/>
              <a:ext cx="161587" cy="60063"/>
            </a:xfrm>
            <a:custGeom>
              <a:avLst/>
              <a:gdLst>
                <a:gd name="connsiteX0" fmla="*/ 250 w 161587"/>
                <a:gd name="connsiteY0" fmla="*/ 58230 h 60063"/>
                <a:gd name="connsiteX1" fmla="*/ 51050 w 161587"/>
                <a:gd name="connsiteY1" fmla="*/ 4255 h 60063"/>
                <a:gd name="connsiteX2" fmla="*/ 159000 w 161587"/>
                <a:gd name="connsiteY2" fmla="*/ 7430 h 60063"/>
                <a:gd name="connsiteX3" fmla="*/ 130425 w 161587"/>
                <a:gd name="connsiteY3" fmla="*/ 39180 h 60063"/>
                <a:gd name="connsiteX4" fmla="*/ 136775 w 161587"/>
                <a:gd name="connsiteY4" fmla="*/ 51880 h 60063"/>
                <a:gd name="connsiteX5" fmla="*/ 70100 w 161587"/>
                <a:gd name="connsiteY5" fmla="*/ 48705 h 60063"/>
                <a:gd name="connsiteX6" fmla="*/ 250 w 161587"/>
                <a:gd name="connsiteY6" fmla="*/ 58230 h 6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587" h="60063">
                  <a:moveTo>
                    <a:pt x="250" y="58230"/>
                  </a:moveTo>
                  <a:cubicBezTo>
                    <a:pt x="-2925" y="50822"/>
                    <a:pt x="24592" y="12722"/>
                    <a:pt x="51050" y="4255"/>
                  </a:cubicBezTo>
                  <a:cubicBezTo>
                    <a:pt x="77508" y="-4212"/>
                    <a:pt x="145771" y="1609"/>
                    <a:pt x="159000" y="7430"/>
                  </a:cubicBezTo>
                  <a:cubicBezTo>
                    <a:pt x="172229" y="13251"/>
                    <a:pt x="130425" y="39180"/>
                    <a:pt x="130425" y="39180"/>
                  </a:cubicBezTo>
                  <a:cubicBezTo>
                    <a:pt x="126721" y="46588"/>
                    <a:pt x="146829" y="50293"/>
                    <a:pt x="136775" y="51880"/>
                  </a:cubicBezTo>
                  <a:cubicBezTo>
                    <a:pt x="126721" y="53467"/>
                    <a:pt x="95500" y="49234"/>
                    <a:pt x="70100" y="48705"/>
                  </a:cubicBezTo>
                  <a:cubicBezTo>
                    <a:pt x="44700" y="48176"/>
                    <a:pt x="3425" y="65638"/>
                    <a:pt x="250" y="582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 123">
              <a:extLst>
                <a:ext uri="{FF2B5EF4-FFF2-40B4-BE49-F238E27FC236}">
                  <a16:creationId xmlns:a16="http://schemas.microsoft.com/office/drawing/2014/main" id="{ED56B6F3-9F1A-AE44-D2B6-986D4984BF32}"/>
                </a:ext>
              </a:extLst>
            </p:cNvPr>
            <p:cNvSpPr/>
            <p:nvPr/>
          </p:nvSpPr>
          <p:spPr>
            <a:xfrm>
              <a:off x="4463959" y="4501603"/>
              <a:ext cx="261616" cy="16441"/>
            </a:xfrm>
            <a:custGeom>
              <a:avLst/>
              <a:gdLst>
                <a:gd name="connsiteX0" fmla="*/ 91 w 261616"/>
                <a:gd name="connsiteY0" fmla="*/ 16422 h 16441"/>
                <a:gd name="connsiteX1" fmla="*/ 244566 w 261616"/>
                <a:gd name="connsiteY1" fmla="*/ 3722 h 16441"/>
                <a:gd name="connsiteX2" fmla="*/ 215991 w 261616"/>
                <a:gd name="connsiteY2" fmla="*/ 547 h 16441"/>
                <a:gd name="connsiteX3" fmla="*/ 91 w 261616"/>
                <a:gd name="connsiteY3" fmla="*/ 16422 h 16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616" h="16441">
                  <a:moveTo>
                    <a:pt x="91" y="16422"/>
                  </a:moveTo>
                  <a:cubicBezTo>
                    <a:pt x="4854" y="16951"/>
                    <a:pt x="208583" y="6368"/>
                    <a:pt x="244566" y="3722"/>
                  </a:cubicBezTo>
                  <a:cubicBezTo>
                    <a:pt x="280549" y="1076"/>
                    <a:pt x="254091" y="-1041"/>
                    <a:pt x="215991" y="547"/>
                  </a:cubicBezTo>
                  <a:cubicBezTo>
                    <a:pt x="177891" y="2135"/>
                    <a:pt x="-4672" y="15893"/>
                    <a:pt x="91" y="164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 125">
              <a:extLst>
                <a:ext uri="{FF2B5EF4-FFF2-40B4-BE49-F238E27FC236}">
                  <a16:creationId xmlns:a16="http://schemas.microsoft.com/office/drawing/2014/main" id="{805719E3-B36E-2259-4B31-BEF2436126A3}"/>
                </a:ext>
              </a:extLst>
            </p:cNvPr>
            <p:cNvSpPr/>
            <p:nvPr/>
          </p:nvSpPr>
          <p:spPr>
            <a:xfrm>
              <a:off x="3579213" y="2708072"/>
              <a:ext cx="165473" cy="993117"/>
            </a:xfrm>
            <a:custGeom>
              <a:avLst/>
              <a:gdLst>
                <a:gd name="connsiteX0" fmla="*/ 165473 w 165473"/>
                <a:gd name="connsiteY0" fmla="*/ 294 h 993117"/>
                <a:gd name="connsiteX1" fmla="*/ 82741 w 165473"/>
                <a:gd name="connsiteY1" fmla="*/ 335574 h 993117"/>
                <a:gd name="connsiteX2" fmla="*/ 95804 w 165473"/>
                <a:gd name="connsiteY2" fmla="*/ 292031 h 993117"/>
                <a:gd name="connsiteX3" fmla="*/ 39198 w 165473"/>
                <a:gd name="connsiteY3" fmla="*/ 636019 h 993117"/>
                <a:gd name="connsiteX4" fmla="*/ 47907 w 165473"/>
                <a:gd name="connsiteY4" fmla="*/ 570705 h 993117"/>
                <a:gd name="connsiteX5" fmla="*/ 10 w 165473"/>
                <a:gd name="connsiteY5" fmla="*/ 993071 h 993117"/>
                <a:gd name="connsiteX6" fmla="*/ 43553 w 165473"/>
                <a:gd name="connsiteY6" fmla="*/ 596831 h 993117"/>
                <a:gd name="connsiteX7" fmla="*/ 43553 w 165473"/>
                <a:gd name="connsiteY7" fmla="*/ 418305 h 993117"/>
                <a:gd name="connsiteX8" fmla="*/ 43553 w 165473"/>
                <a:gd name="connsiteY8" fmla="*/ 487974 h 993117"/>
                <a:gd name="connsiteX9" fmla="*/ 69678 w 165473"/>
                <a:gd name="connsiteY9" fmla="*/ 287677 h 993117"/>
                <a:gd name="connsiteX10" fmla="*/ 56616 w 165473"/>
                <a:gd name="connsiteY10" fmla="*/ 387825 h 993117"/>
                <a:gd name="connsiteX11" fmla="*/ 108867 w 165473"/>
                <a:gd name="connsiteY11" fmla="*/ 209299 h 993117"/>
                <a:gd name="connsiteX12" fmla="*/ 82741 w 165473"/>
                <a:gd name="connsiteY12" fmla="*/ 274614 h 993117"/>
                <a:gd name="connsiteX13" fmla="*/ 165473 w 165473"/>
                <a:gd name="connsiteY13" fmla="*/ 294 h 99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473" h="993117">
                  <a:moveTo>
                    <a:pt x="165473" y="294"/>
                  </a:moveTo>
                  <a:cubicBezTo>
                    <a:pt x="165473" y="10454"/>
                    <a:pt x="94352" y="286951"/>
                    <a:pt x="82741" y="335574"/>
                  </a:cubicBezTo>
                  <a:cubicBezTo>
                    <a:pt x="71129" y="384197"/>
                    <a:pt x="103061" y="241957"/>
                    <a:pt x="95804" y="292031"/>
                  </a:cubicBezTo>
                  <a:cubicBezTo>
                    <a:pt x="88547" y="342105"/>
                    <a:pt x="47181" y="589573"/>
                    <a:pt x="39198" y="636019"/>
                  </a:cubicBezTo>
                  <a:cubicBezTo>
                    <a:pt x="31215" y="682465"/>
                    <a:pt x="54438" y="511196"/>
                    <a:pt x="47907" y="570705"/>
                  </a:cubicBezTo>
                  <a:cubicBezTo>
                    <a:pt x="41376" y="630214"/>
                    <a:pt x="736" y="988717"/>
                    <a:pt x="10" y="993071"/>
                  </a:cubicBezTo>
                  <a:cubicBezTo>
                    <a:pt x="-716" y="997425"/>
                    <a:pt x="36296" y="692625"/>
                    <a:pt x="43553" y="596831"/>
                  </a:cubicBezTo>
                  <a:cubicBezTo>
                    <a:pt x="50810" y="501037"/>
                    <a:pt x="43553" y="418305"/>
                    <a:pt x="43553" y="418305"/>
                  </a:cubicBezTo>
                  <a:cubicBezTo>
                    <a:pt x="43553" y="400162"/>
                    <a:pt x="39199" y="509745"/>
                    <a:pt x="43553" y="487974"/>
                  </a:cubicBezTo>
                  <a:cubicBezTo>
                    <a:pt x="47907" y="466203"/>
                    <a:pt x="69678" y="287677"/>
                    <a:pt x="69678" y="287677"/>
                  </a:cubicBezTo>
                  <a:cubicBezTo>
                    <a:pt x="71855" y="270986"/>
                    <a:pt x="50085" y="400888"/>
                    <a:pt x="56616" y="387825"/>
                  </a:cubicBezTo>
                  <a:cubicBezTo>
                    <a:pt x="63147" y="374762"/>
                    <a:pt x="104513" y="228168"/>
                    <a:pt x="108867" y="209299"/>
                  </a:cubicBezTo>
                  <a:cubicBezTo>
                    <a:pt x="113221" y="190431"/>
                    <a:pt x="75484" y="302917"/>
                    <a:pt x="82741" y="274614"/>
                  </a:cubicBezTo>
                  <a:cubicBezTo>
                    <a:pt x="89998" y="246311"/>
                    <a:pt x="165473" y="-9866"/>
                    <a:pt x="165473" y="2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 126">
              <a:extLst>
                <a:ext uri="{FF2B5EF4-FFF2-40B4-BE49-F238E27FC236}">
                  <a16:creationId xmlns:a16="http://schemas.microsoft.com/office/drawing/2014/main" id="{E90D743D-0973-A5EF-ED3D-294E6001E85B}"/>
                </a:ext>
              </a:extLst>
            </p:cNvPr>
            <p:cNvSpPr/>
            <p:nvPr/>
          </p:nvSpPr>
          <p:spPr>
            <a:xfrm>
              <a:off x="3572763" y="3463842"/>
              <a:ext cx="41307" cy="473801"/>
            </a:xfrm>
            <a:custGeom>
              <a:avLst/>
              <a:gdLst>
                <a:gd name="connsiteX0" fmla="*/ 41294 w 41307"/>
                <a:gd name="connsiteY0" fmla="*/ 2169 h 473801"/>
                <a:gd name="connsiteX1" fmla="*/ 6460 w 41307"/>
                <a:gd name="connsiteY1" fmla="*/ 472432 h 473801"/>
                <a:gd name="connsiteX2" fmla="*/ 2106 w 41307"/>
                <a:gd name="connsiteY2" fmla="*/ 150215 h 473801"/>
                <a:gd name="connsiteX3" fmla="*/ 2106 w 41307"/>
                <a:gd name="connsiteY3" fmla="*/ 289552 h 473801"/>
                <a:gd name="connsiteX4" fmla="*/ 41294 w 41307"/>
                <a:gd name="connsiteY4" fmla="*/ 2169 h 47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07" h="473801">
                  <a:moveTo>
                    <a:pt x="41294" y="2169"/>
                  </a:moveTo>
                  <a:cubicBezTo>
                    <a:pt x="42020" y="32649"/>
                    <a:pt x="12991" y="447758"/>
                    <a:pt x="6460" y="472432"/>
                  </a:cubicBezTo>
                  <a:cubicBezTo>
                    <a:pt x="-71" y="497106"/>
                    <a:pt x="2832" y="180695"/>
                    <a:pt x="2106" y="150215"/>
                  </a:cubicBezTo>
                  <a:cubicBezTo>
                    <a:pt x="1380" y="119735"/>
                    <a:pt x="-2248" y="306969"/>
                    <a:pt x="2106" y="289552"/>
                  </a:cubicBezTo>
                  <a:cubicBezTo>
                    <a:pt x="6460" y="272135"/>
                    <a:pt x="40568" y="-28311"/>
                    <a:pt x="41294" y="21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フリーフォーム 127">
              <a:extLst>
                <a:ext uri="{FF2B5EF4-FFF2-40B4-BE49-F238E27FC236}">
                  <a16:creationId xmlns:a16="http://schemas.microsoft.com/office/drawing/2014/main" id="{6AFEF965-81E6-3B0E-BB0A-46C6CC0EA311}"/>
                </a:ext>
              </a:extLst>
            </p:cNvPr>
            <p:cNvSpPr/>
            <p:nvPr/>
          </p:nvSpPr>
          <p:spPr>
            <a:xfrm>
              <a:off x="3578955" y="3914348"/>
              <a:ext cx="79799" cy="548927"/>
            </a:xfrm>
            <a:custGeom>
              <a:avLst/>
              <a:gdLst>
                <a:gd name="connsiteX0" fmla="*/ 268 w 79799"/>
                <a:gd name="connsiteY0" fmla="*/ 155 h 548927"/>
                <a:gd name="connsiteX1" fmla="*/ 43811 w 79799"/>
                <a:gd name="connsiteY1" fmla="*/ 243995 h 548927"/>
                <a:gd name="connsiteX2" fmla="*/ 78645 w 79799"/>
                <a:gd name="connsiteY2" fmla="*/ 548795 h 548927"/>
                <a:gd name="connsiteX3" fmla="*/ 65582 w 79799"/>
                <a:gd name="connsiteY3" fmla="*/ 278829 h 548927"/>
                <a:gd name="connsiteX4" fmla="*/ 268 w 79799"/>
                <a:gd name="connsiteY4" fmla="*/ 155 h 54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99" h="548927">
                  <a:moveTo>
                    <a:pt x="268" y="155"/>
                  </a:moveTo>
                  <a:cubicBezTo>
                    <a:pt x="-3361" y="-5651"/>
                    <a:pt x="30748" y="152555"/>
                    <a:pt x="43811" y="243995"/>
                  </a:cubicBezTo>
                  <a:cubicBezTo>
                    <a:pt x="56874" y="335435"/>
                    <a:pt x="75017" y="542989"/>
                    <a:pt x="78645" y="548795"/>
                  </a:cubicBezTo>
                  <a:cubicBezTo>
                    <a:pt x="82274" y="554601"/>
                    <a:pt x="77193" y="368818"/>
                    <a:pt x="65582" y="278829"/>
                  </a:cubicBezTo>
                  <a:cubicBezTo>
                    <a:pt x="53971" y="188840"/>
                    <a:pt x="3897" y="5961"/>
                    <a:pt x="268" y="1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 128">
              <a:extLst>
                <a:ext uri="{FF2B5EF4-FFF2-40B4-BE49-F238E27FC236}">
                  <a16:creationId xmlns:a16="http://schemas.microsoft.com/office/drawing/2014/main" id="{1EA0F894-9A5C-7354-8A22-20DC23CABA81}"/>
                </a:ext>
              </a:extLst>
            </p:cNvPr>
            <p:cNvSpPr/>
            <p:nvPr/>
          </p:nvSpPr>
          <p:spPr>
            <a:xfrm>
              <a:off x="5908381" y="2907726"/>
              <a:ext cx="30897" cy="205618"/>
            </a:xfrm>
            <a:custGeom>
              <a:avLst/>
              <a:gdLst>
                <a:gd name="connsiteX0" fmla="*/ 4739 w 30897"/>
                <a:gd name="connsiteY0" fmla="*/ 937 h 205618"/>
                <a:gd name="connsiteX1" fmla="*/ 17802 w 30897"/>
                <a:gd name="connsiteY1" fmla="*/ 122857 h 205618"/>
                <a:gd name="connsiteX2" fmla="*/ 17802 w 30897"/>
                <a:gd name="connsiteY2" fmla="*/ 205588 h 205618"/>
                <a:gd name="connsiteX3" fmla="*/ 30865 w 30897"/>
                <a:gd name="connsiteY3" fmla="*/ 131565 h 205618"/>
                <a:gd name="connsiteX4" fmla="*/ 13448 w 30897"/>
                <a:gd name="connsiteY4" fmla="*/ 57543 h 205618"/>
                <a:gd name="connsiteX5" fmla="*/ 385 w 30897"/>
                <a:gd name="connsiteY5" fmla="*/ 192525 h 205618"/>
                <a:gd name="connsiteX6" fmla="*/ 4739 w 30897"/>
                <a:gd name="connsiteY6" fmla="*/ 937 h 205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97" h="205618">
                  <a:moveTo>
                    <a:pt x="4739" y="937"/>
                  </a:moveTo>
                  <a:cubicBezTo>
                    <a:pt x="7642" y="-10674"/>
                    <a:pt x="15625" y="88749"/>
                    <a:pt x="17802" y="122857"/>
                  </a:cubicBezTo>
                  <a:cubicBezTo>
                    <a:pt x="19979" y="156965"/>
                    <a:pt x="15625" y="204137"/>
                    <a:pt x="17802" y="205588"/>
                  </a:cubicBezTo>
                  <a:cubicBezTo>
                    <a:pt x="19979" y="207039"/>
                    <a:pt x="31591" y="156239"/>
                    <a:pt x="30865" y="131565"/>
                  </a:cubicBezTo>
                  <a:cubicBezTo>
                    <a:pt x="30139" y="106891"/>
                    <a:pt x="18528" y="47383"/>
                    <a:pt x="13448" y="57543"/>
                  </a:cubicBezTo>
                  <a:cubicBezTo>
                    <a:pt x="8368" y="67703"/>
                    <a:pt x="1836" y="197605"/>
                    <a:pt x="385" y="192525"/>
                  </a:cubicBezTo>
                  <a:cubicBezTo>
                    <a:pt x="-1066" y="187445"/>
                    <a:pt x="1836" y="12548"/>
                    <a:pt x="4739" y="9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 129">
              <a:extLst>
                <a:ext uri="{FF2B5EF4-FFF2-40B4-BE49-F238E27FC236}">
                  <a16:creationId xmlns:a16="http://schemas.microsoft.com/office/drawing/2014/main" id="{DAC1F3E7-D5B0-7F9F-14D3-43BC1FD7D852}"/>
                </a:ext>
              </a:extLst>
            </p:cNvPr>
            <p:cNvSpPr/>
            <p:nvPr/>
          </p:nvSpPr>
          <p:spPr>
            <a:xfrm>
              <a:off x="5910371" y="3526296"/>
              <a:ext cx="55009" cy="279836"/>
            </a:xfrm>
            <a:custGeom>
              <a:avLst/>
              <a:gdLst>
                <a:gd name="connsiteX0" fmla="*/ 55000 w 55009"/>
                <a:gd name="connsiteY0" fmla="*/ 675 h 279836"/>
                <a:gd name="connsiteX1" fmla="*/ 7103 w 55009"/>
                <a:gd name="connsiteY1" fmla="*/ 148721 h 279836"/>
                <a:gd name="connsiteX2" fmla="*/ 2749 w 55009"/>
                <a:gd name="connsiteY2" fmla="*/ 279350 h 279836"/>
                <a:gd name="connsiteX3" fmla="*/ 2749 w 55009"/>
                <a:gd name="connsiteY3" fmla="*/ 100824 h 279836"/>
                <a:gd name="connsiteX4" fmla="*/ 55000 w 55009"/>
                <a:gd name="connsiteY4" fmla="*/ 675 h 279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09" h="279836">
                  <a:moveTo>
                    <a:pt x="55000" y="675"/>
                  </a:moveTo>
                  <a:cubicBezTo>
                    <a:pt x="55726" y="8658"/>
                    <a:pt x="15812" y="102275"/>
                    <a:pt x="7103" y="148721"/>
                  </a:cubicBezTo>
                  <a:cubicBezTo>
                    <a:pt x="-1606" y="195167"/>
                    <a:pt x="3475" y="287333"/>
                    <a:pt x="2749" y="279350"/>
                  </a:cubicBezTo>
                  <a:cubicBezTo>
                    <a:pt x="2023" y="271367"/>
                    <a:pt x="-3057" y="144367"/>
                    <a:pt x="2749" y="100824"/>
                  </a:cubicBezTo>
                  <a:cubicBezTo>
                    <a:pt x="8555" y="57281"/>
                    <a:pt x="54274" y="-7308"/>
                    <a:pt x="55000" y="6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 130">
              <a:extLst>
                <a:ext uri="{FF2B5EF4-FFF2-40B4-BE49-F238E27FC236}">
                  <a16:creationId xmlns:a16="http://schemas.microsoft.com/office/drawing/2014/main" id="{55B96038-EEC3-14FE-8BAA-A5BA2DEE7710}"/>
                </a:ext>
              </a:extLst>
            </p:cNvPr>
            <p:cNvSpPr/>
            <p:nvPr/>
          </p:nvSpPr>
          <p:spPr>
            <a:xfrm>
              <a:off x="5673289" y="4452886"/>
              <a:ext cx="121499" cy="268271"/>
            </a:xfrm>
            <a:custGeom>
              <a:avLst/>
              <a:gdLst>
                <a:gd name="connsiteX0" fmla="*/ 117911 w 121499"/>
                <a:gd name="connsiteY0" fmla="*/ 5903 h 268271"/>
                <a:gd name="connsiteX1" fmla="*/ 345 w 121499"/>
                <a:gd name="connsiteY1" fmla="*/ 267160 h 268271"/>
                <a:gd name="connsiteX2" fmla="*/ 83077 w 121499"/>
                <a:gd name="connsiteY2" fmla="*/ 97343 h 268271"/>
                <a:gd name="connsiteX3" fmla="*/ 117911 w 121499"/>
                <a:gd name="connsiteY3" fmla="*/ 5903 h 26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499" h="268271">
                  <a:moveTo>
                    <a:pt x="117911" y="5903"/>
                  </a:moveTo>
                  <a:cubicBezTo>
                    <a:pt x="104122" y="34206"/>
                    <a:pt x="6151" y="251920"/>
                    <a:pt x="345" y="267160"/>
                  </a:cubicBezTo>
                  <a:cubicBezTo>
                    <a:pt x="-5461" y="282400"/>
                    <a:pt x="63483" y="136532"/>
                    <a:pt x="83077" y="97343"/>
                  </a:cubicBezTo>
                  <a:cubicBezTo>
                    <a:pt x="102671" y="58154"/>
                    <a:pt x="131700" y="-22400"/>
                    <a:pt x="117911" y="59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フリーフォーム 131">
              <a:extLst>
                <a:ext uri="{FF2B5EF4-FFF2-40B4-BE49-F238E27FC236}">
                  <a16:creationId xmlns:a16="http://schemas.microsoft.com/office/drawing/2014/main" id="{4B55E92D-D829-AB74-CB84-A82D00DE4E0A}"/>
                </a:ext>
              </a:extLst>
            </p:cNvPr>
            <p:cNvSpPr/>
            <p:nvPr/>
          </p:nvSpPr>
          <p:spPr>
            <a:xfrm>
              <a:off x="3940158" y="4721216"/>
              <a:ext cx="67995" cy="181013"/>
            </a:xfrm>
            <a:custGeom>
              <a:avLst/>
              <a:gdLst>
                <a:gd name="connsiteX0" fmla="*/ 17 w 67995"/>
                <a:gd name="connsiteY0" fmla="*/ 9 h 181013"/>
                <a:gd name="connsiteX1" fmla="*/ 57167 w 67995"/>
                <a:gd name="connsiteY1" fmla="*/ 123834 h 181013"/>
                <a:gd name="connsiteX2" fmla="*/ 63517 w 67995"/>
                <a:gd name="connsiteY2" fmla="*/ 180984 h 181013"/>
                <a:gd name="connsiteX3" fmla="*/ 63517 w 67995"/>
                <a:gd name="connsiteY3" fmla="*/ 117484 h 181013"/>
                <a:gd name="connsiteX4" fmla="*/ 17 w 67995"/>
                <a:gd name="connsiteY4" fmla="*/ 9 h 181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995" h="181013">
                  <a:moveTo>
                    <a:pt x="17" y="9"/>
                  </a:moveTo>
                  <a:cubicBezTo>
                    <a:pt x="-1041" y="1067"/>
                    <a:pt x="46584" y="93672"/>
                    <a:pt x="57167" y="123834"/>
                  </a:cubicBezTo>
                  <a:cubicBezTo>
                    <a:pt x="67750" y="153997"/>
                    <a:pt x="62459" y="182042"/>
                    <a:pt x="63517" y="180984"/>
                  </a:cubicBezTo>
                  <a:cubicBezTo>
                    <a:pt x="64575" y="179926"/>
                    <a:pt x="73042" y="143942"/>
                    <a:pt x="63517" y="117484"/>
                  </a:cubicBezTo>
                  <a:cubicBezTo>
                    <a:pt x="53992" y="91026"/>
                    <a:pt x="1075" y="-1049"/>
                    <a:pt x="17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リーフォーム 132">
              <a:extLst>
                <a:ext uri="{FF2B5EF4-FFF2-40B4-BE49-F238E27FC236}">
                  <a16:creationId xmlns:a16="http://schemas.microsoft.com/office/drawing/2014/main" id="{F66596B9-4243-C6FE-C441-287EAB1AB7BD}"/>
                </a:ext>
              </a:extLst>
            </p:cNvPr>
            <p:cNvSpPr/>
            <p:nvPr/>
          </p:nvSpPr>
          <p:spPr>
            <a:xfrm>
              <a:off x="3744792" y="4619494"/>
              <a:ext cx="119890" cy="380819"/>
            </a:xfrm>
            <a:custGeom>
              <a:avLst/>
              <a:gdLst>
                <a:gd name="connsiteX0" fmla="*/ 1708 w 119890"/>
                <a:gd name="connsiteY0" fmla="*/ 131 h 380819"/>
                <a:gd name="connsiteX1" fmla="*/ 55683 w 119890"/>
                <a:gd name="connsiteY1" fmla="*/ 241431 h 380819"/>
                <a:gd name="connsiteX2" fmla="*/ 119183 w 119890"/>
                <a:gd name="connsiteY2" fmla="*/ 377956 h 380819"/>
                <a:gd name="connsiteX3" fmla="*/ 84258 w 119890"/>
                <a:gd name="connsiteY3" fmla="*/ 320806 h 380819"/>
                <a:gd name="connsiteX4" fmla="*/ 1708 w 119890"/>
                <a:gd name="connsiteY4" fmla="*/ 165231 h 380819"/>
                <a:gd name="connsiteX5" fmla="*/ 27108 w 119890"/>
                <a:gd name="connsiteY5" fmla="*/ 206506 h 380819"/>
                <a:gd name="connsiteX6" fmla="*/ 1708 w 119890"/>
                <a:gd name="connsiteY6" fmla="*/ 131 h 380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890" h="380819">
                  <a:moveTo>
                    <a:pt x="1708" y="131"/>
                  </a:moveTo>
                  <a:cubicBezTo>
                    <a:pt x="6470" y="5952"/>
                    <a:pt x="36104" y="178460"/>
                    <a:pt x="55683" y="241431"/>
                  </a:cubicBezTo>
                  <a:cubicBezTo>
                    <a:pt x="75262" y="304402"/>
                    <a:pt x="114421" y="364727"/>
                    <a:pt x="119183" y="377956"/>
                  </a:cubicBezTo>
                  <a:cubicBezTo>
                    <a:pt x="123945" y="391185"/>
                    <a:pt x="103837" y="356260"/>
                    <a:pt x="84258" y="320806"/>
                  </a:cubicBezTo>
                  <a:cubicBezTo>
                    <a:pt x="64679" y="285352"/>
                    <a:pt x="11233" y="184281"/>
                    <a:pt x="1708" y="165231"/>
                  </a:cubicBezTo>
                  <a:cubicBezTo>
                    <a:pt x="-7817" y="146181"/>
                    <a:pt x="25521" y="229789"/>
                    <a:pt x="27108" y="206506"/>
                  </a:cubicBezTo>
                  <a:cubicBezTo>
                    <a:pt x="28696" y="183223"/>
                    <a:pt x="-3054" y="-5690"/>
                    <a:pt x="1708" y="1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リーフォーム 133">
              <a:extLst>
                <a:ext uri="{FF2B5EF4-FFF2-40B4-BE49-F238E27FC236}">
                  <a16:creationId xmlns:a16="http://schemas.microsoft.com/office/drawing/2014/main" id="{208A8C76-BD9B-3E4D-3043-0E8DBC039F81}"/>
                </a:ext>
              </a:extLst>
            </p:cNvPr>
            <p:cNvSpPr/>
            <p:nvPr/>
          </p:nvSpPr>
          <p:spPr>
            <a:xfrm>
              <a:off x="4711092" y="5114643"/>
              <a:ext cx="403428" cy="137654"/>
            </a:xfrm>
            <a:custGeom>
              <a:avLst/>
              <a:gdLst>
                <a:gd name="connsiteX0" fmla="*/ 311758 w 403428"/>
                <a:gd name="connsiteY0" fmla="*/ 282 h 137654"/>
                <a:gd name="connsiteX1" fmla="*/ 178408 w 403428"/>
                <a:gd name="connsiteY1" fmla="*/ 133632 h 137654"/>
                <a:gd name="connsiteX2" fmla="*/ 238733 w 403428"/>
                <a:gd name="connsiteY2" fmla="*/ 98707 h 137654"/>
                <a:gd name="connsiteX3" fmla="*/ 397483 w 403428"/>
                <a:gd name="connsiteY3" fmla="*/ 63782 h 137654"/>
                <a:gd name="connsiteX4" fmla="*/ 6958 w 403428"/>
                <a:gd name="connsiteY4" fmla="*/ 136807 h 137654"/>
                <a:gd name="connsiteX5" fmla="*/ 159358 w 403428"/>
                <a:gd name="connsiteY5" fmla="*/ 98707 h 137654"/>
                <a:gd name="connsiteX6" fmla="*/ 311758 w 403428"/>
                <a:gd name="connsiteY6" fmla="*/ 282 h 13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3428" h="137654">
                  <a:moveTo>
                    <a:pt x="311758" y="282"/>
                  </a:moveTo>
                  <a:cubicBezTo>
                    <a:pt x="314933" y="6103"/>
                    <a:pt x="190579" y="117228"/>
                    <a:pt x="178408" y="133632"/>
                  </a:cubicBezTo>
                  <a:cubicBezTo>
                    <a:pt x="166237" y="150036"/>
                    <a:pt x="202221" y="110349"/>
                    <a:pt x="238733" y="98707"/>
                  </a:cubicBezTo>
                  <a:cubicBezTo>
                    <a:pt x="275245" y="87065"/>
                    <a:pt x="436112" y="57432"/>
                    <a:pt x="397483" y="63782"/>
                  </a:cubicBezTo>
                  <a:cubicBezTo>
                    <a:pt x="358854" y="70132"/>
                    <a:pt x="46645" y="130986"/>
                    <a:pt x="6958" y="136807"/>
                  </a:cubicBezTo>
                  <a:cubicBezTo>
                    <a:pt x="-32729" y="142628"/>
                    <a:pt x="108029" y="117228"/>
                    <a:pt x="159358" y="98707"/>
                  </a:cubicBezTo>
                  <a:cubicBezTo>
                    <a:pt x="210687" y="80186"/>
                    <a:pt x="308583" y="-5539"/>
                    <a:pt x="311758" y="2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フリーフォーム 134">
              <a:extLst>
                <a:ext uri="{FF2B5EF4-FFF2-40B4-BE49-F238E27FC236}">
                  <a16:creationId xmlns:a16="http://schemas.microsoft.com/office/drawing/2014/main" id="{CE3AAC99-E737-A65C-597B-8707A4A62AC2}"/>
                </a:ext>
              </a:extLst>
            </p:cNvPr>
            <p:cNvSpPr/>
            <p:nvPr/>
          </p:nvSpPr>
          <p:spPr>
            <a:xfrm>
              <a:off x="4759269" y="5146675"/>
              <a:ext cx="631881" cy="190509"/>
            </a:xfrm>
            <a:custGeom>
              <a:avLst/>
              <a:gdLst>
                <a:gd name="connsiteX0" fmla="*/ 56 w 631881"/>
                <a:gd name="connsiteY0" fmla="*/ 190500 h 190509"/>
                <a:gd name="connsiteX1" fmla="*/ 346131 w 631881"/>
                <a:gd name="connsiteY1" fmla="*/ 82550 h 190509"/>
                <a:gd name="connsiteX2" fmla="*/ 320731 w 631881"/>
                <a:gd name="connsiteY2" fmla="*/ 104775 h 190509"/>
                <a:gd name="connsiteX3" fmla="*/ 431856 w 631881"/>
                <a:gd name="connsiteY3" fmla="*/ 28575 h 190509"/>
                <a:gd name="connsiteX4" fmla="*/ 631881 w 631881"/>
                <a:gd name="connsiteY4" fmla="*/ 0 h 190509"/>
                <a:gd name="connsiteX5" fmla="*/ 311206 w 631881"/>
                <a:gd name="connsiteY5" fmla="*/ 47625 h 190509"/>
                <a:gd name="connsiteX6" fmla="*/ 381056 w 631881"/>
                <a:gd name="connsiteY6" fmla="*/ 53975 h 190509"/>
                <a:gd name="connsiteX7" fmla="*/ 171506 w 631881"/>
                <a:gd name="connsiteY7" fmla="*/ 92075 h 190509"/>
                <a:gd name="connsiteX8" fmla="*/ 317556 w 631881"/>
                <a:gd name="connsiteY8" fmla="*/ 88900 h 190509"/>
                <a:gd name="connsiteX9" fmla="*/ 56 w 631881"/>
                <a:gd name="connsiteY9" fmla="*/ 190500 h 19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1881" h="190509">
                  <a:moveTo>
                    <a:pt x="56" y="190500"/>
                  </a:moveTo>
                  <a:cubicBezTo>
                    <a:pt x="4818" y="189442"/>
                    <a:pt x="292685" y="96837"/>
                    <a:pt x="346131" y="82550"/>
                  </a:cubicBezTo>
                  <a:cubicBezTo>
                    <a:pt x="399577" y="68263"/>
                    <a:pt x="306444" y="113771"/>
                    <a:pt x="320731" y="104775"/>
                  </a:cubicBezTo>
                  <a:cubicBezTo>
                    <a:pt x="335018" y="95779"/>
                    <a:pt x="379998" y="46037"/>
                    <a:pt x="431856" y="28575"/>
                  </a:cubicBezTo>
                  <a:cubicBezTo>
                    <a:pt x="483714" y="11112"/>
                    <a:pt x="631881" y="0"/>
                    <a:pt x="631881" y="0"/>
                  </a:cubicBezTo>
                  <a:lnTo>
                    <a:pt x="311206" y="47625"/>
                  </a:lnTo>
                  <a:cubicBezTo>
                    <a:pt x="269402" y="56621"/>
                    <a:pt x="404339" y="46567"/>
                    <a:pt x="381056" y="53975"/>
                  </a:cubicBezTo>
                  <a:cubicBezTo>
                    <a:pt x="357773" y="61383"/>
                    <a:pt x="182089" y="86254"/>
                    <a:pt x="171506" y="92075"/>
                  </a:cubicBezTo>
                  <a:cubicBezTo>
                    <a:pt x="160923" y="97896"/>
                    <a:pt x="344014" y="72496"/>
                    <a:pt x="317556" y="88900"/>
                  </a:cubicBezTo>
                  <a:cubicBezTo>
                    <a:pt x="291098" y="105304"/>
                    <a:pt x="-4706" y="191558"/>
                    <a:pt x="56" y="1905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フリーフォーム 135">
              <a:extLst>
                <a:ext uri="{FF2B5EF4-FFF2-40B4-BE49-F238E27FC236}">
                  <a16:creationId xmlns:a16="http://schemas.microsoft.com/office/drawing/2014/main" id="{1BA849C6-3FE9-9827-1DA9-2B1610C7FC11}"/>
                </a:ext>
              </a:extLst>
            </p:cNvPr>
            <p:cNvSpPr/>
            <p:nvPr/>
          </p:nvSpPr>
          <p:spPr>
            <a:xfrm>
              <a:off x="5806463" y="4262108"/>
              <a:ext cx="136990" cy="503572"/>
            </a:xfrm>
            <a:custGeom>
              <a:avLst/>
              <a:gdLst>
                <a:gd name="connsiteX0" fmla="*/ 133962 w 136990"/>
                <a:gd name="connsiteY0" fmla="*/ 8267 h 503572"/>
                <a:gd name="connsiteX1" fmla="*/ 612 w 136990"/>
                <a:gd name="connsiteY1" fmla="*/ 500392 h 503572"/>
                <a:gd name="connsiteX2" fmla="*/ 86337 w 136990"/>
                <a:gd name="connsiteY2" fmla="*/ 211467 h 503572"/>
                <a:gd name="connsiteX3" fmla="*/ 133962 w 136990"/>
                <a:gd name="connsiteY3" fmla="*/ 8267 h 50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990" h="503572">
                  <a:moveTo>
                    <a:pt x="133962" y="8267"/>
                  </a:moveTo>
                  <a:cubicBezTo>
                    <a:pt x="119675" y="56421"/>
                    <a:pt x="8549" y="466525"/>
                    <a:pt x="612" y="500392"/>
                  </a:cubicBezTo>
                  <a:cubicBezTo>
                    <a:pt x="-7326" y="534259"/>
                    <a:pt x="64112" y="288196"/>
                    <a:pt x="86337" y="211467"/>
                  </a:cubicBezTo>
                  <a:cubicBezTo>
                    <a:pt x="108562" y="134738"/>
                    <a:pt x="148249" y="-39887"/>
                    <a:pt x="133962" y="82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フリーフォーム 136">
              <a:extLst>
                <a:ext uri="{FF2B5EF4-FFF2-40B4-BE49-F238E27FC236}">
                  <a16:creationId xmlns:a16="http://schemas.microsoft.com/office/drawing/2014/main" id="{ECCFC968-3C2E-2720-1B32-F41CC50C551B}"/>
                </a:ext>
              </a:extLst>
            </p:cNvPr>
            <p:cNvSpPr/>
            <p:nvPr/>
          </p:nvSpPr>
          <p:spPr>
            <a:xfrm>
              <a:off x="5987771" y="3676608"/>
              <a:ext cx="48142" cy="392523"/>
            </a:xfrm>
            <a:custGeom>
              <a:avLst/>
              <a:gdLst>
                <a:gd name="connsiteX0" fmla="*/ 47904 w 48142"/>
                <a:gd name="connsiteY0" fmla="*/ 42 h 392523"/>
                <a:gd name="connsiteX1" fmla="*/ 22504 w 48142"/>
                <a:gd name="connsiteY1" fmla="*/ 234992 h 392523"/>
                <a:gd name="connsiteX2" fmla="*/ 279 w 48142"/>
                <a:gd name="connsiteY2" fmla="*/ 387392 h 392523"/>
                <a:gd name="connsiteX3" fmla="*/ 9804 w 48142"/>
                <a:gd name="connsiteY3" fmla="*/ 342942 h 392523"/>
                <a:gd name="connsiteX4" fmla="*/ 6629 w 48142"/>
                <a:gd name="connsiteY4" fmla="*/ 209592 h 392523"/>
                <a:gd name="connsiteX5" fmla="*/ 6629 w 48142"/>
                <a:gd name="connsiteY5" fmla="*/ 254042 h 392523"/>
                <a:gd name="connsiteX6" fmla="*/ 47904 w 48142"/>
                <a:gd name="connsiteY6" fmla="*/ 42 h 392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42" h="392523">
                  <a:moveTo>
                    <a:pt x="47904" y="42"/>
                  </a:moveTo>
                  <a:cubicBezTo>
                    <a:pt x="50550" y="-3133"/>
                    <a:pt x="30442" y="170434"/>
                    <a:pt x="22504" y="234992"/>
                  </a:cubicBezTo>
                  <a:cubicBezTo>
                    <a:pt x="14566" y="299550"/>
                    <a:pt x="2396" y="369400"/>
                    <a:pt x="279" y="387392"/>
                  </a:cubicBezTo>
                  <a:cubicBezTo>
                    <a:pt x="-1838" y="405384"/>
                    <a:pt x="8746" y="372575"/>
                    <a:pt x="9804" y="342942"/>
                  </a:cubicBezTo>
                  <a:cubicBezTo>
                    <a:pt x="10862" y="313309"/>
                    <a:pt x="7158" y="224409"/>
                    <a:pt x="6629" y="209592"/>
                  </a:cubicBezTo>
                  <a:cubicBezTo>
                    <a:pt x="6100" y="194775"/>
                    <a:pt x="-779" y="286850"/>
                    <a:pt x="6629" y="254042"/>
                  </a:cubicBezTo>
                  <a:cubicBezTo>
                    <a:pt x="14037" y="221234"/>
                    <a:pt x="45258" y="3217"/>
                    <a:pt x="47904" y="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フリーフォーム 137">
              <a:extLst>
                <a:ext uri="{FF2B5EF4-FFF2-40B4-BE49-F238E27FC236}">
                  <a16:creationId xmlns:a16="http://schemas.microsoft.com/office/drawing/2014/main" id="{EADCE1F5-010F-48A1-DED2-A90E7966DFFC}"/>
                </a:ext>
              </a:extLst>
            </p:cNvPr>
            <p:cNvSpPr/>
            <p:nvPr/>
          </p:nvSpPr>
          <p:spPr>
            <a:xfrm>
              <a:off x="6037544" y="3278719"/>
              <a:ext cx="29881" cy="244212"/>
            </a:xfrm>
            <a:custGeom>
              <a:avLst/>
              <a:gdLst>
                <a:gd name="connsiteX0" fmla="*/ 29881 w 29881"/>
                <a:gd name="connsiteY0" fmla="*/ 1056 h 244212"/>
                <a:gd name="connsiteX1" fmla="*/ 1306 w 29881"/>
                <a:gd name="connsiteY1" fmla="*/ 172506 h 244212"/>
                <a:gd name="connsiteX2" fmla="*/ 4481 w 29881"/>
                <a:gd name="connsiteY2" fmla="*/ 242356 h 244212"/>
                <a:gd name="connsiteX3" fmla="*/ 1306 w 29881"/>
                <a:gd name="connsiteY3" fmla="*/ 105831 h 244212"/>
                <a:gd name="connsiteX4" fmla="*/ 29881 w 29881"/>
                <a:gd name="connsiteY4" fmla="*/ 1056 h 244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81" h="244212">
                  <a:moveTo>
                    <a:pt x="29881" y="1056"/>
                  </a:moveTo>
                  <a:cubicBezTo>
                    <a:pt x="29881" y="12168"/>
                    <a:pt x="5539" y="132289"/>
                    <a:pt x="1306" y="172506"/>
                  </a:cubicBezTo>
                  <a:cubicBezTo>
                    <a:pt x="-2927" y="212723"/>
                    <a:pt x="4481" y="253468"/>
                    <a:pt x="4481" y="242356"/>
                  </a:cubicBezTo>
                  <a:cubicBezTo>
                    <a:pt x="4481" y="231244"/>
                    <a:pt x="-1340" y="142343"/>
                    <a:pt x="1306" y="105831"/>
                  </a:cubicBezTo>
                  <a:cubicBezTo>
                    <a:pt x="3952" y="69319"/>
                    <a:pt x="29881" y="-10056"/>
                    <a:pt x="29881" y="10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フリーフォーム 138">
              <a:extLst>
                <a:ext uri="{FF2B5EF4-FFF2-40B4-BE49-F238E27FC236}">
                  <a16:creationId xmlns:a16="http://schemas.microsoft.com/office/drawing/2014/main" id="{A6CE90DA-1C2E-6960-BE28-B66E1C91558C}"/>
                </a:ext>
              </a:extLst>
            </p:cNvPr>
            <p:cNvSpPr/>
            <p:nvPr/>
          </p:nvSpPr>
          <p:spPr>
            <a:xfrm>
              <a:off x="4263963" y="5175170"/>
              <a:ext cx="166878" cy="173298"/>
            </a:xfrm>
            <a:custGeom>
              <a:avLst/>
              <a:gdLst>
                <a:gd name="connsiteX0" fmla="*/ 29 w 166878"/>
                <a:gd name="connsiteY0" fmla="*/ 13 h 173298"/>
                <a:gd name="connsiteX1" fmla="*/ 83448 w 166878"/>
                <a:gd name="connsiteY1" fmla="*/ 166851 h 173298"/>
                <a:gd name="connsiteX2" fmla="*/ 83448 w 166878"/>
                <a:gd name="connsiteY2" fmla="*/ 112308 h 173298"/>
                <a:gd name="connsiteX3" fmla="*/ 166866 w 166878"/>
                <a:gd name="connsiteY3" fmla="*/ 173268 h 173298"/>
                <a:gd name="connsiteX4" fmla="*/ 77031 w 166878"/>
                <a:gd name="connsiteY4" fmla="*/ 102683 h 173298"/>
                <a:gd name="connsiteX5" fmla="*/ 73822 w 166878"/>
                <a:gd name="connsiteY5" fmla="*/ 157226 h 173298"/>
                <a:gd name="connsiteX6" fmla="*/ 29 w 166878"/>
                <a:gd name="connsiteY6" fmla="*/ 13 h 17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878" h="173298">
                  <a:moveTo>
                    <a:pt x="29" y="13"/>
                  </a:moveTo>
                  <a:cubicBezTo>
                    <a:pt x="1633" y="1617"/>
                    <a:pt x="69545" y="148135"/>
                    <a:pt x="83448" y="166851"/>
                  </a:cubicBezTo>
                  <a:cubicBezTo>
                    <a:pt x="97351" y="185567"/>
                    <a:pt x="69545" y="111239"/>
                    <a:pt x="83448" y="112308"/>
                  </a:cubicBezTo>
                  <a:cubicBezTo>
                    <a:pt x="97351" y="113378"/>
                    <a:pt x="167935" y="174872"/>
                    <a:pt x="166866" y="173268"/>
                  </a:cubicBezTo>
                  <a:cubicBezTo>
                    <a:pt x="165797" y="171664"/>
                    <a:pt x="92538" y="105357"/>
                    <a:pt x="77031" y="102683"/>
                  </a:cubicBezTo>
                  <a:cubicBezTo>
                    <a:pt x="61524" y="100009"/>
                    <a:pt x="85586" y="170594"/>
                    <a:pt x="73822" y="157226"/>
                  </a:cubicBezTo>
                  <a:cubicBezTo>
                    <a:pt x="62058" y="143858"/>
                    <a:pt x="-1575" y="-1591"/>
                    <a:pt x="29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フリーフォーム 139">
              <a:extLst>
                <a:ext uri="{FF2B5EF4-FFF2-40B4-BE49-F238E27FC236}">
                  <a16:creationId xmlns:a16="http://schemas.microsoft.com/office/drawing/2014/main" id="{723BAC97-45DA-04D0-2D30-BCCB19AB4F87}"/>
                </a:ext>
              </a:extLst>
            </p:cNvPr>
            <p:cNvSpPr/>
            <p:nvPr/>
          </p:nvSpPr>
          <p:spPr>
            <a:xfrm>
              <a:off x="4234892" y="5027328"/>
              <a:ext cx="19488" cy="190161"/>
            </a:xfrm>
            <a:custGeom>
              <a:avLst/>
              <a:gdLst>
                <a:gd name="connsiteX0" fmla="*/ 19474 w 19488"/>
                <a:gd name="connsiteY0" fmla="*/ 268 h 190161"/>
                <a:gd name="connsiteX1" fmla="*/ 3432 w 19488"/>
                <a:gd name="connsiteY1" fmla="*/ 131813 h 190161"/>
                <a:gd name="connsiteX2" fmla="*/ 6641 w 19488"/>
                <a:gd name="connsiteY2" fmla="*/ 189565 h 190161"/>
                <a:gd name="connsiteX3" fmla="*/ 224 w 19488"/>
                <a:gd name="connsiteY3" fmla="*/ 99729 h 190161"/>
                <a:gd name="connsiteX4" fmla="*/ 19474 w 19488"/>
                <a:gd name="connsiteY4" fmla="*/ 268 h 190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88" h="190161">
                  <a:moveTo>
                    <a:pt x="19474" y="268"/>
                  </a:moveTo>
                  <a:cubicBezTo>
                    <a:pt x="20009" y="5615"/>
                    <a:pt x="5571" y="100264"/>
                    <a:pt x="3432" y="131813"/>
                  </a:cubicBezTo>
                  <a:cubicBezTo>
                    <a:pt x="1293" y="163362"/>
                    <a:pt x="7176" y="194912"/>
                    <a:pt x="6641" y="189565"/>
                  </a:cubicBezTo>
                  <a:cubicBezTo>
                    <a:pt x="6106" y="184218"/>
                    <a:pt x="-1380" y="128605"/>
                    <a:pt x="224" y="99729"/>
                  </a:cubicBezTo>
                  <a:cubicBezTo>
                    <a:pt x="1828" y="70853"/>
                    <a:pt x="18939" y="-5079"/>
                    <a:pt x="19474" y="2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フリーフォーム 140">
              <a:extLst>
                <a:ext uri="{FF2B5EF4-FFF2-40B4-BE49-F238E27FC236}">
                  <a16:creationId xmlns:a16="http://schemas.microsoft.com/office/drawing/2014/main" id="{D8ECD235-7076-BCF2-C3BF-BFAD87174BF8}"/>
                </a:ext>
              </a:extLst>
            </p:cNvPr>
            <p:cNvSpPr/>
            <p:nvPr/>
          </p:nvSpPr>
          <p:spPr>
            <a:xfrm>
              <a:off x="4523404" y="5274604"/>
              <a:ext cx="305936" cy="54747"/>
            </a:xfrm>
            <a:custGeom>
              <a:avLst/>
              <a:gdLst>
                <a:gd name="connsiteX0" fmla="*/ 470 w 305936"/>
                <a:gd name="connsiteY0" fmla="*/ 40 h 54747"/>
                <a:gd name="connsiteX1" fmla="*/ 221851 w 305936"/>
                <a:gd name="connsiteY1" fmla="*/ 12874 h 54747"/>
                <a:gd name="connsiteX2" fmla="*/ 125598 w 305936"/>
                <a:gd name="connsiteY2" fmla="*/ 51375 h 54747"/>
                <a:gd name="connsiteX3" fmla="*/ 305270 w 305936"/>
                <a:gd name="connsiteY3" fmla="*/ 3249 h 54747"/>
                <a:gd name="connsiteX4" fmla="*/ 183350 w 305936"/>
                <a:gd name="connsiteY4" fmla="*/ 28916 h 54747"/>
                <a:gd name="connsiteX5" fmla="*/ 99931 w 305936"/>
                <a:gd name="connsiteY5" fmla="*/ 54583 h 54747"/>
                <a:gd name="connsiteX6" fmla="*/ 160891 w 305936"/>
                <a:gd name="connsiteY6" fmla="*/ 16082 h 54747"/>
                <a:gd name="connsiteX7" fmla="*/ 470 w 305936"/>
                <a:gd name="connsiteY7" fmla="*/ 40 h 5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936" h="54747">
                  <a:moveTo>
                    <a:pt x="470" y="40"/>
                  </a:moveTo>
                  <a:cubicBezTo>
                    <a:pt x="10630" y="-495"/>
                    <a:pt x="200996" y="4318"/>
                    <a:pt x="221851" y="12874"/>
                  </a:cubicBezTo>
                  <a:cubicBezTo>
                    <a:pt x="242706" y="21430"/>
                    <a:pt x="111695" y="52979"/>
                    <a:pt x="125598" y="51375"/>
                  </a:cubicBezTo>
                  <a:cubicBezTo>
                    <a:pt x="139501" y="49771"/>
                    <a:pt x="295645" y="6992"/>
                    <a:pt x="305270" y="3249"/>
                  </a:cubicBezTo>
                  <a:cubicBezTo>
                    <a:pt x="314895" y="-494"/>
                    <a:pt x="217573" y="20360"/>
                    <a:pt x="183350" y="28916"/>
                  </a:cubicBezTo>
                  <a:cubicBezTo>
                    <a:pt x="149127" y="37472"/>
                    <a:pt x="103674" y="56722"/>
                    <a:pt x="99931" y="54583"/>
                  </a:cubicBezTo>
                  <a:cubicBezTo>
                    <a:pt x="96188" y="52444"/>
                    <a:pt x="173725" y="24103"/>
                    <a:pt x="160891" y="16082"/>
                  </a:cubicBezTo>
                  <a:cubicBezTo>
                    <a:pt x="148057" y="8061"/>
                    <a:pt x="-9690" y="575"/>
                    <a:pt x="470" y="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フリーフォーム 141">
              <a:extLst>
                <a:ext uri="{FF2B5EF4-FFF2-40B4-BE49-F238E27FC236}">
                  <a16:creationId xmlns:a16="http://schemas.microsoft.com/office/drawing/2014/main" id="{D086BB41-0EAB-C5C6-DE4A-219A09931D5C}"/>
                </a:ext>
              </a:extLst>
            </p:cNvPr>
            <p:cNvSpPr/>
            <p:nvPr/>
          </p:nvSpPr>
          <p:spPr>
            <a:xfrm>
              <a:off x="4023279" y="4032949"/>
              <a:ext cx="32174" cy="112429"/>
            </a:xfrm>
            <a:custGeom>
              <a:avLst/>
              <a:gdLst>
                <a:gd name="connsiteX0" fmla="*/ 81 w 32174"/>
                <a:gd name="connsiteY0" fmla="*/ 36 h 112429"/>
                <a:gd name="connsiteX1" fmla="*/ 22540 w 32174"/>
                <a:gd name="connsiteY1" fmla="*/ 77038 h 112429"/>
                <a:gd name="connsiteX2" fmla="*/ 9706 w 32174"/>
                <a:gd name="connsiteY2" fmla="*/ 112331 h 112429"/>
                <a:gd name="connsiteX3" fmla="*/ 32165 w 32174"/>
                <a:gd name="connsiteY3" fmla="*/ 67413 h 112429"/>
                <a:gd name="connsiteX4" fmla="*/ 81 w 32174"/>
                <a:gd name="connsiteY4" fmla="*/ 36 h 11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74" h="112429">
                  <a:moveTo>
                    <a:pt x="81" y="36"/>
                  </a:moveTo>
                  <a:cubicBezTo>
                    <a:pt x="-1523" y="1640"/>
                    <a:pt x="20936" y="58322"/>
                    <a:pt x="22540" y="77038"/>
                  </a:cubicBezTo>
                  <a:cubicBezTo>
                    <a:pt x="24144" y="95754"/>
                    <a:pt x="8102" y="113935"/>
                    <a:pt x="9706" y="112331"/>
                  </a:cubicBezTo>
                  <a:cubicBezTo>
                    <a:pt x="11310" y="110727"/>
                    <a:pt x="32700" y="84524"/>
                    <a:pt x="32165" y="67413"/>
                  </a:cubicBezTo>
                  <a:cubicBezTo>
                    <a:pt x="31630" y="50302"/>
                    <a:pt x="1685" y="-1568"/>
                    <a:pt x="81" y="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フリーフォーム 142">
              <a:extLst>
                <a:ext uri="{FF2B5EF4-FFF2-40B4-BE49-F238E27FC236}">
                  <a16:creationId xmlns:a16="http://schemas.microsoft.com/office/drawing/2014/main" id="{007FC410-6E44-3834-D3C0-98DAF989BB77}"/>
                </a:ext>
              </a:extLst>
            </p:cNvPr>
            <p:cNvSpPr/>
            <p:nvPr/>
          </p:nvSpPr>
          <p:spPr>
            <a:xfrm>
              <a:off x="4548115" y="5296841"/>
              <a:ext cx="413217" cy="68032"/>
            </a:xfrm>
            <a:custGeom>
              <a:avLst/>
              <a:gdLst>
                <a:gd name="connsiteX0" fmla="*/ 408896 w 413217"/>
                <a:gd name="connsiteY0" fmla="*/ 262 h 68032"/>
                <a:gd name="connsiteX1" fmla="*/ 23885 w 413217"/>
                <a:gd name="connsiteY1" fmla="*/ 64431 h 68032"/>
                <a:gd name="connsiteX2" fmla="*/ 68803 w 413217"/>
                <a:gd name="connsiteY2" fmla="*/ 58014 h 68032"/>
                <a:gd name="connsiteX3" fmla="*/ 296601 w 413217"/>
                <a:gd name="connsiteY3" fmla="*/ 41972 h 68032"/>
                <a:gd name="connsiteX4" fmla="*/ 235641 w 413217"/>
                <a:gd name="connsiteY4" fmla="*/ 41972 h 68032"/>
                <a:gd name="connsiteX5" fmla="*/ 408896 w 413217"/>
                <a:gd name="connsiteY5" fmla="*/ 262 h 6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3217" h="68032">
                  <a:moveTo>
                    <a:pt x="408896" y="262"/>
                  </a:moveTo>
                  <a:cubicBezTo>
                    <a:pt x="373603" y="4005"/>
                    <a:pt x="80567" y="54806"/>
                    <a:pt x="23885" y="64431"/>
                  </a:cubicBezTo>
                  <a:cubicBezTo>
                    <a:pt x="-32797" y="74056"/>
                    <a:pt x="23350" y="61757"/>
                    <a:pt x="68803" y="58014"/>
                  </a:cubicBezTo>
                  <a:cubicBezTo>
                    <a:pt x="114256" y="54271"/>
                    <a:pt x="268795" y="44646"/>
                    <a:pt x="296601" y="41972"/>
                  </a:cubicBezTo>
                  <a:cubicBezTo>
                    <a:pt x="324407" y="39298"/>
                    <a:pt x="219064" y="49993"/>
                    <a:pt x="235641" y="41972"/>
                  </a:cubicBezTo>
                  <a:cubicBezTo>
                    <a:pt x="252218" y="33951"/>
                    <a:pt x="444189" y="-3481"/>
                    <a:pt x="408896" y="2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フリーフォーム 143">
              <a:extLst>
                <a:ext uri="{FF2B5EF4-FFF2-40B4-BE49-F238E27FC236}">
                  <a16:creationId xmlns:a16="http://schemas.microsoft.com/office/drawing/2014/main" id="{E1C9528D-0D03-5CC8-727D-CABB90D2DF06}"/>
                </a:ext>
              </a:extLst>
            </p:cNvPr>
            <p:cNvSpPr/>
            <p:nvPr/>
          </p:nvSpPr>
          <p:spPr>
            <a:xfrm>
              <a:off x="5585807" y="4469319"/>
              <a:ext cx="50127" cy="198946"/>
            </a:xfrm>
            <a:custGeom>
              <a:avLst/>
              <a:gdLst>
                <a:gd name="connsiteX0" fmla="*/ 35347 w 50127"/>
                <a:gd name="connsiteY0" fmla="*/ 12 h 198946"/>
                <a:gd name="connsiteX1" fmla="*/ 38555 w 50127"/>
                <a:gd name="connsiteY1" fmla="*/ 99473 h 198946"/>
                <a:gd name="connsiteX2" fmla="*/ 54 w 50127"/>
                <a:gd name="connsiteY2" fmla="*/ 198934 h 198946"/>
                <a:gd name="connsiteX3" fmla="*/ 48180 w 50127"/>
                <a:gd name="connsiteY3" fmla="*/ 105889 h 198946"/>
                <a:gd name="connsiteX4" fmla="*/ 35347 w 50127"/>
                <a:gd name="connsiteY4" fmla="*/ 12 h 198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27" h="198946">
                  <a:moveTo>
                    <a:pt x="35347" y="12"/>
                  </a:moveTo>
                  <a:cubicBezTo>
                    <a:pt x="33743" y="-1057"/>
                    <a:pt x="44437" y="66319"/>
                    <a:pt x="38555" y="99473"/>
                  </a:cubicBezTo>
                  <a:cubicBezTo>
                    <a:pt x="32673" y="132627"/>
                    <a:pt x="-1550" y="197865"/>
                    <a:pt x="54" y="198934"/>
                  </a:cubicBezTo>
                  <a:cubicBezTo>
                    <a:pt x="1658" y="200003"/>
                    <a:pt x="40159" y="134230"/>
                    <a:pt x="48180" y="105889"/>
                  </a:cubicBezTo>
                  <a:cubicBezTo>
                    <a:pt x="56201" y="77548"/>
                    <a:pt x="36951" y="1081"/>
                    <a:pt x="35347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フリーフォーム 144">
              <a:extLst>
                <a:ext uri="{FF2B5EF4-FFF2-40B4-BE49-F238E27FC236}">
                  <a16:creationId xmlns:a16="http://schemas.microsoft.com/office/drawing/2014/main" id="{4FCD47DC-9F8B-AE90-ADF4-85CB77C46170}"/>
                </a:ext>
              </a:extLst>
            </p:cNvPr>
            <p:cNvSpPr/>
            <p:nvPr/>
          </p:nvSpPr>
          <p:spPr>
            <a:xfrm>
              <a:off x="4100356" y="4961983"/>
              <a:ext cx="198971" cy="357632"/>
            </a:xfrm>
            <a:custGeom>
              <a:avLst/>
              <a:gdLst>
                <a:gd name="connsiteX0" fmla="*/ 6 w 198971"/>
                <a:gd name="connsiteY0" fmla="*/ 17486 h 357632"/>
                <a:gd name="connsiteX1" fmla="*/ 38507 w 198971"/>
                <a:gd name="connsiteY1" fmla="*/ 139406 h 357632"/>
                <a:gd name="connsiteX2" fmla="*/ 109092 w 198971"/>
                <a:gd name="connsiteY2" fmla="*/ 245284 h 357632"/>
                <a:gd name="connsiteX3" fmla="*/ 93050 w 198971"/>
                <a:gd name="connsiteY3" fmla="*/ 203575 h 357632"/>
                <a:gd name="connsiteX4" fmla="*/ 198928 w 198971"/>
                <a:gd name="connsiteY4" fmla="*/ 357579 h 357632"/>
                <a:gd name="connsiteX5" fmla="*/ 105884 w 198971"/>
                <a:gd name="connsiteY5" fmla="*/ 219617 h 357632"/>
                <a:gd name="connsiteX6" fmla="*/ 96259 w 198971"/>
                <a:gd name="connsiteY6" fmla="*/ 107322 h 357632"/>
                <a:gd name="connsiteX7" fmla="*/ 99467 w 198971"/>
                <a:gd name="connsiteY7" fmla="*/ 1444 h 357632"/>
                <a:gd name="connsiteX8" fmla="*/ 86633 w 198971"/>
                <a:gd name="connsiteY8" fmla="*/ 187533 h 357632"/>
                <a:gd name="connsiteX9" fmla="*/ 41716 w 198971"/>
                <a:gd name="connsiteY9" fmla="*/ 152240 h 357632"/>
                <a:gd name="connsiteX10" fmla="*/ 9631 w 198971"/>
                <a:gd name="connsiteY10" fmla="*/ 113739 h 357632"/>
                <a:gd name="connsiteX11" fmla="*/ 35299 w 198971"/>
                <a:gd name="connsiteY11" fmla="*/ 136198 h 357632"/>
                <a:gd name="connsiteX12" fmla="*/ 6 w 198971"/>
                <a:gd name="connsiteY12" fmla="*/ 17486 h 357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8971" h="357632">
                  <a:moveTo>
                    <a:pt x="6" y="17486"/>
                  </a:moveTo>
                  <a:cubicBezTo>
                    <a:pt x="541" y="18021"/>
                    <a:pt x="20326" y="101440"/>
                    <a:pt x="38507" y="139406"/>
                  </a:cubicBezTo>
                  <a:cubicBezTo>
                    <a:pt x="56688" y="177372"/>
                    <a:pt x="100002" y="234589"/>
                    <a:pt x="109092" y="245284"/>
                  </a:cubicBezTo>
                  <a:cubicBezTo>
                    <a:pt x="118182" y="255979"/>
                    <a:pt x="78077" y="184859"/>
                    <a:pt x="93050" y="203575"/>
                  </a:cubicBezTo>
                  <a:cubicBezTo>
                    <a:pt x="108023" y="222291"/>
                    <a:pt x="196789" y="354905"/>
                    <a:pt x="198928" y="357579"/>
                  </a:cubicBezTo>
                  <a:cubicBezTo>
                    <a:pt x="201067" y="360253"/>
                    <a:pt x="122995" y="261326"/>
                    <a:pt x="105884" y="219617"/>
                  </a:cubicBezTo>
                  <a:cubicBezTo>
                    <a:pt x="88773" y="177908"/>
                    <a:pt x="97328" y="143684"/>
                    <a:pt x="96259" y="107322"/>
                  </a:cubicBezTo>
                  <a:cubicBezTo>
                    <a:pt x="95190" y="70960"/>
                    <a:pt x="101071" y="-11924"/>
                    <a:pt x="99467" y="1444"/>
                  </a:cubicBezTo>
                  <a:cubicBezTo>
                    <a:pt x="97863" y="14812"/>
                    <a:pt x="96258" y="162400"/>
                    <a:pt x="86633" y="187533"/>
                  </a:cubicBezTo>
                  <a:cubicBezTo>
                    <a:pt x="77008" y="212666"/>
                    <a:pt x="54550" y="164539"/>
                    <a:pt x="41716" y="152240"/>
                  </a:cubicBezTo>
                  <a:cubicBezTo>
                    <a:pt x="28882" y="139941"/>
                    <a:pt x="10701" y="116413"/>
                    <a:pt x="9631" y="113739"/>
                  </a:cubicBezTo>
                  <a:cubicBezTo>
                    <a:pt x="8562" y="111065"/>
                    <a:pt x="37438" y="147962"/>
                    <a:pt x="35299" y="136198"/>
                  </a:cubicBezTo>
                  <a:cubicBezTo>
                    <a:pt x="33160" y="124434"/>
                    <a:pt x="-529" y="16951"/>
                    <a:pt x="6" y="174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フリーフォーム 145">
              <a:extLst>
                <a:ext uri="{FF2B5EF4-FFF2-40B4-BE49-F238E27FC236}">
                  <a16:creationId xmlns:a16="http://schemas.microsoft.com/office/drawing/2014/main" id="{FEA9A1D6-D932-6502-129E-E4D2603A4CBD}"/>
                </a:ext>
              </a:extLst>
            </p:cNvPr>
            <p:cNvSpPr/>
            <p:nvPr/>
          </p:nvSpPr>
          <p:spPr>
            <a:xfrm>
              <a:off x="5367615" y="4764505"/>
              <a:ext cx="173328" cy="308669"/>
            </a:xfrm>
            <a:custGeom>
              <a:avLst/>
              <a:gdLst>
                <a:gd name="connsiteX0" fmla="*/ 173328 w 173328"/>
                <a:gd name="connsiteY0" fmla="*/ 0 h 308669"/>
                <a:gd name="connsiteX1" fmla="*/ 73867 w 173328"/>
                <a:gd name="connsiteY1" fmla="*/ 202131 h 308669"/>
                <a:gd name="connsiteX2" fmla="*/ 51408 w 173328"/>
                <a:gd name="connsiteY2" fmla="*/ 308009 h 308669"/>
                <a:gd name="connsiteX3" fmla="*/ 32158 w 173328"/>
                <a:gd name="connsiteY3" fmla="*/ 243840 h 308669"/>
                <a:gd name="connsiteX4" fmla="*/ 73 w 173328"/>
                <a:gd name="connsiteY4" fmla="*/ 179672 h 308669"/>
                <a:gd name="connsiteX5" fmla="*/ 41783 w 173328"/>
                <a:gd name="connsiteY5" fmla="*/ 234215 h 308669"/>
                <a:gd name="connsiteX6" fmla="*/ 83492 w 173328"/>
                <a:gd name="connsiteY6" fmla="*/ 163630 h 308669"/>
                <a:gd name="connsiteX7" fmla="*/ 35366 w 173328"/>
                <a:gd name="connsiteY7" fmla="*/ 250257 h 308669"/>
                <a:gd name="connsiteX8" fmla="*/ 173328 w 173328"/>
                <a:gd name="connsiteY8" fmla="*/ 0 h 308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328" h="308669">
                  <a:moveTo>
                    <a:pt x="173328" y="0"/>
                  </a:moveTo>
                  <a:cubicBezTo>
                    <a:pt x="133757" y="75398"/>
                    <a:pt x="94187" y="150796"/>
                    <a:pt x="73867" y="202131"/>
                  </a:cubicBezTo>
                  <a:cubicBezTo>
                    <a:pt x="53547" y="253466"/>
                    <a:pt x="58359" y="301058"/>
                    <a:pt x="51408" y="308009"/>
                  </a:cubicBezTo>
                  <a:cubicBezTo>
                    <a:pt x="44457" y="314960"/>
                    <a:pt x="40714" y="265229"/>
                    <a:pt x="32158" y="243840"/>
                  </a:cubicBezTo>
                  <a:cubicBezTo>
                    <a:pt x="23602" y="222451"/>
                    <a:pt x="-1531" y="181276"/>
                    <a:pt x="73" y="179672"/>
                  </a:cubicBezTo>
                  <a:cubicBezTo>
                    <a:pt x="1677" y="178068"/>
                    <a:pt x="27880" y="236889"/>
                    <a:pt x="41783" y="234215"/>
                  </a:cubicBezTo>
                  <a:cubicBezTo>
                    <a:pt x="55686" y="231541"/>
                    <a:pt x="84561" y="160956"/>
                    <a:pt x="83492" y="163630"/>
                  </a:cubicBezTo>
                  <a:cubicBezTo>
                    <a:pt x="82422" y="166304"/>
                    <a:pt x="35366" y="250257"/>
                    <a:pt x="35366" y="250257"/>
                  </a:cubicBezTo>
                  <a:lnTo>
                    <a:pt x="173328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フリーフォーム 146">
              <a:extLst>
                <a:ext uri="{FF2B5EF4-FFF2-40B4-BE49-F238E27FC236}">
                  <a16:creationId xmlns:a16="http://schemas.microsoft.com/office/drawing/2014/main" id="{28EF671E-0152-3B46-1F4D-B5764720AED2}"/>
                </a:ext>
              </a:extLst>
            </p:cNvPr>
            <p:cNvSpPr/>
            <p:nvPr/>
          </p:nvSpPr>
          <p:spPr>
            <a:xfrm>
              <a:off x="5564707" y="3757057"/>
              <a:ext cx="50053" cy="99478"/>
            </a:xfrm>
            <a:custGeom>
              <a:avLst/>
              <a:gdLst>
                <a:gd name="connsiteX0" fmla="*/ 50030 w 50053"/>
                <a:gd name="connsiteY0" fmla="*/ 4 h 99478"/>
                <a:gd name="connsiteX1" fmla="*/ 8320 w 50053"/>
                <a:gd name="connsiteY1" fmla="*/ 67381 h 99478"/>
                <a:gd name="connsiteX2" fmla="*/ 8320 w 50053"/>
                <a:gd name="connsiteY2" fmla="*/ 99465 h 99478"/>
                <a:gd name="connsiteX3" fmla="*/ 1904 w 50053"/>
                <a:gd name="connsiteY3" fmla="*/ 64172 h 99478"/>
                <a:gd name="connsiteX4" fmla="*/ 50030 w 50053"/>
                <a:gd name="connsiteY4" fmla="*/ 4 h 99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53" h="99478">
                  <a:moveTo>
                    <a:pt x="50030" y="4"/>
                  </a:moveTo>
                  <a:cubicBezTo>
                    <a:pt x="51099" y="539"/>
                    <a:pt x="15272" y="50804"/>
                    <a:pt x="8320" y="67381"/>
                  </a:cubicBezTo>
                  <a:cubicBezTo>
                    <a:pt x="1368" y="83958"/>
                    <a:pt x="9389" y="100000"/>
                    <a:pt x="8320" y="99465"/>
                  </a:cubicBezTo>
                  <a:cubicBezTo>
                    <a:pt x="7251" y="98930"/>
                    <a:pt x="-4513" y="78075"/>
                    <a:pt x="1904" y="64172"/>
                  </a:cubicBezTo>
                  <a:cubicBezTo>
                    <a:pt x="8321" y="50269"/>
                    <a:pt x="48961" y="-531"/>
                    <a:pt x="50030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フリーフォーム 147">
              <a:extLst>
                <a:ext uri="{FF2B5EF4-FFF2-40B4-BE49-F238E27FC236}">
                  <a16:creationId xmlns:a16="http://schemas.microsoft.com/office/drawing/2014/main" id="{2333C3F1-1FF3-50EC-1F8D-181F03FCA0A5}"/>
                </a:ext>
              </a:extLst>
            </p:cNvPr>
            <p:cNvSpPr/>
            <p:nvPr/>
          </p:nvSpPr>
          <p:spPr>
            <a:xfrm>
              <a:off x="5733448" y="3850101"/>
              <a:ext cx="23120" cy="121930"/>
            </a:xfrm>
            <a:custGeom>
              <a:avLst/>
              <a:gdLst>
                <a:gd name="connsiteX0" fmla="*/ 0 w 23120"/>
                <a:gd name="connsiteY0" fmla="*/ 4 h 121930"/>
                <a:gd name="connsiteX1" fmla="*/ 22459 w 23120"/>
                <a:gd name="connsiteY1" fmla="*/ 70590 h 121930"/>
                <a:gd name="connsiteX2" fmla="*/ 12834 w 23120"/>
                <a:gd name="connsiteY2" fmla="*/ 121924 h 121930"/>
                <a:gd name="connsiteX3" fmla="*/ 22459 w 23120"/>
                <a:gd name="connsiteY3" fmla="*/ 67381 h 121930"/>
                <a:gd name="connsiteX4" fmla="*/ 0 w 23120"/>
                <a:gd name="connsiteY4" fmla="*/ 4 h 12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20" h="121930">
                  <a:moveTo>
                    <a:pt x="0" y="4"/>
                  </a:moveTo>
                  <a:cubicBezTo>
                    <a:pt x="0" y="539"/>
                    <a:pt x="20320" y="50270"/>
                    <a:pt x="22459" y="70590"/>
                  </a:cubicBezTo>
                  <a:cubicBezTo>
                    <a:pt x="24598" y="90910"/>
                    <a:pt x="12834" y="122459"/>
                    <a:pt x="12834" y="121924"/>
                  </a:cubicBezTo>
                  <a:cubicBezTo>
                    <a:pt x="12834" y="121389"/>
                    <a:pt x="26202" y="85562"/>
                    <a:pt x="22459" y="67381"/>
                  </a:cubicBezTo>
                  <a:cubicBezTo>
                    <a:pt x="18716" y="49200"/>
                    <a:pt x="0" y="-531"/>
                    <a:pt x="0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フリーフォーム 148">
              <a:extLst>
                <a:ext uri="{FF2B5EF4-FFF2-40B4-BE49-F238E27FC236}">
                  <a16:creationId xmlns:a16="http://schemas.microsoft.com/office/drawing/2014/main" id="{C70446AC-949C-C66B-069F-D1EA97C6ABB0}"/>
                </a:ext>
              </a:extLst>
            </p:cNvPr>
            <p:cNvSpPr/>
            <p:nvPr/>
          </p:nvSpPr>
          <p:spPr>
            <a:xfrm>
              <a:off x="3890894" y="3808396"/>
              <a:ext cx="45951" cy="93044"/>
            </a:xfrm>
            <a:custGeom>
              <a:avLst/>
              <a:gdLst>
                <a:gd name="connsiteX0" fmla="*/ 45839 w 45951"/>
                <a:gd name="connsiteY0" fmla="*/ 0 h 93044"/>
                <a:gd name="connsiteX1" fmla="*/ 13754 w 45951"/>
                <a:gd name="connsiteY1" fmla="*/ 60960 h 93044"/>
                <a:gd name="connsiteX2" fmla="*/ 13754 w 45951"/>
                <a:gd name="connsiteY2" fmla="*/ 93044 h 93044"/>
                <a:gd name="connsiteX3" fmla="*/ 921 w 45951"/>
                <a:gd name="connsiteY3" fmla="*/ 60960 h 93044"/>
                <a:gd name="connsiteX4" fmla="*/ 45839 w 45951"/>
                <a:gd name="connsiteY4" fmla="*/ 0 h 93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51" h="93044">
                  <a:moveTo>
                    <a:pt x="45839" y="0"/>
                  </a:moveTo>
                  <a:cubicBezTo>
                    <a:pt x="47978" y="0"/>
                    <a:pt x="19101" y="45453"/>
                    <a:pt x="13754" y="60960"/>
                  </a:cubicBezTo>
                  <a:cubicBezTo>
                    <a:pt x="8407" y="76467"/>
                    <a:pt x="15893" y="93044"/>
                    <a:pt x="13754" y="93044"/>
                  </a:cubicBezTo>
                  <a:cubicBezTo>
                    <a:pt x="11615" y="93044"/>
                    <a:pt x="-3892" y="72189"/>
                    <a:pt x="921" y="60960"/>
                  </a:cubicBezTo>
                  <a:cubicBezTo>
                    <a:pt x="5734" y="49731"/>
                    <a:pt x="43700" y="0"/>
                    <a:pt x="4583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フリーフォーム 149">
              <a:extLst>
                <a:ext uri="{FF2B5EF4-FFF2-40B4-BE49-F238E27FC236}">
                  <a16:creationId xmlns:a16="http://schemas.microsoft.com/office/drawing/2014/main" id="{C8B1748D-55B0-3409-E571-4561D093A755}"/>
                </a:ext>
              </a:extLst>
            </p:cNvPr>
            <p:cNvSpPr/>
            <p:nvPr/>
          </p:nvSpPr>
          <p:spPr>
            <a:xfrm>
              <a:off x="4013654" y="4668219"/>
              <a:ext cx="95332" cy="54591"/>
            </a:xfrm>
            <a:custGeom>
              <a:avLst/>
              <a:gdLst>
                <a:gd name="connsiteX0" fmla="*/ 81 w 95332"/>
                <a:gd name="connsiteY0" fmla="*/ 34 h 54591"/>
                <a:gd name="connsiteX1" fmla="*/ 77083 w 95332"/>
                <a:gd name="connsiteY1" fmla="*/ 32118 h 54591"/>
                <a:gd name="connsiteX2" fmla="*/ 93125 w 95332"/>
                <a:gd name="connsiteY2" fmla="*/ 54577 h 54591"/>
                <a:gd name="connsiteX3" fmla="*/ 80291 w 95332"/>
                <a:gd name="connsiteY3" fmla="*/ 28909 h 54591"/>
                <a:gd name="connsiteX4" fmla="*/ 93125 w 95332"/>
                <a:gd name="connsiteY4" fmla="*/ 38535 h 54591"/>
                <a:gd name="connsiteX5" fmla="*/ 81 w 95332"/>
                <a:gd name="connsiteY5" fmla="*/ 34 h 5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332" h="54591">
                  <a:moveTo>
                    <a:pt x="81" y="34"/>
                  </a:moveTo>
                  <a:cubicBezTo>
                    <a:pt x="-2593" y="-1036"/>
                    <a:pt x="61576" y="23027"/>
                    <a:pt x="77083" y="32118"/>
                  </a:cubicBezTo>
                  <a:cubicBezTo>
                    <a:pt x="92590" y="41209"/>
                    <a:pt x="92590" y="55112"/>
                    <a:pt x="93125" y="54577"/>
                  </a:cubicBezTo>
                  <a:cubicBezTo>
                    <a:pt x="93660" y="54042"/>
                    <a:pt x="80291" y="28909"/>
                    <a:pt x="80291" y="28909"/>
                  </a:cubicBezTo>
                  <a:cubicBezTo>
                    <a:pt x="80291" y="26235"/>
                    <a:pt x="102215" y="44417"/>
                    <a:pt x="93125" y="38535"/>
                  </a:cubicBezTo>
                  <a:cubicBezTo>
                    <a:pt x="84035" y="32653"/>
                    <a:pt x="2755" y="1104"/>
                    <a:pt x="81" y="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フリーフォーム 150">
              <a:extLst>
                <a:ext uri="{FF2B5EF4-FFF2-40B4-BE49-F238E27FC236}">
                  <a16:creationId xmlns:a16="http://schemas.microsoft.com/office/drawing/2014/main" id="{1F360E12-8570-F22C-CD2E-EC1D266BE866}"/>
                </a:ext>
              </a:extLst>
            </p:cNvPr>
            <p:cNvSpPr/>
            <p:nvPr/>
          </p:nvSpPr>
          <p:spPr>
            <a:xfrm>
              <a:off x="5425269" y="3923896"/>
              <a:ext cx="22684" cy="93073"/>
            </a:xfrm>
            <a:custGeom>
              <a:avLst/>
              <a:gdLst>
                <a:gd name="connsiteX0" fmla="*/ 9796 w 22684"/>
                <a:gd name="connsiteY0" fmla="*/ 3 h 93073"/>
                <a:gd name="connsiteX1" fmla="*/ 6588 w 22684"/>
                <a:gd name="connsiteY1" fmla="*/ 70588 h 93073"/>
                <a:gd name="connsiteX2" fmla="*/ 22630 w 22684"/>
                <a:gd name="connsiteY2" fmla="*/ 93047 h 93073"/>
                <a:gd name="connsiteX3" fmla="*/ 171 w 22684"/>
                <a:gd name="connsiteY3" fmla="*/ 67380 h 93073"/>
                <a:gd name="connsiteX4" fmla="*/ 9796 w 22684"/>
                <a:gd name="connsiteY4" fmla="*/ 3 h 9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84" h="93073">
                  <a:moveTo>
                    <a:pt x="9796" y="3"/>
                  </a:moveTo>
                  <a:cubicBezTo>
                    <a:pt x="10866" y="538"/>
                    <a:pt x="4449" y="55081"/>
                    <a:pt x="6588" y="70588"/>
                  </a:cubicBezTo>
                  <a:cubicBezTo>
                    <a:pt x="8727" y="86095"/>
                    <a:pt x="23700" y="93582"/>
                    <a:pt x="22630" y="93047"/>
                  </a:cubicBezTo>
                  <a:cubicBezTo>
                    <a:pt x="21561" y="92512"/>
                    <a:pt x="1775" y="80214"/>
                    <a:pt x="171" y="67380"/>
                  </a:cubicBezTo>
                  <a:cubicBezTo>
                    <a:pt x="-1433" y="54546"/>
                    <a:pt x="8726" y="-532"/>
                    <a:pt x="9796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フリーフォーム 151">
              <a:extLst>
                <a:ext uri="{FF2B5EF4-FFF2-40B4-BE49-F238E27FC236}">
                  <a16:creationId xmlns:a16="http://schemas.microsoft.com/office/drawing/2014/main" id="{5F33A592-AC2D-9EB6-06B5-912FDE03D331}"/>
                </a:ext>
              </a:extLst>
            </p:cNvPr>
            <p:cNvSpPr/>
            <p:nvPr/>
          </p:nvSpPr>
          <p:spPr>
            <a:xfrm>
              <a:off x="4488581" y="2980496"/>
              <a:ext cx="64575" cy="193097"/>
            </a:xfrm>
            <a:custGeom>
              <a:avLst/>
              <a:gdLst>
                <a:gd name="connsiteX0" fmla="*/ 0 w 64575"/>
                <a:gd name="connsiteY0" fmla="*/ 127 h 193097"/>
                <a:gd name="connsiteX1" fmla="*/ 57752 w 64575"/>
                <a:gd name="connsiteY1" fmla="*/ 183007 h 193097"/>
                <a:gd name="connsiteX2" fmla="*/ 57752 w 64575"/>
                <a:gd name="connsiteY2" fmla="*/ 154131 h 193097"/>
                <a:gd name="connsiteX3" fmla="*/ 0 w 64575"/>
                <a:gd name="connsiteY3" fmla="*/ 127 h 193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575" h="193097">
                  <a:moveTo>
                    <a:pt x="0" y="127"/>
                  </a:moveTo>
                  <a:cubicBezTo>
                    <a:pt x="0" y="4940"/>
                    <a:pt x="48127" y="157340"/>
                    <a:pt x="57752" y="183007"/>
                  </a:cubicBezTo>
                  <a:cubicBezTo>
                    <a:pt x="67377" y="208674"/>
                    <a:pt x="66308" y="180333"/>
                    <a:pt x="57752" y="154131"/>
                  </a:cubicBezTo>
                  <a:cubicBezTo>
                    <a:pt x="49196" y="127929"/>
                    <a:pt x="0" y="-4686"/>
                    <a:pt x="0" y="1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42EABA9E-2B90-B408-784D-21EC4567E40D}"/>
                </a:ext>
              </a:extLst>
            </p:cNvPr>
            <p:cNvSpPr/>
            <p:nvPr/>
          </p:nvSpPr>
          <p:spPr>
            <a:xfrm>
              <a:off x="4279889" y="4883135"/>
              <a:ext cx="19119" cy="92183"/>
            </a:xfrm>
            <a:custGeom>
              <a:avLst/>
              <a:gdLst>
                <a:gd name="connsiteX0" fmla="*/ 19061 w 19119"/>
                <a:gd name="connsiteY0" fmla="*/ 15 h 92183"/>
                <a:gd name="connsiteX1" fmla="*/ 6361 w 19119"/>
                <a:gd name="connsiteY1" fmla="*/ 69865 h 92183"/>
                <a:gd name="connsiteX2" fmla="*/ 19061 w 19119"/>
                <a:gd name="connsiteY2" fmla="*/ 92090 h 92183"/>
                <a:gd name="connsiteX3" fmla="*/ 11 w 19119"/>
                <a:gd name="connsiteY3" fmla="*/ 63515 h 92183"/>
                <a:gd name="connsiteX4" fmla="*/ 19061 w 19119"/>
                <a:gd name="connsiteY4" fmla="*/ 15 h 92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19" h="92183">
                  <a:moveTo>
                    <a:pt x="19061" y="15"/>
                  </a:moveTo>
                  <a:cubicBezTo>
                    <a:pt x="20119" y="1073"/>
                    <a:pt x="6361" y="54519"/>
                    <a:pt x="6361" y="69865"/>
                  </a:cubicBezTo>
                  <a:cubicBezTo>
                    <a:pt x="6361" y="85211"/>
                    <a:pt x="20119" y="93148"/>
                    <a:pt x="19061" y="92090"/>
                  </a:cubicBezTo>
                  <a:cubicBezTo>
                    <a:pt x="18003" y="91032"/>
                    <a:pt x="540" y="73569"/>
                    <a:pt x="11" y="63515"/>
                  </a:cubicBezTo>
                  <a:cubicBezTo>
                    <a:pt x="-518" y="53461"/>
                    <a:pt x="18003" y="-1043"/>
                    <a:pt x="19061" y="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958E0BD3-FA9B-055F-4423-01B5FCE7EB33}"/>
                </a:ext>
              </a:extLst>
            </p:cNvPr>
            <p:cNvSpPr/>
            <p:nvPr/>
          </p:nvSpPr>
          <p:spPr>
            <a:xfrm>
              <a:off x="4644945" y="5089449"/>
              <a:ext cx="54058" cy="82970"/>
            </a:xfrm>
            <a:custGeom>
              <a:avLst/>
              <a:gdLst>
                <a:gd name="connsiteX0" fmla="*/ 80 w 54058"/>
                <a:gd name="connsiteY0" fmla="*/ 76 h 82970"/>
                <a:gd name="connsiteX1" fmla="*/ 41355 w 54058"/>
                <a:gd name="connsiteY1" fmla="*/ 54051 h 82970"/>
                <a:gd name="connsiteX2" fmla="*/ 19130 w 54058"/>
                <a:gd name="connsiteY2" fmla="*/ 82626 h 82970"/>
                <a:gd name="connsiteX3" fmla="*/ 54055 w 54058"/>
                <a:gd name="connsiteY3" fmla="*/ 66751 h 82970"/>
                <a:gd name="connsiteX4" fmla="*/ 80 w 54058"/>
                <a:gd name="connsiteY4" fmla="*/ 76 h 82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58" h="82970">
                  <a:moveTo>
                    <a:pt x="80" y="76"/>
                  </a:moveTo>
                  <a:cubicBezTo>
                    <a:pt x="-2037" y="-2041"/>
                    <a:pt x="38180" y="40293"/>
                    <a:pt x="41355" y="54051"/>
                  </a:cubicBezTo>
                  <a:cubicBezTo>
                    <a:pt x="44530" y="67809"/>
                    <a:pt x="17013" y="80509"/>
                    <a:pt x="19130" y="82626"/>
                  </a:cubicBezTo>
                  <a:cubicBezTo>
                    <a:pt x="21247" y="84743"/>
                    <a:pt x="53526" y="76805"/>
                    <a:pt x="54055" y="66751"/>
                  </a:cubicBezTo>
                  <a:cubicBezTo>
                    <a:pt x="54584" y="56697"/>
                    <a:pt x="2197" y="2193"/>
                    <a:pt x="80" y="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D7B50315-C822-3809-EBC1-D7CADFA0E55B}"/>
                </a:ext>
              </a:extLst>
            </p:cNvPr>
            <p:cNvSpPr/>
            <p:nvPr/>
          </p:nvSpPr>
          <p:spPr>
            <a:xfrm>
              <a:off x="5408830" y="4562420"/>
              <a:ext cx="58537" cy="136655"/>
            </a:xfrm>
            <a:custGeom>
              <a:avLst/>
              <a:gdLst>
                <a:gd name="connsiteX0" fmla="*/ 58520 w 58537"/>
                <a:gd name="connsiteY0" fmla="*/ 55 h 136655"/>
                <a:gd name="connsiteX1" fmla="*/ 1370 w 58537"/>
                <a:gd name="connsiteY1" fmla="*/ 57205 h 136655"/>
                <a:gd name="connsiteX2" fmla="*/ 17245 w 58537"/>
                <a:gd name="connsiteY2" fmla="*/ 82605 h 136655"/>
                <a:gd name="connsiteX3" fmla="*/ 10895 w 58537"/>
                <a:gd name="connsiteY3" fmla="*/ 136580 h 136655"/>
                <a:gd name="connsiteX4" fmla="*/ 7720 w 58537"/>
                <a:gd name="connsiteY4" fmla="*/ 69905 h 136655"/>
                <a:gd name="connsiteX5" fmla="*/ 58520 w 58537"/>
                <a:gd name="connsiteY5" fmla="*/ 55 h 13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537" h="136655">
                  <a:moveTo>
                    <a:pt x="58520" y="55"/>
                  </a:moveTo>
                  <a:cubicBezTo>
                    <a:pt x="57462" y="-2062"/>
                    <a:pt x="1370" y="57205"/>
                    <a:pt x="1370" y="57205"/>
                  </a:cubicBezTo>
                  <a:cubicBezTo>
                    <a:pt x="-5509" y="70963"/>
                    <a:pt x="15658" y="69376"/>
                    <a:pt x="17245" y="82605"/>
                  </a:cubicBezTo>
                  <a:cubicBezTo>
                    <a:pt x="18832" y="95834"/>
                    <a:pt x="12483" y="138697"/>
                    <a:pt x="10895" y="136580"/>
                  </a:cubicBezTo>
                  <a:cubicBezTo>
                    <a:pt x="9307" y="134463"/>
                    <a:pt x="3487" y="86309"/>
                    <a:pt x="7720" y="69905"/>
                  </a:cubicBezTo>
                  <a:cubicBezTo>
                    <a:pt x="11953" y="53501"/>
                    <a:pt x="59578" y="2172"/>
                    <a:pt x="58520" y="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AEBB8558-A86E-8F36-5853-AF5735AF8042}"/>
                </a:ext>
              </a:extLst>
            </p:cNvPr>
            <p:cNvSpPr/>
            <p:nvPr/>
          </p:nvSpPr>
          <p:spPr>
            <a:xfrm>
              <a:off x="5524434" y="4918065"/>
              <a:ext cx="155942" cy="224125"/>
            </a:xfrm>
            <a:custGeom>
              <a:avLst/>
              <a:gdLst>
                <a:gd name="connsiteX0" fmla="*/ 155641 w 155942"/>
                <a:gd name="connsiteY0" fmla="*/ 10 h 224125"/>
                <a:gd name="connsiteX1" fmla="*/ 108016 w 155942"/>
                <a:gd name="connsiteY1" fmla="*/ 212735 h 224125"/>
                <a:gd name="connsiteX2" fmla="*/ 111191 w 155942"/>
                <a:gd name="connsiteY2" fmla="*/ 193685 h 224125"/>
                <a:gd name="connsiteX3" fmla="*/ 66 w 155942"/>
                <a:gd name="connsiteY3" fmla="*/ 180985 h 224125"/>
                <a:gd name="connsiteX4" fmla="*/ 95316 w 155942"/>
                <a:gd name="connsiteY4" fmla="*/ 177810 h 224125"/>
                <a:gd name="connsiteX5" fmla="*/ 127066 w 155942"/>
                <a:gd name="connsiteY5" fmla="*/ 203210 h 224125"/>
                <a:gd name="connsiteX6" fmla="*/ 155641 w 155942"/>
                <a:gd name="connsiteY6" fmla="*/ 10 h 22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942" h="224125">
                  <a:moveTo>
                    <a:pt x="155641" y="10"/>
                  </a:moveTo>
                  <a:cubicBezTo>
                    <a:pt x="152466" y="1597"/>
                    <a:pt x="108016" y="212735"/>
                    <a:pt x="108016" y="212735"/>
                  </a:cubicBezTo>
                  <a:cubicBezTo>
                    <a:pt x="100608" y="245014"/>
                    <a:pt x="129183" y="198977"/>
                    <a:pt x="111191" y="193685"/>
                  </a:cubicBezTo>
                  <a:cubicBezTo>
                    <a:pt x="93199" y="188393"/>
                    <a:pt x="2712" y="183631"/>
                    <a:pt x="66" y="180985"/>
                  </a:cubicBezTo>
                  <a:cubicBezTo>
                    <a:pt x="-2580" y="178339"/>
                    <a:pt x="74149" y="174106"/>
                    <a:pt x="95316" y="177810"/>
                  </a:cubicBezTo>
                  <a:cubicBezTo>
                    <a:pt x="116483" y="181514"/>
                    <a:pt x="118070" y="225435"/>
                    <a:pt x="127066" y="203210"/>
                  </a:cubicBezTo>
                  <a:cubicBezTo>
                    <a:pt x="136062" y="180985"/>
                    <a:pt x="158816" y="-1577"/>
                    <a:pt x="155641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AA9CF931-0F25-AFBA-7E9E-F9E9D5941303}"/>
                </a:ext>
              </a:extLst>
            </p:cNvPr>
            <p:cNvSpPr/>
            <p:nvPr/>
          </p:nvSpPr>
          <p:spPr>
            <a:xfrm>
              <a:off x="5899183" y="4521008"/>
              <a:ext cx="139685" cy="224932"/>
            </a:xfrm>
            <a:custGeom>
              <a:avLst/>
              <a:gdLst>
                <a:gd name="connsiteX0" fmla="*/ 139667 w 139685"/>
                <a:gd name="connsiteY0" fmla="*/ 192 h 224932"/>
                <a:gd name="connsiteX1" fmla="*/ 12667 w 139685"/>
                <a:gd name="connsiteY1" fmla="*/ 197042 h 224932"/>
                <a:gd name="connsiteX2" fmla="*/ 6317 w 139685"/>
                <a:gd name="connsiteY2" fmla="*/ 219267 h 224932"/>
                <a:gd name="connsiteX3" fmla="*/ 28542 w 139685"/>
                <a:gd name="connsiteY3" fmla="*/ 155767 h 224932"/>
                <a:gd name="connsiteX4" fmla="*/ 41242 w 139685"/>
                <a:gd name="connsiteY4" fmla="*/ 57342 h 224932"/>
                <a:gd name="connsiteX5" fmla="*/ 44417 w 139685"/>
                <a:gd name="connsiteY5" fmla="*/ 120842 h 224932"/>
                <a:gd name="connsiteX6" fmla="*/ 22192 w 139685"/>
                <a:gd name="connsiteY6" fmla="*/ 158942 h 224932"/>
                <a:gd name="connsiteX7" fmla="*/ 139667 w 139685"/>
                <a:gd name="connsiteY7" fmla="*/ 192 h 224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685" h="224932">
                  <a:moveTo>
                    <a:pt x="139667" y="192"/>
                  </a:moveTo>
                  <a:cubicBezTo>
                    <a:pt x="138079" y="6542"/>
                    <a:pt x="34892" y="160530"/>
                    <a:pt x="12667" y="197042"/>
                  </a:cubicBezTo>
                  <a:cubicBezTo>
                    <a:pt x="-9558" y="233554"/>
                    <a:pt x="3671" y="226146"/>
                    <a:pt x="6317" y="219267"/>
                  </a:cubicBezTo>
                  <a:cubicBezTo>
                    <a:pt x="8963" y="212388"/>
                    <a:pt x="22721" y="182755"/>
                    <a:pt x="28542" y="155767"/>
                  </a:cubicBezTo>
                  <a:cubicBezTo>
                    <a:pt x="34363" y="128779"/>
                    <a:pt x="38596" y="63163"/>
                    <a:pt x="41242" y="57342"/>
                  </a:cubicBezTo>
                  <a:cubicBezTo>
                    <a:pt x="43888" y="51521"/>
                    <a:pt x="47592" y="103909"/>
                    <a:pt x="44417" y="120842"/>
                  </a:cubicBezTo>
                  <a:cubicBezTo>
                    <a:pt x="41242" y="137775"/>
                    <a:pt x="6846" y="171113"/>
                    <a:pt x="22192" y="158942"/>
                  </a:cubicBezTo>
                  <a:cubicBezTo>
                    <a:pt x="37538" y="146771"/>
                    <a:pt x="141255" y="-6158"/>
                    <a:pt x="139667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70CCE558-5559-1FF6-5E34-6C23230454B7}"/>
                </a:ext>
              </a:extLst>
            </p:cNvPr>
            <p:cNvSpPr/>
            <p:nvPr/>
          </p:nvSpPr>
          <p:spPr>
            <a:xfrm>
              <a:off x="6060979" y="3590826"/>
              <a:ext cx="35031" cy="292452"/>
            </a:xfrm>
            <a:custGeom>
              <a:avLst/>
              <a:gdLst>
                <a:gd name="connsiteX0" fmla="*/ 35021 w 35031"/>
                <a:gd name="connsiteY0" fmla="*/ 99 h 292452"/>
                <a:gd name="connsiteX1" fmla="*/ 9621 w 35031"/>
                <a:gd name="connsiteY1" fmla="*/ 273149 h 292452"/>
                <a:gd name="connsiteX2" fmla="*/ 96 w 35031"/>
                <a:gd name="connsiteY2" fmla="*/ 266799 h 292452"/>
                <a:gd name="connsiteX3" fmla="*/ 6446 w 35031"/>
                <a:gd name="connsiteY3" fmla="*/ 241399 h 292452"/>
                <a:gd name="connsiteX4" fmla="*/ 35021 w 35031"/>
                <a:gd name="connsiteY4" fmla="*/ 99 h 29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31" h="292452">
                  <a:moveTo>
                    <a:pt x="35021" y="99"/>
                  </a:moveTo>
                  <a:cubicBezTo>
                    <a:pt x="35550" y="5391"/>
                    <a:pt x="15442" y="228699"/>
                    <a:pt x="9621" y="273149"/>
                  </a:cubicBezTo>
                  <a:cubicBezTo>
                    <a:pt x="3800" y="317599"/>
                    <a:pt x="625" y="272091"/>
                    <a:pt x="96" y="266799"/>
                  </a:cubicBezTo>
                  <a:cubicBezTo>
                    <a:pt x="-433" y="261507"/>
                    <a:pt x="1154" y="281616"/>
                    <a:pt x="6446" y="241399"/>
                  </a:cubicBezTo>
                  <a:cubicBezTo>
                    <a:pt x="11738" y="201182"/>
                    <a:pt x="34492" y="-5193"/>
                    <a:pt x="35021" y="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9A728172-2A83-EC69-E199-2ED523924E7E}"/>
                </a:ext>
              </a:extLst>
            </p:cNvPr>
            <p:cNvSpPr/>
            <p:nvPr/>
          </p:nvSpPr>
          <p:spPr>
            <a:xfrm>
              <a:off x="5618360" y="3971623"/>
              <a:ext cx="20455" cy="135358"/>
            </a:xfrm>
            <a:custGeom>
              <a:avLst/>
              <a:gdLst>
                <a:gd name="connsiteX0" fmla="*/ 20440 w 20455"/>
                <a:gd name="connsiteY0" fmla="*/ 716 h 135358"/>
                <a:gd name="connsiteX1" fmla="*/ 3875 w 20455"/>
                <a:gd name="connsiteY1" fmla="*/ 106734 h 135358"/>
                <a:gd name="connsiteX2" fmla="*/ 3875 w 20455"/>
                <a:gd name="connsiteY2" fmla="*/ 133238 h 135358"/>
                <a:gd name="connsiteX3" fmla="*/ 562 w 20455"/>
                <a:gd name="connsiteY3" fmla="*/ 63664 h 135358"/>
                <a:gd name="connsiteX4" fmla="*/ 20440 w 20455"/>
                <a:gd name="connsiteY4" fmla="*/ 716 h 135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55" h="135358">
                  <a:moveTo>
                    <a:pt x="20440" y="716"/>
                  </a:moveTo>
                  <a:cubicBezTo>
                    <a:pt x="20992" y="7894"/>
                    <a:pt x="6636" y="84647"/>
                    <a:pt x="3875" y="106734"/>
                  </a:cubicBezTo>
                  <a:cubicBezTo>
                    <a:pt x="1114" y="128821"/>
                    <a:pt x="4427" y="140416"/>
                    <a:pt x="3875" y="133238"/>
                  </a:cubicBezTo>
                  <a:cubicBezTo>
                    <a:pt x="3323" y="126060"/>
                    <a:pt x="-1647" y="85199"/>
                    <a:pt x="562" y="63664"/>
                  </a:cubicBezTo>
                  <a:cubicBezTo>
                    <a:pt x="2771" y="42129"/>
                    <a:pt x="19888" y="-6462"/>
                    <a:pt x="20440" y="7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C2F2451D-BEFF-D549-CD7C-5E5FFD0B0466}"/>
                </a:ext>
              </a:extLst>
            </p:cNvPr>
            <p:cNvSpPr/>
            <p:nvPr/>
          </p:nvSpPr>
          <p:spPr>
            <a:xfrm>
              <a:off x="3825440" y="4058190"/>
              <a:ext cx="17779" cy="139862"/>
            </a:xfrm>
            <a:custGeom>
              <a:avLst/>
              <a:gdLst>
                <a:gd name="connsiteX0" fmla="*/ 7751 w 17779"/>
                <a:gd name="connsiteY0" fmla="*/ 288 h 139862"/>
                <a:gd name="connsiteX1" fmla="*/ 7751 w 17779"/>
                <a:gd name="connsiteY1" fmla="*/ 66549 h 139862"/>
                <a:gd name="connsiteX2" fmla="*/ 17690 w 17779"/>
                <a:gd name="connsiteY2" fmla="*/ 139436 h 139862"/>
                <a:gd name="connsiteX3" fmla="*/ 1125 w 17779"/>
                <a:gd name="connsiteY3" fmla="*/ 93053 h 139862"/>
                <a:gd name="connsiteX4" fmla="*/ 7751 w 17779"/>
                <a:gd name="connsiteY4" fmla="*/ 288 h 139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79" h="139862">
                  <a:moveTo>
                    <a:pt x="7751" y="288"/>
                  </a:moveTo>
                  <a:cubicBezTo>
                    <a:pt x="8855" y="-4129"/>
                    <a:pt x="6095" y="43358"/>
                    <a:pt x="7751" y="66549"/>
                  </a:cubicBezTo>
                  <a:cubicBezTo>
                    <a:pt x="9407" y="89740"/>
                    <a:pt x="18794" y="135019"/>
                    <a:pt x="17690" y="139436"/>
                  </a:cubicBezTo>
                  <a:cubicBezTo>
                    <a:pt x="16586" y="143853"/>
                    <a:pt x="5542" y="112931"/>
                    <a:pt x="1125" y="93053"/>
                  </a:cubicBezTo>
                  <a:cubicBezTo>
                    <a:pt x="-3292" y="73175"/>
                    <a:pt x="6647" y="4705"/>
                    <a:pt x="7751" y="2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 115">
              <a:extLst>
                <a:ext uri="{FF2B5EF4-FFF2-40B4-BE49-F238E27FC236}">
                  <a16:creationId xmlns:a16="http://schemas.microsoft.com/office/drawing/2014/main" id="{F6F5B874-40D0-C1FA-8EDF-0CD21D47A7CB}"/>
                </a:ext>
              </a:extLst>
            </p:cNvPr>
            <p:cNvSpPr/>
            <p:nvPr/>
          </p:nvSpPr>
          <p:spPr>
            <a:xfrm>
              <a:off x="6036200" y="3522381"/>
              <a:ext cx="84656" cy="738902"/>
            </a:xfrm>
            <a:custGeom>
              <a:avLst/>
              <a:gdLst>
                <a:gd name="connsiteX0" fmla="*/ 82991 w 84656"/>
                <a:gd name="connsiteY0" fmla="*/ 15949 h 738902"/>
                <a:gd name="connsiteX1" fmla="*/ 53174 w 84656"/>
                <a:gd name="connsiteY1" fmla="*/ 552662 h 738902"/>
                <a:gd name="connsiteX2" fmla="*/ 53174 w 84656"/>
                <a:gd name="connsiteY2" fmla="*/ 463210 h 738902"/>
                <a:gd name="connsiteX3" fmla="*/ 165 w 84656"/>
                <a:gd name="connsiteY3" fmla="*/ 738193 h 738902"/>
                <a:gd name="connsiteX4" fmla="*/ 73052 w 84656"/>
                <a:gd name="connsiteY4" fmla="*/ 367132 h 738902"/>
                <a:gd name="connsiteX5" fmla="*/ 79678 w 84656"/>
                <a:gd name="connsiteY5" fmla="*/ 158410 h 738902"/>
                <a:gd name="connsiteX6" fmla="*/ 82991 w 84656"/>
                <a:gd name="connsiteY6" fmla="*/ 15949 h 738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656" h="738902">
                  <a:moveTo>
                    <a:pt x="82991" y="15949"/>
                  </a:moveTo>
                  <a:cubicBezTo>
                    <a:pt x="78574" y="81658"/>
                    <a:pt x="58143" y="478119"/>
                    <a:pt x="53174" y="552662"/>
                  </a:cubicBezTo>
                  <a:cubicBezTo>
                    <a:pt x="48205" y="627205"/>
                    <a:pt x="62009" y="432288"/>
                    <a:pt x="53174" y="463210"/>
                  </a:cubicBezTo>
                  <a:cubicBezTo>
                    <a:pt x="44339" y="494132"/>
                    <a:pt x="-3148" y="754206"/>
                    <a:pt x="165" y="738193"/>
                  </a:cubicBezTo>
                  <a:cubicBezTo>
                    <a:pt x="3478" y="722180"/>
                    <a:pt x="59800" y="463762"/>
                    <a:pt x="73052" y="367132"/>
                  </a:cubicBezTo>
                  <a:cubicBezTo>
                    <a:pt x="86304" y="270502"/>
                    <a:pt x="77469" y="211419"/>
                    <a:pt x="79678" y="158410"/>
                  </a:cubicBezTo>
                  <a:cubicBezTo>
                    <a:pt x="81887" y="105401"/>
                    <a:pt x="87408" y="-49760"/>
                    <a:pt x="82991" y="159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 124">
              <a:extLst>
                <a:ext uri="{FF2B5EF4-FFF2-40B4-BE49-F238E27FC236}">
                  <a16:creationId xmlns:a16="http://schemas.microsoft.com/office/drawing/2014/main" id="{F5DCF994-B99D-F813-0BAC-A66F5AEF0512}"/>
                </a:ext>
              </a:extLst>
            </p:cNvPr>
            <p:cNvSpPr/>
            <p:nvPr/>
          </p:nvSpPr>
          <p:spPr>
            <a:xfrm>
              <a:off x="5890539" y="2732909"/>
              <a:ext cx="153415" cy="311778"/>
            </a:xfrm>
            <a:custGeom>
              <a:avLst/>
              <a:gdLst>
                <a:gd name="connsiteX0" fmla="*/ 52 w 153415"/>
                <a:gd name="connsiteY0" fmla="*/ 352 h 311778"/>
                <a:gd name="connsiteX1" fmla="*/ 139200 w 153415"/>
                <a:gd name="connsiteY1" fmla="*/ 252143 h 311778"/>
                <a:gd name="connsiteX2" fmla="*/ 145826 w 153415"/>
                <a:gd name="connsiteY2" fmla="*/ 202448 h 311778"/>
                <a:gd name="connsiteX3" fmla="*/ 112696 w 153415"/>
                <a:gd name="connsiteY3" fmla="*/ 311778 h 311778"/>
                <a:gd name="connsiteX4" fmla="*/ 135887 w 153415"/>
                <a:gd name="connsiteY4" fmla="*/ 202448 h 311778"/>
                <a:gd name="connsiteX5" fmla="*/ 139200 w 153415"/>
                <a:gd name="connsiteY5" fmla="*/ 162691 h 311778"/>
                <a:gd name="connsiteX6" fmla="*/ 122635 w 153415"/>
                <a:gd name="connsiteY6" fmla="*/ 195821 h 311778"/>
                <a:gd name="connsiteX7" fmla="*/ 52 w 153415"/>
                <a:gd name="connsiteY7" fmla="*/ 352 h 311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415" h="311778">
                  <a:moveTo>
                    <a:pt x="52" y="352"/>
                  </a:moveTo>
                  <a:cubicBezTo>
                    <a:pt x="2813" y="9739"/>
                    <a:pt x="114904" y="218460"/>
                    <a:pt x="139200" y="252143"/>
                  </a:cubicBezTo>
                  <a:cubicBezTo>
                    <a:pt x="163496" y="285826"/>
                    <a:pt x="150243" y="192509"/>
                    <a:pt x="145826" y="202448"/>
                  </a:cubicBezTo>
                  <a:cubicBezTo>
                    <a:pt x="141409" y="212387"/>
                    <a:pt x="114352" y="311778"/>
                    <a:pt x="112696" y="311778"/>
                  </a:cubicBezTo>
                  <a:cubicBezTo>
                    <a:pt x="111040" y="311778"/>
                    <a:pt x="131470" y="227296"/>
                    <a:pt x="135887" y="202448"/>
                  </a:cubicBezTo>
                  <a:cubicBezTo>
                    <a:pt x="140304" y="177600"/>
                    <a:pt x="141409" y="163795"/>
                    <a:pt x="139200" y="162691"/>
                  </a:cubicBezTo>
                  <a:cubicBezTo>
                    <a:pt x="136991" y="161587"/>
                    <a:pt x="141409" y="219564"/>
                    <a:pt x="122635" y="195821"/>
                  </a:cubicBezTo>
                  <a:cubicBezTo>
                    <a:pt x="103861" y="172078"/>
                    <a:pt x="-2709" y="-9035"/>
                    <a:pt x="52" y="3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フリーフォーム 152">
              <a:extLst>
                <a:ext uri="{FF2B5EF4-FFF2-40B4-BE49-F238E27FC236}">
                  <a16:creationId xmlns:a16="http://schemas.microsoft.com/office/drawing/2014/main" id="{5A6E8FD9-2C3C-2B5A-0810-70AA0A20E21B}"/>
                </a:ext>
              </a:extLst>
            </p:cNvPr>
            <p:cNvSpPr/>
            <p:nvPr/>
          </p:nvSpPr>
          <p:spPr>
            <a:xfrm>
              <a:off x="5963138" y="3057694"/>
              <a:ext cx="106521" cy="202567"/>
            </a:xfrm>
            <a:custGeom>
              <a:avLst/>
              <a:gdLst>
                <a:gd name="connsiteX0" fmla="*/ 69914 w 106521"/>
                <a:gd name="connsiteY0" fmla="*/ 245 h 202567"/>
                <a:gd name="connsiteX1" fmla="*/ 69914 w 106521"/>
                <a:gd name="connsiteY1" fmla="*/ 126141 h 202567"/>
                <a:gd name="connsiteX2" fmla="*/ 106358 w 106521"/>
                <a:gd name="connsiteY2" fmla="*/ 202341 h 202567"/>
                <a:gd name="connsiteX3" fmla="*/ 53349 w 106521"/>
                <a:gd name="connsiteY3" fmla="*/ 102949 h 202567"/>
                <a:gd name="connsiteX4" fmla="*/ 340 w 106521"/>
                <a:gd name="connsiteY4" fmla="*/ 129454 h 202567"/>
                <a:gd name="connsiteX5" fmla="*/ 79853 w 106521"/>
                <a:gd name="connsiteY5" fmla="*/ 79758 h 202567"/>
                <a:gd name="connsiteX6" fmla="*/ 66601 w 106521"/>
                <a:gd name="connsiteY6" fmla="*/ 93010 h 202567"/>
                <a:gd name="connsiteX7" fmla="*/ 69914 w 106521"/>
                <a:gd name="connsiteY7" fmla="*/ 245 h 20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521" h="202567">
                  <a:moveTo>
                    <a:pt x="69914" y="245"/>
                  </a:moveTo>
                  <a:cubicBezTo>
                    <a:pt x="70466" y="5767"/>
                    <a:pt x="63840" y="92458"/>
                    <a:pt x="69914" y="126141"/>
                  </a:cubicBezTo>
                  <a:cubicBezTo>
                    <a:pt x="75988" y="159824"/>
                    <a:pt x="109119" y="206206"/>
                    <a:pt x="106358" y="202341"/>
                  </a:cubicBezTo>
                  <a:cubicBezTo>
                    <a:pt x="103597" y="198476"/>
                    <a:pt x="71019" y="115097"/>
                    <a:pt x="53349" y="102949"/>
                  </a:cubicBezTo>
                  <a:cubicBezTo>
                    <a:pt x="35679" y="90801"/>
                    <a:pt x="-4077" y="133319"/>
                    <a:pt x="340" y="129454"/>
                  </a:cubicBezTo>
                  <a:cubicBezTo>
                    <a:pt x="4757" y="125589"/>
                    <a:pt x="79853" y="79758"/>
                    <a:pt x="79853" y="79758"/>
                  </a:cubicBezTo>
                  <a:cubicBezTo>
                    <a:pt x="90896" y="73684"/>
                    <a:pt x="68810" y="101845"/>
                    <a:pt x="66601" y="93010"/>
                  </a:cubicBezTo>
                  <a:cubicBezTo>
                    <a:pt x="64392" y="84175"/>
                    <a:pt x="69362" y="-5277"/>
                    <a:pt x="69914" y="2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フリーフォーム 153">
              <a:extLst>
                <a:ext uri="{FF2B5EF4-FFF2-40B4-BE49-F238E27FC236}">
                  <a16:creationId xmlns:a16="http://schemas.microsoft.com/office/drawing/2014/main" id="{B0E4CEB0-45B7-2AF0-B083-DC6FD53ACBBA}"/>
                </a:ext>
              </a:extLst>
            </p:cNvPr>
            <p:cNvSpPr/>
            <p:nvPr/>
          </p:nvSpPr>
          <p:spPr>
            <a:xfrm>
              <a:off x="3822845" y="3813239"/>
              <a:ext cx="23610" cy="116180"/>
            </a:xfrm>
            <a:custGeom>
              <a:avLst/>
              <a:gdLst>
                <a:gd name="connsiteX0" fmla="*/ 23598 w 23610"/>
                <a:gd name="connsiteY0" fmla="*/ 74 h 116180"/>
                <a:gd name="connsiteX1" fmla="*/ 3720 w 23610"/>
                <a:gd name="connsiteY1" fmla="*/ 76274 h 116180"/>
                <a:gd name="connsiteX2" fmla="*/ 10346 w 23610"/>
                <a:gd name="connsiteY2" fmla="*/ 116031 h 116180"/>
                <a:gd name="connsiteX3" fmla="*/ 407 w 23610"/>
                <a:gd name="connsiteY3" fmla="*/ 63022 h 116180"/>
                <a:gd name="connsiteX4" fmla="*/ 23598 w 23610"/>
                <a:gd name="connsiteY4" fmla="*/ 74 h 11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10" h="116180">
                  <a:moveTo>
                    <a:pt x="23598" y="74"/>
                  </a:moveTo>
                  <a:cubicBezTo>
                    <a:pt x="24150" y="2283"/>
                    <a:pt x="5929" y="56948"/>
                    <a:pt x="3720" y="76274"/>
                  </a:cubicBezTo>
                  <a:cubicBezTo>
                    <a:pt x="1511" y="95600"/>
                    <a:pt x="10898" y="118240"/>
                    <a:pt x="10346" y="116031"/>
                  </a:cubicBezTo>
                  <a:cubicBezTo>
                    <a:pt x="9794" y="113822"/>
                    <a:pt x="-2354" y="80692"/>
                    <a:pt x="407" y="63022"/>
                  </a:cubicBezTo>
                  <a:cubicBezTo>
                    <a:pt x="3168" y="45352"/>
                    <a:pt x="23046" y="-2135"/>
                    <a:pt x="23598" y="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フリーフォーム 154">
              <a:extLst>
                <a:ext uri="{FF2B5EF4-FFF2-40B4-BE49-F238E27FC236}">
                  <a16:creationId xmlns:a16="http://schemas.microsoft.com/office/drawing/2014/main" id="{5F1C283D-6FB9-AA24-4F09-F40ADE01C57A}"/>
                </a:ext>
              </a:extLst>
            </p:cNvPr>
            <p:cNvSpPr/>
            <p:nvPr/>
          </p:nvSpPr>
          <p:spPr>
            <a:xfrm>
              <a:off x="3747052" y="3587573"/>
              <a:ext cx="3727" cy="160712"/>
            </a:xfrm>
            <a:custGeom>
              <a:avLst/>
              <a:gdLst>
                <a:gd name="connsiteX0" fmla="*/ 3313 w 3727"/>
                <a:gd name="connsiteY0" fmla="*/ 453 h 160712"/>
                <a:gd name="connsiteX1" fmla="*/ 3313 w 3727"/>
                <a:gd name="connsiteY1" fmla="*/ 156166 h 160712"/>
                <a:gd name="connsiteX2" fmla="*/ 0 w 3727"/>
                <a:gd name="connsiteY2" fmla="*/ 109784 h 160712"/>
                <a:gd name="connsiteX3" fmla="*/ 3313 w 3727"/>
                <a:gd name="connsiteY3" fmla="*/ 453 h 16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7" h="160712">
                  <a:moveTo>
                    <a:pt x="3313" y="453"/>
                  </a:moveTo>
                  <a:cubicBezTo>
                    <a:pt x="3865" y="8183"/>
                    <a:pt x="3865" y="137944"/>
                    <a:pt x="3313" y="156166"/>
                  </a:cubicBezTo>
                  <a:cubicBezTo>
                    <a:pt x="2761" y="174388"/>
                    <a:pt x="0" y="133527"/>
                    <a:pt x="0" y="109784"/>
                  </a:cubicBezTo>
                  <a:cubicBezTo>
                    <a:pt x="0" y="86041"/>
                    <a:pt x="2761" y="-7277"/>
                    <a:pt x="3313" y="4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フリーフォーム 155">
              <a:extLst>
                <a:ext uri="{FF2B5EF4-FFF2-40B4-BE49-F238E27FC236}">
                  <a16:creationId xmlns:a16="http://schemas.microsoft.com/office/drawing/2014/main" id="{FD196FC1-2632-7B4C-A5AD-D0623A035B53}"/>
                </a:ext>
              </a:extLst>
            </p:cNvPr>
            <p:cNvSpPr/>
            <p:nvPr/>
          </p:nvSpPr>
          <p:spPr>
            <a:xfrm>
              <a:off x="3899449" y="4297000"/>
              <a:ext cx="86857" cy="119319"/>
            </a:xfrm>
            <a:custGeom>
              <a:avLst/>
              <a:gdLst>
                <a:gd name="connsiteX0" fmla="*/ 3 w 86857"/>
                <a:gd name="connsiteY0" fmla="*/ 17 h 119319"/>
                <a:gd name="connsiteX1" fmla="*/ 79516 w 86857"/>
                <a:gd name="connsiteY1" fmla="*/ 72904 h 119319"/>
                <a:gd name="connsiteX2" fmla="*/ 79516 w 86857"/>
                <a:gd name="connsiteY2" fmla="*/ 119287 h 119319"/>
                <a:gd name="connsiteX3" fmla="*/ 82829 w 86857"/>
                <a:gd name="connsiteY3" fmla="*/ 66278 h 119319"/>
                <a:gd name="connsiteX4" fmla="*/ 3 w 86857"/>
                <a:gd name="connsiteY4" fmla="*/ 17 h 119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857" h="119319">
                  <a:moveTo>
                    <a:pt x="3" y="17"/>
                  </a:moveTo>
                  <a:cubicBezTo>
                    <a:pt x="-549" y="1121"/>
                    <a:pt x="66264" y="53026"/>
                    <a:pt x="79516" y="72904"/>
                  </a:cubicBezTo>
                  <a:cubicBezTo>
                    <a:pt x="92768" y="92782"/>
                    <a:pt x="78964" y="120391"/>
                    <a:pt x="79516" y="119287"/>
                  </a:cubicBezTo>
                  <a:cubicBezTo>
                    <a:pt x="80068" y="118183"/>
                    <a:pt x="93320" y="81739"/>
                    <a:pt x="82829" y="66278"/>
                  </a:cubicBezTo>
                  <a:cubicBezTo>
                    <a:pt x="72338" y="50817"/>
                    <a:pt x="555" y="-1087"/>
                    <a:pt x="3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フリーフォーム 156">
              <a:extLst>
                <a:ext uri="{FF2B5EF4-FFF2-40B4-BE49-F238E27FC236}">
                  <a16:creationId xmlns:a16="http://schemas.microsoft.com/office/drawing/2014/main" id="{63B082CD-167C-64B6-0435-3F8587BA8EFC}"/>
                </a:ext>
              </a:extLst>
            </p:cNvPr>
            <p:cNvSpPr/>
            <p:nvPr/>
          </p:nvSpPr>
          <p:spPr>
            <a:xfrm>
              <a:off x="3695411" y="2546331"/>
              <a:ext cx="451427" cy="165153"/>
            </a:xfrm>
            <a:custGeom>
              <a:avLst/>
              <a:gdLst>
                <a:gd name="connsiteX0" fmla="*/ 289 w 451427"/>
                <a:gd name="connsiteY0" fmla="*/ 92094 h 165153"/>
                <a:gd name="connsiteX1" fmla="*/ 47914 w 451427"/>
                <a:gd name="connsiteY1" fmla="*/ 130194 h 165153"/>
                <a:gd name="connsiteX2" fmla="*/ 51089 w 451427"/>
                <a:gd name="connsiteY2" fmla="*/ 165119 h 165153"/>
                <a:gd name="connsiteX3" fmla="*/ 76489 w 451427"/>
                <a:gd name="connsiteY3" fmla="*/ 123844 h 165153"/>
                <a:gd name="connsiteX4" fmla="*/ 168564 w 451427"/>
                <a:gd name="connsiteY4" fmla="*/ 111144 h 165153"/>
                <a:gd name="connsiteX5" fmla="*/ 263814 w 451427"/>
                <a:gd name="connsiteY5" fmla="*/ 117494 h 165153"/>
                <a:gd name="connsiteX6" fmla="*/ 225714 w 451427"/>
                <a:gd name="connsiteY6" fmla="*/ 114319 h 165153"/>
                <a:gd name="connsiteX7" fmla="*/ 340014 w 451427"/>
                <a:gd name="connsiteY7" fmla="*/ 130194 h 165153"/>
                <a:gd name="connsiteX8" fmla="*/ 393989 w 451427"/>
                <a:gd name="connsiteY8" fmla="*/ 66694 h 165153"/>
                <a:gd name="connsiteX9" fmla="*/ 390814 w 451427"/>
                <a:gd name="connsiteY9" fmla="*/ 104794 h 165153"/>
                <a:gd name="connsiteX10" fmla="*/ 451139 w 451427"/>
                <a:gd name="connsiteY10" fmla="*/ 19 h 165153"/>
                <a:gd name="connsiteX11" fmla="*/ 362239 w 451427"/>
                <a:gd name="connsiteY11" fmla="*/ 114319 h 165153"/>
                <a:gd name="connsiteX12" fmla="*/ 197139 w 451427"/>
                <a:gd name="connsiteY12" fmla="*/ 88919 h 165153"/>
                <a:gd name="connsiteX13" fmla="*/ 120939 w 451427"/>
                <a:gd name="connsiteY13" fmla="*/ 98444 h 165153"/>
                <a:gd name="connsiteX14" fmla="*/ 73314 w 451427"/>
                <a:gd name="connsiteY14" fmla="*/ 120669 h 165153"/>
                <a:gd name="connsiteX15" fmla="*/ 289 w 451427"/>
                <a:gd name="connsiteY15" fmla="*/ 92094 h 16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1427" h="165153">
                  <a:moveTo>
                    <a:pt x="289" y="92094"/>
                  </a:moveTo>
                  <a:cubicBezTo>
                    <a:pt x="-3944" y="93681"/>
                    <a:pt x="39447" y="118023"/>
                    <a:pt x="47914" y="130194"/>
                  </a:cubicBezTo>
                  <a:cubicBezTo>
                    <a:pt x="56381" y="142365"/>
                    <a:pt x="46327" y="166177"/>
                    <a:pt x="51089" y="165119"/>
                  </a:cubicBezTo>
                  <a:cubicBezTo>
                    <a:pt x="55851" y="164061"/>
                    <a:pt x="56910" y="132840"/>
                    <a:pt x="76489" y="123844"/>
                  </a:cubicBezTo>
                  <a:cubicBezTo>
                    <a:pt x="96068" y="114848"/>
                    <a:pt x="137343" y="112202"/>
                    <a:pt x="168564" y="111144"/>
                  </a:cubicBezTo>
                  <a:cubicBezTo>
                    <a:pt x="199785" y="110086"/>
                    <a:pt x="254289" y="116965"/>
                    <a:pt x="263814" y="117494"/>
                  </a:cubicBezTo>
                  <a:cubicBezTo>
                    <a:pt x="273339" y="118023"/>
                    <a:pt x="213014" y="112202"/>
                    <a:pt x="225714" y="114319"/>
                  </a:cubicBezTo>
                  <a:cubicBezTo>
                    <a:pt x="238414" y="116436"/>
                    <a:pt x="311968" y="138132"/>
                    <a:pt x="340014" y="130194"/>
                  </a:cubicBezTo>
                  <a:cubicBezTo>
                    <a:pt x="368060" y="122257"/>
                    <a:pt x="385522" y="70927"/>
                    <a:pt x="393989" y="66694"/>
                  </a:cubicBezTo>
                  <a:cubicBezTo>
                    <a:pt x="402456" y="62461"/>
                    <a:pt x="381289" y="115907"/>
                    <a:pt x="390814" y="104794"/>
                  </a:cubicBezTo>
                  <a:cubicBezTo>
                    <a:pt x="400339" y="93682"/>
                    <a:pt x="455901" y="-1568"/>
                    <a:pt x="451139" y="19"/>
                  </a:cubicBezTo>
                  <a:cubicBezTo>
                    <a:pt x="446377" y="1606"/>
                    <a:pt x="404572" y="99502"/>
                    <a:pt x="362239" y="114319"/>
                  </a:cubicBezTo>
                  <a:cubicBezTo>
                    <a:pt x="319906" y="129136"/>
                    <a:pt x="237356" y="91565"/>
                    <a:pt x="197139" y="88919"/>
                  </a:cubicBezTo>
                  <a:cubicBezTo>
                    <a:pt x="156922" y="86273"/>
                    <a:pt x="141576" y="93152"/>
                    <a:pt x="120939" y="98444"/>
                  </a:cubicBezTo>
                  <a:cubicBezTo>
                    <a:pt x="100302" y="103736"/>
                    <a:pt x="89718" y="120669"/>
                    <a:pt x="73314" y="120669"/>
                  </a:cubicBezTo>
                  <a:cubicBezTo>
                    <a:pt x="56910" y="120669"/>
                    <a:pt x="4522" y="90507"/>
                    <a:pt x="289" y="920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フリーフォーム 157">
              <a:extLst>
                <a:ext uri="{FF2B5EF4-FFF2-40B4-BE49-F238E27FC236}">
                  <a16:creationId xmlns:a16="http://schemas.microsoft.com/office/drawing/2014/main" id="{A31CEB13-8354-EED2-067C-4DE1C0173672}"/>
                </a:ext>
              </a:extLst>
            </p:cNvPr>
            <p:cNvSpPr/>
            <p:nvPr/>
          </p:nvSpPr>
          <p:spPr>
            <a:xfrm>
              <a:off x="4156036" y="2517743"/>
              <a:ext cx="86705" cy="136803"/>
            </a:xfrm>
            <a:custGeom>
              <a:avLst/>
              <a:gdLst>
                <a:gd name="connsiteX0" fmla="*/ 25439 w 86705"/>
                <a:gd name="connsiteY0" fmla="*/ 32 h 136803"/>
                <a:gd name="connsiteX1" fmla="*/ 34964 w 86705"/>
                <a:gd name="connsiteY1" fmla="*/ 63532 h 136803"/>
                <a:gd name="connsiteX2" fmla="*/ 12739 w 86705"/>
                <a:gd name="connsiteY2" fmla="*/ 50832 h 136803"/>
                <a:gd name="connsiteX3" fmla="*/ 38139 w 86705"/>
                <a:gd name="connsiteY3" fmla="*/ 120682 h 136803"/>
                <a:gd name="connsiteX4" fmla="*/ 63539 w 86705"/>
                <a:gd name="connsiteY4" fmla="*/ 98457 h 136803"/>
                <a:gd name="connsiteX5" fmla="*/ 82589 w 86705"/>
                <a:gd name="connsiteY5" fmla="*/ 136557 h 136803"/>
                <a:gd name="connsiteX6" fmla="*/ 82589 w 86705"/>
                <a:gd name="connsiteY6" fmla="*/ 76232 h 136803"/>
                <a:gd name="connsiteX7" fmla="*/ 38139 w 86705"/>
                <a:gd name="connsiteY7" fmla="*/ 114332 h 136803"/>
                <a:gd name="connsiteX8" fmla="*/ 39 w 86705"/>
                <a:gd name="connsiteY8" fmla="*/ 73057 h 136803"/>
                <a:gd name="connsiteX9" fmla="*/ 25439 w 86705"/>
                <a:gd name="connsiteY9" fmla="*/ 32 h 136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705" h="136803">
                  <a:moveTo>
                    <a:pt x="25439" y="32"/>
                  </a:moveTo>
                  <a:cubicBezTo>
                    <a:pt x="31260" y="-1556"/>
                    <a:pt x="37081" y="55065"/>
                    <a:pt x="34964" y="63532"/>
                  </a:cubicBezTo>
                  <a:cubicBezTo>
                    <a:pt x="32847" y="71999"/>
                    <a:pt x="12210" y="41307"/>
                    <a:pt x="12739" y="50832"/>
                  </a:cubicBezTo>
                  <a:cubicBezTo>
                    <a:pt x="13268" y="60357"/>
                    <a:pt x="29672" y="112745"/>
                    <a:pt x="38139" y="120682"/>
                  </a:cubicBezTo>
                  <a:cubicBezTo>
                    <a:pt x="46606" y="128620"/>
                    <a:pt x="56131" y="95811"/>
                    <a:pt x="63539" y="98457"/>
                  </a:cubicBezTo>
                  <a:cubicBezTo>
                    <a:pt x="70947" y="101103"/>
                    <a:pt x="79414" y="140261"/>
                    <a:pt x="82589" y="136557"/>
                  </a:cubicBezTo>
                  <a:cubicBezTo>
                    <a:pt x="85764" y="132853"/>
                    <a:pt x="89997" y="79936"/>
                    <a:pt x="82589" y="76232"/>
                  </a:cubicBezTo>
                  <a:cubicBezTo>
                    <a:pt x="75181" y="72528"/>
                    <a:pt x="51897" y="114861"/>
                    <a:pt x="38139" y="114332"/>
                  </a:cubicBezTo>
                  <a:cubicBezTo>
                    <a:pt x="24381" y="113803"/>
                    <a:pt x="1097" y="87344"/>
                    <a:pt x="39" y="73057"/>
                  </a:cubicBezTo>
                  <a:cubicBezTo>
                    <a:pt x="-1019" y="58770"/>
                    <a:pt x="19618" y="1620"/>
                    <a:pt x="25439" y="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フリーフォーム 158">
              <a:extLst>
                <a:ext uri="{FF2B5EF4-FFF2-40B4-BE49-F238E27FC236}">
                  <a16:creationId xmlns:a16="http://schemas.microsoft.com/office/drawing/2014/main" id="{ED55938F-02C5-1F9A-FBB3-9F9BBA6629DC}"/>
                </a:ext>
              </a:extLst>
            </p:cNvPr>
            <p:cNvSpPr/>
            <p:nvPr/>
          </p:nvSpPr>
          <p:spPr>
            <a:xfrm>
              <a:off x="4266878" y="2267388"/>
              <a:ext cx="115251" cy="368747"/>
            </a:xfrm>
            <a:custGeom>
              <a:avLst/>
              <a:gdLst>
                <a:gd name="connsiteX0" fmla="*/ 111447 w 115251"/>
                <a:gd name="connsiteY0" fmla="*/ 9087 h 368747"/>
                <a:gd name="connsiteX1" fmla="*/ 63822 w 115251"/>
                <a:gd name="connsiteY1" fmla="*/ 224987 h 368747"/>
                <a:gd name="connsiteX2" fmla="*/ 66997 w 115251"/>
                <a:gd name="connsiteY2" fmla="*/ 177362 h 368747"/>
                <a:gd name="connsiteX3" fmla="*/ 41597 w 115251"/>
                <a:gd name="connsiteY3" fmla="*/ 298012 h 368747"/>
                <a:gd name="connsiteX4" fmla="*/ 57472 w 115251"/>
                <a:gd name="connsiteY4" fmla="*/ 367862 h 368747"/>
                <a:gd name="connsiteX5" fmla="*/ 44772 w 115251"/>
                <a:gd name="connsiteY5" fmla="*/ 339287 h 368747"/>
                <a:gd name="connsiteX6" fmla="*/ 25722 w 115251"/>
                <a:gd name="connsiteY6" fmla="*/ 367862 h 368747"/>
                <a:gd name="connsiteX7" fmla="*/ 322 w 115251"/>
                <a:gd name="connsiteY7" fmla="*/ 323412 h 368747"/>
                <a:gd name="connsiteX8" fmla="*/ 44772 w 115251"/>
                <a:gd name="connsiteY8" fmla="*/ 364687 h 368747"/>
                <a:gd name="connsiteX9" fmla="*/ 41597 w 115251"/>
                <a:gd name="connsiteY9" fmla="*/ 326587 h 368747"/>
                <a:gd name="connsiteX10" fmla="*/ 19372 w 115251"/>
                <a:gd name="connsiteY10" fmla="*/ 269437 h 368747"/>
                <a:gd name="connsiteX11" fmla="*/ 35247 w 115251"/>
                <a:gd name="connsiteY11" fmla="*/ 310712 h 368747"/>
                <a:gd name="connsiteX12" fmla="*/ 57472 w 115251"/>
                <a:gd name="connsiteY12" fmla="*/ 212287 h 368747"/>
                <a:gd name="connsiteX13" fmla="*/ 44772 w 115251"/>
                <a:gd name="connsiteY13" fmla="*/ 259912 h 368747"/>
                <a:gd name="connsiteX14" fmla="*/ 105097 w 115251"/>
                <a:gd name="connsiteY14" fmla="*/ 59887 h 368747"/>
                <a:gd name="connsiteX15" fmla="*/ 111447 w 115251"/>
                <a:gd name="connsiteY15" fmla="*/ 9087 h 368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5251" h="368747">
                  <a:moveTo>
                    <a:pt x="111447" y="9087"/>
                  </a:moveTo>
                  <a:cubicBezTo>
                    <a:pt x="104568" y="36604"/>
                    <a:pt x="71230" y="196941"/>
                    <a:pt x="63822" y="224987"/>
                  </a:cubicBezTo>
                  <a:cubicBezTo>
                    <a:pt x="56414" y="253033"/>
                    <a:pt x="70701" y="165191"/>
                    <a:pt x="66997" y="177362"/>
                  </a:cubicBezTo>
                  <a:cubicBezTo>
                    <a:pt x="63293" y="189533"/>
                    <a:pt x="43185" y="266262"/>
                    <a:pt x="41597" y="298012"/>
                  </a:cubicBezTo>
                  <a:cubicBezTo>
                    <a:pt x="40009" y="329762"/>
                    <a:pt x="56943" y="360983"/>
                    <a:pt x="57472" y="367862"/>
                  </a:cubicBezTo>
                  <a:cubicBezTo>
                    <a:pt x="58001" y="374741"/>
                    <a:pt x="50064" y="339287"/>
                    <a:pt x="44772" y="339287"/>
                  </a:cubicBezTo>
                  <a:cubicBezTo>
                    <a:pt x="39480" y="339287"/>
                    <a:pt x="33130" y="370508"/>
                    <a:pt x="25722" y="367862"/>
                  </a:cubicBezTo>
                  <a:cubicBezTo>
                    <a:pt x="18314" y="365216"/>
                    <a:pt x="-2853" y="323941"/>
                    <a:pt x="322" y="323412"/>
                  </a:cubicBezTo>
                  <a:cubicBezTo>
                    <a:pt x="3497" y="322883"/>
                    <a:pt x="37893" y="364158"/>
                    <a:pt x="44772" y="364687"/>
                  </a:cubicBezTo>
                  <a:cubicBezTo>
                    <a:pt x="51651" y="365216"/>
                    <a:pt x="45830" y="342462"/>
                    <a:pt x="41597" y="326587"/>
                  </a:cubicBezTo>
                  <a:cubicBezTo>
                    <a:pt x="37364" y="310712"/>
                    <a:pt x="20430" y="272083"/>
                    <a:pt x="19372" y="269437"/>
                  </a:cubicBezTo>
                  <a:cubicBezTo>
                    <a:pt x="18314" y="266791"/>
                    <a:pt x="28897" y="320237"/>
                    <a:pt x="35247" y="310712"/>
                  </a:cubicBezTo>
                  <a:cubicBezTo>
                    <a:pt x="41597" y="301187"/>
                    <a:pt x="55885" y="220754"/>
                    <a:pt x="57472" y="212287"/>
                  </a:cubicBezTo>
                  <a:cubicBezTo>
                    <a:pt x="59059" y="203820"/>
                    <a:pt x="36835" y="285312"/>
                    <a:pt x="44772" y="259912"/>
                  </a:cubicBezTo>
                  <a:cubicBezTo>
                    <a:pt x="52709" y="234512"/>
                    <a:pt x="94514" y="97987"/>
                    <a:pt x="105097" y="59887"/>
                  </a:cubicBezTo>
                  <a:cubicBezTo>
                    <a:pt x="115680" y="21787"/>
                    <a:pt x="118326" y="-18430"/>
                    <a:pt x="111447" y="90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フリーフォーム 159">
              <a:extLst>
                <a:ext uri="{FF2B5EF4-FFF2-40B4-BE49-F238E27FC236}">
                  <a16:creationId xmlns:a16="http://schemas.microsoft.com/office/drawing/2014/main" id="{AE93A9CD-67EF-8CE4-11FB-F1672F846159}"/>
                </a:ext>
              </a:extLst>
            </p:cNvPr>
            <p:cNvSpPr/>
            <p:nvPr/>
          </p:nvSpPr>
          <p:spPr>
            <a:xfrm>
              <a:off x="4394144" y="2231038"/>
              <a:ext cx="79718" cy="324983"/>
            </a:xfrm>
            <a:custGeom>
              <a:avLst/>
              <a:gdLst>
                <a:gd name="connsiteX0" fmla="*/ 56 w 79718"/>
                <a:gd name="connsiteY0" fmla="*/ 987 h 324983"/>
                <a:gd name="connsiteX1" fmla="*/ 76256 w 79718"/>
                <a:gd name="connsiteY1" fmla="*/ 239112 h 324983"/>
                <a:gd name="connsiteX2" fmla="*/ 66731 w 79718"/>
                <a:gd name="connsiteY2" fmla="*/ 188312 h 324983"/>
                <a:gd name="connsiteX3" fmla="*/ 66731 w 79718"/>
                <a:gd name="connsiteY3" fmla="*/ 270862 h 324983"/>
                <a:gd name="connsiteX4" fmla="*/ 66731 w 79718"/>
                <a:gd name="connsiteY4" fmla="*/ 324837 h 324983"/>
                <a:gd name="connsiteX5" fmla="*/ 57206 w 79718"/>
                <a:gd name="connsiteY5" fmla="*/ 254987 h 324983"/>
                <a:gd name="connsiteX6" fmla="*/ 63556 w 79718"/>
                <a:gd name="connsiteY6" fmla="*/ 89887 h 324983"/>
                <a:gd name="connsiteX7" fmla="*/ 63556 w 79718"/>
                <a:gd name="connsiteY7" fmla="*/ 150212 h 324983"/>
                <a:gd name="connsiteX8" fmla="*/ 56 w 79718"/>
                <a:gd name="connsiteY8" fmla="*/ 987 h 32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718" h="324983">
                  <a:moveTo>
                    <a:pt x="56" y="987"/>
                  </a:moveTo>
                  <a:cubicBezTo>
                    <a:pt x="2173" y="15804"/>
                    <a:pt x="65144" y="207891"/>
                    <a:pt x="76256" y="239112"/>
                  </a:cubicBezTo>
                  <a:cubicBezTo>
                    <a:pt x="87368" y="270333"/>
                    <a:pt x="68318" y="183020"/>
                    <a:pt x="66731" y="188312"/>
                  </a:cubicBezTo>
                  <a:cubicBezTo>
                    <a:pt x="65144" y="193604"/>
                    <a:pt x="66731" y="270862"/>
                    <a:pt x="66731" y="270862"/>
                  </a:cubicBezTo>
                  <a:cubicBezTo>
                    <a:pt x="66731" y="293616"/>
                    <a:pt x="68319" y="327483"/>
                    <a:pt x="66731" y="324837"/>
                  </a:cubicBezTo>
                  <a:cubicBezTo>
                    <a:pt x="65144" y="322191"/>
                    <a:pt x="57735" y="294145"/>
                    <a:pt x="57206" y="254987"/>
                  </a:cubicBezTo>
                  <a:cubicBezTo>
                    <a:pt x="56677" y="215829"/>
                    <a:pt x="62498" y="107349"/>
                    <a:pt x="63556" y="89887"/>
                  </a:cubicBezTo>
                  <a:cubicBezTo>
                    <a:pt x="64614" y="72425"/>
                    <a:pt x="71494" y="157620"/>
                    <a:pt x="63556" y="150212"/>
                  </a:cubicBezTo>
                  <a:cubicBezTo>
                    <a:pt x="55619" y="142804"/>
                    <a:pt x="-2061" y="-13830"/>
                    <a:pt x="56" y="9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フリーフォーム 160">
              <a:extLst>
                <a:ext uri="{FF2B5EF4-FFF2-40B4-BE49-F238E27FC236}">
                  <a16:creationId xmlns:a16="http://schemas.microsoft.com/office/drawing/2014/main" id="{721FE621-E5A8-6D70-5A79-7C165EC5652C}"/>
                </a:ext>
              </a:extLst>
            </p:cNvPr>
            <p:cNvSpPr/>
            <p:nvPr/>
          </p:nvSpPr>
          <p:spPr>
            <a:xfrm>
              <a:off x="4438639" y="2524039"/>
              <a:ext cx="136975" cy="74154"/>
            </a:xfrm>
            <a:custGeom>
              <a:avLst/>
              <a:gdLst>
                <a:gd name="connsiteX0" fmla="*/ 11 w 136975"/>
                <a:gd name="connsiteY0" fmla="*/ 86 h 74154"/>
                <a:gd name="connsiteX1" fmla="*/ 92086 w 136975"/>
                <a:gd name="connsiteY1" fmla="*/ 73111 h 74154"/>
                <a:gd name="connsiteX2" fmla="*/ 79386 w 136975"/>
                <a:gd name="connsiteY2" fmla="*/ 44536 h 74154"/>
                <a:gd name="connsiteX3" fmla="*/ 136536 w 136975"/>
                <a:gd name="connsiteY3" fmla="*/ 63586 h 74154"/>
                <a:gd name="connsiteX4" fmla="*/ 104786 w 136975"/>
                <a:gd name="connsiteY4" fmla="*/ 31836 h 74154"/>
                <a:gd name="connsiteX5" fmla="*/ 85736 w 136975"/>
                <a:gd name="connsiteY5" fmla="*/ 57236 h 74154"/>
                <a:gd name="connsiteX6" fmla="*/ 11 w 136975"/>
                <a:gd name="connsiteY6" fmla="*/ 86 h 74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975" h="74154">
                  <a:moveTo>
                    <a:pt x="11" y="86"/>
                  </a:moveTo>
                  <a:cubicBezTo>
                    <a:pt x="1069" y="2732"/>
                    <a:pt x="78857" y="65703"/>
                    <a:pt x="92086" y="73111"/>
                  </a:cubicBezTo>
                  <a:cubicBezTo>
                    <a:pt x="105315" y="80519"/>
                    <a:pt x="71978" y="46123"/>
                    <a:pt x="79386" y="44536"/>
                  </a:cubicBezTo>
                  <a:cubicBezTo>
                    <a:pt x="86794" y="42949"/>
                    <a:pt x="132303" y="65703"/>
                    <a:pt x="136536" y="63586"/>
                  </a:cubicBezTo>
                  <a:cubicBezTo>
                    <a:pt x="140769" y="61469"/>
                    <a:pt x="113253" y="32894"/>
                    <a:pt x="104786" y="31836"/>
                  </a:cubicBezTo>
                  <a:cubicBezTo>
                    <a:pt x="96319" y="30778"/>
                    <a:pt x="100023" y="58294"/>
                    <a:pt x="85736" y="57236"/>
                  </a:cubicBezTo>
                  <a:cubicBezTo>
                    <a:pt x="71449" y="56178"/>
                    <a:pt x="-1047" y="-2560"/>
                    <a:pt x="11" y="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フリーフォーム 161">
              <a:extLst>
                <a:ext uri="{FF2B5EF4-FFF2-40B4-BE49-F238E27FC236}">
                  <a16:creationId xmlns:a16="http://schemas.microsoft.com/office/drawing/2014/main" id="{9723A30B-1AD3-A9E0-8342-EE8A8BA2B2C8}"/>
                </a:ext>
              </a:extLst>
            </p:cNvPr>
            <p:cNvSpPr/>
            <p:nvPr/>
          </p:nvSpPr>
          <p:spPr>
            <a:xfrm>
              <a:off x="4536012" y="2235033"/>
              <a:ext cx="89970" cy="341153"/>
            </a:xfrm>
            <a:custGeom>
              <a:avLst/>
              <a:gdLst>
                <a:gd name="connsiteX0" fmla="*/ 1063 w 89970"/>
                <a:gd name="connsiteY0" fmla="*/ 167 h 341153"/>
                <a:gd name="connsiteX1" fmla="*/ 23288 w 89970"/>
                <a:gd name="connsiteY1" fmla="*/ 171617 h 341153"/>
                <a:gd name="connsiteX2" fmla="*/ 29638 w 89970"/>
                <a:gd name="connsiteY2" fmla="*/ 123992 h 341153"/>
                <a:gd name="connsiteX3" fmla="*/ 20113 w 89970"/>
                <a:gd name="connsiteY3" fmla="*/ 250992 h 341153"/>
                <a:gd name="connsiteX4" fmla="*/ 20113 w 89970"/>
                <a:gd name="connsiteY4" fmla="*/ 177967 h 341153"/>
                <a:gd name="connsiteX5" fmla="*/ 1063 w 89970"/>
                <a:gd name="connsiteY5" fmla="*/ 339892 h 341153"/>
                <a:gd name="connsiteX6" fmla="*/ 7413 w 89970"/>
                <a:gd name="connsiteY6" fmla="*/ 247817 h 341153"/>
                <a:gd name="connsiteX7" fmla="*/ 48688 w 89970"/>
                <a:gd name="connsiteY7" fmla="*/ 149392 h 341153"/>
                <a:gd name="connsiteX8" fmla="*/ 89963 w 89970"/>
                <a:gd name="connsiteY8" fmla="*/ 327192 h 341153"/>
                <a:gd name="connsiteX9" fmla="*/ 51863 w 89970"/>
                <a:gd name="connsiteY9" fmla="*/ 123992 h 341153"/>
                <a:gd name="connsiteX10" fmla="*/ 16938 w 89970"/>
                <a:gd name="connsiteY10" fmla="*/ 177967 h 341153"/>
                <a:gd name="connsiteX11" fmla="*/ 16938 w 89970"/>
                <a:gd name="connsiteY11" fmla="*/ 139867 h 341153"/>
                <a:gd name="connsiteX12" fmla="*/ 1063 w 89970"/>
                <a:gd name="connsiteY12" fmla="*/ 167 h 341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970" h="341153">
                  <a:moveTo>
                    <a:pt x="1063" y="167"/>
                  </a:moveTo>
                  <a:cubicBezTo>
                    <a:pt x="2121" y="5458"/>
                    <a:pt x="18526" y="150980"/>
                    <a:pt x="23288" y="171617"/>
                  </a:cubicBezTo>
                  <a:cubicBezTo>
                    <a:pt x="28050" y="192254"/>
                    <a:pt x="30167" y="110763"/>
                    <a:pt x="29638" y="123992"/>
                  </a:cubicBezTo>
                  <a:cubicBezTo>
                    <a:pt x="29109" y="137221"/>
                    <a:pt x="21700" y="241996"/>
                    <a:pt x="20113" y="250992"/>
                  </a:cubicBezTo>
                  <a:cubicBezTo>
                    <a:pt x="18526" y="259988"/>
                    <a:pt x="23288" y="163150"/>
                    <a:pt x="20113" y="177967"/>
                  </a:cubicBezTo>
                  <a:cubicBezTo>
                    <a:pt x="16938" y="192784"/>
                    <a:pt x="3180" y="328250"/>
                    <a:pt x="1063" y="339892"/>
                  </a:cubicBezTo>
                  <a:cubicBezTo>
                    <a:pt x="-1054" y="351534"/>
                    <a:pt x="-524" y="279567"/>
                    <a:pt x="7413" y="247817"/>
                  </a:cubicBezTo>
                  <a:cubicBezTo>
                    <a:pt x="15350" y="216067"/>
                    <a:pt x="34930" y="136163"/>
                    <a:pt x="48688" y="149392"/>
                  </a:cubicBezTo>
                  <a:cubicBezTo>
                    <a:pt x="62446" y="162621"/>
                    <a:pt x="89434" y="331425"/>
                    <a:pt x="89963" y="327192"/>
                  </a:cubicBezTo>
                  <a:cubicBezTo>
                    <a:pt x="90492" y="322959"/>
                    <a:pt x="64034" y="148863"/>
                    <a:pt x="51863" y="123992"/>
                  </a:cubicBezTo>
                  <a:cubicBezTo>
                    <a:pt x="39692" y="99121"/>
                    <a:pt x="22759" y="175321"/>
                    <a:pt x="16938" y="177967"/>
                  </a:cubicBezTo>
                  <a:cubicBezTo>
                    <a:pt x="11117" y="180613"/>
                    <a:pt x="17467" y="163150"/>
                    <a:pt x="16938" y="139867"/>
                  </a:cubicBezTo>
                  <a:cubicBezTo>
                    <a:pt x="16409" y="116584"/>
                    <a:pt x="5" y="-5124"/>
                    <a:pt x="1063" y="1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フリーフォーム 162">
              <a:extLst>
                <a:ext uri="{FF2B5EF4-FFF2-40B4-BE49-F238E27FC236}">
                  <a16:creationId xmlns:a16="http://schemas.microsoft.com/office/drawing/2014/main" id="{621D4055-D0E0-3D46-ECCE-4AEBB542BFBD}"/>
                </a:ext>
              </a:extLst>
            </p:cNvPr>
            <p:cNvSpPr/>
            <p:nvPr/>
          </p:nvSpPr>
          <p:spPr>
            <a:xfrm>
              <a:off x="4613960" y="2498723"/>
              <a:ext cx="1490992" cy="368402"/>
            </a:xfrm>
            <a:custGeom>
              <a:avLst/>
              <a:gdLst>
                <a:gd name="connsiteX0" fmla="*/ 2490 w 1490992"/>
                <a:gd name="connsiteY0" fmla="*/ 85727 h 368402"/>
                <a:gd name="connsiteX1" fmla="*/ 62815 w 1490992"/>
                <a:gd name="connsiteY1" fmla="*/ 44452 h 368402"/>
                <a:gd name="connsiteX2" fmla="*/ 145365 w 1490992"/>
                <a:gd name="connsiteY2" fmla="*/ 92077 h 368402"/>
                <a:gd name="connsiteX3" fmla="*/ 161240 w 1490992"/>
                <a:gd name="connsiteY3" fmla="*/ 73027 h 368402"/>
                <a:gd name="connsiteX4" fmla="*/ 208865 w 1490992"/>
                <a:gd name="connsiteY4" fmla="*/ 104777 h 368402"/>
                <a:gd name="connsiteX5" fmla="*/ 310465 w 1490992"/>
                <a:gd name="connsiteY5" fmla="*/ 79377 h 368402"/>
                <a:gd name="connsiteX6" fmla="*/ 367615 w 1490992"/>
                <a:gd name="connsiteY6" fmla="*/ 85727 h 368402"/>
                <a:gd name="connsiteX7" fmla="*/ 456515 w 1490992"/>
                <a:gd name="connsiteY7" fmla="*/ 114302 h 368402"/>
                <a:gd name="connsiteX8" fmla="*/ 396190 w 1490992"/>
                <a:gd name="connsiteY8" fmla="*/ 50802 h 368402"/>
                <a:gd name="connsiteX9" fmla="*/ 491440 w 1490992"/>
                <a:gd name="connsiteY9" fmla="*/ 114302 h 368402"/>
                <a:gd name="connsiteX10" fmla="*/ 564465 w 1490992"/>
                <a:gd name="connsiteY10" fmla="*/ 117477 h 368402"/>
                <a:gd name="connsiteX11" fmla="*/ 681940 w 1490992"/>
                <a:gd name="connsiteY11" fmla="*/ 85727 h 368402"/>
                <a:gd name="connsiteX12" fmla="*/ 624790 w 1490992"/>
                <a:gd name="connsiteY12" fmla="*/ 19052 h 368402"/>
                <a:gd name="connsiteX13" fmla="*/ 656540 w 1490992"/>
                <a:gd name="connsiteY13" fmla="*/ 50802 h 368402"/>
                <a:gd name="connsiteX14" fmla="*/ 789890 w 1490992"/>
                <a:gd name="connsiteY14" fmla="*/ 66677 h 368402"/>
                <a:gd name="connsiteX15" fmla="*/ 751790 w 1490992"/>
                <a:gd name="connsiteY15" fmla="*/ 44452 h 368402"/>
                <a:gd name="connsiteX16" fmla="*/ 958165 w 1490992"/>
                <a:gd name="connsiteY16" fmla="*/ 88902 h 368402"/>
                <a:gd name="connsiteX17" fmla="*/ 1101040 w 1490992"/>
                <a:gd name="connsiteY17" fmla="*/ 146052 h 368402"/>
                <a:gd name="connsiteX18" fmla="*/ 1091515 w 1490992"/>
                <a:gd name="connsiteY18" fmla="*/ 117477 h 368402"/>
                <a:gd name="connsiteX19" fmla="*/ 1310590 w 1490992"/>
                <a:gd name="connsiteY19" fmla="*/ 196852 h 368402"/>
                <a:gd name="connsiteX20" fmla="*/ 1278840 w 1490992"/>
                <a:gd name="connsiteY20" fmla="*/ 161927 h 368402"/>
                <a:gd name="connsiteX21" fmla="*/ 1485215 w 1490992"/>
                <a:gd name="connsiteY21" fmla="*/ 327027 h 368402"/>
                <a:gd name="connsiteX22" fmla="*/ 1434415 w 1490992"/>
                <a:gd name="connsiteY22" fmla="*/ 225427 h 368402"/>
                <a:gd name="connsiteX23" fmla="*/ 1440765 w 1490992"/>
                <a:gd name="connsiteY23" fmla="*/ 368302 h 368402"/>
                <a:gd name="connsiteX24" fmla="*/ 1443940 w 1490992"/>
                <a:gd name="connsiteY24" fmla="*/ 247652 h 368402"/>
                <a:gd name="connsiteX25" fmla="*/ 1383615 w 1490992"/>
                <a:gd name="connsiteY25" fmla="*/ 222252 h 368402"/>
                <a:gd name="connsiteX26" fmla="*/ 1402665 w 1490992"/>
                <a:gd name="connsiteY26" fmla="*/ 257177 h 368402"/>
                <a:gd name="connsiteX27" fmla="*/ 1228040 w 1490992"/>
                <a:gd name="connsiteY27" fmla="*/ 158752 h 368402"/>
                <a:gd name="connsiteX28" fmla="*/ 942290 w 1490992"/>
                <a:gd name="connsiteY28" fmla="*/ 82552 h 368402"/>
                <a:gd name="connsiteX29" fmla="*/ 713690 w 1490992"/>
                <a:gd name="connsiteY29" fmla="*/ 34927 h 368402"/>
                <a:gd name="connsiteX30" fmla="*/ 675590 w 1490992"/>
                <a:gd name="connsiteY30" fmla="*/ 66677 h 368402"/>
                <a:gd name="connsiteX31" fmla="*/ 596215 w 1490992"/>
                <a:gd name="connsiteY31" fmla="*/ 85727 h 368402"/>
                <a:gd name="connsiteX32" fmla="*/ 643840 w 1490992"/>
                <a:gd name="connsiteY32" fmla="*/ 88902 h 368402"/>
                <a:gd name="connsiteX33" fmla="*/ 478740 w 1490992"/>
                <a:gd name="connsiteY33" fmla="*/ 92077 h 368402"/>
                <a:gd name="connsiteX34" fmla="*/ 316815 w 1490992"/>
                <a:gd name="connsiteY34" fmla="*/ 2 h 368402"/>
                <a:gd name="connsiteX35" fmla="*/ 412065 w 1490992"/>
                <a:gd name="connsiteY35" fmla="*/ 88902 h 368402"/>
                <a:gd name="connsiteX36" fmla="*/ 345390 w 1490992"/>
                <a:gd name="connsiteY36" fmla="*/ 66677 h 368402"/>
                <a:gd name="connsiteX37" fmla="*/ 231090 w 1490992"/>
                <a:gd name="connsiteY37" fmla="*/ 123827 h 368402"/>
                <a:gd name="connsiteX38" fmla="*/ 262840 w 1490992"/>
                <a:gd name="connsiteY38" fmla="*/ 85727 h 368402"/>
                <a:gd name="connsiteX39" fmla="*/ 212040 w 1490992"/>
                <a:gd name="connsiteY39" fmla="*/ 88902 h 368402"/>
                <a:gd name="connsiteX40" fmla="*/ 148540 w 1490992"/>
                <a:gd name="connsiteY40" fmla="*/ 104777 h 368402"/>
                <a:gd name="connsiteX41" fmla="*/ 148540 w 1490992"/>
                <a:gd name="connsiteY41" fmla="*/ 69852 h 368402"/>
                <a:gd name="connsiteX42" fmla="*/ 2490 w 1490992"/>
                <a:gd name="connsiteY42" fmla="*/ 85727 h 368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490992" h="368402">
                  <a:moveTo>
                    <a:pt x="2490" y="85727"/>
                  </a:moveTo>
                  <a:cubicBezTo>
                    <a:pt x="-11797" y="81494"/>
                    <a:pt x="39003" y="43394"/>
                    <a:pt x="62815" y="44452"/>
                  </a:cubicBezTo>
                  <a:cubicBezTo>
                    <a:pt x="86627" y="45510"/>
                    <a:pt x="128961" y="87314"/>
                    <a:pt x="145365" y="92077"/>
                  </a:cubicBezTo>
                  <a:cubicBezTo>
                    <a:pt x="161769" y="96840"/>
                    <a:pt x="150657" y="70910"/>
                    <a:pt x="161240" y="73027"/>
                  </a:cubicBezTo>
                  <a:cubicBezTo>
                    <a:pt x="171823" y="75144"/>
                    <a:pt x="183994" y="103719"/>
                    <a:pt x="208865" y="104777"/>
                  </a:cubicBezTo>
                  <a:cubicBezTo>
                    <a:pt x="233736" y="105835"/>
                    <a:pt x="284007" y="82552"/>
                    <a:pt x="310465" y="79377"/>
                  </a:cubicBezTo>
                  <a:cubicBezTo>
                    <a:pt x="336923" y="76202"/>
                    <a:pt x="343273" y="79906"/>
                    <a:pt x="367615" y="85727"/>
                  </a:cubicBezTo>
                  <a:cubicBezTo>
                    <a:pt x="391957" y="91548"/>
                    <a:pt x="451753" y="120123"/>
                    <a:pt x="456515" y="114302"/>
                  </a:cubicBezTo>
                  <a:cubicBezTo>
                    <a:pt x="461277" y="108481"/>
                    <a:pt x="390369" y="50802"/>
                    <a:pt x="396190" y="50802"/>
                  </a:cubicBezTo>
                  <a:cubicBezTo>
                    <a:pt x="402011" y="50802"/>
                    <a:pt x="463394" y="103190"/>
                    <a:pt x="491440" y="114302"/>
                  </a:cubicBezTo>
                  <a:cubicBezTo>
                    <a:pt x="519486" y="125415"/>
                    <a:pt x="532715" y="122239"/>
                    <a:pt x="564465" y="117477"/>
                  </a:cubicBezTo>
                  <a:cubicBezTo>
                    <a:pt x="596215" y="112715"/>
                    <a:pt x="671886" y="102131"/>
                    <a:pt x="681940" y="85727"/>
                  </a:cubicBezTo>
                  <a:cubicBezTo>
                    <a:pt x="691994" y="69323"/>
                    <a:pt x="629023" y="24873"/>
                    <a:pt x="624790" y="19052"/>
                  </a:cubicBezTo>
                  <a:cubicBezTo>
                    <a:pt x="620557" y="13231"/>
                    <a:pt x="629024" y="42865"/>
                    <a:pt x="656540" y="50802"/>
                  </a:cubicBezTo>
                  <a:cubicBezTo>
                    <a:pt x="684056" y="58739"/>
                    <a:pt x="774015" y="67735"/>
                    <a:pt x="789890" y="66677"/>
                  </a:cubicBezTo>
                  <a:cubicBezTo>
                    <a:pt x="805765" y="65619"/>
                    <a:pt x="723744" y="40748"/>
                    <a:pt x="751790" y="44452"/>
                  </a:cubicBezTo>
                  <a:cubicBezTo>
                    <a:pt x="779836" y="48156"/>
                    <a:pt x="899957" y="71969"/>
                    <a:pt x="958165" y="88902"/>
                  </a:cubicBezTo>
                  <a:cubicBezTo>
                    <a:pt x="1016373" y="105835"/>
                    <a:pt x="1078815" y="141290"/>
                    <a:pt x="1101040" y="146052"/>
                  </a:cubicBezTo>
                  <a:cubicBezTo>
                    <a:pt x="1123265" y="150815"/>
                    <a:pt x="1056590" y="109010"/>
                    <a:pt x="1091515" y="117477"/>
                  </a:cubicBezTo>
                  <a:cubicBezTo>
                    <a:pt x="1126440" y="125944"/>
                    <a:pt x="1279369" y="189444"/>
                    <a:pt x="1310590" y="196852"/>
                  </a:cubicBezTo>
                  <a:cubicBezTo>
                    <a:pt x="1341811" y="204260"/>
                    <a:pt x="1249736" y="140231"/>
                    <a:pt x="1278840" y="161927"/>
                  </a:cubicBezTo>
                  <a:cubicBezTo>
                    <a:pt x="1307944" y="183623"/>
                    <a:pt x="1459286" y="316444"/>
                    <a:pt x="1485215" y="327027"/>
                  </a:cubicBezTo>
                  <a:cubicBezTo>
                    <a:pt x="1511144" y="337610"/>
                    <a:pt x="1441823" y="218548"/>
                    <a:pt x="1434415" y="225427"/>
                  </a:cubicBezTo>
                  <a:cubicBezTo>
                    <a:pt x="1427007" y="232306"/>
                    <a:pt x="1439178" y="364598"/>
                    <a:pt x="1440765" y="368302"/>
                  </a:cubicBezTo>
                  <a:cubicBezTo>
                    <a:pt x="1442352" y="372006"/>
                    <a:pt x="1453465" y="271994"/>
                    <a:pt x="1443940" y="247652"/>
                  </a:cubicBezTo>
                  <a:cubicBezTo>
                    <a:pt x="1434415" y="223310"/>
                    <a:pt x="1390494" y="220665"/>
                    <a:pt x="1383615" y="222252"/>
                  </a:cubicBezTo>
                  <a:cubicBezTo>
                    <a:pt x="1376736" y="223839"/>
                    <a:pt x="1428594" y="267760"/>
                    <a:pt x="1402665" y="257177"/>
                  </a:cubicBezTo>
                  <a:cubicBezTo>
                    <a:pt x="1376736" y="246594"/>
                    <a:pt x="1304769" y="187856"/>
                    <a:pt x="1228040" y="158752"/>
                  </a:cubicBezTo>
                  <a:cubicBezTo>
                    <a:pt x="1151311" y="129648"/>
                    <a:pt x="1028015" y="103189"/>
                    <a:pt x="942290" y="82552"/>
                  </a:cubicBezTo>
                  <a:cubicBezTo>
                    <a:pt x="856565" y="61915"/>
                    <a:pt x="758140" y="37573"/>
                    <a:pt x="713690" y="34927"/>
                  </a:cubicBezTo>
                  <a:cubicBezTo>
                    <a:pt x="669240" y="32281"/>
                    <a:pt x="695169" y="58210"/>
                    <a:pt x="675590" y="66677"/>
                  </a:cubicBezTo>
                  <a:cubicBezTo>
                    <a:pt x="656011" y="75144"/>
                    <a:pt x="601507" y="82023"/>
                    <a:pt x="596215" y="85727"/>
                  </a:cubicBezTo>
                  <a:cubicBezTo>
                    <a:pt x="590923" y="89431"/>
                    <a:pt x="663419" y="87844"/>
                    <a:pt x="643840" y="88902"/>
                  </a:cubicBezTo>
                  <a:cubicBezTo>
                    <a:pt x="624261" y="89960"/>
                    <a:pt x="533244" y="106894"/>
                    <a:pt x="478740" y="92077"/>
                  </a:cubicBezTo>
                  <a:cubicBezTo>
                    <a:pt x="424236" y="77260"/>
                    <a:pt x="327927" y="531"/>
                    <a:pt x="316815" y="2"/>
                  </a:cubicBezTo>
                  <a:cubicBezTo>
                    <a:pt x="305703" y="-527"/>
                    <a:pt x="407303" y="77790"/>
                    <a:pt x="412065" y="88902"/>
                  </a:cubicBezTo>
                  <a:cubicBezTo>
                    <a:pt x="416827" y="100014"/>
                    <a:pt x="375553" y="60856"/>
                    <a:pt x="345390" y="66677"/>
                  </a:cubicBezTo>
                  <a:cubicBezTo>
                    <a:pt x="315227" y="72498"/>
                    <a:pt x="244848" y="120652"/>
                    <a:pt x="231090" y="123827"/>
                  </a:cubicBezTo>
                  <a:cubicBezTo>
                    <a:pt x="217332" y="127002"/>
                    <a:pt x="266015" y="91548"/>
                    <a:pt x="262840" y="85727"/>
                  </a:cubicBezTo>
                  <a:cubicBezTo>
                    <a:pt x="259665" y="79906"/>
                    <a:pt x="231090" y="85727"/>
                    <a:pt x="212040" y="88902"/>
                  </a:cubicBezTo>
                  <a:cubicBezTo>
                    <a:pt x="192990" y="92077"/>
                    <a:pt x="159123" y="107952"/>
                    <a:pt x="148540" y="104777"/>
                  </a:cubicBezTo>
                  <a:cubicBezTo>
                    <a:pt x="137957" y="101602"/>
                    <a:pt x="166532" y="75673"/>
                    <a:pt x="148540" y="69852"/>
                  </a:cubicBezTo>
                  <a:cubicBezTo>
                    <a:pt x="130548" y="64031"/>
                    <a:pt x="16777" y="89960"/>
                    <a:pt x="2490" y="857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フリーフォーム 163">
              <a:extLst>
                <a:ext uri="{FF2B5EF4-FFF2-40B4-BE49-F238E27FC236}">
                  <a16:creationId xmlns:a16="http://schemas.microsoft.com/office/drawing/2014/main" id="{A768E9DF-AB50-C441-1F96-D49848E9427B}"/>
                </a:ext>
              </a:extLst>
            </p:cNvPr>
            <p:cNvSpPr/>
            <p:nvPr/>
          </p:nvSpPr>
          <p:spPr>
            <a:xfrm>
              <a:off x="3955971" y="1153489"/>
              <a:ext cx="1150887" cy="251826"/>
            </a:xfrm>
            <a:custGeom>
              <a:avLst/>
              <a:gdLst>
                <a:gd name="connsiteX0" fmla="*/ 1140606 w 1150887"/>
                <a:gd name="connsiteY0" fmla="*/ 59294 h 251826"/>
                <a:gd name="connsiteX1" fmla="*/ 1005852 w 1150887"/>
                <a:gd name="connsiteY1" fmla="*/ 35231 h 251826"/>
                <a:gd name="connsiteX2" fmla="*/ 765221 w 1150887"/>
                <a:gd name="connsiteY2" fmla="*/ 1543 h 251826"/>
                <a:gd name="connsiteX3" fmla="*/ 856661 w 1150887"/>
                <a:gd name="connsiteY3" fmla="*/ 11168 h 251826"/>
                <a:gd name="connsiteX4" fmla="*/ 418711 w 1150887"/>
                <a:gd name="connsiteY4" fmla="*/ 59294 h 251826"/>
                <a:gd name="connsiteX5" fmla="*/ 495713 w 1150887"/>
                <a:gd name="connsiteY5" fmla="*/ 64107 h 251826"/>
                <a:gd name="connsiteX6" fmla="*/ 12 w 1150887"/>
                <a:gd name="connsiteY6" fmla="*/ 251799 h 251826"/>
                <a:gd name="connsiteX7" fmla="*/ 481275 w 1150887"/>
                <a:gd name="connsiteY7" fmla="*/ 49669 h 251826"/>
                <a:gd name="connsiteX8" fmla="*/ 745970 w 1150887"/>
                <a:gd name="connsiteY8" fmla="*/ 59294 h 251826"/>
                <a:gd name="connsiteX9" fmla="*/ 731532 w 1150887"/>
                <a:gd name="connsiteY9" fmla="*/ 15980 h 251826"/>
                <a:gd name="connsiteX10" fmla="*/ 1140606 w 1150887"/>
                <a:gd name="connsiteY10" fmla="*/ 59294 h 25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50887" h="251826">
                  <a:moveTo>
                    <a:pt x="1140606" y="59294"/>
                  </a:moveTo>
                  <a:cubicBezTo>
                    <a:pt x="1186326" y="62503"/>
                    <a:pt x="1068416" y="44856"/>
                    <a:pt x="1005852" y="35231"/>
                  </a:cubicBezTo>
                  <a:cubicBezTo>
                    <a:pt x="943288" y="25606"/>
                    <a:pt x="790086" y="5553"/>
                    <a:pt x="765221" y="1543"/>
                  </a:cubicBezTo>
                  <a:cubicBezTo>
                    <a:pt x="740356" y="-2467"/>
                    <a:pt x="914413" y="1543"/>
                    <a:pt x="856661" y="11168"/>
                  </a:cubicBezTo>
                  <a:cubicBezTo>
                    <a:pt x="798909" y="20793"/>
                    <a:pt x="478869" y="50471"/>
                    <a:pt x="418711" y="59294"/>
                  </a:cubicBezTo>
                  <a:cubicBezTo>
                    <a:pt x="358553" y="68117"/>
                    <a:pt x="565496" y="32023"/>
                    <a:pt x="495713" y="64107"/>
                  </a:cubicBezTo>
                  <a:cubicBezTo>
                    <a:pt x="425930" y="96191"/>
                    <a:pt x="2418" y="254205"/>
                    <a:pt x="12" y="251799"/>
                  </a:cubicBezTo>
                  <a:cubicBezTo>
                    <a:pt x="-2394" y="249393"/>
                    <a:pt x="356949" y="81753"/>
                    <a:pt x="481275" y="49669"/>
                  </a:cubicBezTo>
                  <a:cubicBezTo>
                    <a:pt x="605601" y="17585"/>
                    <a:pt x="704261" y="64909"/>
                    <a:pt x="745970" y="59294"/>
                  </a:cubicBezTo>
                  <a:cubicBezTo>
                    <a:pt x="787679" y="53679"/>
                    <a:pt x="667364" y="15980"/>
                    <a:pt x="731532" y="15980"/>
                  </a:cubicBezTo>
                  <a:cubicBezTo>
                    <a:pt x="795700" y="15980"/>
                    <a:pt x="1094886" y="56085"/>
                    <a:pt x="1140606" y="592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フリーフォーム 164">
              <a:extLst>
                <a:ext uri="{FF2B5EF4-FFF2-40B4-BE49-F238E27FC236}">
                  <a16:creationId xmlns:a16="http://schemas.microsoft.com/office/drawing/2014/main" id="{FAA39BB3-D281-6456-DFDB-B9F4C37A532F}"/>
                </a:ext>
              </a:extLst>
            </p:cNvPr>
            <p:cNvSpPr/>
            <p:nvPr/>
          </p:nvSpPr>
          <p:spPr>
            <a:xfrm>
              <a:off x="3489156" y="1344490"/>
              <a:ext cx="613033" cy="758640"/>
            </a:xfrm>
            <a:custGeom>
              <a:avLst/>
              <a:gdLst>
                <a:gd name="connsiteX0" fmla="*/ 611206 w 613033"/>
                <a:gd name="connsiteY0" fmla="*/ 3047 h 758640"/>
                <a:gd name="connsiteX1" fmla="*/ 269509 w 613033"/>
                <a:gd name="connsiteY1" fmla="*/ 315868 h 758640"/>
                <a:gd name="connsiteX2" fmla="*/ 317636 w 613033"/>
                <a:gd name="connsiteY2" fmla="*/ 272554 h 758640"/>
                <a:gd name="connsiteX3" fmla="*/ 2 w 613033"/>
                <a:gd name="connsiteY3" fmla="*/ 758630 h 758640"/>
                <a:gd name="connsiteX4" fmla="*/ 312823 w 613033"/>
                <a:gd name="connsiteY4" fmla="*/ 258116 h 758640"/>
                <a:gd name="connsiteX5" fmla="*/ 471640 w 613033"/>
                <a:gd name="connsiteY5" fmla="*/ 99299 h 758640"/>
                <a:gd name="connsiteX6" fmla="*/ 409076 w 613033"/>
                <a:gd name="connsiteY6" fmla="*/ 152238 h 758640"/>
                <a:gd name="connsiteX7" fmla="*/ 611206 w 613033"/>
                <a:gd name="connsiteY7" fmla="*/ 3047 h 75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3033" h="758640">
                  <a:moveTo>
                    <a:pt x="611206" y="3047"/>
                  </a:moveTo>
                  <a:cubicBezTo>
                    <a:pt x="587945" y="30319"/>
                    <a:pt x="318437" y="270950"/>
                    <a:pt x="269509" y="315868"/>
                  </a:cubicBezTo>
                  <a:cubicBezTo>
                    <a:pt x="220581" y="360786"/>
                    <a:pt x="362554" y="198760"/>
                    <a:pt x="317636" y="272554"/>
                  </a:cubicBezTo>
                  <a:cubicBezTo>
                    <a:pt x="272718" y="346348"/>
                    <a:pt x="804" y="761036"/>
                    <a:pt x="2" y="758630"/>
                  </a:cubicBezTo>
                  <a:cubicBezTo>
                    <a:pt x="-800" y="756224"/>
                    <a:pt x="234217" y="368005"/>
                    <a:pt x="312823" y="258116"/>
                  </a:cubicBezTo>
                  <a:cubicBezTo>
                    <a:pt x="391429" y="148228"/>
                    <a:pt x="455598" y="116945"/>
                    <a:pt x="471640" y="99299"/>
                  </a:cubicBezTo>
                  <a:cubicBezTo>
                    <a:pt x="487682" y="81653"/>
                    <a:pt x="389826" y="164269"/>
                    <a:pt x="409076" y="152238"/>
                  </a:cubicBezTo>
                  <a:cubicBezTo>
                    <a:pt x="428326" y="140207"/>
                    <a:pt x="634467" y="-24225"/>
                    <a:pt x="611206" y="30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フリーフォーム 165">
              <a:extLst>
                <a:ext uri="{FF2B5EF4-FFF2-40B4-BE49-F238E27FC236}">
                  <a16:creationId xmlns:a16="http://schemas.microsoft.com/office/drawing/2014/main" id="{4094F062-3950-B15C-18EF-EE2795EE7F51}"/>
                </a:ext>
              </a:extLst>
            </p:cNvPr>
            <p:cNvSpPr/>
            <p:nvPr/>
          </p:nvSpPr>
          <p:spPr>
            <a:xfrm>
              <a:off x="3195541" y="2092124"/>
              <a:ext cx="303898" cy="1119790"/>
            </a:xfrm>
            <a:custGeom>
              <a:avLst/>
              <a:gdLst>
                <a:gd name="connsiteX0" fmla="*/ 303242 w 303898"/>
                <a:gd name="connsiteY0" fmla="*/ 1371 h 1119790"/>
                <a:gd name="connsiteX1" fmla="*/ 120362 w 303898"/>
                <a:gd name="connsiteY1" fmla="*/ 540385 h 1119790"/>
                <a:gd name="connsiteX2" fmla="*/ 24110 w 303898"/>
                <a:gd name="connsiteY2" fmla="*/ 829143 h 1119790"/>
                <a:gd name="connsiteX3" fmla="*/ 72236 w 303898"/>
                <a:gd name="connsiteY3" fmla="*/ 728078 h 1119790"/>
                <a:gd name="connsiteX4" fmla="*/ 33735 w 303898"/>
                <a:gd name="connsiteY4" fmla="*/ 877270 h 1119790"/>
                <a:gd name="connsiteX5" fmla="*/ 46 w 303898"/>
                <a:gd name="connsiteY5" fmla="*/ 1117901 h 1119790"/>
                <a:gd name="connsiteX6" fmla="*/ 28922 w 303898"/>
                <a:gd name="connsiteY6" fmla="*/ 968710 h 1119790"/>
                <a:gd name="connsiteX7" fmla="*/ 120362 w 303898"/>
                <a:gd name="connsiteY7" fmla="*/ 607762 h 1119790"/>
                <a:gd name="connsiteX8" fmla="*/ 86674 w 303898"/>
                <a:gd name="connsiteY8" fmla="*/ 670327 h 1119790"/>
                <a:gd name="connsiteX9" fmla="*/ 226240 w 303898"/>
                <a:gd name="connsiteY9" fmla="*/ 266065 h 1119790"/>
                <a:gd name="connsiteX10" fmla="*/ 182926 w 303898"/>
                <a:gd name="connsiteY10" fmla="*/ 381569 h 1119790"/>
                <a:gd name="connsiteX11" fmla="*/ 303242 w 303898"/>
                <a:gd name="connsiteY11" fmla="*/ 1371 h 1119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3898" h="1119790">
                  <a:moveTo>
                    <a:pt x="303242" y="1371"/>
                  </a:moveTo>
                  <a:cubicBezTo>
                    <a:pt x="292815" y="27840"/>
                    <a:pt x="166884" y="402423"/>
                    <a:pt x="120362" y="540385"/>
                  </a:cubicBezTo>
                  <a:cubicBezTo>
                    <a:pt x="73840" y="678347"/>
                    <a:pt x="32131" y="797861"/>
                    <a:pt x="24110" y="829143"/>
                  </a:cubicBezTo>
                  <a:cubicBezTo>
                    <a:pt x="16089" y="860425"/>
                    <a:pt x="70632" y="720057"/>
                    <a:pt x="72236" y="728078"/>
                  </a:cubicBezTo>
                  <a:cubicBezTo>
                    <a:pt x="73840" y="736099"/>
                    <a:pt x="45767" y="812300"/>
                    <a:pt x="33735" y="877270"/>
                  </a:cubicBezTo>
                  <a:cubicBezTo>
                    <a:pt x="21703" y="942240"/>
                    <a:pt x="848" y="1102661"/>
                    <a:pt x="46" y="1117901"/>
                  </a:cubicBezTo>
                  <a:cubicBezTo>
                    <a:pt x="-756" y="1133141"/>
                    <a:pt x="8869" y="1053733"/>
                    <a:pt x="28922" y="968710"/>
                  </a:cubicBezTo>
                  <a:cubicBezTo>
                    <a:pt x="48975" y="883687"/>
                    <a:pt x="110737" y="657492"/>
                    <a:pt x="120362" y="607762"/>
                  </a:cubicBezTo>
                  <a:cubicBezTo>
                    <a:pt x="129987" y="558032"/>
                    <a:pt x="69028" y="727276"/>
                    <a:pt x="86674" y="670327"/>
                  </a:cubicBezTo>
                  <a:cubicBezTo>
                    <a:pt x="104320" y="613378"/>
                    <a:pt x="210198" y="314191"/>
                    <a:pt x="226240" y="266065"/>
                  </a:cubicBezTo>
                  <a:cubicBezTo>
                    <a:pt x="242282" y="217939"/>
                    <a:pt x="169290" y="423278"/>
                    <a:pt x="182926" y="381569"/>
                  </a:cubicBezTo>
                  <a:cubicBezTo>
                    <a:pt x="196562" y="339860"/>
                    <a:pt x="313669" y="-25098"/>
                    <a:pt x="303242" y="13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フリーフォーム 166">
              <a:extLst>
                <a:ext uri="{FF2B5EF4-FFF2-40B4-BE49-F238E27FC236}">
                  <a16:creationId xmlns:a16="http://schemas.microsoft.com/office/drawing/2014/main" id="{3B1DDB38-6C18-BFD2-F176-43689B6672BB}"/>
                </a:ext>
              </a:extLst>
            </p:cNvPr>
            <p:cNvSpPr/>
            <p:nvPr/>
          </p:nvSpPr>
          <p:spPr>
            <a:xfrm>
              <a:off x="3517299" y="2549841"/>
              <a:ext cx="202865" cy="1124291"/>
            </a:xfrm>
            <a:custGeom>
              <a:avLst/>
              <a:gdLst>
                <a:gd name="connsiteX0" fmla="*/ 202865 w 202865"/>
                <a:gd name="connsiteY0" fmla="*/ 854 h 1124291"/>
                <a:gd name="connsiteX1" fmla="*/ 101800 w 202865"/>
                <a:gd name="connsiteY1" fmla="*/ 433991 h 1124291"/>
                <a:gd name="connsiteX2" fmla="*/ 130676 w 202865"/>
                <a:gd name="connsiteY2" fmla="*/ 212610 h 1124291"/>
                <a:gd name="connsiteX3" fmla="*/ 44048 w 202865"/>
                <a:gd name="connsiteY3" fmla="*/ 684247 h 1124291"/>
                <a:gd name="connsiteX4" fmla="*/ 77737 w 202865"/>
                <a:gd name="connsiteY4" fmla="*/ 539868 h 1124291"/>
                <a:gd name="connsiteX5" fmla="*/ 53674 w 202865"/>
                <a:gd name="connsiteY5" fmla="*/ 823814 h 1124291"/>
                <a:gd name="connsiteX6" fmla="*/ 735 w 202865"/>
                <a:gd name="connsiteY6" fmla="*/ 1117384 h 1124291"/>
                <a:gd name="connsiteX7" fmla="*/ 24798 w 202865"/>
                <a:gd name="connsiteY7" fmla="*/ 977818 h 1124291"/>
                <a:gd name="connsiteX8" fmla="*/ 53674 w 202865"/>
                <a:gd name="connsiteY8" fmla="*/ 400302 h 1124291"/>
                <a:gd name="connsiteX9" fmla="*/ 58486 w 202865"/>
                <a:gd name="connsiteY9" fmla="*/ 510993 h 1124291"/>
                <a:gd name="connsiteX10" fmla="*/ 125863 w 202865"/>
                <a:gd name="connsiteY10" fmla="*/ 178921 h 1124291"/>
                <a:gd name="connsiteX11" fmla="*/ 101800 w 202865"/>
                <a:gd name="connsiteY11" fmla="*/ 318487 h 1124291"/>
                <a:gd name="connsiteX12" fmla="*/ 202865 w 202865"/>
                <a:gd name="connsiteY12" fmla="*/ 854 h 112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2865" h="1124291">
                  <a:moveTo>
                    <a:pt x="202865" y="854"/>
                  </a:moveTo>
                  <a:cubicBezTo>
                    <a:pt x="202865" y="20105"/>
                    <a:pt x="113831" y="398698"/>
                    <a:pt x="101800" y="433991"/>
                  </a:cubicBezTo>
                  <a:cubicBezTo>
                    <a:pt x="89769" y="469284"/>
                    <a:pt x="140301" y="170901"/>
                    <a:pt x="130676" y="212610"/>
                  </a:cubicBezTo>
                  <a:cubicBezTo>
                    <a:pt x="121051" y="254319"/>
                    <a:pt x="52871" y="629704"/>
                    <a:pt x="44048" y="684247"/>
                  </a:cubicBezTo>
                  <a:cubicBezTo>
                    <a:pt x="35225" y="738790"/>
                    <a:pt x="76133" y="516607"/>
                    <a:pt x="77737" y="539868"/>
                  </a:cubicBezTo>
                  <a:cubicBezTo>
                    <a:pt x="79341" y="563129"/>
                    <a:pt x="66508" y="727561"/>
                    <a:pt x="53674" y="823814"/>
                  </a:cubicBezTo>
                  <a:cubicBezTo>
                    <a:pt x="40840" y="920067"/>
                    <a:pt x="5548" y="1091717"/>
                    <a:pt x="735" y="1117384"/>
                  </a:cubicBezTo>
                  <a:cubicBezTo>
                    <a:pt x="-4078" y="1143051"/>
                    <a:pt x="15975" y="1097332"/>
                    <a:pt x="24798" y="977818"/>
                  </a:cubicBezTo>
                  <a:cubicBezTo>
                    <a:pt x="33621" y="858304"/>
                    <a:pt x="48059" y="478106"/>
                    <a:pt x="53674" y="400302"/>
                  </a:cubicBezTo>
                  <a:cubicBezTo>
                    <a:pt x="59289" y="322498"/>
                    <a:pt x="46454" y="547890"/>
                    <a:pt x="58486" y="510993"/>
                  </a:cubicBezTo>
                  <a:cubicBezTo>
                    <a:pt x="70517" y="474096"/>
                    <a:pt x="118644" y="211005"/>
                    <a:pt x="125863" y="178921"/>
                  </a:cubicBezTo>
                  <a:cubicBezTo>
                    <a:pt x="133082" y="146837"/>
                    <a:pt x="89768" y="343352"/>
                    <a:pt x="101800" y="318487"/>
                  </a:cubicBezTo>
                  <a:cubicBezTo>
                    <a:pt x="113832" y="293622"/>
                    <a:pt x="202865" y="-18397"/>
                    <a:pt x="202865" y="8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フリーフォーム 167">
              <a:extLst>
                <a:ext uri="{FF2B5EF4-FFF2-40B4-BE49-F238E27FC236}">
                  <a16:creationId xmlns:a16="http://schemas.microsoft.com/office/drawing/2014/main" id="{33CF95E4-2A96-01BD-BB99-0676472678E7}"/>
                </a:ext>
              </a:extLst>
            </p:cNvPr>
            <p:cNvSpPr/>
            <p:nvPr/>
          </p:nvSpPr>
          <p:spPr>
            <a:xfrm>
              <a:off x="3062615" y="3212419"/>
              <a:ext cx="135489" cy="908988"/>
            </a:xfrm>
            <a:custGeom>
              <a:avLst/>
              <a:gdLst>
                <a:gd name="connsiteX0" fmla="*/ 132972 w 135489"/>
                <a:gd name="connsiteY0" fmla="*/ 7232 h 908988"/>
                <a:gd name="connsiteX1" fmla="*/ 3031 w 135489"/>
                <a:gd name="connsiteY1" fmla="*/ 883130 h 908988"/>
                <a:gd name="connsiteX2" fmla="*/ 46345 w 135489"/>
                <a:gd name="connsiteY2" fmla="*/ 642499 h 908988"/>
                <a:gd name="connsiteX3" fmla="*/ 104097 w 135489"/>
                <a:gd name="connsiteY3" fmla="*/ 286364 h 908988"/>
                <a:gd name="connsiteX4" fmla="*/ 89659 w 135489"/>
                <a:gd name="connsiteY4" fmla="*/ 454806 h 908988"/>
                <a:gd name="connsiteX5" fmla="*/ 132972 w 135489"/>
                <a:gd name="connsiteY5" fmla="*/ 7232 h 90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489" h="908988">
                  <a:moveTo>
                    <a:pt x="132972" y="7232"/>
                  </a:moveTo>
                  <a:cubicBezTo>
                    <a:pt x="118534" y="78619"/>
                    <a:pt x="17469" y="777252"/>
                    <a:pt x="3031" y="883130"/>
                  </a:cubicBezTo>
                  <a:cubicBezTo>
                    <a:pt x="-11407" y="989008"/>
                    <a:pt x="29501" y="741960"/>
                    <a:pt x="46345" y="642499"/>
                  </a:cubicBezTo>
                  <a:cubicBezTo>
                    <a:pt x="63189" y="543038"/>
                    <a:pt x="96878" y="317646"/>
                    <a:pt x="104097" y="286364"/>
                  </a:cubicBezTo>
                  <a:cubicBezTo>
                    <a:pt x="111316" y="255082"/>
                    <a:pt x="84044" y="494109"/>
                    <a:pt x="89659" y="454806"/>
                  </a:cubicBezTo>
                  <a:cubicBezTo>
                    <a:pt x="95274" y="415503"/>
                    <a:pt x="147410" y="-64155"/>
                    <a:pt x="132972" y="72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フリーフォーム 168">
              <a:extLst>
                <a:ext uri="{FF2B5EF4-FFF2-40B4-BE49-F238E27FC236}">
                  <a16:creationId xmlns:a16="http://schemas.microsoft.com/office/drawing/2014/main" id="{21AB3A6E-3603-B652-FD9D-BB448E519BFD}"/>
                </a:ext>
              </a:extLst>
            </p:cNvPr>
            <p:cNvSpPr/>
            <p:nvPr/>
          </p:nvSpPr>
          <p:spPr>
            <a:xfrm>
              <a:off x="3031958" y="3936733"/>
              <a:ext cx="131280" cy="1052765"/>
            </a:xfrm>
            <a:custGeom>
              <a:avLst/>
              <a:gdLst>
                <a:gd name="connsiteX0" fmla="*/ 105878 w 131280"/>
                <a:gd name="connsiteY0" fmla="*/ 0 h 1052765"/>
                <a:gd name="connsiteX1" fmla="*/ 19250 w 131280"/>
                <a:gd name="connsiteY1" fmla="*/ 553452 h 1052765"/>
                <a:gd name="connsiteX2" fmla="*/ 125128 w 131280"/>
                <a:gd name="connsiteY2" fmla="*/ 1029903 h 1052765"/>
                <a:gd name="connsiteX3" fmla="*/ 105878 w 131280"/>
                <a:gd name="connsiteY3" fmla="*/ 933650 h 1052765"/>
                <a:gd name="connsiteX4" fmla="*/ 0 w 131280"/>
                <a:gd name="connsiteY4" fmla="*/ 553452 h 1052765"/>
                <a:gd name="connsiteX5" fmla="*/ 105878 w 131280"/>
                <a:gd name="connsiteY5" fmla="*/ 0 h 1052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280" h="1052765">
                  <a:moveTo>
                    <a:pt x="105878" y="0"/>
                  </a:moveTo>
                  <a:cubicBezTo>
                    <a:pt x="109086" y="0"/>
                    <a:pt x="16042" y="381802"/>
                    <a:pt x="19250" y="553452"/>
                  </a:cubicBezTo>
                  <a:cubicBezTo>
                    <a:pt x="22458" y="725102"/>
                    <a:pt x="110690" y="966537"/>
                    <a:pt x="125128" y="1029903"/>
                  </a:cubicBezTo>
                  <a:cubicBezTo>
                    <a:pt x="139566" y="1093269"/>
                    <a:pt x="126733" y="1013058"/>
                    <a:pt x="105878" y="933650"/>
                  </a:cubicBezTo>
                  <a:cubicBezTo>
                    <a:pt x="85023" y="854242"/>
                    <a:pt x="0" y="701841"/>
                    <a:pt x="0" y="553452"/>
                  </a:cubicBezTo>
                  <a:cubicBezTo>
                    <a:pt x="0" y="405063"/>
                    <a:pt x="102670" y="0"/>
                    <a:pt x="1058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フリーフォーム 169">
              <a:extLst>
                <a:ext uri="{FF2B5EF4-FFF2-40B4-BE49-F238E27FC236}">
                  <a16:creationId xmlns:a16="http://schemas.microsoft.com/office/drawing/2014/main" id="{0805FEE9-15BE-601C-BE09-44D8020F84C3}"/>
                </a:ext>
              </a:extLst>
            </p:cNvPr>
            <p:cNvSpPr/>
            <p:nvPr/>
          </p:nvSpPr>
          <p:spPr>
            <a:xfrm>
              <a:off x="2876126" y="4633227"/>
              <a:ext cx="180241" cy="1264022"/>
            </a:xfrm>
            <a:custGeom>
              <a:avLst/>
              <a:gdLst>
                <a:gd name="connsiteX0" fmla="*/ 170270 w 180241"/>
                <a:gd name="connsiteY0" fmla="*/ 1337 h 1264022"/>
                <a:gd name="connsiteX1" fmla="*/ 117331 w 180241"/>
                <a:gd name="connsiteY1" fmla="*/ 477788 h 1264022"/>
                <a:gd name="connsiteX2" fmla="*/ 122143 w 180241"/>
                <a:gd name="connsiteY2" fmla="*/ 357472 h 1264022"/>
                <a:gd name="connsiteX3" fmla="*/ 165457 w 180241"/>
                <a:gd name="connsiteY3" fmla="*/ 261219 h 1264022"/>
                <a:gd name="connsiteX4" fmla="*/ 126956 w 180241"/>
                <a:gd name="connsiteY4" fmla="*/ 549977 h 1264022"/>
                <a:gd name="connsiteX5" fmla="*/ 6640 w 180241"/>
                <a:gd name="connsiteY5" fmla="*/ 1238184 h 1264022"/>
                <a:gd name="connsiteX6" fmla="*/ 25891 w 180241"/>
                <a:gd name="connsiteY6" fmla="*/ 1088992 h 1264022"/>
                <a:gd name="connsiteX7" fmla="*/ 112518 w 180241"/>
                <a:gd name="connsiteY7" fmla="*/ 809859 h 1264022"/>
                <a:gd name="connsiteX8" fmla="*/ 179895 w 180241"/>
                <a:gd name="connsiteY8" fmla="*/ 626979 h 1264022"/>
                <a:gd name="connsiteX9" fmla="*/ 83642 w 180241"/>
                <a:gd name="connsiteY9" fmla="*/ 838735 h 1264022"/>
                <a:gd name="connsiteX10" fmla="*/ 141394 w 180241"/>
                <a:gd name="connsiteY10" fmla="*/ 588478 h 1264022"/>
                <a:gd name="connsiteX11" fmla="*/ 155832 w 180241"/>
                <a:gd name="connsiteY11" fmla="*/ 448912 h 1264022"/>
                <a:gd name="connsiteX12" fmla="*/ 141394 w 180241"/>
                <a:gd name="connsiteY12" fmla="*/ 487413 h 1264022"/>
                <a:gd name="connsiteX13" fmla="*/ 160645 w 180241"/>
                <a:gd name="connsiteY13" fmla="*/ 179405 h 1264022"/>
                <a:gd name="connsiteX14" fmla="*/ 136581 w 180241"/>
                <a:gd name="connsiteY14" fmla="*/ 328596 h 1264022"/>
                <a:gd name="connsiteX15" fmla="*/ 170270 w 180241"/>
                <a:gd name="connsiteY15" fmla="*/ 1337 h 1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241" h="1264022">
                  <a:moveTo>
                    <a:pt x="170270" y="1337"/>
                  </a:moveTo>
                  <a:cubicBezTo>
                    <a:pt x="167062" y="26202"/>
                    <a:pt x="125352" y="418432"/>
                    <a:pt x="117331" y="477788"/>
                  </a:cubicBezTo>
                  <a:cubicBezTo>
                    <a:pt x="109310" y="537144"/>
                    <a:pt x="114122" y="393567"/>
                    <a:pt x="122143" y="357472"/>
                  </a:cubicBezTo>
                  <a:cubicBezTo>
                    <a:pt x="130164" y="321377"/>
                    <a:pt x="164655" y="229135"/>
                    <a:pt x="165457" y="261219"/>
                  </a:cubicBezTo>
                  <a:cubicBezTo>
                    <a:pt x="166259" y="293303"/>
                    <a:pt x="153425" y="387150"/>
                    <a:pt x="126956" y="549977"/>
                  </a:cubicBezTo>
                  <a:cubicBezTo>
                    <a:pt x="100487" y="712804"/>
                    <a:pt x="23484" y="1148348"/>
                    <a:pt x="6640" y="1238184"/>
                  </a:cubicBezTo>
                  <a:cubicBezTo>
                    <a:pt x="-10204" y="1328020"/>
                    <a:pt x="8245" y="1160380"/>
                    <a:pt x="25891" y="1088992"/>
                  </a:cubicBezTo>
                  <a:cubicBezTo>
                    <a:pt x="43537" y="1017605"/>
                    <a:pt x="86851" y="886861"/>
                    <a:pt x="112518" y="809859"/>
                  </a:cubicBezTo>
                  <a:cubicBezTo>
                    <a:pt x="138185" y="732857"/>
                    <a:pt x="184708" y="622166"/>
                    <a:pt x="179895" y="626979"/>
                  </a:cubicBezTo>
                  <a:cubicBezTo>
                    <a:pt x="175082" y="631792"/>
                    <a:pt x="90059" y="845152"/>
                    <a:pt x="83642" y="838735"/>
                  </a:cubicBezTo>
                  <a:cubicBezTo>
                    <a:pt x="77225" y="832318"/>
                    <a:pt x="129362" y="653448"/>
                    <a:pt x="141394" y="588478"/>
                  </a:cubicBezTo>
                  <a:cubicBezTo>
                    <a:pt x="153426" y="523508"/>
                    <a:pt x="155832" y="465756"/>
                    <a:pt x="155832" y="448912"/>
                  </a:cubicBezTo>
                  <a:cubicBezTo>
                    <a:pt x="155832" y="432068"/>
                    <a:pt x="140592" y="532331"/>
                    <a:pt x="141394" y="487413"/>
                  </a:cubicBezTo>
                  <a:cubicBezTo>
                    <a:pt x="142196" y="442495"/>
                    <a:pt x="161447" y="205874"/>
                    <a:pt x="160645" y="179405"/>
                  </a:cubicBezTo>
                  <a:cubicBezTo>
                    <a:pt x="159843" y="152936"/>
                    <a:pt x="130966" y="351055"/>
                    <a:pt x="136581" y="328596"/>
                  </a:cubicBezTo>
                  <a:cubicBezTo>
                    <a:pt x="142196" y="306137"/>
                    <a:pt x="173478" y="-23528"/>
                    <a:pt x="170270" y="13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フリーフォーム 170">
              <a:extLst>
                <a:ext uri="{FF2B5EF4-FFF2-40B4-BE49-F238E27FC236}">
                  <a16:creationId xmlns:a16="http://schemas.microsoft.com/office/drawing/2014/main" id="{F8069F7F-1F05-6F8D-0EBA-1DC21F8BF54E}"/>
                </a:ext>
              </a:extLst>
            </p:cNvPr>
            <p:cNvSpPr/>
            <p:nvPr/>
          </p:nvSpPr>
          <p:spPr>
            <a:xfrm>
              <a:off x="2636782" y="5716370"/>
              <a:ext cx="313686" cy="1018836"/>
            </a:xfrm>
            <a:custGeom>
              <a:avLst/>
              <a:gdLst>
                <a:gd name="connsiteX0" fmla="*/ 313361 w 313686"/>
                <a:gd name="connsiteY0" fmla="*/ 1036 h 1018836"/>
                <a:gd name="connsiteX1" fmla="*/ 116043 w 313686"/>
                <a:gd name="connsiteY1" fmla="*/ 448611 h 1018836"/>
                <a:gd name="connsiteX2" fmla="*/ 149732 w 313686"/>
                <a:gd name="connsiteY2" fmla="*/ 352358 h 1018836"/>
                <a:gd name="connsiteX3" fmla="*/ 236359 w 313686"/>
                <a:gd name="connsiteY3" fmla="*/ 236855 h 1018836"/>
                <a:gd name="connsiteX4" fmla="*/ 212296 w 313686"/>
                <a:gd name="connsiteY4" fmla="*/ 395672 h 1018836"/>
                <a:gd name="connsiteX5" fmla="*/ 159357 w 313686"/>
                <a:gd name="connsiteY5" fmla="*/ 530426 h 1018836"/>
                <a:gd name="connsiteX6" fmla="*/ 540 w 313686"/>
                <a:gd name="connsiteY6" fmla="*/ 852872 h 1018836"/>
                <a:gd name="connsiteX7" fmla="*/ 111231 w 313686"/>
                <a:gd name="connsiteY7" fmla="*/ 650742 h 1018836"/>
                <a:gd name="connsiteX8" fmla="*/ 212296 w 313686"/>
                <a:gd name="connsiteY8" fmla="*/ 491925 h 1018836"/>
                <a:gd name="connsiteX9" fmla="*/ 207483 w 313686"/>
                <a:gd name="connsiteY9" fmla="*/ 645929 h 1018836"/>
                <a:gd name="connsiteX10" fmla="*/ 39041 w 313686"/>
                <a:gd name="connsiteY10" fmla="*/ 1016502 h 1018836"/>
                <a:gd name="connsiteX11" fmla="*/ 140106 w 313686"/>
                <a:gd name="connsiteY11" fmla="*/ 795121 h 1018836"/>
                <a:gd name="connsiteX12" fmla="*/ 241172 w 313686"/>
                <a:gd name="connsiteY12" fmla="*/ 621866 h 1018836"/>
                <a:gd name="connsiteX13" fmla="*/ 207483 w 313686"/>
                <a:gd name="connsiteY13" fmla="*/ 477487 h 1018836"/>
                <a:gd name="connsiteX14" fmla="*/ 245984 w 313686"/>
                <a:gd name="connsiteY14" fmla="*/ 121352 h 1018836"/>
                <a:gd name="connsiteX15" fmla="*/ 164170 w 313686"/>
                <a:gd name="connsiteY15" fmla="*/ 318670 h 1018836"/>
                <a:gd name="connsiteX16" fmla="*/ 313361 w 313686"/>
                <a:gd name="connsiteY16" fmla="*/ 1036 h 1018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3686" h="1018836">
                  <a:moveTo>
                    <a:pt x="313361" y="1036"/>
                  </a:moveTo>
                  <a:cubicBezTo>
                    <a:pt x="305340" y="22693"/>
                    <a:pt x="143314" y="390057"/>
                    <a:pt x="116043" y="448611"/>
                  </a:cubicBezTo>
                  <a:cubicBezTo>
                    <a:pt x="88772" y="507165"/>
                    <a:pt x="129679" y="387651"/>
                    <a:pt x="149732" y="352358"/>
                  </a:cubicBezTo>
                  <a:cubicBezTo>
                    <a:pt x="169785" y="317065"/>
                    <a:pt x="225932" y="229636"/>
                    <a:pt x="236359" y="236855"/>
                  </a:cubicBezTo>
                  <a:cubicBezTo>
                    <a:pt x="246786" y="244074"/>
                    <a:pt x="225130" y="346743"/>
                    <a:pt x="212296" y="395672"/>
                  </a:cubicBezTo>
                  <a:cubicBezTo>
                    <a:pt x="199462" y="444601"/>
                    <a:pt x="194650" y="454226"/>
                    <a:pt x="159357" y="530426"/>
                  </a:cubicBezTo>
                  <a:cubicBezTo>
                    <a:pt x="124064" y="606626"/>
                    <a:pt x="8561" y="832819"/>
                    <a:pt x="540" y="852872"/>
                  </a:cubicBezTo>
                  <a:cubicBezTo>
                    <a:pt x="-7481" y="872925"/>
                    <a:pt x="75938" y="710900"/>
                    <a:pt x="111231" y="650742"/>
                  </a:cubicBezTo>
                  <a:cubicBezTo>
                    <a:pt x="146524" y="590584"/>
                    <a:pt x="196254" y="492727"/>
                    <a:pt x="212296" y="491925"/>
                  </a:cubicBezTo>
                  <a:cubicBezTo>
                    <a:pt x="228338" y="491123"/>
                    <a:pt x="236359" y="558500"/>
                    <a:pt x="207483" y="645929"/>
                  </a:cubicBezTo>
                  <a:cubicBezTo>
                    <a:pt x="178607" y="733358"/>
                    <a:pt x="50270" y="991637"/>
                    <a:pt x="39041" y="1016502"/>
                  </a:cubicBezTo>
                  <a:cubicBezTo>
                    <a:pt x="27811" y="1041367"/>
                    <a:pt x="106418" y="860894"/>
                    <a:pt x="140106" y="795121"/>
                  </a:cubicBezTo>
                  <a:cubicBezTo>
                    <a:pt x="173794" y="729348"/>
                    <a:pt x="229942" y="674805"/>
                    <a:pt x="241172" y="621866"/>
                  </a:cubicBezTo>
                  <a:cubicBezTo>
                    <a:pt x="252401" y="568927"/>
                    <a:pt x="206681" y="560906"/>
                    <a:pt x="207483" y="477487"/>
                  </a:cubicBezTo>
                  <a:cubicBezTo>
                    <a:pt x="208285" y="394068"/>
                    <a:pt x="253203" y="147821"/>
                    <a:pt x="245984" y="121352"/>
                  </a:cubicBezTo>
                  <a:cubicBezTo>
                    <a:pt x="238765" y="94883"/>
                    <a:pt x="149732" y="333108"/>
                    <a:pt x="164170" y="318670"/>
                  </a:cubicBezTo>
                  <a:cubicBezTo>
                    <a:pt x="178608" y="304232"/>
                    <a:pt x="321382" y="-20621"/>
                    <a:pt x="313361" y="10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フリーフォーム 171">
              <a:extLst>
                <a:ext uri="{FF2B5EF4-FFF2-40B4-BE49-F238E27FC236}">
                  <a16:creationId xmlns:a16="http://schemas.microsoft.com/office/drawing/2014/main" id="{74E132F9-046E-3963-63EC-374A58C8525C}"/>
                </a:ext>
              </a:extLst>
            </p:cNvPr>
            <p:cNvSpPr/>
            <p:nvPr/>
          </p:nvSpPr>
          <p:spPr>
            <a:xfrm>
              <a:off x="5113789" y="1191373"/>
              <a:ext cx="1365447" cy="613438"/>
            </a:xfrm>
            <a:custGeom>
              <a:avLst/>
              <a:gdLst>
                <a:gd name="connsiteX0" fmla="*/ 1136 w 1365447"/>
                <a:gd name="connsiteY0" fmla="*/ 31002 h 613438"/>
                <a:gd name="connsiteX1" fmla="*/ 385311 w 1365447"/>
                <a:gd name="connsiteY1" fmla="*/ 2427 h 613438"/>
                <a:gd name="connsiteX2" fmla="*/ 696461 w 1365447"/>
                <a:gd name="connsiteY2" fmla="*/ 107202 h 613438"/>
                <a:gd name="connsiteX3" fmla="*/ 683761 w 1365447"/>
                <a:gd name="connsiteY3" fmla="*/ 81802 h 613438"/>
                <a:gd name="connsiteX4" fmla="*/ 1026661 w 1365447"/>
                <a:gd name="connsiteY4" fmla="*/ 253252 h 613438"/>
                <a:gd name="connsiteX5" fmla="*/ 1340986 w 1365447"/>
                <a:gd name="connsiteY5" fmla="*/ 589802 h 613438"/>
                <a:gd name="connsiteX6" fmla="*/ 1315586 w 1365447"/>
                <a:gd name="connsiteY6" fmla="*/ 554877 h 613438"/>
                <a:gd name="connsiteX7" fmla="*/ 1083811 w 1365447"/>
                <a:gd name="connsiteY7" fmla="*/ 310402 h 613438"/>
                <a:gd name="connsiteX8" fmla="*/ 947286 w 1365447"/>
                <a:gd name="connsiteY8" fmla="*/ 189752 h 613438"/>
                <a:gd name="connsiteX9" fmla="*/ 826636 w 1365447"/>
                <a:gd name="connsiteY9" fmla="*/ 135777 h 613438"/>
                <a:gd name="connsiteX10" fmla="*/ 553586 w 1365447"/>
                <a:gd name="connsiteY10" fmla="*/ 24652 h 613438"/>
                <a:gd name="connsiteX11" fmla="*/ 598036 w 1365447"/>
                <a:gd name="connsiteY11" fmla="*/ 56402 h 613438"/>
                <a:gd name="connsiteX12" fmla="*/ 382136 w 1365447"/>
                <a:gd name="connsiteY12" fmla="*/ 24652 h 613438"/>
                <a:gd name="connsiteX13" fmla="*/ 245611 w 1365447"/>
                <a:gd name="connsiteY13" fmla="*/ 31002 h 613438"/>
                <a:gd name="connsiteX14" fmla="*/ 398011 w 1365447"/>
                <a:gd name="connsiteY14" fmla="*/ 15127 h 613438"/>
                <a:gd name="connsiteX15" fmla="*/ 271011 w 1365447"/>
                <a:gd name="connsiteY15" fmla="*/ 2427 h 613438"/>
                <a:gd name="connsiteX16" fmla="*/ 1136 w 1365447"/>
                <a:gd name="connsiteY16" fmla="*/ 31002 h 61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5447" h="613438">
                  <a:moveTo>
                    <a:pt x="1136" y="31002"/>
                  </a:moveTo>
                  <a:cubicBezTo>
                    <a:pt x="20186" y="31002"/>
                    <a:pt x="269424" y="-10273"/>
                    <a:pt x="385311" y="2427"/>
                  </a:cubicBezTo>
                  <a:cubicBezTo>
                    <a:pt x="501198" y="15127"/>
                    <a:pt x="646719" y="93973"/>
                    <a:pt x="696461" y="107202"/>
                  </a:cubicBezTo>
                  <a:cubicBezTo>
                    <a:pt x="746203" y="120431"/>
                    <a:pt x="628728" y="57460"/>
                    <a:pt x="683761" y="81802"/>
                  </a:cubicBezTo>
                  <a:cubicBezTo>
                    <a:pt x="738794" y="106144"/>
                    <a:pt x="917123" y="168585"/>
                    <a:pt x="1026661" y="253252"/>
                  </a:cubicBezTo>
                  <a:cubicBezTo>
                    <a:pt x="1136199" y="337919"/>
                    <a:pt x="1292832" y="539531"/>
                    <a:pt x="1340986" y="589802"/>
                  </a:cubicBezTo>
                  <a:cubicBezTo>
                    <a:pt x="1389140" y="640073"/>
                    <a:pt x="1358448" y="601444"/>
                    <a:pt x="1315586" y="554877"/>
                  </a:cubicBezTo>
                  <a:cubicBezTo>
                    <a:pt x="1272724" y="508310"/>
                    <a:pt x="1145194" y="371256"/>
                    <a:pt x="1083811" y="310402"/>
                  </a:cubicBezTo>
                  <a:cubicBezTo>
                    <a:pt x="1022428" y="249548"/>
                    <a:pt x="990148" y="218856"/>
                    <a:pt x="947286" y="189752"/>
                  </a:cubicBezTo>
                  <a:cubicBezTo>
                    <a:pt x="904424" y="160648"/>
                    <a:pt x="892253" y="163294"/>
                    <a:pt x="826636" y="135777"/>
                  </a:cubicBezTo>
                  <a:cubicBezTo>
                    <a:pt x="761019" y="108260"/>
                    <a:pt x="591686" y="37881"/>
                    <a:pt x="553586" y="24652"/>
                  </a:cubicBezTo>
                  <a:cubicBezTo>
                    <a:pt x="515486" y="11423"/>
                    <a:pt x="626611" y="56402"/>
                    <a:pt x="598036" y="56402"/>
                  </a:cubicBezTo>
                  <a:cubicBezTo>
                    <a:pt x="569461" y="56402"/>
                    <a:pt x="440873" y="28885"/>
                    <a:pt x="382136" y="24652"/>
                  </a:cubicBezTo>
                  <a:cubicBezTo>
                    <a:pt x="323399" y="20419"/>
                    <a:pt x="242965" y="32590"/>
                    <a:pt x="245611" y="31002"/>
                  </a:cubicBezTo>
                  <a:cubicBezTo>
                    <a:pt x="248257" y="29414"/>
                    <a:pt x="393778" y="19889"/>
                    <a:pt x="398011" y="15127"/>
                  </a:cubicBezTo>
                  <a:cubicBezTo>
                    <a:pt x="402244" y="10365"/>
                    <a:pt x="333982" y="-2335"/>
                    <a:pt x="271011" y="2427"/>
                  </a:cubicBezTo>
                  <a:cubicBezTo>
                    <a:pt x="208040" y="7189"/>
                    <a:pt x="-17914" y="31002"/>
                    <a:pt x="1136" y="310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フリーフォーム 172">
              <a:extLst>
                <a:ext uri="{FF2B5EF4-FFF2-40B4-BE49-F238E27FC236}">
                  <a16:creationId xmlns:a16="http://schemas.microsoft.com/office/drawing/2014/main" id="{167A6638-3F08-6E81-5956-0E7B55034A9B}"/>
                </a:ext>
              </a:extLst>
            </p:cNvPr>
            <p:cNvSpPr/>
            <p:nvPr/>
          </p:nvSpPr>
          <p:spPr>
            <a:xfrm>
              <a:off x="5091453" y="1178502"/>
              <a:ext cx="406781" cy="47166"/>
            </a:xfrm>
            <a:custGeom>
              <a:avLst/>
              <a:gdLst>
                <a:gd name="connsiteX0" fmla="*/ 1247 w 406781"/>
                <a:gd name="connsiteY0" fmla="*/ 43873 h 47166"/>
                <a:gd name="connsiteX1" fmla="*/ 382247 w 406781"/>
                <a:gd name="connsiteY1" fmla="*/ 2598 h 47166"/>
                <a:gd name="connsiteX2" fmla="*/ 353672 w 406781"/>
                <a:gd name="connsiteY2" fmla="*/ 8948 h 47166"/>
                <a:gd name="connsiteX3" fmla="*/ 229847 w 406781"/>
                <a:gd name="connsiteY3" fmla="*/ 47048 h 47166"/>
                <a:gd name="connsiteX4" fmla="*/ 258422 w 406781"/>
                <a:gd name="connsiteY4" fmla="*/ 21648 h 47166"/>
                <a:gd name="connsiteX5" fmla="*/ 1247 w 406781"/>
                <a:gd name="connsiteY5" fmla="*/ 43873 h 4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781" h="47166">
                  <a:moveTo>
                    <a:pt x="1247" y="43873"/>
                  </a:moveTo>
                  <a:cubicBezTo>
                    <a:pt x="21885" y="40698"/>
                    <a:pt x="323510" y="8419"/>
                    <a:pt x="382247" y="2598"/>
                  </a:cubicBezTo>
                  <a:cubicBezTo>
                    <a:pt x="440985" y="-3223"/>
                    <a:pt x="379072" y="1540"/>
                    <a:pt x="353672" y="8948"/>
                  </a:cubicBezTo>
                  <a:cubicBezTo>
                    <a:pt x="328272" y="16356"/>
                    <a:pt x="245722" y="44931"/>
                    <a:pt x="229847" y="47048"/>
                  </a:cubicBezTo>
                  <a:cubicBezTo>
                    <a:pt x="213972" y="49165"/>
                    <a:pt x="294405" y="22177"/>
                    <a:pt x="258422" y="21648"/>
                  </a:cubicBezTo>
                  <a:cubicBezTo>
                    <a:pt x="222439" y="21119"/>
                    <a:pt x="-19391" y="47048"/>
                    <a:pt x="1247" y="438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フリーフォーム 173">
              <a:extLst>
                <a:ext uri="{FF2B5EF4-FFF2-40B4-BE49-F238E27FC236}">
                  <a16:creationId xmlns:a16="http://schemas.microsoft.com/office/drawing/2014/main" id="{49DE6A1A-33C8-87AB-29E8-ADA33D0E3332}"/>
                </a:ext>
              </a:extLst>
            </p:cNvPr>
            <p:cNvSpPr/>
            <p:nvPr/>
          </p:nvSpPr>
          <p:spPr>
            <a:xfrm>
              <a:off x="6476883" y="1746199"/>
              <a:ext cx="352282" cy="623797"/>
            </a:xfrm>
            <a:custGeom>
              <a:avLst/>
              <a:gdLst>
                <a:gd name="connsiteX0" fmla="*/ 117 w 352282"/>
                <a:gd name="connsiteY0" fmla="*/ 51 h 623797"/>
                <a:gd name="connsiteX1" fmla="*/ 200142 w 352282"/>
                <a:gd name="connsiteY1" fmla="*/ 266751 h 623797"/>
                <a:gd name="connsiteX2" fmla="*/ 349367 w 352282"/>
                <a:gd name="connsiteY2" fmla="*/ 616001 h 623797"/>
                <a:gd name="connsiteX3" fmla="*/ 289042 w 352282"/>
                <a:gd name="connsiteY3" fmla="*/ 489001 h 623797"/>
                <a:gd name="connsiteX4" fmla="*/ 168392 w 352282"/>
                <a:gd name="connsiteY4" fmla="*/ 254051 h 623797"/>
                <a:gd name="connsiteX5" fmla="*/ 222367 w 352282"/>
                <a:gd name="connsiteY5" fmla="*/ 339776 h 623797"/>
                <a:gd name="connsiteX6" fmla="*/ 171567 w 352282"/>
                <a:gd name="connsiteY6" fmla="*/ 244526 h 623797"/>
                <a:gd name="connsiteX7" fmla="*/ 117 w 352282"/>
                <a:gd name="connsiteY7" fmla="*/ 51 h 623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282" h="623797">
                  <a:moveTo>
                    <a:pt x="117" y="51"/>
                  </a:moveTo>
                  <a:cubicBezTo>
                    <a:pt x="4879" y="3755"/>
                    <a:pt x="141934" y="164093"/>
                    <a:pt x="200142" y="266751"/>
                  </a:cubicBezTo>
                  <a:cubicBezTo>
                    <a:pt x="258350" y="369409"/>
                    <a:pt x="334550" y="578959"/>
                    <a:pt x="349367" y="616001"/>
                  </a:cubicBezTo>
                  <a:cubicBezTo>
                    <a:pt x="364184" y="653043"/>
                    <a:pt x="319204" y="549326"/>
                    <a:pt x="289042" y="489001"/>
                  </a:cubicBezTo>
                  <a:cubicBezTo>
                    <a:pt x="258880" y="428676"/>
                    <a:pt x="179504" y="278922"/>
                    <a:pt x="168392" y="254051"/>
                  </a:cubicBezTo>
                  <a:cubicBezTo>
                    <a:pt x="157280" y="229180"/>
                    <a:pt x="221838" y="341363"/>
                    <a:pt x="222367" y="339776"/>
                  </a:cubicBezTo>
                  <a:cubicBezTo>
                    <a:pt x="222896" y="338189"/>
                    <a:pt x="205963" y="296913"/>
                    <a:pt x="171567" y="244526"/>
                  </a:cubicBezTo>
                  <a:cubicBezTo>
                    <a:pt x="137171" y="192139"/>
                    <a:pt x="-4645" y="-3653"/>
                    <a:pt x="117" y="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フリーフォーム 174">
              <a:extLst>
                <a:ext uri="{FF2B5EF4-FFF2-40B4-BE49-F238E27FC236}">
                  <a16:creationId xmlns:a16="http://schemas.microsoft.com/office/drawing/2014/main" id="{14013787-F2A9-909C-C772-986AEB8457EA}"/>
                </a:ext>
              </a:extLst>
            </p:cNvPr>
            <p:cNvSpPr/>
            <p:nvPr/>
          </p:nvSpPr>
          <p:spPr>
            <a:xfrm>
              <a:off x="6832508" y="2324982"/>
              <a:ext cx="233151" cy="957976"/>
            </a:xfrm>
            <a:custGeom>
              <a:avLst/>
              <a:gdLst>
                <a:gd name="connsiteX0" fmla="*/ 92 w 233151"/>
                <a:gd name="connsiteY0" fmla="*/ 2293 h 957976"/>
                <a:gd name="connsiteX1" fmla="*/ 142967 w 233151"/>
                <a:gd name="connsiteY1" fmla="*/ 462668 h 957976"/>
                <a:gd name="connsiteX2" fmla="*/ 228692 w 233151"/>
                <a:gd name="connsiteY2" fmla="*/ 932568 h 957976"/>
                <a:gd name="connsiteX3" fmla="*/ 212817 w 233151"/>
                <a:gd name="connsiteY3" fmla="*/ 850018 h 957976"/>
                <a:gd name="connsiteX4" fmla="*/ 142967 w 233151"/>
                <a:gd name="connsiteY4" fmla="*/ 469018 h 957976"/>
                <a:gd name="connsiteX5" fmla="*/ 165192 w 233151"/>
                <a:gd name="connsiteY5" fmla="*/ 662693 h 957976"/>
                <a:gd name="connsiteX6" fmla="*/ 92 w 233151"/>
                <a:gd name="connsiteY6" fmla="*/ 2293 h 95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151" h="957976">
                  <a:moveTo>
                    <a:pt x="92" y="2293"/>
                  </a:moveTo>
                  <a:cubicBezTo>
                    <a:pt x="-3612" y="-31045"/>
                    <a:pt x="104867" y="307622"/>
                    <a:pt x="142967" y="462668"/>
                  </a:cubicBezTo>
                  <a:cubicBezTo>
                    <a:pt x="181067" y="617714"/>
                    <a:pt x="217050" y="868010"/>
                    <a:pt x="228692" y="932568"/>
                  </a:cubicBezTo>
                  <a:cubicBezTo>
                    <a:pt x="240334" y="997126"/>
                    <a:pt x="227104" y="927276"/>
                    <a:pt x="212817" y="850018"/>
                  </a:cubicBezTo>
                  <a:cubicBezTo>
                    <a:pt x="198530" y="772760"/>
                    <a:pt x="150904" y="500239"/>
                    <a:pt x="142967" y="469018"/>
                  </a:cubicBezTo>
                  <a:cubicBezTo>
                    <a:pt x="135030" y="437797"/>
                    <a:pt x="185300" y="734660"/>
                    <a:pt x="165192" y="662693"/>
                  </a:cubicBezTo>
                  <a:cubicBezTo>
                    <a:pt x="145084" y="590726"/>
                    <a:pt x="3796" y="35631"/>
                    <a:pt x="92" y="22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フリーフォーム 175">
              <a:extLst>
                <a:ext uri="{FF2B5EF4-FFF2-40B4-BE49-F238E27FC236}">
                  <a16:creationId xmlns:a16="http://schemas.microsoft.com/office/drawing/2014/main" id="{7D3E622D-B8C6-6837-E92B-FDC4AD7909CA}"/>
                </a:ext>
              </a:extLst>
            </p:cNvPr>
            <p:cNvSpPr/>
            <p:nvPr/>
          </p:nvSpPr>
          <p:spPr>
            <a:xfrm>
              <a:off x="7066385" y="3220306"/>
              <a:ext cx="92040" cy="1037829"/>
            </a:xfrm>
            <a:custGeom>
              <a:avLst/>
              <a:gdLst>
                <a:gd name="connsiteX0" fmla="*/ 1165 w 92040"/>
                <a:gd name="connsiteY0" fmla="*/ 11844 h 1037829"/>
                <a:gd name="connsiteX1" fmla="*/ 90065 w 92040"/>
                <a:gd name="connsiteY1" fmla="*/ 907194 h 1037829"/>
                <a:gd name="connsiteX2" fmla="*/ 61490 w 92040"/>
                <a:gd name="connsiteY2" fmla="*/ 659544 h 1037829"/>
                <a:gd name="connsiteX3" fmla="*/ 45615 w 92040"/>
                <a:gd name="connsiteY3" fmla="*/ 535719 h 1037829"/>
                <a:gd name="connsiteX4" fmla="*/ 48790 w 92040"/>
                <a:gd name="connsiteY4" fmla="*/ 1037369 h 1037829"/>
                <a:gd name="connsiteX5" fmla="*/ 39265 w 92040"/>
                <a:gd name="connsiteY5" fmla="*/ 434119 h 1037829"/>
                <a:gd name="connsiteX6" fmla="*/ 1165 w 92040"/>
                <a:gd name="connsiteY6" fmla="*/ 11844 h 103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040" h="1037829">
                  <a:moveTo>
                    <a:pt x="1165" y="11844"/>
                  </a:moveTo>
                  <a:cubicBezTo>
                    <a:pt x="9632" y="90690"/>
                    <a:pt x="80011" y="799244"/>
                    <a:pt x="90065" y="907194"/>
                  </a:cubicBezTo>
                  <a:cubicBezTo>
                    <a:pt x="100119" y="1015144"/>
                    <a:pt x="68898" y="721456"/>
                    <a:pt x="61490" y="659544"/>
                  </a:cubicBezTo>
                  <a:cubicBezTo>
                    <a:pt x="54082" y="597632"/>
                    <a:pt x="47732" y="472748"/>
                    <a:pt x="45615" y="535719"/>
                  </a:cubicBezTo>
                  <a:cubicBezTo>
                    <a:pt x="43498" y="598690"/>
                    <a:pt x="49848" y="1054302"/>
                    <a:pt x="48790" y="1037369"/>
                  </a:cubicBezTo>
                  <a:cubicBezTo>
                    <a:pt x="47732" y="1020436"/>
                    <a:pt x="45615" y="600807"/>
                    <a:pt x="39265" y="434119"/>
                  </a:cubicBezTo>
                  <a:cubicBezTo>
                    <a:pt x="32915" y="267432"/>
                    <a:pt x="-7302" y="-67002"/>
                    <a:pt x="1165" y="118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フリーフォーム 176">
              <a:extLst>
                <a:ext uri="{FF2B5EF4-FFF2-40B4-BE49-F238E27FC236}">
                  <a16:creationId xmlns:a16="http://schemas.microsoft.com/office/drawing/2014/main" id="{9751AF1F-8BD2-37C7-27B8-4BDCC71D6800}"/>
                </a:ext>
              </a:extLst>
            </p:cNvPr>
            <p:cNvSpPr/>
            <p:nvPr/>
          </p:nvSpPr>
          <p:spPr>
            <a:xfrm>
              <a:off x="7178189" y="4140101"/>
              <a:ext cx="101283" cy="1062352"/>
            </a:xfrm>
            <a:custGeom>
              <a:avLst/>
              <a:gdLst>
                <a:gd name="connsiteX0" fmla="*/ 486 w 101283"/>
                <a:gd name="connsiteY0" fmla="*/ 99 h 1062352"/>
                <a:gd name="connsiteX1" fmla="*/ 19536 w 101283"/>
                <a:gd name="connsiteY1" fmla="*/ 355699 h 1062352"/>
                <a:gd name="connsiteX2" fmla="*/ 29061 w 101283"/>
                <a:gd name="connsiteY2" fmla="*/ 301724 h 1062352"/>
                <a:gd name="connsiteX3" fmla="*/ 70336 w 101283"/>
                <a:gd name="connsiteY3" fmla="*/ 612874 h 1062352"/>
                <a:gd name="connsiteX4" fmla="*/ 98911 w 101283"/>
                <a:gd name="connsiteY4" fmla="*/ 1047849 h 1062352"/>
                <a:gd name="connsiteX5" fmla="*/ 98911 w 101283"/>
                <a:gd name="connsiteY5" fmla="*/ 936724 h 1062352"/>
                <a:gd name="connsiteX6" fmla="*/ 92561 w 101283"/>
                <a:gd name="connsiteY6" fmla="*/ 717649 h 1062352"/>
                <a:gd name="connsiteX7" fmla="*/ 86211 w 101283"/>
                <a:gd name="connsiteY7" fmla="*/ 819249 h 1062352"/>
                <a:gd name="connsiteX8" fmla="*/ 16361 w 101283"/>
                <a:gd name="connsiteY8" fmla="*/ 384274 h 1062352"/>
                <a:gd name="connsiteX9" fmla="*/ 44936 w 101283"/>
                <a:gd name="connsiteY9" fmla="*/ 543024 h 1062352"/>
                <a:gd name="connsiteX10" fmla="*/ 51286 w 101283"/>
                <a:gd name="connsiteY10" fmla="*/ 450949 h 1062352"/>
                <a:gd name="connsiteX11" fmla="*/ 29061 w 101283"/>
                <a:gd name="connsiteY11" fmla="*/ 311249 h 1062352"/>
                <a:gd name="connsiteX12" fmla="*/ 29061 w 101283"/>
                <a:gd name="connsiteY12" fmla="*/ 168374 h 1062352"/>
                <a:gd name="connsiteX13" fmla="*/ 6836 w 101283"/>
                <a:gd name="connsiteY13" fmla="*/ 317599 h 1062352"/>
                <a:gd name="connsiteX14" fmla="*/ 486 w 101283"/>
                <a:gd name="connsiteY14" fmla="*/ 99 h 106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283" h="1062352">
                  <a:moveTo>
                    <a:pt x="486" y="99"/>
                  </a:moveTo>
                  <a:cubicBezTo>
                    <a:pt x="2603" y="6449"/>
                    <a:pt x="14774" y="305428"/>
                    <a:pt x="19536" y="355699"/>
                  </a:cubicBezTo>
                  <a:cubicBezTo>
                    <a:pt x="24298" y="405970"/>
                    <a:pt x="20594" y="258862"/>
                    <a:pt x="29061" y="301724"/>
                  </a:cubicBezTo>
                  <a:cubicBezTo>
                    <a:pt x="37528" y="344586"/>
                    <a:pt x="58694" y="488520"/>
                    <a:pt x="70336" y="612874"/>
                  </a:cubicBezTo>
                  <a:cubicBezTo>
                    <a:pt x="81978" y="737228"/>
                    <a:pt x="94148" y="993874"/>
                    <a:pt x="98911" y="1047849"/>
                  </a:cubicBezTo>
                  <a:cubicBezTo>
                    <a:pt x="103674" y="1101824"/>
                    <a:pt x="99969" y="991757"/>
                    <a:pt x="98911" y="936724"/>
                  </a:cubicBezTo>
                  <a:cubicBezTo>
                    <a:pt x="97853" y="881691"/>
                    <a:pt x="94678" y="737228"/>
                    <a:pt x="92561" y="717649"/>
                  </a:cubicBezTo>
                  <a:cubicBezTo>
                    <a:pt x="90444" y="698070"/>
                    <a:pt x="98911" y="874812"/>
                    <a:pt x="86211" y="819249"/>
                  </a:cubicBezTo>
                  <a:cubicBezTo>
                    <a:pt x="73511" y="763686"/>
                    <a:pt x="23240" y="430312"/>
                    <a:pt x="16361" y="384274"/>
                  </a:cubicBezTo>
                  <a:cubicBezTo>
                    <a:pt x="9482" y="338237"/>
                    <a:pt x="39115" y="531912"/>
                    <a:pt x="44936" y="543024"/>
                  </a:cubicBezTo>
                  <a:cubicBezTo>
                    <a:pt x="50757" y="554136"/>
                    <a:pt x="53932" y="489578"/>
                    <a:pt x="51286" y="450949"/>
                  </a:cubicBezTo>
                  <a:cubicBezTo>
                    <a:pt x="48640" y="412320"/>
                    <a:pt x="32765" y="358345"/>
                    <a:pt x="29061" y="311249"/>
                  </a:cubicBezTo>
                  <a:cubicBezTo>
                    <a:pt x="25357" y="264153"/>
                    <a:pt x="32765" y="167316"/>
                    <a:pt x="29061" y="168374"/>
                  </a:cubicBezTo>
                  <a:cubicBezTo>
                    <a:pt x="25357" y="169432"/>
                    <a:pt x="10011" y="341412"/>
                    <a:pt x="6836" y="317599"/>
                  </a:cubicBezTo>
                  <a:cubicBezTo>
                    <a:pt x="3661" y="293787"/>
                    <a:pt x="-1631" y="-6251"/>
                    <a:pt x="486" y="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フリーフォーム 177">
              <a:extLst>
                <a:ext uri="{FF2B5EF4-FFF2-40B4-BE49-F238E27FC236}">
                  <a16:creationId xmlns:a16="http://schemas.microsoft.com/office/drawing/2014/main" id="{5AE045E3-D605-E2EE-6C0E-D068B76E0998}"/>
                </a:ext>
              </a:extLst>
            </p:cNvPr>
            <p:cNvSpPr/>
            <p:nvPr/>
          </p:nvSpPr>
          <p:spPr>
            <a:xfrm>
              <a:off x="7265852" y="5158271"/>
              <a:ext cx="425665" cy="2101803"/>
            </a:xfrm>
            <a:custGeom>
              <a:avLst/>
              <a:gdLst>
                <a:gd name="connsiteX0" fmla="*/ 1222 w 425665"/>
                <a:gd name="connsiteY0" fmla="*/ 4995 h 2101803"/>
                <a:gd name="connsiteX1" fmla="*/ 413733 w 425665"/>
                <a:gd name="connsiteY1" fmla="*/ 2033176 h 2101803"/>
                <a:gd name="connsiteX2" fmla="*/ 289980 w 425665"/>
                <a:gd name="connsiteY2" fmla="*/ 1476285 h 2101803"/>
                <a:gd name="connsiteX3" fmla="*/ 1222 w 425665"/>
                <a:gd name="connsiteY3" fmla="*/ 4995 h 210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5665" h="2101803">
                  <a:moveTo>
                    <a:pt x="1222" y="4995"/>
                  </a:moveTo>
                  <a:cubicBezTo>
                    <a:pt x="21847" y="97810"/>
                    <a:pt x="365607" y="1787961"/>
                    <a:pt x="413733" y="2033176"/>
                  </a:cubicBezTo>
                  <a:cubicBezTo>
                    <a:pt x="461859" y="2278391"/>
                    <a:pt x="353002" y="1813169"/>
                    <a:pt x="289980" y="1476285"/>
                  </a:cubicBezTo>
                  <a:cubicBezTo>
                    <a:pt x="226958" y="1139401"/>
                    <a:pt x="-19403" y="-87820"/>
                    <a:pt x="1222" y="49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フリーフォーム 178">
              <a:extLst>
                <a:ext uri="{FF2B5EF4-FFF2-40B4-BE49-F238E27FC236}">
                  <a16:creationId xmlns:a16="http://schemas.microsoft.com/office/drawing/2014/main" id="{9220EE43-E619-F6D9-0E07-73D3724D605D}"/>
                </a:ext>
              </a:extLst>
            </p:cNvPr>
            <p:cNvSpPr/>
            <p:nvPr/>
          </p:nvSpPr>
          <p:spPr>
            <a:xfrm>
              <a:off x="7636210" y="7201668"/>
              <a:ext cx="387177" cy="1468025"/>
            </a:xfrm>
            <a:custGeom>
              <a:avLst/>
              <a:gdLst>
                <a:gd name="connsiteX0" fmla="*/ 2124 w 387177"/>
                <a:gd name="connsiteY0" fmla="*/ 3529 h 1468025"/>
                <a:gd name="connsiteX1" fmla="*/ 277131 w 387177"/>
                <a:gd name="connsiteY1" fmla="*/ 862927 h 1468025"/>
                <a:gd name="connsiteX2" fmla="*/ 263381 w 387177"/>
                <a:gd name="connsiteY2" fmla="*/ 787300 h 1468025"/>
                <a:gd name="connsiteX3" fmla="*/ 345883 w 387177"/>
                <a:gd name="connsiteY3" fmla="*/ 1034807 h 1468025"/>
                <a:gd name="connsiteX4" fmla="*/ 387134 w 387177"/>
                <a:gd name="connsiteY4" fmla="*/ 1467944 h 1468025"/>
                <a:gd name="connsiteX5" fmla="*/ 339008 w 387177"/>
                <a:gd name="connsiteY5" fmla="*/ 1069183 h 1468025"/>
                <a:gd name="connsiteX6" fmla="*/ 263381 w 387177"/>
                <a:gd name="connsiteY6" fmla="*/ 821676 h 1468025"/>
                <a:gd name="connsiteX7" fmla="*/ 98376 w 387177"/>
                <a:gd name="connsiteY7" fmla="*/ 471042 h 1468025"/>
                <a:gd name="connsiteX8" fmla="*/ 146503 w 387177"/>
                <a:gd name="connsiteY8" fmla="*/ 553544 h 1468025"/>
                <a:gd name="connsiteX9" fmla="*/ 2124 w 387177"/>
                <a:gd name="connsiteY9" fmla="*/ 3529 h 146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7177" h="1468025">
                  <a:moveTo>
                    <a:pt x="2124" y="3529"/>
                  </a:moveTo>
                  <a:cubicBezTo>
                    <a:pt x="23895" y="55093"/>
                    <a:pt x="233588" y="732299"/>
                    <a:pt x="277131" y="862927"/>
                  </a:cubicBezTo>
                  <a:cubicBezTo>
                    <a:pt x="320674" y="993555"/>
                    <a:pt x="251922" y="758653"/>
                    <a:pt x="263381" y="787300"/>
                  </a:cubicBezTo>
                  <a:cubicBezTo>
                    <a:pt x="274840" y="815947"/>
                    <a:pt x="325258" y="921366"/>
                    <a:pt x="345883" y="1034807"/>
                  </a:cubicBezTo>
                  <a:cubicBezTo>
                    <a:pt x="366508" y="1148248"/>
                    <a:pt x="388280" y="1462215"/>
                    <a:pt x="387134" y="1467944"/>
                  </a:cubicBezTo>
                  <a:cubicBezTo>
                    <a:pt x="385988" y="1473673"/>
                    <a:pt x="359633" y="1176894"/>
                    <a:pt x="339008" y="1069183"/>
                  </a:cubicBezTo>
                  <a:cubicBezTo>
                    <a:pt x="318383" y="961472"/>
                    <a:pt x="303486" y="921366"/>
                    <a:pt x="263381" y="821676"/>
                  </a:cubicBezTo>
                  <a:cubicBezTo>
                    <a:pt x="223276" y="721986"/>
                    <a:pt x="117856" y="515731"/>
                    <a:pt x="98376" y="471042"/>
                  </a:cubicBezTo>
                  <a:cubicBezTo>
                    <a:pt x="78896" y="426353"/>
                    <a:pt x="160253" y="625733"/>
                    <a:pt x="146503" y="553544"/>
                  </a:cubicBezTo>
                  <a:cubicBezTo>
                    <a:pt x="132753" y="481355"/>
                    <a:pt x="-19647" y="-48035"/>
                    <a:pt x="2124" y="35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フリーフォーム 179">
              <a:extLst>
                <a:ext uri="{FF2B5EF4-FFF2-40B4-BE49-F238E27FC236}">
                  <a16:creationId xmlns:a16="http://schemas.microsoft.com/office/drawing/2014/main" id="{3758C0B0-B5A7-3308-DDB8-DFD5875EF398}"/>
                </a:ext>
              </a:extLst>
            </p:cNvPr>
            <p:cNvSpPr/>
            <p:nvPr/>
          </p:nvSpPr>
          <p:spPr>
            <a:xfrm>
              <a:off x="5994873" y="2644270"/>
              <a:ext cx="176075" cy="1278671"/>
            </a:xfrm>
            <a:custGeom>
              <a:avLst/>
              <a:gdLst>
                <a:gd name="connsiteX0" fmla="*/ 291 w 176075"/>
                <a:gd name="connsiteY0" fmla="*/ 2677 h 1278671"/>
                <a:gd name="connsiteX1" fmla="*/ 158420 w 176075"/>
                <a:gd name="connsiteY1" fmla="*/ 738322 h 1278671"/>
                <a:gd name="connsiteX2" fmla="*/ 137795 w 176075"/>
                <a:gd name="connsiteY2" fmla="*/ 1260837 h 1278671"/>
                <a:gd name="connsiteX3" fmla="*/ 151545 w 176075"/>
                <a:gd name="connsiteY3" fmla="*/ 1123333 h 1278671"/>
                <a:gd name="connsiteX4" fmla="*/ 124044 w 176075"/>
                <a:gd name="connsiteY4" fmla="*/ 793324 h 1278671"/>
                <a:gd name="connsiteX5" fmla="*/ 151545 w 176075"/>
                <a:gd name="connsiteY5" fmla="*/ 1006455 h 1278671"/>
                <a:gd name="connsiteX6" fmla="*/ 172171 w 176075"/>
                <a:gd name="connsiteY6" fmla="*/ 779574 h 1278671"/>
                <a:gd name="connsiteX7" fmla="*/ 69043 w 176075"/>
                <a:gd name="connsiteY7" fmla="*/ 312061 h 1278671"/>
                <a:gd name="connsiteX8" fmla="*/ 117169 w 176075"/>
                <a:gd name="connsiteY8" fmla="*/ 483941 h 1278671"/>
                <a:gd name="connsiteX9" fmla="*/ 291 w 176075"/>
                <a:gd name="connsiteY9" fmla="*/ 2677 h 127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075" h="1278671">
                  <a:moveTo>
                    <a:pt x="291" y="2677"/>
                  </a:moveTo>
                  <a:cubicBezTo>
                    <a:pt x="7166" y="45074"/>
                    <a:pt x="135503" y="528629"/>
                    <a:pt x="158420" y="738322"/>
                  </a:cubicBezTo>
                  <a:cubicBezTo>
                    <a:pt x="181337" y="948015"/>
                    <a:pt x="138941" y="1196669"/>
                    <a:pt x="137795" y="1260837"/>
                  </a:cubicBezTo>
                  <a:cubicBezTo>
                    <a:pt x="136649" y="1325005"/>
                    <a:pt x="153837" y="1201252"/>
                    <a:pt x="151545" y="1123333"/>
                  </a:cubicBezTo>
                  <a:cubicBezTo>
                    <a:pt x="149253" y="1045414"/>
                    <a:pt x="124044" y="812804"/>
                    <a:pt x="124044" y="793324"/>
                  </a:cubicBezTo>
                  <a:cubicBezTo>
                    <a:pt x="124044" y="773844"/>
                    <a:pt x="143524" y="1008747"/>
                    <a:pt x="151545" y="1006455"/>
                  </a:cubicBezTo>
                  <a:cubicBezTo>
                    <a:pt x="159566" y="1004163"/>
                    <a:pt x="185921" y="895306"/>
                    <a:pt x="172171" y="779574"/>
                  </a:cubicBezTo>
                  <a:cubicBezTo>
                    <a:pt x="158421" y="663842"/>
                    <a:pt x="78210" y="361333"/>
                    <a:pt x="69043" y="312061"/>
                  </a:cubicBezTo>
                  <a:cubicBezTo>
                    <a:pt x="59876" y="262789"/>
                    <a:pt x="124044" y="533213"/>
                    <a:pt x="117169" y="483941"/>
                  </a:cubicBezTo>
                  <a:cubicBezTo>
                    <a:pt x="110294" y="434669"/>
                    <a:pt x="-6584" y="-39720"/>
                    <a:pt x="291" y="26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フリーフォーム 180">
              <a:extLst>
                <a:ext uri="{FF2B5EF4-FFF2-40B4-BE49-F238E27FC236}">
                  <a16:creationId xmlns:a16="http://schemas.microsoft.com/office/drawing/2014/main" id="{FCDCE5E2-4FAC-5505-749F-4D75FF774301}"/>
                </a:ext>
              </a:extLst>
            </p:cNvPr>
            <p:cNvSpPr/>
            <p:nvPr/>
          </p:nvSpPr>
          <p:spPr>
            <a:xfrm>
              <a:off x="6074771" y="3332371"/>
              <a:ext cx="133905" cy="1153793"/>
            </a:xfrm>
            <a:custGeom>
              <a:avLst/>
              <a:gdLst>
                <a:gd name="connsiteX0" fmla="*/ 133524 w 133905"/>
                <a:gd name="connsiteY0" fmla="*/ 2095 h 1153793"/>
                <a:gd name="connsiteX1" fmla="*/ 2895 w 133905"/>
                <a:gd name="connsiteY1" fmla="*/ 909620 h 1153793"/>
                <a:gd name="connsiteX2" fmla="*/ 44146 w 133905"/>
                <a:gd name="connsiteY2" fmla="*/ 737740 h 1153793"/>
                <a:gd name="connsiteX3" fmla="*/ 57897 w 133905"/>
                <a:gd name="connsiteY3" fmla="*/ 607112 h 1153793"/>
                <a:gd name="connsiteX4" fmla="*/ 23521 w 133905"/>
                <a:gd name="connsiteY4" fmla="*/ 1150252 h 1153793"/>
                <a:gd name="connsiteX5" fmla="*/ 57897 w 133905"/>
                <a:gd name="connsiteY5" fmla="*/ 827118 h 1153793"/>
                <a:gd name="connsiteX6" fmla="*/ 78522 w 133905"/>
                <a:gd name="connsiteY6" fmla="*/ 538360 h 1153793"/>
                <a:gd name="connsiteX7" fmla="*/ 44146 w 133905"/>
                <a:gd name="connsiteY7" fmla="*/ 655238 h 1153793"/>
                <a:gd name="connsiteX8" fmla="*/ 133524 w 133905"/>
                <a:gd name="connsiteY8" fmla="*/ 2095 h 115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905" h="1153793">
                  <a:moveTo>
                    <a:pt x="133524" y="2095"/>
                  </a:moveTo>
                  <a:cubicBezTo>
                    <a:pt x="126649" y="44492"/>
                    <a:pt x="17791" y="787013"/>
                    <a:pt x="2895" y="909620"/>
                  </a:cubicBezTo>
                  <a:cubicBezTo>
                    <a:pt x="-12001" y="1032228"/>
                    <a:pt x="34979" y="788158"/>
                    <a:pt x="44146" y="737740"/>
                  </a:cubicBezTo>
                  <a:cubicBezTo>
                    <a:pt x="53313" y="687322"/>
                    <a:pt x="61334" y="538360"/>
                    <a:pt x="57897" y="607112"/>
                  </a:cubicBezTo>
                  <a:cubicBezTo>
                    <a:pt x="54459" y="675864"/>
                    <a:pt x="23521" y="1113584"/>
                    <a:pt x="23521" y="1150252"/>
                  </a:cubicBezTo>
                  <a:cubicBezTo>
                    <a:pt x="23521" y="1186920"/>
                    <a:pt x="48730" y="929100"/>
                    <a:pt x="57897" y="827118"/>
                  </a:cubicBezTo>
                  <a:cubicBezTo>
                    <a:pt x="67064" y="725136"/>
                    <a:pt x="80814" y="567007"/>
                    <a:pt x="78522" y="538360"/>
                  </a:cubicBezTo>
                  <a:cubicBezTo>
                    <a:pt x="76230" y="509713"/>
                    <a:pt x="36125" y="736594"/>
                    <a:pt x="44146" y="655238"/>
                  </a:cubicBezTo>
                  <a:cubicBezTo>
                    <a:pt x="52167" y="573882"/>
                    <a:pt x="140399" y="-40302"/>
                    <a:pt x="133524" y="20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フリーフォーム 181">
              <a:extLst>
                <a:ext uri="{FF2B5EF4-FFF2-40B4-BE49-F238E27FC236}">
                  <a16:creationId xmlns:a16="http://schemas.microsoft.com/office/drawing/2014/main" id="{A04A7A2B-1B37-EC97-F3BF-B6E0BE7F93FB}"/>
                </a:ext>
              </a:extLst>
            </p:cNvPr>
            <p:cNvSpPr/>
            <p:nvPr/>
          </p:nvSpPr>
          <p:spPr>
            <a:xfrm>
              <a:off x="5898624" y="4200367"/>
              <a:ext cx="323421" cy="839607"/>
            </a:xfrm>
            <a:custGeom>
              <a:avLst/>
              <a:gdLst>
                <a:gd name="connsiteX0" fmla="*/ 323421 w 323421"/>
                <a:gd name="connsiteY0" fmla="*/ 373 h 839607"/>
                <a:gd name="connsiteX1" fmla="*/ 165292 w 323421"/>
                <a:gd name="connsiteY1" fmla="*/ 474761 h 839607"/>
                <a:gd name="connsiteX2" fmla="*/ 287 w 323421"/>
                <a:gd name="connsiteY2" fmla="*/ 804770 h 839607"/>
                <a:gd name="connsiteX3" fmla="*/ 206543 w 323421"/>
                <a:gd name="connsiteY3" fmla="*/ 351007 h 839607"/>
                <a:gd name="connsiteX4" fmla="*/ 130916 w 323421"/>
                <a:gd name="connsiteY4" fmla="*/ 564138 h 839607"/>
                <a:gd name="connsiteX5" fmla="*/ 20913 w 323421"/>
                <a:gd name="connsiteY5" fmla="*/ 839146 h 839607"/>
                <a:gd name="connsiteX6" fmla="*/ 137791 w 323421"/>
                <a:gd name="connsiteY6" fmla="*/ 495386 h 839607"/>
                <a:gd name="connsiteX7" fmla="*/ 185917 w 323421"/>
                <a:gd name="connsiteY7" fmla="*/ 254755 h 839607"/>
                <a:gd name="connsiteX8" fmla="*/ 165292 w 323421"/>
                <a:gd name="connsiteY8" fmla="*/ 392259 h 839607"/>
                <a:gd name="connsiteX9" fmla="*/ 323421 w 323421"/>
                <a:gd name="connsiteY9" fmla="*/ 373 h 83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3421" h="839607">
                  <a:moveTo>
                    <a:pt x="323421" y="373"/>
                  </a:moveTo>
                  <a:cubicBezTo>
                    <a:pt x="323421" y="14123"/>
                    <a:pt x="219148" y="340695"/>
                    <a:pt x="165292" y="474761"/>
                  </a:cubicBezTo>
                  <a:cubicBezTo>
                    <a:pt x="111436" y="608827"/>
                    <a:pt x="-6588" y="825396"/>
                    <a:pt x="287" y="804770"/>
                  </a:cubicBezTo>
                  <a:cubicBezTo>
                    <a:pt x="7162" y="784144"/>
                    <a:pt x="184772" y="391112"/>
                    <a:pt x="206543" y="351007"/>
                  </a:cubicBezTo>
                  <a:cubicBezTo>
                    <a:pt x="228314" y="310902"/>
                    <a:pt x="161854" y="482781"/>
                    <a:pt x="130916" y="564138"/>
                  </a:cubicBezTo>
                  <a:cubicBezTo>
                    <a:pt x="99978" y="645495"/>
                    <a:pt x="19767" y="850605"/>
                    <a:pt x="20913" y="839146"/>
                  </a:cubicBezTo>
                  <a:cubicBezTo>
                    <a:pt x="22059" y="827687"/>
                    <a:pt x="110290" y="592784"/>
                    <a:pt x="137791" y="495386"/>
                  </a:cubicBezTo>
                  <a:cubicBezTo>
                    <a:pt x="165292" y="397988"/>
                    <a:pt x="181334" y="271943"/>
                    <a:pt x="185917" y="254755"/>
                  </a:cubicBezTo>
                  <a:cubicBezTo>
                    <a:pt x="190500" y="237567"/>
                    <a:pt x="143521" y="427781"/>
                    <a:pt x="165292" y="392259"/>
                  </a:cubicBezTo>
                  <a:cubicBezTo>
                    <a:pt x="187063" y="356737"/>
                    <a:pt x="323421" y="-13377"/>
                    <a:pt x="323421" y="3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フリーフォーム 182">
              <a:extLst>
                <a:ext uri="{FF2B5EF4-FFF2-40B4-BE49-F238E27FC236}">
                  <a16:creationId xmlns:a16="http://schemas.microsoft.com/office/drawing/2014/main" id="{8906BCE2-93E8-7162-EDB7-2B53F7C55A7F}"/>
                </a:ext>
              </a:extLst>
            </p:cNvPr>
            <p:cNvSpPr/>
            <p:nvPr/>
          </p:nvSpPr>
          <p:spPr>
            <a:xfrm>
              <a:off x="5733287" y="4679899"/>
              <a:ext cx="401111" cy="759726"/>
            </a:xfrm>
            <a:custGeom>
              <a:avLst/>
              <a:gdLst>
                <a:gd name="connsiteX0" fmla="*/ 392505 w 401111"/>
                <a:gd name="connsiteY0" fmla="*/ 8979 h 759726"/>
                <a:gd name="connsiteX1" fmla="*/ 41871 w 401111"/>
                <a:gd name="connsiteY1" fmla="*/ 586495 h 759726"/>
                <a:gd name="connsiteX2" fmla="*/ 124373 w 401111"/>
                <a:gd name="connsiteY2" fmla="*/ 442116 h 759726"/>
                <a:gd name="connsiteX3" fmla="*/ 255002 w 401111"/>
                <a:gd name="connsiteY3" fmla="*/ 325238 h 759726"/>
                <a:gd name="connsiteX4" fmla="*/ 220626 w 401111"/>
                <a:gd name="connsiteY4" fmla="*/ 455866 h 759726"/>
                <a:gd name="connsiteX5" fmla="*/ 34996 w 401111"/>
                <a:gd name="connsiteY5" fmla="*/ 758375 h 759726"/>
                <a:gd name="connsiteX6" fmla="*/ 172499 w 401111"/>
                <a:gd name="connsiteY6" fmla="*/ 558994 h 759726"/>
                <a:gd name="connsiteX7" fmla="*/ 282502 w 401111"/>
                <a:gd name="connsiteY7" fmla="*/ 366489 h 759726"/>
                <a:gd name="connsiteX8" fmla="*/ 261877 w 401111"/>
                <a:gd name="connsiteY8" fmla="*/ 311487 h 759726"/>
                <a:gd name="connsiteX9" fmla="*/ 131248 w 401111"/>
                <a:gd name="connsiteY9" fmla="*/ 435241 h 759726"/>
                <a:gd name="connsiteX10" fmla="*/ 193125 w 401111"/>
                <a:gd name="connsiteY10" fmla="*/ 325238 h 759726"/>
                <a:gd name="connsiteX11" fmla="*/ 620 w 401111"/>
                <a:gd name="connsiteY11" fmla="*/ 565869 h 759726"/>
                <a:gd name="connsiteX12" fmla="*/ 268752 w 401111"/>
                <a:gd name="connsiteY12" fmla="*/ 256486 h 759726"/>
                <a:gd name="connsiteX13" fmla="*/ 392505 w 401111"/>
                <a:gd name="connsiteY13" fmla="*/ 8979 h 759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1111" h="759726">
                  <a:moveTo>
                    <a:pt x="392505" y="8979"/>
                  </a:moveTo>
                  <a:cubicBezTo>
                    <a:pt x="354691" y="63981"/>
                    <a:pt x="86560" y="514306"/>
                    <a:pt x="41871" y="586495"/>
                  </a:cubicBezTo>
                  <a:cubicBezTo>
                    <a:pt x="-2818" y="658684"/>
                    <a:pt x="88851" y="485659"/>
                    <a:pt x="124373" y="442116"/>
                  </a:cubicBezTo>
                  <a:cubicBezTo>
                    <a:pt x="159895" y="398573"/>
                    <a:pt x="238960" y="322946"/>
                    <a:pt x="255002" y="325238"/>
                  </a:cubicBezTo>
                  <a:cubicBezTo>
                    <a:pt x="271044" y="327530"/>
                    <a:pt x="257294" y="383676"/>
                    <a:pt x="220626" y="455866"/>
                  </a:cubicBezTo>
                  <a:cubicBezTo>
                    <a:pt x="183958" y="528056"/>
                    <a:pt x="43017" y="741187"/>
                    <a:pt x="34996" y="758375"/>
                  </a:cubicBezTo>
                  <a:cubicBezTo>
                    <a:pt x="26975" y="775563"/>
                    <a:pt x="131248" y="624308"/>
                    <a:pt x="172499" y="558994"/>
                  </a:cubicBezTo>
                  <a:cubicBezTo>
                    <a:pt x="213750" y="493680"/>
                    <a:pt x="267606" y="407740"/>
                    <a:pt x="282502" y="366489"/>
                  </a:cubicBezTo>
                  <a:cubicBezTo>
                    <a:pt x="297398" y="325238"/>
                    <a:pt x="287086" y="300028"/>
                    <a:pt x="261877" y="311487"/>
                  </a:cubicBezTo>
                  <a:cubicBezTo>
                    <a:pt x="236668" y="322946"/>
                    <a:pt x="142707" y="432949"/>
                    <a:pt x="131248" y="435241"/>
                  </a:cubicBezTo>
                  <a:cubicBezTo>
                    <a:pt x="119789" y="437533"/>
                    <a:pt x="214896" y="303467"/>
                    <a:pt x="193125" y="325238"/>
                  </a:cubicBezTo>
                  <a:cubicBezTo>
                    <a:pt x="171354" y="347009"/>
                    <a:pt x="-11984" y="577328"/>
                    <a:pt x="620" y="565869"/>
                  </a:cubicBezTo>
                  <a:cubicBezTo>
                    <a:pt x="13224" y="554410"/>
                    <a:pt x="202292" y="347009"/>
                    <a:pt x="268752" y="256486"/>
                  </a:cubicBezTo>
                  <a:cubicBezTo>
                    <a:pt x="335212" y="165963"/>
                    <a:pt x="430319" y="-46023"/>
                    <a:pt x="392505" y="89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フリーフォーム 183">
              <a:extLst>
                <a:ext uri="{FF2B5EF4-FFF2-40B4-BE49-F238E27FC236}">
                  <a16:creationId xmlns:a16="http://schemas.microsoft.com/office/drawing/2014/main" id="{144F7609-A447-0F0C-D50D-AD6565553F47}"/>
                </a:ext>
              </a:extLst>
            </p:cNvPr>
            <p:cNvSpPr/>
            <p:nvPr/>
          </p:nvSpPr>
          <p:spPr>
            <a:xfrm>
              <a:off x="5386788" y="4787270"/>
              <a:ext cx="803605" cy="1325477"/>
            </a:xfrm>
            <a:custGeom>
              <a:avLst/>
              <a:gdLst>
                <a:gd name="connsiteX0" fmla="*/ 794006 w 803605"/>
                <a:gd name="connsiteY0" fmla="*/ 11611 h 1325477"/>
                <a:gd name="connsiteX1" fmla="*/ 271492 w 803605"/>
                <a:gd name="connsiteY1" fmla="*/ 816008 h 1325477"/>
                <a:gd name="connsiteX2" fmla="*/ 374620 w 803605"/>
                <a:gd name="connsiteY2" fmla="*/ 671629 h 1325477"/>
                <a:gd name="connsiteX3" fmla="*/ 532749 w 803605"/>
                <a:gd name="connsiteY3" fmla="*/ 492874 h 1325477"/>
                <a:gd name="connsiteX4" fmla="*/ 450247 w 803605"/>
                <a:gd name="connsiteY4" fmla="*/ 651004 h 1325477"/>
                <a:gd name="connsiteX5" fmla="*/ 3359 w 803605"/>
                <a:gd name="connsiteY5" fmla="*/ 1317897 h 1325477"/>
                <a:gd name="connsiteX6" fmla="*/ 257741 w 803605"/>
                <a:gd name="connsiteY6" fmla="*/ 981013 h 1325477"/>
                <a:gd name="connsiteX7" fmla="*/ 484623 w 803605"/>
                <a:gd name="connsiteY7" fmla="*/ 513500 h 1325477"/>
                <a:gd name="connsiteX8" fmla="*/ 601501 w 803605"/>
                <a:gd name="connsiteY8" fmla="*/ 348495 h 1325477"/>
                <a:gd name="connsiteX9" fmla="*/ 794006 w 803605"/>
                <a:gd name="connsiteY9" fmla="*/ 11611 h 132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3605" h="1325477">
                  <a:moveTo>
                    <a:pt x="794006" y="11611"/>
                  </a:moveTo>
                  <a:cubicBezTo>
                    <a:pt x="739004" y="89530"/>
                    <a:pt x="341390" y="706005"/>
                    <a:pt x="271492" y="816008"/>
                  </a:cubicBezTo>
                  <a:cubicBezTo>
                    <a:pt x="201594" y="926011"/>
                    <a:pt x="331077" y="725485"/>
                    <a:pt x="374620" y="671629"/>
                  </a:cubicBezTo>
                  <a:cubicBezTo>
                    <a:pt x="418163" y="617773"/>
                    <a:pt x="520145" y="496311"/>
                    <a:pt x="532749" y="492874"/>
                  </a:cubicBezTo>
                  <a:cubicBezTo>
                    <a:pt x="545353" y="489437"/>
                    <a:pt x="538479" y="513500"/>
                    <a:pt x="450247" y="651004"/>
                  </a:cubicBezTo>
                  <a:cubicBezTo>
                    <a:pt x="362015" y="788508"/>
                    <a:pt x="35443" y="1262895"/>
                    <a:pt x="3359" y="1317897"/>
                  </a:cubicBezTo>
                  <a:cubicBezTo>
                    <a:pt x="-28725" y="1372899"/>
                    <a:pt x="177530" y="1115079"/>
                    <a:pt x="257741" y="981013"/>
                  </a:cubicBezTo>
                  <a:cubicBezTo>
                    <a:pt x="337952" y="846947"/>
                    <a:pt x="427330" y="618919"/>
                    <a:pt x="484623" y="513500"/>
                  </a:cubicBezTo>
                  <a:cubicBezTo>
                    <a:pt x="541916" y="408081"/>
                    <a:pt x="551083" y="426414"/>
                    <a:pt x="601501" y="348495"/>
                  </a:cubicBezTo>
                  <a:cubicBezTo>
                    <a:pt x="651919" y="270576"/>
                    <a:pt x="849008" y="-66308"/>
                    <a:pt x="794006" y="116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フリーフォーム 184">
              <a:extLst>
                <a:ext uri="{FF2B5EF4-FFF2-40B4-BE49-F238E27FC236}">
                  <a16:creationId xmlns:a16="http://schemas.microsoft.com/office/drawing/2014/main" id="{DD245243-3AD0-0D5B-0A34-DC79AEA96CD9}"/>
                </a:ext>
              </a:extLst>
            </p:cNvPr>
            <p:cNvSpPr/>
            <p:nvPr/>
          </p:nvSpPr>
          <p:spPr>
            <a:xfrm>
              <a:off x="6096036" y="4498526"/>
              <a:ext cx="209543" cy="1615577"/>
            </a:xfrm>
            <a:custGeom>
              <a:avLst/>
              <a:gdLst>
                <a:gd name="connsiteX0" fmla="*/ 208511 w 209543"/>
                <a:gd name="connsiteY0" fmla="*/ 4722 h 1615577"/>
                <a:gd name="connsiteX1" fmla="*/ 36632 w 209543"/>
                <a:gd name="connsiteY1" fmla="*/ 1146003 h 1615577"/>
                <a:gd name="connsiteX2" fmla="*/ 91633 w 209543"/>
                <a:gd name="connsiteY2" fmla="*/ 919122 h 1615577"/>
                <a:gd name="connsiteX3" fmla="*/ 126009 w 209543"/>
                <a:gd name="connsiteY3" fmla="*/ 740367 h 1615577"/>
                <a:gd name="connsiteX4" fmla="*/ 2256 w 209543"/>
                <a:gd name="connsiteY4" fmla="*/ 1592891 h 1615577"/>
                <a:gd name="connsiteX5" fmla="*/ 50382 w 209543"/>
                <a:gd name="connsiteY5" fmla="*/ 1317883 h 1615577"/>
                <a:gd name="connsiteX6" fmla="*/ 105384 w 209543"/>
                <a:gd name="connsiteY6" fmla="*/ 760993 h 1615577"/>
                <a:gd name="connsiteX7" fmla="*/ 208511 w 209543"/>
                <a:gd name="connsiteY7" fmla="*/ 4722 h 161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43" h="1615577">
                  <a:moveTo>
                    <a:pt x="208511" y="4722"/>
                  </a:moveTo>
                  <a:cubicBezTo>
                    <a:pt x="197052" y="68890"/>
                    <a:pt x="56112" y="993603"/>
                    <a:pt x="36632" y="1146003"/>
                  </a:cubicBezTo>
                  <a:cubicBezTo>
                    <a:pt x="17152" y="1298403"/>
                    <a:pt x="76737" y="986728"/>
                    <a:pt x="91633" y="919122"/>
                  </a:cubicBezTo>
                  <a:cubicBezTo>
                    <a:pt x="106529" y="851516"/>
                    <a:pt x="140905" y="628072"/>
                    <a:pt x="126009" y="740367"/>
                  </a:cubicBezTo>
                  <a:cubicBezTo>
                    <a:pt x="111113" y="852662"/>
                    <a:pt x="14860" y="1496638"/>
                    <a:pt x="2256" y="1592891"/>
                  </a:cubicBezTo>
                  <a:cubicBezTo>
                    <a:pt x="-10349" y="1689144"/>
                    <a:pt x="33194" y="1456533"/>
                    <a:pt x="50382" y="1317883"/>
                  </a:cubicBezTo>
                  <a:cubicBezTo>
                    <a:pt x="67570" y="1179233"/>
                    <a:pt x="77883" y="974124"/>
                    <a:pt x="105384" y="760993"/>
                  </a:cubicBezTo>
                  <a:cubicBezTo>
                    <a:pt x="132885" y="547862"/>
                    <a:pt x="219970" y="-59446"/>
                    <a:pt x="208511" y="47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フリーフォーム 185">
              <a:extLst>
                <a:ext uri="{FF2B5EF4-FFF2-40B4-BE49-F238E27FC236}">
                  <a16:creationId xmlns:a16="http://schemas.microsoft.com/office/drawing/2014/main" id="{CD224C50-26DF-4793-4934-A582A3322E67}"/>
                </a:ext>
              </a:extLst>
            </p:cNvPr>
            <p:cNvSpPr/>
            <p:nvPr/>
          </p:nvSpPr>
          <p:spPr>
            <a:xfrm>
              <a:off x="5581826" y="5089209"/>
              <a:ext cx="578650" cy="794572"/>
            </a:xfrm>
            <a:custGeom>
              <a:avLst/>
              <a:gdLst>
                <a:gd name="connsiteX0" fmla="*/ 571467 w 578650"/>
                <a:gd name="connsiteY0" fmla="*/ 12180 h 794572"/>
                <a:gd name="connsiteX1" fmla="*/ 186457 w 578650"/>
                <a:gd name="connsiteY1" fmla="*/ 617197 h 794572"/>
                <a:gd name="connsiteX2" fmla="*/ 275834 w 578650"/>
                <a:gd name="connsiteY2" fmla="*/ 438442 h 794572"/>
                <a:gd name="connsiteX3" fmla="*/ 76454 w 578650"/>
                <a:gd name="connsiteY3" fmla="*/ 768451 h 794572"/>
                <a:gd name="connsiteX4" fmla="*/ 138330 w 578650"/>
                <a:gd name="connsiteY4" fmla="*/ 637823 h 794572"/>
                <a:gd name="connsiteX5" fmla="*/ 7702 w 578650"/>
                <a:gd name="connsiteY5" fmla="*/ 782202 h 794572"/>
                <a:gd name="connsiteX6" fmla="*/ 406463 w 578650"/>
                <a:gd name="connsiteY6" fmla="*/ 252812 h 794572"/>
                <a:gd name="connsiteX7" fmla="*/ 571467 w 578650"/>
                <a:gd name="connsiteY7" fmla="*/ 12180 h 79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650" h="794572">
                  <a:moveTo>
                    <a:pt x="571467" y="12180"/>
                  </a:moveTo>
                  <a:cubicBezTo>
                    <a:pt x="534799" y="72911"/>
                    <a:pt x="235729" y="546153"/>
                    <a:pt x="186457" y="617197"/>
                  </a:cubicBezTo>
                  <a:cubicBezTo>
                    <a:pt x="137185" y="688241"/>
                    <a:pt x="294168" y="413233"/>
                    <a:pt x="275834" y="438442"/>
                  </a:cubicBezTo>
                  <a:cubicBezTo>
                    <a:pt x="257500" y="463651"/>
                    <a:pt x="99371" y="735221"/>
                    <a:pt x="76454" y="768451"/>
                  </a:cubicBezTo>
                  <a:cubicBezTo>
                    <a:pt x="53537" y="801681"/>
                    <a:pt x="149789" y="635531"/>
                    <a:pt x="138330" y="637823"/>
                  </a:cubicBezTo>
                  <a:cubicBezTo>
                    <a:pt x="126871" y="640115"/>
                    <a:pt x="-36987" y="846371"/>
                    <a:pt x="7702" y="782202"/>
                  </a:cubicBezTo>
                  <a:cubicBezTo>
                    <a:pt x="52391" y="718033"/>
                    <a:pt x="315940" y="374274"/>
                    <a:pt x="406463" y="252812"/>
                  </a:cubicBezTo>
                  <a:cubicBezTo>
                    <a:pt x="496986" y="131350"/>
                    <a:pt x="608135" y="-48551"/>
                    <a:pt x="571467" y="121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フリーフォーム 186">
              <a:extLst>
                <a:ext uri="{FF2B5EF4-FFF2-40B4-BE49-F238E27FC236}">
                  <a16:creationId xmlns:a16="http://schemas.microsoft.com/office/drawing/2014/main" id="{893DF577-37DF-D675-1CEF-29C5AFF79063}"/>
                </a:ext>
              </a:extLst>
            </p:cNvPr>
            <p:cNvSpPr/>
            <p:nvPr/>
          </p:nvSpPr>
          <p:spPr>
            <a:xfrm>
              <a:off x="5722580" y="5325513"/>
              <a:ext cx="562374" cy="1566739"/>
            </a:xfrm>
            <a:custGeom>
              <a:avLst/>
              <a:gdLst>
                <a:gd name="connsiteX0" fmla="*/ 561342 w 562374"/>
                <a:gd name="connsiteY0" fmla="*/ 2758 h 1566739"/>
                <a:gd name="connsiteX1" fmla="*/ 31952 w 562374"/>
                <a:gd name="connsiteY1" fmla="*/ 972159 h 1566739"/>
                <a:gd name="connsiteX2" fmla="*/ 80079 w 562374"/>
                <a:gd name="connsiteY2" fmla="*/ 855281 h 1566739"/>
                <a:gd name="connsiteX3" fmla="*/ 251958 w 562374"/>
                <a:gd name="connsiteY3" fmla="*/ 669651 h 1566739"/>
                <a:gd name="connsiteX4" fmla="*/ 245083 w 562374"/>
                <a:gd name="connsiteY4" fmla="*/ 807155 h 1566739"/>
                <a:gd name="connsiteX5" fmla="*/ 196957 w 562374"/>
                <a:gd name="connsiteY5" fmla="*/ 972159 h 1566739"/>
                <a:gd name="connsiteX6" fmla="*/ 251958 w 562374"/>
                <a:gd name="connsiteY6" fmla="*/ 875907 h 1566739"/>
                <a:gd name="connsiteX7" fmla="*/ 300085 w 562374"/>
                <a:gd name="connsiteY7" fmla="*/ 972159 h 1566739"/>
                <a:gd name="connsiteX8" fmla="*/ 148831 w 562374"/>
                <a:gd name="connsiteY8" fmla="*/ 1542800 h 1566739"/>
                <a:gd name="connsiteX9" fmla="*/ 190082 w 562374"/>
                <a:gd name="connsiteY9" fmla="*/ 1405296 h 1566739"/>
                <a:gd name="connsiteX10" fmla="*/ 313835 w 562374"/>
                <a:gd name="connsiteY10" fmla="*/ 910282 h 1566739"/>
                <a:gd name="connsiteX11" fmla="*/ 251958 w 562374"/>
                <a:gd name="connsiteY11" fmla="*/ 930908 h 1566739"/>
                <a:gd name="connsiteX12" fmla="*/ 238208 w 562374"/>
                <a:gd name="connsiteY12" fmla="*/ 814030 h 1566739"/>
                <a:gd name="connsiteX13" fmla="*/ 238208 w 562374"/>
                <a:gd name="connsiteY13" fmla="*/ 649025 h 1566739"/>
                <a:gd name="connsiteX14" fmla="*/ 203832 w 562374"/>
                <a:gd name="connsiteY14" fmla="*/ 649025 h 1566739"/>
                <a:gd name="connsiteX15" fmla="*/ 245083 w 562374"/>
                <a:gd name="connsiteY15" fmla="*/ 463395 h 1566739"/>
                <a:gd name="connsiteX16" fmla="*/ 279459 w 562374"/>
                <a:gd name="connsiteY16" fmla="*/ 387768 h 1566739"/>
                <a:gd name="connsiteX17" fmla="*/ 169456 w 562374"/>
                <a:gd name="connsiteY17" fmla="*/ 669651 h 1566739"/>
                <a:gd name="connsiteX18" fmla="*/ 561342 w 562374"/>
                <a:gd name="connsiteY18" fmla="*/ 2758 h 1566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62374" h="1566739">
                  <a:moveTo>
                    <a:pt x="561342" y="2758"/>
                  </a:moveTo>
                  <a:cubicBezTo>
                    <a:pt x="538425" y="53176"/>
                    <a:pt x="112162" y="830072"/>
                    <a:pt x="31952" y="972159"/>
                  </a:cubicBezTo>
                  <a:cubicBezTo>
                    <a:pt x="-48258" y="1114246"/>
                    <a:pt x="43411" y="905699"/>
                    <a:pt x="80079" y="855281"/>
                  </a:cubicBezTo>
                  <a:cubicBezTo>
                    <a:pt x="116747" y="804863"/>
                    <a:pt x="224457" y="677672"/>
                    <a:pt x="251958" y="669651"/>
                  </a:cubicBezTo>
                  <a:cubicBezTo>
                    <a:pt x="279459" y="661630"/>
                    <a:pt x="254250" y="756737"/>
                    <a:pt x="245083" y="807155"/>
                  </a:cubicBezTo>
                  <a:cubicBezTo>
                    <a:pt x="235916" y="857573"/>
                    <a:pt x="195811" y="960700"/>
                    <a:pt x="196957" y="972159"/>
                  </a:cubicBezTo>
                  <a:cubicBezTo>
                    <a:pt x="198103" y="983618"/>
                    <a:pt x="234770" y="875907"/>
                    <a:pt x="251958" y="875907"/>
                  </a:cubicBezTo>
                  <a:cubicBezTo>
                    <a:pt x="269146" y="875907"/>
                    <a:pt x="317273" y="861010"/>
                    <a:pt x="300085" y="972159"/>
                  </a:cubicBezTo>
                  <a:cubicBezTo>
                    <a:pt x="282897" y="1083308"/>
                    <a:pt x="167165" y="1470611"/>
                    <a:pt x="148831" y="1542800"/>
                  </a:cubicBezTo>
                  <a:cubicBezTo>
                    <a:pt x="130497" y="1614990"/>
                    <a:pt x="162581" y="1510716"/>
                    <a:pt x="190082" y="1405296"/>
                  </a:cubicBezTo>
                  <a:cubicBezTo>
                    <a:pt x="217583" y="1299876"/>
                    <a:pt x="303522" y="989347"/>
                    <a:pt x="313835" y="910282"/>
                  </a:cubicBezTo>
                  <a:cubicBezTo>
                    <a:pt x="324148" y="831217"/>
                    <a:pt x="264562" y="946950"/>
                    <a:pt x="251958" y="930908"/>
                  </a:cubicBezTo>
                  <a:cubicBezTo>
                    <a:pt x="239354" y="914866"/>
                    <a:pt x="240500" y="861010"/>
                    <a:pt x="238208" y="814030"/>
                  </a:cubicBezTo>
                  <a:cubicBezTo>
                    <a:pt x="235916" y="767050"/>
                    <a:pt x="238208" y="649025"/>
                    <a:pt x="238208" y="649025"/>
                  </a:cubicBezTo>
                  <a:cubicBezTo>
                    <a:pt x="232479" y="621524"/>
                    <a:pt x="202686" y="679963"/>
                    <a:pt x="203832" y="649025"/>
                  </a:cubicBezTo>
                  <a:cubicBezTo>
                    <a:pt x="204978" y="618087"/>
                    <a:pt x="232478" y="506938"/>
                    <a:pt x="245083" y="463395"/>
                  </a:cubicBezTo>
                  <a:cubicBezTo>
                    <a:pt x="257688" y="419852"/>
                    <a:pt x="292063" y="353392"/>
                    <a:pt x="279459" y="387768"/>
                  </a:cubicBezTo>
                  <a:cubicBezTo>
                    <a:pt x="266855" y="422144"/>
                    <a:pt x="120184" y="730382"/>
                    <a:pt x="169456" y="669651"/>
                  </a:cubicBezTo>
                  <a:cubicBezTo>
                    <a:pt x="218728" y="608920"/>
                    <a:pt x="584259" y="-47660"/>
                    <a:pt x="561342" y="27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フリーフォーム 187">
              <a:extLst>
                <a:ext uri="{FF2B5EF4-FFF2-40B4-BE49-F238E27FC236}">
                  <a16:creationId xmlns:a16="http://schemas.microsoft.com/office/drawing/2014/main" id="{D39C0ACC-DCAC-6F68-61DC-D8BC908E6104}"/>
                </a:ext>
              </a:extLst>
            </p:cNvPr>
            <p:cNvSpPr/>
            <p:nvPr/>
          </p:nvSpPr>
          <p:spPr>
            <a:xfrm>
              <a:off x="5978725" y="5899678"/>
              <a:ext cx="195537" cy="2791628"/>
            </a:xfrm>
            <a:custGeom>
              <a:avLst/>
              <a:gdLst>
                <a:gd name="connsiteX0" fmla="*/ 160818 w 195537"/>
                <a:gd name="connsiteY0" fmla="*/ 6108 h 2791628"/>
                <a:gd name="connsiteX1" fmla="*/ 98941 w 195537"/>
                <a:gd name="connsiteY1" fmla="*/ 1161140 h 2791628"/>
                <a:gd name="connsiteX2" fmla="*/ 2689 w 195537"/>
                <a:gd name="connsiteY2" fmla="*/ 1821158 h 2791628"/>
                <a:gd name="connsiteX3" fmla="*/ 43940 w 195537"/>
                <a:gd name="connsiteY3" fmla="*/ 1628653 h 2791628"/>
                <a:gd name="connsiteX4" fmla="*/ 85191 w 195537"/>
                <a:gd name="connsiteY4" fmla="*/ 1037387 h 2791628"/>
                <a:gd name="connsiteX5" fmla="*/ 9564 w 195537"/>
                <a:gd name="connsiteY5" fmla="*/ 2206169 h 2791628"/>
                <a:gd name="connsiteX6" fmla="*/ 23314 w 195537"/>
                <a:gd name="connsiteY6" fmla="*/ 2756184 h 2791628"/>
                <a:gd name="connsiteX7" fmla="*/ 23314 w 195537"/>
                <a:gd name="connsiteY7" fmla="*/ 2659931 h 2791628"/>
                <a:gd name="connsiteX8" fmla="*/ 2689 w 195537"/>
                <a:gd name="connsiteY8" fmla="*/ 2034289 h 2791628"/>
                <a:gd name="connsiteX9" fmla="*/ 92066 w 195537"/>
                <a:gd name="connsiteY9" fmla="*/ 927384 h 2791628"/>
                <a:gd name="connsiteX10" fmla="*/ 85191 w 195537"/>
                <a:gd name="connsiteY10" fmla="*/ 1133639 h 2791628"/>
                <a:gd name="connsiteX11" fmla="*/ 195194 w 195537"/>
                <a:gd name="connsiteY11" fmla="*/ 638626 h 2791628"/>
                <a:gd name="connsiteX12" fmla="*/ 119567 w 195537"/>
                <a:gd name="connsiteY12" fmla="*/ 879257 h 2791628"/>
                <a:gd name="connsiteX13" fmla="*/ 112692 w 195537"/>
                <a:gd name="connsiteY13" fmla="*/ 583624 h 2791628"/>
                <a:gd name="connsiteX14" fmla="*/ 105816 w 195537"/>
                <a:gd name="connsiteY14" fmla="*/ 700502 h 2791628"/>
                <a:gd name="connsiteX15" fmla="*/ 160818 w 195537"/>
                <a:gd name="connsiteY15" fmla="*/ 6108 h 279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5537" h="2791628">
                  <a:moveTo>
                    <a:pt x="160818" y="6108"/>
                  </a:moveTo>
                  <a:cubicBezTo>
                    <a:pt x="159672" y="82881"/>
                    <a:pt x="125296" y="858632"/>
                    <a:pt x="98941" y="1161140"/>
                  </a:cubicBezTo>
                  <a:cubicBezTo>
                    <a:pt x="72586" y="1463648"/>
                    <a:pt x="11856" y="1743239"/>
                    <a:pt x="2689" y="1821158"/>
                  </a:cubicBezTo>
                  <a:cubicBezTo>
                    <a:pt x="-6478" y="1899077"/>
                    <a:pt x="30190" y="1759282"/>
                    <a:pt x="43940" y="1628653"/>
                  </a:cubicBezTo>
                  <a:cubicBezTo>
                    <a:pt x="57690" y="1498025"/>
                    <a:pt x="90920" y="941134"/>
                    <a:pt x="85191" y="1037387"/>
                  </a:cubicBezTo>
                  <a:cubicBezTo>
                    <a:pt x="79462" y="1133640"/>
                    <a:pt x="19877" y="1919703"/>
                    <a:pt x="9564" y="2206169"/>
                  </a:cubicBezTo>
                  <a:cubicBezTo>
                    <a:pt x="-749" y="2492635"/>
                    <a:pt x="21022" y="2680557"/>
                    <a:pt x="23314" y="2756184"/>
                  </a:cubicBezTo>
                  <a:cubicBezTo>
                    <a:pt x="25606" y="2831811"/>
                    <a:pt x="26751" y="2780247"/>
                    <a:pt x="23314" y="2659931"/>
                  </a:cubicBezTo>
                  <a:cubicBezTo>
                    <a:pt x="19877" y="2539615"/>
                    <a:pt x="-8770" y="2323047"/>
                    <a:pt x="2689" y="2034289"/>
                  </a:cubicBezTo>
                  <a:cubicBezTo>
                    <a:pt x="14148" y="1745531"/>
                    <a:pt x="78316" y="1077492"/>
                    <a:pt x="92066" y="927384"/>
                  </a:cubicBezTo>
                  <a:cubicBezTo>
                    <a:pt x="105816" y="777276"/>
                    <a:pt x="68003" y="1181765"/>
                    <a:pt x="85191" y="1133639"/>
                  </a:cubicBezTo>
                  <a:cubicBezTo>
                    <a:pt x="102379" y="1085513"/>
                    <a:pt x="189465" y="681023"/>
                    <a:pt x="195194" y="638626"/>
                  </a:cubicBezTo>
                  <a:cubicBezTo>
                    <a:pt x="200923" y="596229"/>
                    <a:pt x="133317" y="888424"/>
                    <a:pt x="119567" y="879257"/>
                  </a:cubicBezTo>
                  <a:cubicBezTo>
                    <a:pt x="105817" y="870090"/>
                    <a:pt x="114984" y="613416"/>
                    <a:pt x="112692" y="583624"/>
                  </a:cubicBezTo>
                  <a:cubicBezTo>
                    <a:pt x="110400" y="553832"/>
                    <a:pt x="96649" y="801338"/>
                    <a:pt x="105816" y="700502"/>
                  </a:cubicBezTo>
                  <a:cubicBezTo>
                    <a:pt x="114983" y="599666"/>
                    <a:pt x="161964" y="-70665"/>
                    <a:pt x="160818" y="61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フリーフォーム 188">
              <a:extLst>
                <a:ext uri="{FF2B5EF4-FFF2-40B4-BE49-F238E27FC236}">
                  <a16:creationId xmlns:a16="http://schemas.microsoft.com/office/drawing/2014/main" id="{29A0A2C3-C685-2590-2763-3EEE5A8044D8}"/>
                </a:ext>
              </a:extLst>
            </p:cNvPr>
            <p:cNvSpPr/>
            <p:nvPr/>
          </p:nvSpPr>
          <p:spPr>
            <a:xfrm>
              <a:off x="5728250" y="6446340"/>
              <a:ext cx="379865" cy="1655271"/>
            </a:xfrm>
            <a:custGeom>
              <a:avLst/>
              <a:gdLst>
                <a:gd name="connsiteX0" fmla="*/ 376917 w 379865"/>
                <a:gd name="connsiteY0" fmla="*/ 2586 h 1655271"/>
                <a:gd name="connsiteX1" fmla="*/ 205037 w 379865"/>
                <a:gd name="connsiteY1" fmla="*/ 476974 h 1655271"/>
                <a:gd name="connsiteX2" fmla="*/ 53783 w 379865"/>
                <a:gd name="connsiteY2" fmla="*/ 1026989 h 1655271"/>
                <a:gd name="connsiteX3" fmla="*/ 150036 w 379865"/>
                <a:gd name="connsiteY3" fmla="*/ 635104 h 1655271"/>
                <a:gd name="connsiteX4" fmla="*/ 177536 w 379865"/>
                <a:gd name="connsiteY4" fmla="*/ 518225 h 1655271"/>
                <a:gd name="connsiteX5" fmla="*/ 33158 w 379865"/>
                <a:gd name="connsiteY5" fmla="*/ 1040740 h 1655271"/>
                <a:gd name="connsiteX6" fmla="*/ 26282 w 379865"/>
                <a:gd name="connsiteY6" fmla="*/ 1171368 h 1655271"/>
                <a:gd name="connsiteX7" fmla="*/ 88159 w 379865"/>
                <a:gd name="connsiteY7" fmla="*/ 1638881 h 1655271"/>
                <a:gd name="connsiteX8" fmla="*/ 88159 w 379865"/>
                <a:gd name="connsiteY8" fmla="*/ 1515128 h 1655271"/>
                <a:gd name="connsiteX9" fmla="*/ 12532 w 379865"/>
                <a:gd name="connsiteY9" fmla="*/ 1185119 h 1655271"/>
                <a:gd name="connsiteX10" fmla="*/ 19407 w 379865"/>
                <a:gd name="connsiteY10" fmla="*/ 1006364 h 1655271"/>
                <a:gd name="connsiteX11" fmla="*/ 198162 w 379865"/>
                <a:gd name="connsiteY11" fmla="*/ 415098 h 1655271"/>
                <a:gd name="connsiteX12" fmla="*/ 53783 w 379865"/>
                <a:gd name="connsiteY12" fmla="*/ 690105 h 1655271"/>
                <a:gd name="connsiteX13" fmla="*/ 376917 w 379865"/>
                <a:gd name="connsiteY13" fmla="*/ 2586 h 1655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865" h="1655271">
                  <a:moveTo>
                    <a:pt x="376917" y="2586"/>
                  </a:moveTo>
                  <a:cubicBezTo>
                    <a:pt x="402126" y="-32936"/>
                    <a:pt x="258893" y="306240"/>
                    <a:pt x="205037" y="476974"/>
                  </a:cubicBezTo>
                  <a:cubicBezTo>
                    <a:pt x="151181" y="647708"/>
                    <a:pt x="62950" y="1000634"/>
                    <a:pt x="53783" y="1026989"/>
                  </a:cubicBezTo>
                  <a:cubicBezTo>
                    <a:pt x="44616" y="1053344"/>
                    <a:pt x="129411" y="719898"/>
                    <a:pt x="150036" y="635104"/>
                  </a:cubicBezTo>
                  <a:cubicBezTo>
                    <a:pt x="170661" y="550310"/>
                    <a:pt x="197016" y="450619"/>
                    <a:pt x="177536" y="518225"/>
                  </a:cubicBezTo>
                  <a:cubicBezTo>
                    <a:pt x="158056" y="585831"/>
                    <a:pt x="58367" y="931883"/>
                    <a:pt x="33158" y="1040740"/>
                  </a:cubicBezTo>
                  <a:cubicBezTo>
                    <a:pt x="7949" y="1149597"/>
                    <a:pt x="17115" y="1071678"/>
                    <a:pt x="26282" y="1171368"/>
                  </a:cubicBezTo>
                  <a:cubicBezTo>
                    <a:pt x="35449" y="1271058"/>
                    <a:pt x="77846" y="1581588"/>
                    <a:pt x="88159" y="1638881"/>
                  </a:cubicBezTo>
                  <a:cubicBezTo>
                    <a:pt x="98472" y="1696174"/>
                    <a:pt x="100763" y="1590755"/>
                    <a:pt x="88159" y="1515128"/>
                  </a:cubicBezTo>
                  <a:cubicBezTo>
                    <a:pt x="75554" y="1439501"/>
                    <a:pt x="23991" y="1269913"/>
                    <a:pt x="12532" y="1185119"/>
                  </a:cubicBezTo>
                  <a:cubicBezTo>
                    <a:pt x="1073" y="1100325"/>
                    <a:pt x="-11531" y="1134701"/>
                    <a:pt x="19407" y="1006364"/>
                  </a:cubicBezTo>
                  <a:cubicBezTo>
                    <a:pt x="50345" y="878027"/>
                    <a:pt x="192433" y="467808"/>
                    <a:pt x="198162" y="415098"/>
                  </a:cubicBezTo>
                  <a:cubicBezTo>
                    <a:pt x="203891" y="362388"/>
                    <a:pt x="19407" y="758857"/>
                    <a:pt x="53783" y="690105"/>
                  </a:cubicBezTo>
                  <a:cubicBezTo>
                    <a:pt x="88159" y="621353"/>
                    <a:pt x="351708" y="38108"/>
                    <a:pt x="376917" y="25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フリーフォーム 189">
              <a:extLst>
                <a:ext uri="{FF2B5EF4-FFF2-40B4-BE49-F238E27FC236}">
                  <a16:creationId xmlns:a16="http://schemas.microsoft.com/office/drawing/2014/main" id="{A3902FA3-CAF2-F908-874F-5B84BFAFBF0D}"/>
                </a:ext>
              </a:extLst>
            </p:cNvPr>
            <p:cNvSpPr/>
            <p:nvPr/>
          </p:nvSpPr>
          <p:spPr>
            <a:xfrm>
              <a:off x="5747437" y="5925902"/>
              <a:ext cx="433386" cy="1362880"/>
            </a:xfrm>
            <a:custGeom>
              <a:avLst/>
              <a:gdLst>
                <a:gd name="connsiteX0" fmla="*/ 433357 w 433386"/>
                <a:gd name="connsiteY0" fmla="*/ 510 h 1362880"/>
                <a:gd name="connsiteX1" fmla="*/ 75847 w 433386"/>
                <a:gd name="connsiteY1" fmla="*/ 894284 h 1362880"/>
                <a:gd name="connsiteX2" fmla="*/ 172100 w 433386"/>
                <a:gd name="connsiteY2" fmla="*/ 791157 h 1362880"/>
                <a:gd name="connsiteX3" fmla="*/ 220 w 433386"/>
                <a:gd name="connsiteY3" fmla="*/ 1361797 h 1362880"/>
                <a:gd name="connsiteX4" fmla="*/ 137724 w 433386"/>
                <a:gd name="connsiteY4" fmla="*/ 928660 h 1362880"/>
                <a:gd name="connsiteX5" fmla="*/ 213351 w 433386"/>
                <a:gd name="connsiteY5" fmla="*/ 708654 h 1362880"/>
                <a:gd name="connsiteX6" fmla="*/ 151474 w 433386"/>
                <a:gd name="connsiteY6" fmla="*/ 784281 h 1362880"/>
                <a:gd name="connsiteX7" fmla="*/ 158349 w 433386"/>
                <a:gd name="connsiteY7" fmla="*/ 646778 h 1362880"/>
                <a:gd name="connsiteX8" fmla="*/ 96473 w 433386"/>
                <a:gd name="connsiteY8" fmla="*/ 763656 h 1362880"/>
                <a:gd name="connsiteX9" fmla="*/ 433357 w 433386"/>
                <a:gd name="connsiteY9" fmla="*/ 510 h 136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386" h="1362880">
                  <a:moveTo>
                    <a:pt x="433357" y="510"/>
                  </a:moveTo>
                  <a:cubicBezTo>
                    <a:pt x="429919" y="22281"/>
                    <a:pt x="119390" y="762510"/>
                    <a:pt x="75847" y="894284"/>
                  </a:cubicBezTo>
                  <a:cubicBezTo>
                    <a:pt x="32304" y="1026058"/>
                    <a:pt x="184704" y="713238"/>
                    <a:pt x="172100" y="791157"/>
                  </a:cubicBezTo>
                  <a:cubicBezTo>
                    <a:pt x="159496" y="869076"/>
                    <a:pt x="5949" y="1338880"/>
                    <a:pt x="220" y="1361797"/>
                  </a:cubicBezTo>
                  <a:cubicBezTo>
                    <a:pt x="-5509" y="1384714"/>
                    <a:pt x="102202" y="1037517"/>
                    <a:pt x="137724" y="928660"/>
                  </a:cubicBezTo>
                  <a:cubicBezTo>
                    <a:pt x="173246" y="819803"/>
                    <a:pt x="211059" y="732717"/>
                    <a:pt x="213351" y="708654"/>
                  </a:cubicBezTo>
                  <a:cubicBezTo>
                    <a:pt x="215643" y="684591"/>
                    <a:pt x="160641" y="794594"/>
                    <a:pt x="151474" y="784281"/>
                  </a:cubicBezTo>
                  <a:cubicBezTo>
                    <a:pt x="142307" y="773968"/>
                    <a:pt x="167516" y="650215"/>
                    <a:pt x="158349" y="646778"/>
                  </a:cubicBezTo>
                  <a:cubicBezTo>
                    <a:pt x="149182" y="643341"/>
                    <a:pt x="50638" y="867930"/>
                    <a:pt x="96473" y="763656"/>
                  </a:cubicBezTo>
                  <a:cubicBezTo>
                    <a:pt x="142308" y="659382"/>
                    <a:pt x="436795" y="-21261"/>
                    <a:pt x="433357" y="5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フリーフォーム 190">
              <a:extLst>
                <a:ext uri="{FF2B5EF4-FFF2-40B4-BE49-F238E27FC236}">
                  <a16:creationId xmlns:a16="http://schemas.microsoft.com/office/drawing/2014/main" id="{43FC9F7D-4509-9052-5C62-10F3BF6D7402}"/>
                </a:ext>
              </a:extLst>
            </p:cNvPr>
            <p:cNvSpPr/>
            <p:nvPr/>
          </p:nvSpPr>
          <p:spPr>
            <a:xfrm>
              <a:off x="2322882" y="6392195"/>
              <a:ext cx="529517" cy="1835481"/>
            </a:xfrm>
            <a:custGeom>
              <a:avLst/>
              <a:gdLst>
                <a:gd name="connsiteX0" fmla="*/ 521383 w 529517"/>
                <a:gd name="connsiteY0" fmla="*/ 27856 h 1835481"/>
                <a:gd name="connsiteX1" fmla="*/ 136373 w 529517"/>
                <a:gd name="connsiteY1" fmla="*/ 894129 h 1835481"/>
                <a:gd name="connsiteX2" fmla="*/ 165249 w 529517"/>
                <a:gd name="connsiteY2" fmla="*/ 812314 h 1835481"/>
                <a:gd name="connsiteX3" fmla="*/ 309627 w 529517"/>
                <a:gd name="connsiteY3" fmla="*/ 537994 h 1835481"/>
                <a:gd name="connsiteX4" fmla="*/ 256689 w 529517"/>
                <a:gd name="connsiteY4" fmla="*/ 672748 h 1835481"/>
                <a:gd name="connsiteX5" fmla="*/ 218187 w 529517"/>
                <a:gd name="connsiteY5" fmla="*/ 826752 h 1835481"/>
                <a:gd name="connsiteX6" fmla="*/ 11244 w 529517"/>
                <a:gd name="connsiteY6" fmla="*/ 1774841 h 1835481"/>
                <a:gd name="connsiteX7" fmla="*/ 49745 w 529517"/>
                <a:gd name="connsiteY7" fmla="*/ 1640087 h 1835481"/>
                <a:gd name="connsiteX8" fmla="*/ 237438 w 529517"/>
                <a:gd name="connsiteY8" fmla="*/ 826752 h 1835481"/>
                <a:gd name="connsiteX9" fmla="*/ 386630 w 529517"/>
                <a:gd name="connsiteY9" fmla="*/ 268487 h 1835481"/>
                <a:gd name="connsiteX10" fmla="*/ 521383 w 529517"/>
                <a:gd name="connsiteY10" fmla="*/ 27856 h 183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9517" h="1835481">
                  <a:moveTo>
                    <a:pt x="521383" y="27856"/>
                  </a:moveTo>
                  <a:cubicBezTo>
                    <a:pt x="479674" y="132130"/>
                    <a:pt x="195729" y="763386"/>
                    <a:pt x="136373" y="894129"/>
                  </a:cubicBezTo>
                  <a:cubicBezTo>
                    <a:pt x="77017" y="1024872"/>
                    <a:pt x="136373" y="871670"/>
                    <a:pt x="165249" y="812314"/>
                  </a:cubicBezTo>
                  <a:cubicBezTo>
                    <a:pt x="194125" y="752958"/>
                    <a:pt x="294387" y="561255"/>
                    <a:pt x="309627" y="537994"/>
                  </a:cubicBezTo>
                  <a:cubicBezTo>
                    <a:pt x="324867" y="514733"/>
                    <a:pt x="271929" y="624622"/>
                    <a:pt x="256689" y="672748"/>
                  </a:cubicBezTo>
                  <a:cubicBezTo>
                    <a:pt x="241449" y="720874"/>
                    <a:pt x="259094" y="643070"/>
                    <a:pt x="218187" y="826752"/>
                  </a:cubicBezTo>
                  <a:cubicBezTo>
                    <a:pt x="177280" y="1010434"/>
                    <a:pt x="39318" y="1639285"/>
                    <a:pt x="11244" y="1774841"/>
                  </a:cubicBezTo>
                  <a:cubicBezTo>
                    <a:pt x="-16830" y="1910397"/>
                    <a:pt x="12046" y="1798102"/>
                    <a:pt x="49745" y="1640087"/>
                  </a:cubicBezTo>
                  <a:cubicBezTo>
                    <a:pt x="87444" y="1482072"/>
                    <a:pt x="181291" y="1055352"/>
                    <a:pt x="237438" y="826752"/>
                  </a:cubicBezTo>
                  <a:cubicBezTo>
                    <a:pt x="293585" y="598152"/>
                    <a:pt x="340108" y="400834"/>
                    <a:pt x="386630" y="268487"/>
                  </a:cubicBezTo>
                  <a:cubicBezTo>
                    <a:pt x="433152" y="136140"/>
                    <a:pt x="563092" y="-76418"/>
                    <a:pt x="521383" y="278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フリーフォーム 191">
              <a:extLst>
                <a:ext uri="{FF2B5EF4-FFF2-40B4-BE49-F238E27FC236}">
                  <a16:creationId xmlns:a16="http://schemas.microsoft.com/office/drawing/2014/main" id="{C0C8E760-CBE0-D20A-1A97-F4999AF87F53}"/>
                </a:ext>
              </a:extLst>
            </p:cNvPr>
            <p:cNvSpPr/>
            <p:nvPr/>
          </p:nvSpPr>
          <p:spPr>
            <a:xfrm>
              <a:off x="2192259" y="7584970"/>
              <a:ext cx="253401" cy="1188563"/>
            </a:xfrm>
            <a:custGeom>
              <a:avLst/>
              <a:gdLst>
                <a:gd name="connsiteX0" fmla="*/ 247745 w 253401"/>
                <a:gd name="connsiteY0" fmla="*/ 14175 h 1188563"/>
                <a:gd name="connsiteX1" fmla="*/ 11926 w 253401"/>
                <a:gd name="connsiteY1" fmla="*/ 1130706 h 1188563"/>
                <a:gd name="connsiteX2" fmla="*/ 50427 w 253401"/>
                <a:gd name="connsiteY2" fmla="*/ 967076 h 1188563"/>
                <a:gd name="connsiteX3" fmla="*/ 185181 w 253401"/>
                <a:gd name="connsiteY3" fmla="*/ 432874 h 1188563"/>
                <a:gd name="connsiteX4" fmla="*/ 180368 w 253401"/>
                <a:gd name="connsiteY4" fmla="*/ 495438 h 1188563"/>
                <a:gd name="connsiteX5" fmla="*/ 247745 w 253401"/>
                <a:gd name="connsiteY5" fmla="*/ 14175 h 1188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401" h="1188563">
                  <a:moveTo>
                    <a:pt x="247745" y="14175"/>
                  </a:moveTo>
                  <a:cubicBezTo>
                    <a:pt x="219671" y="120053"/>
                    <a:pt x="44812" y="971889"/>
                    <a:pt x="11926" y="1130706"/>
                  </a:cubicBezTo>
                  <a:cubicBezTo>
                    <a:pt x="-20960" y="1289523"/>
                    <a:pt x="21551" y="1083381"/>
                    <a:pt x="50427" y="967076"/>
                  </a:cubicBezTo>
                  <a:cubicBezTo>
                    <a:pt x="79303" y="850771"/>
                    <a:pt x="163524" y="511480"/>
                    <a:pt x="185181" y="432874"/>
                  </a:cubicBezTo>
                  <a:cubicBezTo>
                    <a:pt x="206838" y="354268"/>
                    <a:pt x="169941" y="562815"/>
                    <a:pt x="180368" y="495438"/>
                  </a:cubicBezTo>
                  <a:cubicBezTo>
                    <a:pt x="190795" y="428061"/>
                    <a:pt x="275819" y="-91703"/>
                    <a:pt x="247745" y="141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フリーフォーム 192">
              <a:extLst>
                <a:ext uri="{FF2B5EF4-FFF2-40B4-BE49-F238E27FC236}">
                  <a16:creationId xmlns:a16="http://schemas.microsoft.com/office/drawing/2014/main" id="{0E267382-9234-CB94-C61B-9AEAA1BF91BC}"/>
                </a:ext>
              </a:extLst>
            </p:cNvPr>
            <p:cNvSpPr/>
            <p:nvPr/>
          </p:nvSpPr>
          <p:spPr>
            <a:xfrm>
              <a:off x="4018537" y="5320263"/>
              <a:ext cx="91472" cy="1592800"/>
            </a:xfrm>
            <a:custGeom>
              <a:avLst/>
              <a:gdLst>
                <a:gd name="connsiteX0" fmla="*/ 91450 w 91472"/>
                <a:gd name="connsiteY0" fmla="*/ 2508 h 1592800"/>
                <a:gd name="connsiteX1" fmla="*/ 62575 w 91472"/>
                <a:gd name="connsiteY1" fmla="*/ 584836 h 1592800"/>
                <a:gd name="connsiteX2" fmla="*/ 38511 w 91472"/>
                <a:gd name="connsiteY2" fmla="*/ 1075724 h 1592800"/>
                <a:gd name="connsiteX3" fmla="*/ 43324 w 91472"/>
                <a:gd name="connsiteY3" fmla="*/ 931345 h 1592800"/>
                <a:gd name="connsiteX4" fmla="*/ 4823 w 91472"/>
                <a:gd name="connsiteY4" fmla="*/ 546335 h 1592800"/>
                <a:gd name="connsiteX5" fmla="*/ 33699 w 91472"/>
                <a:gd name="connsiteY5" fmla="*/ 758091 h 1592800"/>
                <a:gd name="connsiteX6" fmla="*/ 67387 w 91472"/>
                <a:gd name="connsiteY6" fmla="*/ 921720 h 1592800"/>
                <a:gd name="connsiteX7" fmla="*/ 28886 w 91472"/>
                <a:gd name="connsiteY7" fmla="*/ 1571425 h 1592800"/>
                <a:gd name="connsiteX8" fmla="*/ 57762 w 91472"/>
                <a:gd name="connsiteY8" fmla="*/ 1374108 h 1592800"/>
                <a:gd name="connsiteX9" fmla="*/ 72200 w 91472"/>
                <a:gd name="connsiteY9" fmla="*/ 762903 h 1592800"/>
                <a:gd name="connsiteX10" fmla="*/ 48137 w 91472"/>
                <a:gd name="connsiteY10" fmla="*/ 969846 h 1592800"/>
                <a:gd name="connsiteX11" fmla="*/ 52949 w 91472"/>
                <a:gd name="connsiteY11" fmla="*/ 657025 h 1592800"/>
                <a:gd name="connsiteX12" fmla="*/ 10 w 91472"/>
                <a:gd name="connsiteY12" fmla="*/ 180575 h 1592800"/>
                <a:gd name="connsiteX13" fmla="*/ 57762 w 91472"/>
                <a:gd name="connsiteY13" fmla="*/ 738840 h 1592800"/>
                <a:gd name="connsiteX14" fmla="*/ 57762 w 91472"/>
                <a:gd name="connsiteY14" fmla="*/ 387518 h 1592800"/>
                <a:gd name="connsiteX15" fmla="*/ 91450 w 91472"/>
                <a:gd name="connsiteY15" fmla="*/ 2508 h 159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1472" h="1592800">
                  <a:moveTo>
                    <a:pt x="91450" y="2508"/>
                  </a:moveTo>
                  <a:cubicBezTo>
                    <a:pt x="92252" y="35394"/>
                    <a:pt x="71398" y="405967"/>
                    <a:pt x="62575" y="584836"/>
                  </a:cubicBezTo>
                  <a:cubicBezTo>
                    <a:pt x="53752" y="763705"/>
                    <a:pt x="41719" y="1017973"/>
                    <a:pt x="38511" y="1075724"/>
                  </a:cubicBezTo>
                  <a:cubicBezTo>
                    <a:pt x="35302" y="1133476"/>
                    <a:pt x="48939" y="1019576"/>
                    <a:pt x="43324" y="931345"/>
                  </a:cubicBezTo>
                  <a:cubicBezTo>
                    <a:pt x="37709" y="843114"/>
                    <a:pt x="6427" y="575211"/>
                    <a:pt x="4823" y="546335"/>
                  </a:cubicBezTo>
                  <a:cubicBezTo>
                    <a:pt x="3219" y="517459"/>
                    <a:pt x="23272" y="695527"/>
                    <a:pt x="33699" y="758091"/>
                  </a:cubicBezTo>
                  <a:cubicBezTo>
                    <a:pt x="44126" y="820655"/>
                    <a:pt x="68189" y="786164"/>
                    <a:pt x="67387" y="921720"/>
                  </a:cubicBezTo>
                  <a:cubicBezTo>
                    <a:pt x="66585" y="1057276"/>
                    <a:pt x="30490" y="1496027"/>
                    <a:pt x="28886" y="1571425"/>
                  </a:cubicBezTo>
                  <a:cubicBezTo>
                    <a:pt x="27282" y="1646823"/>
                    <a:pt x="50543" y="1508862"/>
                    <a:pt x="57762" y="1374108"/>
                  </a:cubicBezTo>
                  <a:cubicBezTo>
                    <a:pt x="64981" y="1239354"/>
                    <a:pt x="73804" y="830280"/>
                    <a:pt x="72200" y="762903"/>
                  </a:cubicBezTo>
                  <a:cubicBezTo>
                    <a:pt x="70596" y="695526"/>
                    <a:pt x="51345" y="987492"/>
                    <a:pt x="48137" y="969846"/>
                  </a:cubicBezTo>
                  <a:cubicBezTo>
                    <a:pt x="44929" y="952200"/>
                    <a:pt x="60970" y="788570"/>
                    <a:pt x="52949" y="657025"/>
                  </a:cubicBezTo>
                  <a:cubicBezTo>
                    <a:pt x="44928" y="525480"/>
                    <a:pt x="-792" y="166939"/>
                    <a:pt x="10" y="180575"/>
                  </a:cubicBezTo>
                  <a:cubicBezTo>
                    <a:pt x="812" y="194211"/>
                    <a:pt x="48137" y="704350"/>
                    <a:pt x="57762" y="738840"/>
                  </a:cubicBezTo>
                  <a:cubicBezTo>
                    <a:pt x="67387" y="773331"/>
                    <a:pt x="52949" y="506229"/>
                    <a:pt x="57762" y="387518"/>
                  </a:cubicBezTo>
                  <a:cubicBezTo>
                    <a:pt x="62575" y="268807"/>
                    <a:pt x="90648" y="-30378"/>
                    <a:pt x="91450" y="25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フリーフォーム 193">
              <a:extLst>
                <a:ext uri="{FF2B5EF4-FFF2-40B4-BE49-F238E27FC236}">
                  <a16:creationId xmlns:a16="http://schemas.microsoft.com/office/drawing/2014/main" id="{31D2C44B-4118-CA0C-D510-9A1978D5BE24}"/>
                </a:ext>
              </a:extLst>
            </p:cNvPr>
            <p:cNvSpPr/>
            <p:nvPr/>
          </p:nvSpPr>
          <p:spPr>
            <a:xfrm>
              <a:off x="4023932" y="6855279"/>
              <a:ext cx="131670" cy="1909652"/>
            </a:xfrm>
            <a:custGeom>
              <a:avLst/>
              <a:gdLst>
                <a:gd name="connsiteX0" fmla="*/ 23491 w 131670"/>
                <a:gd name="connsiteY0" fmla="*/ 12346 h 1909652"/>
                <a:gd name="connsiteX1" fmla="*/ 100493 w 131670"/>
                <a:gd name="connsiteY1" fmla="*/ 1321382 h 1909652"/>
                <a:gd name="connsiteX2" fmla="*/ 100493 w 131670"/>
                <a:gd name="connsiteY2" fmla="*/ 1162565 h 1909652"/>
                <a:gd name="connsiteX3" fmla="*/ 66805 w 131670"/>
                <a:gd name="connsiteY3" fmla="*/ 965247 h 1909652"/>
                <a:gd name="connsiteX4" fmla="*/ 52367 w 131670"/>
                <a:gd name="connsiteY4" fmla="*/ 1234755 h 1909652"/>
                <a:gd name="connsiteX5" fmla="*/ 76430 w 131670"/>
                <a:gd name="connsiteY5" fmla="*/ 1682329 h 1909652"/>
                <a:gd name="connsiteX6" fmla="*/ 129369 w 131670"/>
                <a:gd name="connsiteY6" fmla="*/ 1894085 h 1909652"/>
                <a:gd name="connsiteX7" fmla="*/ 110119 w 131670"/>
                <a:gd name="connsiteY7" fmla="*/ 1812270 h 1909652"/>
                <a:gd name="connsiteX8" fmla="*/ 4241 w 131670"/>
                <a:gd name="connsiteY8" fmla="*/ 1167378 h 1909652"/>
                <a:gd name="connsiteX9" fmla="*/ 23491 w 131670"/>
                <a:gd name="connsiteY9" fmla="*/ 1321382 h 1909652"/>
                <a:gd name="connsiteX10" fmla="*/ 47554 w 131670"/>
                <a:gd name="connsiteY10" fmla="*/ 893058 h 1909652"/>
                <a:gd name="connsiteX11" fmla="*/ 61992 w 131670"/>
                <a:gd name="connsiteY11" fmla="*/ 989310 h 1909652"/>
                <a:gd name="connsiteX12" fmla="*/ 66805 w 131670"/>
                <a:gd name="connsiteY12" fmla="*/ 743866 h 1909652"/>
                <a:gd name="connsiteX13" fmla="*/ 47554 w 131670"/>
                <a:gd name="connsiteY13" fmla="*/ 666864 h 1909652"/>
                <a:gd name="connsiteX14" fmla="*/ 23491 w 131670"/>
                <a:gd name="connsiteY14" fmla="*/ 12346 h 1909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1670" h="1909652">
                  <a:moveTo>
                    <a:pt x="23491" y="12346"/>
                  </a:moveTo>
                  <a:cubicBezTo>
                    <a:pt x="32314" y="121432"/>
                    <a:pt x="87659" y="1129679"/>
                    <a:pt x="100493" y="1321382"/>
                  </a:cubicBezTo>
                  <a:cubicBezTo>
                    <a:pt x="113327" y="1513085"/>
                    <a:pt x="106108" y="1221921"/>
                    <a:pt x="100493" y="1162565"/>
                  </a:cubicBezTo>
                  <a:cubicBezTo>
                    <a:pt x="94878" y="1103209"/>
                    <a:pt x="74826" y="953215"/>
                    <a:pt x="66805" y="965247"/>
                  </a:cubicBezTo>
                  <a:cubicBezTo>
                    <a:pt x="58784" y="977279"/>
                    <a:pt x="50763" y="1115241"/>
                    <a:pt x="52367" y="1234755"/>
                  </a:cubicBezTo>
                  <a:cubicBezTo>
                    <a:pt x="53971" y="1354269"/>
                    <a:pt x="63596" y="1572441"/>
                    <a:pt x="76430" y="1682329"/>
                  </a:cubicBezTo>
                  <a:cubicBezTo>
                    <a:pt x="89264" y="1792217"/>
                    <a:pt x="123754" y="1872428"/>
                    <a:pt x="129369" y="1894085"/>
                  </a:cubicBezTo>
                  <a:cubicBezTo>
                    <a:pt x="134984" y="1915742"/>
                    <a:pt x="130974" y="1933388"/>
                    <a:pt x="110119" y="1812270"/>
                  </a:cubicBezTo>
                  <a:cubicBezTo>
                    <a:pt x="89264" y="1691152"/>
                    <a:pt x="18679" y="1249193"/>
                    <a:pt x="4241" y="1167378"/>
                  </a:cubicBezTo>
                  <a:cubicBezTo>
                    <a:pt x="-10197" y="1085563"/>
                    <a:pt x="16272" y="1367102"/>
                    <a:pt x="23491" y="1321382"/>
                  </a:cubicBezTo>
                  <a:cubicBezTo>
                    <a:pt x="30710" y="1275662"/>
                    <a:pt x="41137" y="948403"/>
                    <a:pt x="47554" y="893058"/>
                  </a:cubicBezTo>
                  <a:cubicBezTo>
                    <a:pt x="53971" y="837713"/>
                    <a:pt x="58783" y="1014175"/>
                    <a:pt x="61992" y="989310"/>
                  </a:cubicBezTo>
                  <a:cubicBezTo>
                    <a:pt x="65201" y="964445"/>
                    <a:pt x="69211" y="797607"/>
                    <a:pt x="66805" y="743866"/>
                  </a:cubicBezTo>
                  <a:cubicBezTo>
                    <a:pt x="64399" y="690125"/>
                    <a:pt x="55575" y="783971"/>
                    <a:pt x="47554" y="666864"/>
                  </a:cubicBezTo>
                  <a:cubicBezTo>
                    <a:pt x="39533" y="549757"/>
                    <a:pt x="14668" y="-96740"/>
                    <a:pt x="23491" y="123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フリーフォーム 194">
              <a:extLst>
                <a:ext uri="{FF2B5EF4-FFF2-40B4-BE49-F238E27FC236}">
                  <a16:creationId xmlns:a16="http://schemas.microsoft.com/office/drawing/2014/main" id="{DE27D714-36D6-BC6C-E6C8-8BC05A727B10}"/>
                </a:ext>
              </a:extLst>
            </p:cNvPr>
            <p:cNvSpPr/>
            <p:nvPr/>
          </p:nvSpPr>
          <p:spPr>
            <a:xfrm>
              <a:off x="4136083" y="5409496"/>
              <a:ext cx="148556" cy="826411"/>
            </a:xfrm>
            <a:custGeom>
              <a:avLst/>
              <a:gdLst>
                <a:gd name="connsiteX0" fmla="*/ 51742 w 148556"/>
                <a:gd name="connsiteY0" fmla="*/ 7054 h 826411"/>
                <a:gd name="connsiteX1" fmla="*/ 73967 w 148556"/>
                <a:gd name="connsiteY1" fmla="*/ 413454 h 826411"/>
                <a:gd name="connsiteX2" fmla="*/ 77142 w 148556"/>
                <a:gd name="connsiteY2" fmla="*/ 394404 h 826411"/>
                <a:gd name="connsiteX3" fmla="*/ 108892 w 148556"/>
                <a:gd name="connsiteY3" fmla="*/ 645229 h 826411"/>
                <a:gd name="connsiteX4" fmla="*/ 108892 w 148556"/>
                <a:gd name="connsiteY4" fmla="*/ 534104 h 826411"/>
                <a:gd name="connsiteX5" fmla="*/ 58092 w 148556"/>
                <a:gd name="connsiteY5" fmla="*/ 826204 h 826411"/>
                <a:gd name="connsiteX6" fmla="*/ 118417 w 148556"/>
                <a:gd name="connsiteY6" fmla="*/ 578554 h 826411"/>
                <a:gd name="connsiteX7" fmla="*/ 146992 w 148556"/>
                <a:gd name="connsiteY7" fmla="*/ 454729 h 826411"/>
                <a:gd name="connsiteX8" fmla="*/ 140642 w 148556"/>
                <a:gd name="connsiteY8" fmla="*/ 499179 h 826411"/>
                <a:gd name="connsiteX9" fmla="*/ 105717 w 148556"/>
                <a:gd name="connsiteY9" fmla="*/ 248354 h 826411"/>
                <a:gd name="connsiteX10" fmla="*/ 134292 w 148556"/>
                <a:gd name="connsiteY10" fmla="*/ 600779 h 826411"/>
                <a:gd name="connsiteX11" fmla="*/ 121592 w 148556"/>
                <a:gd name="connsiteY11" fmla="*/ 549979 h 826411"/>
                <a:gd name="connsiteX12" fmla="*/ 942 w 148556"/>
                <a:gd name="connsiteY12" fmla="*/ 175329 h 826411"/>
                <a:gd name="connsiteX13" fmla="*/ 64442 w 148556"/>
                <a:gd name="connsiteY13" fmla="*/ 461079 h 826411"/>
                <a:gd name="connsiteX14" fmla="*/ 45392 w 148556"/>
                <a:gd name="connsiteY14" fmla="*/ 175329 h 826411"/>
                <a:gd name="connsiteX15" fmla="*/ 51742 w 148556"/>
                <a:gd name="connsiteY15" fmla="*/ 7054 h 82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556" h="826411">
                  <a:moveTo>
                    <a:pt x="51742" y="7054"/>
                  </a:moveTo>
                  <a:cubicBezTo>
                    <a:pt x="56505" y="46742"/>
                    <a:pt x="69734" y="348896"/>
                    <a:pt x="73967" y="413454"/>
                  </a:cubicBezTo>
                  <a:cubicBezTo>
                    <a:pt x="78200" y="478012"/>
                    <a:pt x="71321" y="355775"/>
                    <a:pt x="77142" y="394404"/>
                  </a:cubicBezTo>
                  <a:cubicBezTo>
                    <a:pt x="82963" y="433033"/>
                    <a:pt x="103600" y="621946"/>
                    <a:pt x="108892" y="645229"/>
                  </a:cubicBezTo>
                  <a:cubicBezTo>
                    <a:pt x="114184" y="668512"/>
                    <a:pt x="117359" y="503942"/>
                    <a:pt x="108892" y="534104"/>
                  </a:cubicBezTo>
                  <a:cubicBezTo>
                    <a:pt x="100425" y="564267"/>
                    <a:pt x="56505" y="818796"/>
                    <a:pt x="58092" y="826204"/>
                  </a:cubicBezTo>
                  <a:cubicBezTo>
                    <a:pt x="59679" y="833612"/>
                    <a:pt x="103600" y="640466"/>
                    <a:pt x="118417" y="578554"/>
                  </a:cubicBezTo>
                  <a:cubicBezTo>
                    <a:pt x="133234" y="516642"/>
                    <a:pt x="143288" y="467958"/>
                    <a:pt x="146992" y="454729"/>
                  </a:cubicBezTo>
                  <a:cubicBezTo>
                    <a:pt x="150696" y="441500"/>
                    <a:pt x="147521" y="533575"/>
                    <a:pt x="140642" y="499179"/>
                  </a:cubicBezTo>
                  <a:cubicBezTo>
                    <a:pt x="133763" y="464783"/>
                    <a:pt x="106775" y="231421"/>
                    <a:pt x="105717" y="248354"/>
                  </a:cubicBezTo>
                  <a:cubicBezTo>
                    <a:pt x="104659" y="265287"/>
                    <a:pt x="131646" y="550508"/>
                    <a:pt x="134292" y="600779"/>
                  </a:cubicBezTo>
                  <a:cubicBezTo>
                    <a:pt x="136938" y="651050"/>
                    <a:pt x="143817" y="620887"/>
                    <a:pt x="121592" y="549979"/>
                  </a:cubicBezTo>
                  <a:cubicBezTo>
                    <a:pt x="99367" y="479071"/>
                    <a:pt x="10467" y="190146"/>
                    <a:pt x="942" y="175329"/>
                  </a:cubicBezTo>
                  <a:cubicBezTo>
                    <a:pt x="-8583" y="160512"/>
                    <a:pt x="57034" y="461079"/>
                    <a:pt x="64442" y="461079"/>
                  </a:cubicBezTo>
                  <a:cubicBezTo>
                    <a:pt x="71850" y="461079"/>
                    <a:pt x="49096" y="245708"/>
                    <a:pt x="45392" y="175329"/>
                  </a:cubicBezTo>
                  <a:cubicBezTo>
                    <a:pt x="41688" y="104950"/>
                    <a:pt x="46979" y="-32634"/>
                    <a:pt x="51742" y="70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フリーフォーム 195">
              <a:extLst>
                <a:ext uri="{FF2B5EF4-FFF2-40B4-BE49-F238E27FC236}">
                  <a16:creationId xmlns:a16="http://schemas.microsoft.com/office/drawing/2014/main" id="{728409E7-3205-DE36-1512-9EDA2F61A804}"/>
                </a:ext>
              </a:extLst>
            </p:cNvPr>
            <p:cNvSpPr/>
            <p:nvPr/>
          </p:nvSpPr>
          <p:spPr>
            <a:xfrm>
              <a:off x="5733773" y="5468913"/>
              <a:ext cx="146862" cy="911460"/>
            </a:xfrm>
            <a:custGeom>
              <a:avLst/>
              <a:gdLst>
                <a:gd name="connsiteX0" fmla="*/ 146327 w 146862"/>
                <a:gd name="connsiteY0" fmla="*/ 4787 h 911460"/>
                <a:gd name="connsiteX1" fmla="*/ 3452 w 146862"/>
                <a:gd name="connsiteY1" fmla="*/ 893787 h 911460"/>
                <a:gd name="connsiteX2" fmla="*/ 51077 w 146862"/>
                <a:gd name="connsiteY2" fmla="*/ 554062 h 911460"/>
                <a:gd name="connsiteX3" fmla="*/ 146327 w 146862"/>
                <a:gd name="connsiteY3" fmla="*/ 4787 h 9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862" h="911460">
                  <a:moveTo>
                    <a:pt x="146327" y="4787"/>
                  </a:moveTo>
                  <a:cubicBezTo>
                    <a:pt x="138390" y="61408"/>
                    <a:pt x="19327" y="802241"/>
                    <a:pt x="3452" y="893787"/>
                  </a:cubicBezTo>
                  <a:cubicBezTo>
                    <a:pt x="-12423" y="985333"/>
                    <a:pt x="30440" y="698524"/>
                    <a:pt x="51077" y="554062"/>
                  </a:cubicBezTo>
                  <a:cubicBezTo>
                    <a:pt x="71714" y="409600"/>
                    <a:pt x="154264" y="-51834"/>
                    <a:pt x="146327" y="47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フリーフォーム 196">
              <a:extLst>
                <a:ext uri="{FF2B5EF4-FFF2-40B4-BE49-F238E27FC236}">
                  <a16:creationId xmlns:a16="http://schemas.microsoft.com/office/drawing/2014/main" id="{EFAE97BE-BE02-D741-82F3-8A0C4F423CF7}"/>
                </a:ext>
              </a:extLst>
            </p:cNvPr>
            <p:cNvSpPr/>
            <p:nvPr/>
          </p:nvSpPr>
          <p:spPr>
            <a:xfrm>
              <a:off x="5389209" y="6009928"/>
              <a:ext cx="623644" cy="1447425"/>
            </a:xfrm>
            <a:custGeom>
              <a:avLst/>
              <a:gdLst>
                <a:gd name="connsiteX0" fmla="*/ 621066 w 623644"/>
                <a:gd name="connsiteY0" fmla="*/ 6697 h 1447425"/>
                <a:gd name="connsiteX1" fmla="*/ 14641 w 623644"/>
                <a:gd name="connsiteY1" fmla="*/ 1416397 h 1447425"/>
                <a:gd name="connsiteX2" fmla="*/ 224191 w 623644"/>
                <a:gd name="connsiteY2" fmla="*/ 905222 h 1447425"/>
                <a:gd name="connsiteX3" fmla="*/ 621066 w 623644"/>
                <a:gd name="connsiteY3" fmla="*/ 6697 h 1447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3644" h="1447425">
                  <a:moveTo>
                    <a:pt x="621066" y="6697"/>
                  </a:moveTo>
                  <a:cubicBezTo>
                    <a:pt x="586141" y="91893"/>
                    <a:pt x="80787" y="1266643"/>
                    <a:pt x="14641" y="1416397"/>
                  </a:cubicBezTo>
                  <a:cubicBezTo>
                    <a:pt x="-51505" y="1566151"/>
                    <a:pt x="122062" y="1137526"/>
                    <a:pt x="224191" y="905222"/>
                  </a:cubicBezTo>
                  <a:cubicBezTo>
                    <a:pt x="326320" y="672918"/>
                    <a:pt x="655991" y="-78499"/>
                    <a:pt x="621066" y="66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フリーフォーム 197">
              <a:extLst>
                <a:ext uri="{FF2B5EF4-FFF2-40B4-BE49-F238E27FC236}">
                  <a16:creationId xmlns:a16="http://schemas.microsoft.com/office/drawing/2014/main" id="{4B985BEB-2F0E-0F89-1287-844C90083544}"/>
                </a:ext>
              </a:extLst>
            </p:cNvPr>
            <p:cNvSpPr/>
            <p:nvPr/>
          </p:nvSpPr>
          <p:spPr>
            <a:xfrm>
              <a:off x="5172192" y="5545860"/>
              <a:ext cx="214282" cy="775578"/>
            </a:xfrm>
            <a:custGeom>
              <a:avLst/>
              <a:gdLst>
                <a:gd name="connsiteX0" fmla="*/ 212608 w 214282"/>
                <a:gd name="connsiteY0" fmla="*/ 4040 h 775578"/>
                <a:gd name="connsiteX1" fmla="*/ 6233 w 214282"/>
                <a:gd name="connsiteY1" fmla="*/ 464415 h 775578"/>
                <a:gd name="connsiteX2" fmla="*/ 57033 w 214282"/>
                <a:gd name="connsiteY2" fmla="*/ 353290 h 775578"/>
                <a:gd name="connsiteX3" fmla="*/ 91958 w 214282"/>
                <a:gd name="connsiteY3" fmla="*/ 232640 h 775578"/>
                <a:gd name="connsiteX4" fmla="*/ 104658 w 214282"/>
                <a:gd name="connsiteY4" fmla="*/ 391390 h 775578"/>
                <a:gd name="connsiteX5" fmla="*/ 142758 w 214282"/>
                <a:gd name="connsiteY5" fmla="*/ 585065 h 775578"/>
                <a:gd name="connsiteX6" fmla="*/ 130058 w 214282"/>
                <a:gd name="connsiteY6" fmla="*/ 775565 h 775578"/>
                <a:gd name="connsiteX7" fmla="*/ 149108 w 214282"/>
                <a:gd name="connsiteY7" fmla="*/ 594590 h 775578"/>
                <a:gd name="connsiteX8" fmla="*/ 136408 w 214282"/>
                <a:gd name="connsiteY8" fmla="*/ 512040 h 775578"/>
                <a:gd name="connsiteX9" fmla="*/ 168158 w 214282"/>
                <a:gd name="connsiteY9" fmla="*/ 461240 h 775578"/>
                <a:gd name="connsiteX10" fmla="*/ 145933 w 214282"/>
                <a:gd name="connsiteY10" fmla="*/ 451715 h 775578"/>
                <a:gd name="connsiteX11" fmla="*/ 111008 w 214282"/>
                <a:gd name="connsiteY11" fmla="*/ 375515 h 775578"/>
                <a:gd name="connsiteX12" fmla="*/ 126883 w 214282"/>
                <a:gd name="connsiteY12" fmla="*/ 464415 h 775578"/>
                <a:gd name="connsiteX13" fmla="*/ 57033 w 214282"/>
                <a:gd name="connsiteY13" fmla="*/ 48490 h 775578"/>
                <a:gd name="connsiteX14" fmla="*/ 101483 w 214282"/>
                <a:gd name="connsiteY14" fmla="*/ 229465 h 775578"/>
                <a:gd name="connsiteX15" fmla="*/ 212608 w 214282"/>
                <a:gd name="connsiteY15" fmla="*/ 4040 h 775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4282" h="775578">
                  <a:moveTo>
                    <a:pt x="212608" y="4040"/>
                  </a:moveTo>
                  <a:cubicBezTo>
                    <a:pt x="196733" y="43198"/>
                    <a:pt x="32162" y="406207"/>
                    <a:pt x="6233" y="464415"/>
                  </a:cubicBezTo>
                  <a:cubicBezTo>
                    <a:pt x="-19696" y="522623"/>
                    <a:pt x="42746" y="391919"/>
                    <a:pt x="57033" y="353290"/>
                  </a:cubicBezTo>
                  <a:cubicBezTo>
                    <a:pt x="71320" y="314661"/>
                    <a:pt x="84021" y="226290"/>
                    <a:pt x="91958" y="232640"/>
                  </a:cubicBezTo>
                  <a:cubicBezTo>
                    <a:pt x="99895" y="238990"/>
                    <a:pt x="96191" y="332653"/>
                    <a:pt x="104658" y="391390"/>
                  </a:cubicBezTo>
                  <a:cubicBezTo>
                    <a:pt x="113125" y="450127"/>
                    <a:pt x="138525" y="521036"/>
                    <a:pt x="142758" y="585065"/>
                  </a:cubicBezTo>
                  <a:cubicBezTo>
                    <a:pt x="146991" y="649094"/>
                    <a:pt x="129000" y="773977"/>
                    <a:pt x="130058" y="775565"/>
                  </a:cubicBezTo>
                  <a:cubicBezTo>
                    <a:pt x="131116" y="777153"/>
                    <a:pt x="148050" y="638511"/>
                    <a:pt x="149108" y="594590"/>
                  </a:cubicBezTo>
                  <a:cubicBezTo>
                    <a:pt x="150166" y="550669"/>
                    <a:pt x="133233" y="534265"/>
                    <a:pt x="136408" y="512040"/>
                  </a:cubicBezTo>
                  <a:cubicBezTo>
                    <a:pt x="139583" y="489815"/>
                    <a:pt x="166571" y="471294"/>
                    <a:pt x="168158" y="461240"/>
                  </a:cubicBezTo>
                  <a:cubicBezTo>
                    <a:pt x="169745" y="451186"/>
                    <a:pt x="155458" y="466002"/>
                    <a:pt x="145933" y="451715"/>
                  </a:cubicBezTo>
                  <a:cubicBezTo>
                    <a:pt x="136408" y="437428"/>
                    <a:pt x="114183" y="373398"/>
                    <a:pt x="111008" y="375515"/>
                  </a:cubicBezTo>
                  <a:cubicBezTo>
                    <a:pt x="107833" y="377632"/>
                    <a:pt x="135879" y="518919"/>
                    <a:pt x="126883" y="464415"/>
                  </a:cubicBezTo>
                  <a:cubicBezTo>
                    <a:pt x="117887" y="409911"/>
                    <a:pt x="61266" y="87648"/>
                    <a:pt x="57033" y="48490"/>
                  </a:cubicBezTo>
                  <a:cubicBezTo>
                    <a:pt x="52800" y="9332"/>
                    <a:pt x="76083" y="235815"/>
                    <a:pt x="101483" y="229465"/>
                  </a:cubicBezTo>
                  <a:cubicBezTo>
                    <a:pt x="126883" y="223115"/>
                    <a:pt x="228483" y="-35118"/>
                    <a:pt x="212608" y="40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フリーフォーム 198">
              <a:extLst>
                <a:ext uri="{FF2B5EF4-FFF2-40B4-BE49-F238E27FC236}">
                  <a16:creationId xmlns:a16="http://schemas.microsoft.com/office/drawing/2014/main" id="{174BDCE2-18B7-BE99-DE00-2CFB59DA01B9}"/>
                </a:ext>
              </a:extLst>
            </p:cNvPr>
            <p:cNvSpPr/>
            <p:nvPr/>
          </p:nvSpPr>
          <p:spPr>
            <a:xfrm>
              <a:off x="4855825" y="5609797"/>
              <a:ext cx="198016" cy="350363"/>
            </a:xfrm>
            <a:custGeom>
              <a:avLst/>
              <a:gdLst>
                <a:gd name="connsiteX0" fmla="*/ 46375 w 198016"/>
                <a:gd name="connsiteY0" fmla="*/ 428 h 350363"/>
                <a:gd name="connsiteX1" fmla="*/ 40025 w 198016"/>
                <a:gd name="connsiteY1" fmla="*/ 168703 h 350363"/>
                <a:gd name="connsiteX2" fmla="*/ 195600 w 198016"/>
                <a:gd name="connsiteY2" fmla="*/ 346503 h 350363"/>
                <a:gd name="connsiteX3" fmla="*/ 125750 w 198016"/>
                <a:gd name="connsiteY3" fmla="*/ 279828 h 350363"/>
                <a:gd name="connsiteX4" fmla="*/ 5100 w 198016"/>
                <a:gd name="connsiteY4" fmla="*/ 149653 h 350363"/>
                <a:gd name="connsiteX5" fmla="*/ 24150 w 198016"/>
                <a:gd name="connsiteY5" fmla="*/ 219503 h 350363"/>
                <a:gd name="connsiteX6" fmla="*/ 46375 w 198016"/>
                <a:gd name="connsiteY6" fmla="*/ 428 h 35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016" h="350363">
                  <a:moveTo>
                    <a:pt x="46375" y="428"/>
                  </a:moveTo>
                  <a:cubicBezTo>
                    <a:pt x="49021" y="-8039"/>
                    <a:pt x="15154" y="111024"/>
                    <a:pt x="40025" y="168703"/>
                  </a:cubicBezTo>
                  <a:cubicBezTo>
                    <a:pt x="64896" y="226382"/>
                    <a:pt x="181313" y="327982"/>
                    <a:pt x="195600" y="346503"/>
                  </a:cubicBezTo>
                  <a:cubicBezTo>
                    <a:pt x="209887" y="365024"/>
                    <a:pt x="157500" y="312636"/>
                    <a:pt x="125750" y="279828"/>
                  </a:cubicBezTo>
                  <a:cubicBezTo>
                    <a:pt x="94000" y="247020"/>
                    <a:pt x="22033" y="159707"/>
                    <a:pt x="5100" y="149653"/>
                  </a:cubicBezTo>
                  <a:cubicBezTo>
                    <a:pt x="-11833" y="139599"/>
                    <a:pt x="18329" y="241199"/>
                    <a:pt x="24150" y="219503"/>
                  </a:cubicBezTo>
                  <a:cubicBezTo>
                    <a:pt x="29971" y="197807"/>
                    <a:pt x="43729" y="8895"/>
                    <a:pt x="46375" y="4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フリーフォーム 199">
              <a:extLst>
                <a:ext uri="{FF2B5EF4-FFF2-40B4-BE49-F238E27FC236}">
                  <a16:creationId xmlns:a16="http://schemas.microsoft.com/office/drawing/2014/main" id="{E944D441-AE3B-AAFF-186D-4C8AF429530B}"/>
                </a:ext>
              </a:extLst>
            </p:cNvPr>
            <p:cNvSpPr/>
            <p:nvPr/>
          </p:nvSpPr>
          <p:spPr>
            <a:xfrm>
              <a:off x="5137138" y="5580391"/>
              <a:ext cx="22246" cy="542754"/>
            </a:xfrm>
            <a:custGeom>
              <a:avLst/>
              <a:gdLst>
                <a:gd name="connsiteX0" fmla="*/ 12 w 22246"/>
                <a:gd name="connsiteY0" fmla="*/ 1259 h 542754"/>
                <a:gd name="connsiteX1" fmla="*/ 19062 w 22246"/>
                <a:gd name="connsiteY1" fmla="*/ 525134 h 542754"/>
                <a:gd name="connsiteX2" fmla="*/ 22237 w 22246"/>
                <a:gd name="connsiteY2" fmla="*/ 382259 h 542754"/>
                <a:gd name="connsiteX3" fmla="*/ 12 w 22246"/>
                <a:gd name="connsiteY3" fmla="*/ 1259 h 54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46" h="542754">
                  <a:moveTo>
                    <a:pt x="12" y="1259"/>
                  </a:moveTo>
                  <a:cubicBezTo>
                    <a:pt x="-517" y="25071"/>
                    <a:pt x="15358" y="461634"/>
                    <a:pt x="19062" y="525134"/>
                  </a:cubicBezTo>
                  <a:cubicBezTo>
                    <a:pt x="22766" y="588634"/>
                    <a:pt x="21708" y="466396"/>
                    <a:pt x="22237" y="382259"/>
                  </a:cubicBezTo>
                  <a:cubicBezTo>
                    <a:pt x="22766" y="298122"/>
                    <a:pt x="541" y="-22553"/>
                    <a:pt x="12" y="12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フリーフォーム 200">
              <a:extLst>
                <a:ext uri="{FF2B5EF4-FFF2-40B4-BE49-F238E27FC236}">
                  <a16:creationId xmlns:a16="http://schemas.microsoft.com/office/drawing/2014/main" id="{EBEF1115-BA6C-C6B4-8A8C-E9418190224F}"/>
                </a:ext>
              </a:extLst>
            </p:cNvPr>
            <p:cNvSpPr/>
            <p:nvPr/>
          </p:nvSpPr>
          <p:spPr>
            <a:xfrm>
              <a:off x="4609947" y="5581566"/>
              <a:ext cx="167318" cy="384687"/>
            </a:xfrm>
            <a:custGeom>
              <a:avLst/>
              <a:gdLst>
                <a:gd name="connsiteX0" fmla="*/ 153 w 167318"/>
                <a:gd name="connsiteY0" fmla="*/ 84 h 384687"/>
                <a:gd name="connsiteX1" fmla="*/ 130328 w 167318"/>
                <a:gd name="connsiteY1" fmla="*/ 215984 h 384687"/>
                <a:gd name="connsiteX2" fmla="*/ 165253 w 167318"/>
                <a:gd name="connsiteY2" fmla="*/ 384259 h 384687"/>
                <a:gd name="connsiteX3" fmla="*/ 149378 w 167318"/>
                <a:gd name="connsiteY3" fmla="*/ 263609 h 384687"/>
                <a:gd name="connsiteX4" fmla="*/ 158903 w 167318"/>
                <a:gd name="connsiteY4" fmla="*/ 241384 h 384687"/>
                <a:gd name="connsiteX5" fmla="*/ 153 w 167318"/>
                <a:gd name="connsiteY5" fmla="*/ 84 h 38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318" h="384687">
                  <a:moveTo>
                    <a:pt x="153" y="84"/>
                  </a:moveTo>
                  <a:cubicBezTo>
                    <a:pt x="-4609" y="-4149"/>
                    <a:pt x="102811" y="151955"/>
                    <a:pt x="130328" y="215984"/>
                  </a:cubicBezTo>
                  <a:cubicBezTo>
                    <a:pt x="157845" y="280013"/>
                    <a:pt x="162078" y="376321"/>
                    <a:pt x="165253" y="384259"/>
                  </a:cubicBezTo>
                  <a:cubicBezTo>
                    <a:pt x="168428" y="392197"/>
                    <a:pt x="150436" y="287421"/>
                    <a:pt x="149378" y="263609"/>
                  </a:cubicBezTo>
                  <a:cubicBezTo>
                    <a:pt x="148320" y="239797"/>
                    <a:pt x="182716" y="283717"/>
                    <a:pt x="158903" y="241384"/>
                  </a:cubicBezTo>
                  <a:cubicBezTo>
                    <a:pt x="135090" y="199051"/>
                    <a:pt x="4915" y="4317"/>
                    <a:pt x="153" y="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フリーフォーム 201">
              <a:extLst>
                <a:ext uri="{FF2B5EF4-FFF2-40B4-BE49-F238E27FC236}">
                  <a16:creationId xmlns:a16="http://schemas.microsoft.com/office/drawing/2014/main" id="{C91C5AE7-C402-D308-8884-7AAE0AED593C}"/>
                </a:ext>
              </a:extLst>
            </p:cNvPr>
            <p:cNvSpPr/>
            <p:nvPr/>
          </p:nvSpPr>
          <p:spPr>
            <a:xfrm>
              <a:off x="4111465" y="6022975"/>
              <a:ext cx="875358" cy="1226481"/>
            </a:xfrm>
            <a:custGeom>
              <a:avLst/>
              <a:gdLst>
                <a:gd name="connsiteX0" fmla="*/ 160 w 875358"/>
                <a:gd name="connsiteY0" fmla="*/ 0 h 1226481"/>
                <a:gd name="connsiteX1" fmla="*/ 136685 w 875358"/>
                <a:gd name="connsiteY1" fmla="*/ 327025 h 1226481"/>
                <a:gd name="connsiteX2" fmla="*/ 409735 w 875358"/>
                <a:gd name="connsiteY2" fmla="*/ 765175 h 1226481"/>
                <a:gd name="connsiteX3" fmla="*/ 406560 w 875358"/>
                <a:gd name="connsiteY3" fmla="*/ 723900 h 1226481"/>
                <a:gd name="connsiteX4" fmla="*/ 774860 w 875358"/>
                <a:gd name="connsiteY4" fmla="*/ 1120775 h 1226481"/>
                <a:gd name="connsiteX5" fmla="*/ 873285 w 875358"/>
                <a:gd name="connsiteY5" fmla="*/ 1222375 h 1226481"/>
                <a:gd name="connsiteX6" fmla="*/ 800260 w 875358"/>
                <a:gd name="connsiteY6" fmla="*/ 1162050 h 1226481"/>
                <a:gd name="connsiteX7" fmla="*/ 374810 w 875358"/>
                <a:gd name="connsiteY7" fmla="*/ 774700 h 1226481"/>
                <a:gd name="connsiteX8" fmla="*/ 616110 w 875358"/>
                <a:gd name="connsiteY8" fmla="*/ 981075 h 1226481"/>
                <a:gd name="connsiteX9" fmla="*/ 584360 w 875358"/>
                <a:gd name="connsiteY9" fmla="*/ 939800 h 1226481"/>
                <a:gd name="connsiteX10" fmla="*/ 162085 w 875358"/>
                <a:gd name="connsiteY10" fmla="*/ 463550 h 1226481"/>
                <a:gd name="connsiteX11" fmla="*/ 219235 w 875358"/>
                <a:gd name="connsiteY11" fmla="*/ 498475 h 1226481"/>
                <a:gd name="connsiteX12" fmla="*/ 95410 w 875358"/>
                <a:gd name="connsiteY12" fmla="*/ 349250 h 1226481"/>
                <a:gd name="connsiteX13" fmla="*/ 174785 w 875358"/>
                <a:gd name="connsiteY13" fmla="*/ 415925 h 1226481"/>
                <a:gd name="connsiteX14" fmla="*/ 98585 w 875358"/>
                <a:gd name="connsiteY14" fmla="*/ 298450 h 1226481"/>
                <a:gd name="connsiteX15" fmla="*/ 108110 w 875358"/>
                <a:gd name="connsiteY15" fmla="*/ 327025 h 1226481"/>
                <a:gd name="connsiteX16" fmla="*/ 160 w 875358"/>
                <a:gd name="connsiteY16" fmla="*/ 0 h 122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75358" h="1226481">
                  <a:moveTo>
                    <a:pt x="160" y="0"/>
                  </a:moveTo>
                  <a:cubicBezTo>
                    <a:pt x="4922" y="0"/>
                    <a:pt x="68423" y="199496"/>
                    <a:pt x="136685" y="327025"/>
                  </a:cubicBezTo>
                  <a:cubicBezTo>
                    <a:pt x="204947" y="454554"/>
                    <a:pt x="364756" y="699029"/>
                    <a:pt x="409735" y="765175"/>
                  </a:cubicBezTo>
                  <a:cubicBezTo>
                    <a:pt x="454714" y="831321"/>
                    <a:pt x="345706" y="664633"/>
                    <a:pt x="406560" y="723900"/>
                  </a:cubicBezTo>
                  <a:cubicBezTo>
                    <a:pt x="467414" y="783167"/>
                    <a:pt x="697073" y="1037696"/>
                    <a:pt x="774860" y="1120775"/>
                  </a:cubicBezTo>
                  <a:cubicBezTo>
                    <a:pt x="852647" y="1203854"/>
                    <a:pt x="869052" y="1215496"/>
                    <a:pt x="873285" y="1222375"/>
                  </a:cubicBezTo>
                  <a:cubicBezTo>
                    <a:pt x="877518" y="1229254"/>
                    <a:pt x="883339" y="1236662"/>
                    <a:pt x="800260" y="1162050"/>
                  </a:cubicBezTo>
                  <a:cubicBezTo>
                    <a:pt x="717181" y="1087438"/>
                    <a:pt x="405502" y="804862"/>
                    <a:pt x="374810" y="774700"/>
                  </a:cubicBezTo>
                  <a:cubicBezTo>
                    <a:pt x="344118" y="744538"/>
                    <a:pt x="581185" y="953558"/>
                    <a:pt x="616110" y="981075"/>
                  </a:cubicBezTo>
                  <a:cubicBezTo>
                    <a:pt x="651035" y="1008592"/>
                    <a:pt x="660031" y="1026054"/>
                    <a:pt x="584360" y="939800"/>
                  </a:cubicBezTo>
                  <a:cubicBezTo>
                    <a:pt x="508689" y="853546"/>
                    <a:pt x="222939" y="537104"/>
                    <a:pt x="162085" y="463550"/>
                  </a:cubicBezTo>
                  <a:cubicBezTo>
                    <a:pt x="101231" y="389996"/>
                    <a:pt x="230347" y="517525"/>
                    <a:pt x="219235" y="498475"/>
                  </a:cubicBezTo>
                  <a:cubicBezTo>
                    <a:pt x="208123" y="479425"/>
                    <a:pt x="102818" y="363008"/>
                    <a:pt x="95410" y="349250"/>
                  </a:cubicBezTo>
                  <a:cubicBezTo>
                    <a:pt x="88002" y="335492"/>
                    <a:pt x="174256" y="424392"/>
                    <a:pt x="174785" y="415925"/>
                  </a:cubicBezTo>
                  <a:cubicBezTo>
                    <a:pt x="175314" y="407458"/>
                    <a:pt x="109697" y="313266"/>
                    <a:pt x="98585" y="298450"/>
                  </a:cubicBezTo>
                  <a:cubicBezTo>
                    <a:pt x="87473" y="283634"/>
                    <a:pt x="118164" y="374121"/>
                    <a:pt x="108110" y="327025"/>
                  </a:cubicBezTo>
                  <a:cubicBezTo>
                    <a:pt x="98056" y="279929"/>
                    <a:pt x="-4602" y="0"/>
                    <a:pt x="16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フリーフォーム 202">
              <a:extLst>
                <a:ext uri="{FF2B5EF4-FFF2-40B4-BE49-F238E27FC236}">
                  <a16:creationId xmlns:a16="http://schemas.microsoft.com/office/drawing/2014/main" id="{D5B40D44-ACF4-947C-5562-3092F6F6381E}"/>
                </a:ext>
              </a:extLst>
            </p:cNvPr>
            <p:cNvSpPr/>
            <p:nvPr/>
          </p:nvSpPr>
          <p:spPr>
            <a:xfrm>
              <a:off x="5480050" y="6665837"/>
              <a:ext cx="523901" cy="900203"/>
            </a:xfrm>
            <a:custGeom>
              <a:avLst/>
              <a:gdLst>
                <a:gd name="connsiteX0" fmla="*/ 523875 w 523901"/>
                <a:gd name="connsiteY0" fmla="*/ 1663 h 900203"/>
                <a:gd name="connsiteX1" fmla="*/ 365125 w 523901"/>
                <a:gd name="connsiteY1" fmla="*/ 509663 h 900203"/>
                <a:gd name="connsiteX2" fmla="*/ 365125 w 523901"/>
                <a:gd name="connsiteY2" fmla="*/ 474738 h 900203"/>
                <a:gd name="connsiteX3" fmla="*/ 0 w 523901"/>
                <a:gd name="connsiteY3" fmla="*/ 900188 h 900203"/>
                <a:gd name="connsiteX4" fmla="*/ 368300 w 523901"/>
                <a:gd name="connsiteY4" fmla="*/ 490613 h 900203"/>
                <a:gd name="connsiteX5" fmla="*/ 419100 w 523901"/>
                <a:gd name="connsiteY5" fmla="*/ 414413 h 900203"/>
                <a:gd name="connsiteX6" fmla="*/ 371475 w 523901"/>
                <a:gd name="connsiteY6" fmla="*/ 452513 h 900203"/>
                <a:gd name="connsiteX7" fmla="*/ 419100 w 523901"/>
                <a:gd name="connsiteY7" fmla="*/ 290588 h 900203"/>
                <a:gd name="connsiteX8" fmla="*/ 377825 w 523901"/>
                <a:gd name="connsiteY8" fmla="*/ 344563 h 900203"/>
                <a:gd name="connsiteX9" fmla="*/ 523875 w 523901"/>
                <a:gd name="connsiteY9" fmla="*/ 1663 h 900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901" h="900203">
                  <a:moveTo>
                    <a:pt x="523875" y="1663"/>
                  </a:moveTo>
                  <a:cubicBezTo>
                    <a:pt x="521758" y="29180"/>
                    <a:pt x="391583" y="430817"/>
                    <a:pt x="365125" y="509663"/>
                  </a:cubicBezTo>
                  <a:cubicBezTo>
                    <a:pt x="338667" y="588509"/>
                    <a:pt x="425979" y="409651"/>
                    <a:pt x="365125" y="474738"/>
                  </a:cubicBezTo>
                  <a:cubicBezTo>
                    <a:pt x="304271" y="539825"/>
                    <a:pt x="-529" y="897542"/>
                    <a:pt x="0" y="900188"/>
                  </a:cubicBezTo>
                  <a:cubicBezTo>
                    <a:pt x="529" y="902834"/>
                    <a:pt x="298450" y="571576"/>
                    <a:pt x="368300" y="490613"/>
                  </a:cubicBezTo>
                  <a:cubicBezTo>
                    <a:pt x="438150" y="409651"/>
                    <a:pt x="418571" y="420763"/>
                    <a:pt x="419100" y="414413"/>
                  </a:cubicBezTo>
                  <a:cubicBezTo>
                    <a:pt x="419629" y="408063"/>
                    <a:pt x="371475" y="473150"/>
                    <a:pt x="371475" y="452513"/>
                  </a:cubicBezTo>
                  <a:cubicBezTo>
                    <a:pt x="371475" y="431876"/>
                    <a:pt x="418042" y="308579"/>
                    <a:pt x="419100" y="290588"/>
                  </a:cubicBezTo>
                  <a:cubicBezTo>
                    <a:pt x="420158" y="272597"/>
                    <a:pt x="357187" y="392717"/>
                    <a:pt x="377825" y="344563"/>
                  </a:cubicBezTo>
                  <a:cubicBezTo>
                    <a:pt x="398462" y="296409"/>
                    <a:pt x="525992" y="-25854"/>
                    <a:pt x="523875" y="16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フリーフォーム 203">
              <a:extLst>
                <a:ext uri="{FF2B5EF4-FFF2-40B4-BE49-F238E27FC236}">
                  <a16:creationId xmlns:a16="http://schemas.microsoft.com/office/drawing/2014/main" id="{D4654455-B089-29DC-FB71-228DB2FDBF86}"/>
                </a:ext>
              </a:extLst>
            </p:cNvPr>
            <p:cNvSpPr/>
            <p:nvPr/>
          </p:nvSpPr>
          <p:spPr>
            <a:xfrm>
              <a:off x="4519917" y="7283064"/>
              <a:ext cx="493768" cy="331132"/>
            </a:xfrm>
            <a:custGeom>
              <a:avLst/>
              <a:gdLst>
                <a:gd name="connsiteX0" fmla="*/ 493408 w 493768"/>
                <a:gd name="connsiteY0" fmla="*/ 386 h 331132"/>
                <a:gd name="connsiteX1" fmla="*/ 217183 w 493768"/>
                <a:gd name="connsiteY1" fmla="*/ 209936 h 331132"/>
                <a:gd name="connsiteX2" fmla="*/ 1283 w 493768"/>
                <a:gd name="connsiteY2" fmla="*/ 330586 h 331132"/>
                <a:gd name="connsiteX3" fmla="*/ 137808 w 493768"/>
                <a:gd name="connsiteY3" fmla="*/ 248036 h 331132"/>
                <a:gd name="connsiteX4" fmla="*/ 347358 w 493768"/>
                <a:gd name="connsiteY4" fmla="*/ 98811 h 331132"/>
                <a:gd name="connsiteX5" fmla="*/ 277508 w 493768"/>
                <a:gd name="connsiteY5" fmla="*/ 155961 h 331132"/>
                <a:gd name="connsiteX6" fmla="*/ 493408 w 493768"/>
                <a:gd name="connsiteY6" fmla="*/ 386 h 33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768" h="331132">
                  <a:moveTo>
                    <a:pt x="493408" y="386"/>
                  </a:moveTo>
                  <a:cubicBezTo>
                    <a:pt x="483354" y="9382"/>
                    <a:pt x="299204" y="154903"/>
                    <a:pt x="217183" y="209936"/>
                  </a:cubicBezTo>
                  <a:cubicBezTo>
                    <a:pt x="135162" y="264969"/>
                    <a:pt x="14512" y="324236"/>
                    <a:pt x="1283" y="330586"/>
                  </a:cubicBezTo>
                  <a:cubicBezTo>
                    <a:pt x="-11946" y="336936"/>
                    <a:pt x="80129" y="286665"/>
                    <a:pt x="137808" y="248036"/>
                  </a:cubicBezTo>
                  <a:cubicBezTo>
                    <a:pt x="195487" y="209407"/>
                    <a:pt x="324075" y="114157"/>
                    <a:pt x="347358" y="98811"/>
                  </a:cubicBezTo>
                  <a:cubicBezTo>
                    <a:pt x="370641" y="83465"/>
                    <a:pt x="254754" y="169719"/>
                    <a:pt x="277508" y="155961"/>
                  </a:cubicBezTo>
                  <a:cubicBezTo>
                    <a:pt x="300262" y="142203"/>
                    <a:pt x="503462" y="-8610"/>
                    <a:pt x="493408" y="3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フリーフォーム 204">
              <a:extLst>
                <a:ext uri="{FF2B5EF4-FFF2-40B4-BE49-F238E27FC236}">
                  <a16:creationId xmlns:a16="http://schemas.microsoft.com/office/drawing/2014/main" id="{C32BF612-84D3-C26E-ADEE-10E963414216}"/>
                </a:ext>
              </a:extLst>
            </p:cNvPr>
            <p:cNvSpPr/>
            <p:nvPr/>
          </p:nvSpPr>
          <p:spPr>
            <a:xfrm>
              <a:off x="4431820" y="7248054"/>
              <a:ext cx="582630" cy="365931"/>
            </a:xfrm>
            <a:custGeom>
              <a:avLst/>
              <a:gdLst>
                <a:gd name="connsiteX0" fmla="*/ 581505 w 582630"/>
                <a:gd name="connsiteY0" fmla="*/ 471 h 365931"/>
                <a:gd name="connsiteX1" fmla="*/ 229080 w 582630"/>
                <a:gd name="connsiteY1" fmla="*/ 219546 h 365931"/>
                <a:gd name="connsiteX2" fmla="*/ 330680 w 582630"/>
                <a:gd name="connsiteY2" fmla="*/ 168746 h 365931"/>
                <a:gd name="connsiteX3" fmla="*/ 480 w 582630"/>
                <a:gd name="connsiteY3" fmla="*/ 365596 h 365931"/>
                <a:gd name="connsiteX4" fmla="*/ 251305 w 582630"/>
                <a:gd name="connsiteY4" fmla="*/ 219546 h 365931"/>
                <a:gd name="connsiteX5" fmla="*/ 232255 w 582630"/>
                <a:gd name="connsiteY5" fmla="*/ 244946 h 365931"/>
                <a:gd name="connsiteX6" fmla="*/ 137005 w 582630"/>
                <a:gd name="connsiteY6" fmla="*/ 308446 h 365931"/>
                <a:gd name="connsiteX7" fmla="*/ 391005 w 582630"/>
                <a:gd name="connsiteY7" fmla="*/ 117946 h 365931"/>
                <a:gd name="connsiteX8" fmla="*/ 343380 w 582630"/>
                <a:gd name="connsiteY8" fmla="*/ 159221 h 365931"/>
                <a:gd name="connsiteX9" fmla="*/ 581505 w 582630"/>
                <a:gd name="connsiteY9" fmla="*/ 471 h 365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2630" h="365931">
                  <a:moveTo>
                    <a:pt x="581505" y="471"/>
                  </a:moveTo>
                  <a:cubicBezTo>
                    <a:pt x="562455" y="10525"/>
                    <a:pt x="270884" y="191500"/>
                    <a:pt x="229080" y="219546"/>
                  </a:cubicBezTo>
                  <a:cubicBezTo>
                    <a:pt x="187276" y="247592"/>
                    <a:pt x="368780" y="144404"/>
                    <a:pt x="330680" y="168746"/>
                  </a:cubicBezTo>
                  <a:cubicBezTo>
                    <a:pt x="292580" y="193088"/>
                    <a:pt x="13709" y="357129"/>
                    <a:pt x="480" y="365596"/>
                  </a:cubicBezTo>
                  <a:cubicBezTo>
                    <a:pt x="-12749" y="374063"/>
                    <a:pt x="251305" y="219546"/>
                    <a:pt x="251305" y="219546"/>
                  </a:cubicBezTo>
                  <a:cubicBezTo>
                    <a:pt x="289934" y="199438"/>
                    <a:pt x="251305" y="230129"/>
                    <a:pt x="232255" y="244946"/>
                  </a:cubicBezTo>
                  <a:cubicBezTo>
                    <a:pt x="213205" y="259763"/>
                    <a:pt x="110547" y="329613"/>
                    <a:pt x="137005" y="308446"/>
                  </a:cubicBezTo>
                  <a:cubicBezTo>
                    <a:pt x="163463" y="287279"/>
                    <a:pt x="356609" y="142817"/>
                    <a:pt x="391005" y="117946"/>
                  </a:cubicBezTo>
                  <a:cubicBezTo>
                    <a:pt x="425401" y="93075"/>
                    <a:pt x="314805" y="174038"/>
                    <a:pt x="343380" y="159221"/>
                  </a:cubicBezTo>
                  <a:cubicBezTo>
                    <a:pt x="371955" y="144404"/>
                    <a:pt x="600555" y="-9583"/>
                    <a:pt x="581505" y="4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フリーフォーム 205">
              <a:extLst>
                <a:ext uri="{FF2B5EF4-FFF2-40B4-BE49-F238E27FC236}">
                  <a16:creationId xmlns:a16="http://schemas.microsoft.com/office/drawing/2014/main" id="{1DE30092-0C21-0533-2167-CD4DA5995CF8}"/>
                </a:ext>
              </a:extLst>
            </p:cNvPr>
            <p:cNvSpPr/>
            <p:nvPr/>
          </p:nvSpPr>
          <p:spPr>
            <a:xfrm>
              <a:off x="4212983" y="7576625"/>
              <a:ext cx="392554" cy="269453"/>
            </a:xfrm>
            <a:custGeom>
              <a:avLst/>
              <a:gdLst>
                <a:gd name="connsiteX0" fmla="*/ 390767 w 392554"/>
                <a:gd name="connsiteY0" fmla="*/ 2100 h 269453"/>
                <a:gd name="connsiteX1" fmla="*/ 136767 w 392554"/>
                <a:gd name="connsiteY1" fmla="*/ 164025 h 269453"/>
                <a:gd name="connsiteX2" fmla="*/ 3417 w 392554"/>
                <a:gd name="connsiteY2" fmla="*/ 265625 h 269453"/>
                <a:gd name="connsiteX3" fmla="*/ 270117 w 392554"/>
                <a:gd name="connsiteY3" fmla="*/ 30675 h 269453"/>
                <a:gd name="connsiteX4" fmla="*/ 136767 w 392554"/>
                <a:gd name="connsiteY4" fmla="*/ 132275 h 269453"/>
                <a:gd name="connsiteX5" fmla="*/ 244717 w 392554"/>
                <a:gd name="connsiteY5" fmla="*/ 75125 h 269453"/>
                <a:gd name="connsiteX6" fmla="*/ 390767 w 392554"/>
                <a:gd name="connsiteY6" fmla="*/ 2100 h 269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2554" h="269453">
                  <a:moveTo>
                    <a:pt x="390767" y="2100"/>
                  </a:moveTo>
                  <a:cubicBezTo>
                    <a:pt x="372775" y="16917"/>
                    <a:pt x="201325" y="120104"/>
                    <a:pt x="136767" y="164025"/>
                  </a:cubicBezTo>
                  <a:cubicBezTo>
                    <a:pt x="72209" y="207946"/>
                    <a:pt x="-18808" y="287850"/>
                    <a:pt x="3417" y="265625"/>
                  </a:cubicBezTo>
                  <a:cubicBezTo>
                    <a:pt x="25642" y="243400"/>
                    <a:pt x="247892" y="52900"/>
                    <a:pt x="270117" y="30675"/>
                  </a:cubicBezTo>
                  <a:cubicBezTo>
                    <a:pt x="292342" y="8450"/>
                    <a:pt x="141000" y="124867"/>
                    <a:pt x="136767" y="132275"/>
                  </a:cubicBezTo>
                  <a:cubicBezTo>
                    <a:pt x="132534" y="139683"/>
                    <a:pt x="203442" y="95233"/>
                    <a:pt x="244717" y="75125"/>
                  </a:cubicBezTo>
                  <a:cubicBezTo>
                    <a:pt x="285992" y="55017"/>
                    <a:pt x="408759" y="-12717"/>
                    <a:pt x="390767" y="21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フリーフォーム 206">
              <a:extLst>
                <a:ext uri="{FF2B5EF4-FFF2-40B4-BE49-F238E27FC236}">
                  <a16:creationId xmlns:a16="http://schemas.microsoft.com/office/drawing/2014/main" id="{0388F254-1404-3E41-D5EE-2AF8B7195208}"/>
                </a:ext>
              </a:extLst>
            </p:cNvPr>
            <p:cNvSpPr/>
            <p:nvPr/>
          </p:nvSpPr>
          <p:spPr>
            <a:xfrm>
              <a:off x="4089191" y="7647553"/>
              <a:ext cx="444919" cy="546038"/>
            </a:xfrm>
            <a:custGeom>
              <a:avLst/>
              <a:gdLst>
                <a:gd name="connsiteX0" fmla="*/ 444709 w 444919"/>
                <a:gd name="connsiteY0" fmla="*/ 1022 h 546038"/>
                <a:gd name="connsiteX1" fmla="*/ 89109 w 444919"/>
                <a:gd name="connsiteY1" fmla="*/ 245497 h 546038"/>
                <a:gd name="connsiteX2" fmla="*/ 139909 w 444919"/>
                <a:gd name="connsiteY2" fmla="*/ 220097 h 546038"/>
                <a:gd name="connsiteX3" fmla="*/ 73234 w 444919"/>
                <a:gd name="connsiteY3" fmla="*/ 328047 h 546038"/>
                <a:gd name="connsiteX4" fmla="*/ 25609 w 444919"/>
                <a:gd name="connsiteY4" fmla="*/ 413772 h 546038"/>
                <a:gd name="connsiteX5" fmla="*/ 70059 w 444919"/>
                <a:gd name="connsiteY5" fmla="*/ 543947 h 546038"/>
                <a:gd name="connsiteX6" fmla="*/ 44659 w 444919"/>
                <a:gd name="connsiteY6" fmla="*/ 467747 h 546038"/>
                <a:gd name="connsiteX7" fmla="*/ 209 w 444919"/>
                <a:gd name="connsiteY7" fmla="*/ 147072 h 546038"/>
                <a:gd name="connsiteX8" fmla="*/ 38309 w 444919"/>
                <a:gd name="connsiteY8" fmla="*/ 324872 h 546038"/>
                <a:gd name="connsiteX9" fmla="*/ 225634 w 444919"/>
                <a:gd name="connsiteY9" fmla="*/ 29597 h 546038"/>
                <a:gd name="connsiteX10" fmla="*/ 104984 w 444919"/>
                <a:gd name="connsiteY10" fmla="*/ 207397 h 546038"/>
                <a:gd name="connsiteX11" fmla="*/ 231984 w 444919"/>
                <a:gd name="connsiteY11" fmla="*/ 128022 h 546038"/>
                <a:gd name="connsiteX12" fmla="*/ 143084 w 444919"/>
                <a:gd name="connsiteY12" fmla="*/ 156597 h 546038"/>
                <a:gd name="connsiteX13" fmla="*/ 444709 w 444919"/>
                <a:gd name="connsiteY13" fmla="*/ 1022 h 54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4919" h="546038">
                  <a:moveTo>
                    <a:pt x="444709" y="1022"/>
                  </a:moveTo>
                  <a:cubicBezTo>
                    <a:pt x="435713" y="15839"/>
                    <a:pt x="139909" y="208985"/>
                    <a:pt x="89109" y="245497"/>
                  </a:cubicBezTo>
                  <a:cubicBezTo>
                    <a:pt x="38309" y="282009"/>
                    <a:pt x="142555" y="206339"/>
                    <a:pt x="139909" y="220097"/>
                  </a:cubicBezTo>
                  <a:cubicBezTo>
                    <a:pt x="137263" y="233855"/>
                    <a:pt x="92284" y="295768"/>
                    <a:pt x="73234" y="328047"/>
                  </a:cubicBezTo>
                  <a:cubicBezTo>
                    <a:pt x="54184" y="360326"/>
                    <a:pt x="26138" y="377789"/>
                    <a:pt x="25609" y="413772"/>
                  </a:cubicBezTo>
                  <a:cubicBezTo>
                    <a:pt x="25080" y="449755"/>
                    <a:pt x="66884" y="534951"/>
                    <a:pt x="70059" y="543947"/>
                  </a:cubicBezTo>
                  <a:cubicBezTo>
                    <a:pt x="73234" y="552943"/>
                    <a:pt x="56301" y="533893"/>
                    <a:pt x="44659" y="467747"/>
                  </a:cubicBezTo>
                  <a:cubicBezTo>
                    <a:pt x="33017" y="401601"/>
                    <a:pt x="1267" y="170884"/>
                    <a:pt x="209" y="147072"/>
                  </a:cubicBezTo>
                  <a:cubicBezTo>
                    <a:pt x="-849" y="123260"/>
                    <a:pt x="738" y="344451"/>
                    <a:pt x="38309" y="324872"/>
                  </a:cubicBezTo>
                  <a:cubicBezTo>
                    <a:pt x="75880" y="305293"/>
                    <a:pt x="214522" y="49176"/>
                    <a:pt x="225634" y="29597"/>
                  </a:cubicBezTo>
                  <a:cubicBezTo>
                    <a:pt x="236746" y="10018"/>
                    <a:pt x="103926" y="190993"/>
                    <a:pt x="104984" y="207397"/>
                  </a:cubicBezTo>
                  <a:cubicBezTo>
                    <a:pt x="106042" y="223801"/>
                    <a:pt x="225634" y="136489"/>
                    <a:pt x="231984" y="128022"/>
                  </a:cubicBezTo>
                  <a:cubicBezTo>
                    <a:pt x="238334" y="119555"/>
                    <a:pt x="114509" y="176176"/>
                    <a:pt x="143084" y="156597"/>
                  </a:cubicBezTo>
                  <a:cubicBezTo>
                    <a:pt x="171659" y="137018"/>
                    <a:pt x="453705" y="-13795"/>
                    <a:pt x="444709" y="10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フリーフォーム 207">
              <a:extLst>
                <a:ext uri="{FF2B5EF4-FFF2-40B4-BE49-F238E27FC236}">
                  <a16:creationId xmlns:a16="http://schemas.microsoft.com/office/drawing/2014/main" id="{2C6B43E5-182B-9761-2E9F-CD6D28EEBF43}"/>
                </a:ext>
              </a:extLst>
            </p:cNvPr>
            <p:cNvSpPr/>
            <p:nvPr/>
          </p:nvSpPr>
          <p:spPr>
            <a:xfrm>
              <a:off x="4082826" y="6162576"/>
              <a:ext cx="51060" cy="1352736"/>
            </a:xfrm>
            <a:custGeom>
              <a:avLst/>
              <a:gdLst>
                <a:gd name="connsiteX0" fmla="*/ 51024 w 51060"/>
                <a:gd name="connsiteY0" fmla="*/ 99 h 1352736"/>
                <a:gd name="connsiteX1" fmla="*/ 16099 w 51060"/>
                <a:gd name="connsiteY1" fmla="*/ 444599 h 1352736"/>
                <a:gd name="connsiteX2" fmla="*/ 35149 w 51060"/>
                <a:gd name="connsiteY2" fmla="*/ 590649 h 1352736"/>
                <a:gd name="connsiteX3" fmla="*/ 3399 w 51060"/>
                <a:gd name="connsiteY3" fmla="*/ 784324 h 1352736"/>
                <a:gd name="connsiteX4" fmla="*/ 3399 w 51060"/>
                <a:gd name="connsiteY4" fmla="*/ 733524 h 1352736"/>
                <a:gd name="connsiteX5" fmla="*/ 25624 w 51060"/>
                <a:gd name="connsiteY5" fmla="*/ 1352649 h 1352736"/>
                <a:gd name="connsiteX6" fmla="*/ 25624 w 51060"/>
                <a:gd name="connsiteY6" fmla="*/ 685899 h 1352736"/>
                <a:gd name="connsiteX7" fmla="*/ 51024 w 51060"/>
                <a:gd name="connsiteY7" fmla="*/ 289024 h 1352736"/>
                <a:gd name="connsiteX8" fmla="*/ 19274 w 51060"/>
                <a:gd name="connsiteY8" fmla="*/ 485874 h 1352736"/>
                <a:gd name="connsiteX9" fmla="*/ 51024 w 51060"/>
                <a:gd name="connsiteY9" fmla="*/ 99 h 135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060" h="1352736">
                  <a:moveTo>
                    <a:pt x="51024" y="99"/>
                  </a:moveTo>
                  <a:cubicBezTo>
                    <a:pt x="50495" y="-6780"/>
                    <a:pt x="18745" y="346174"/>
                    <a:pt x="16099" y="444599"/>
                  </a:cubicBezTo>
                  <a:cubicBezTo>
                    <a:pt x="13453" y="543024"/>
                    <a:pt x="37266" y="534028"/>
                    <a:pt x="35149" y="590649"/>
                  </a:cubicBezTo>
                  <a:cubicBezTo>
                    <a:pt x="33032" y="647270"/>
                    <a:pt x="8691" y="760511"/>
                    <a:pt x="3399" y="784324"/>
                  </a:cubicBezTo>
                  <a:cubicBezTo>
                    <a:pt x="-1893" y="808137"/>
                    <a:pt x="-305" y="638803"/>
                    <a:pt x="3399" y="733524"/>
                  </a:cubicBezTo>
                  <a:cubicBezTo>
                    <a:pt x="7103" y="828245"/>
                    <a:pt x="21920" y="1360586"/>
                    <a:pt x="25624" y="1352649"/>
                  </a:cubicBezTo>
                  <a:cubicBezTo>
                    <a:pt x="29328" y="1344712"/>
                    <a:pt x="21391" y="863170"/>
                    <a:pt x="25624" y="685899"/>
                  </a:cubicBezTo>
                  <a:cubicBezTo>
                    <a:pt x="29857" y="508628"/>
                    <a:pt x="52082" y="322361"/>
                    <a:pt x="51024" y="289024"/>
                  </a:cubicBezTo>
                  <a:cubicBezTo>
                    <a:pt x="49966" y="255687"/>
                    <a:pt x="17157" y="527678"/>
                    <a:pt x="19274" y="485874"/>
                  </a:cubicBezTo>
                  <a:cubicBezTo>
                    <a:pt x="21391" y="444070"/>
                    <a:pt x="51553" y="6978"/>
                    <a:pt x="51024" y="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フリーフォーム 208">
              <a:extLst>
                <a:ext uri="{FF2B5EF4-FFF2-40B4-BE49-F238E27FC236}">
                  <a16:creationId xmlns:a16="http://schemas.microsoft.com/office/drawing/2014/main" id="{D66E83FB-1014-A491-6FC7-AE50108B0887}"/>
                </a:ext>
              </a:extLst>
            </p:cNvPr>
            <p:cNvSpPr/>
            <p:nvPr/>
          </p:nvSpPr>
          <p:spPr>
            <a:xfrm>
              <a:off x="4125441" y="6705137"/>
              <a:ext cx="68734" cy="1132815"/>
            </a:xfrm>
            <a:custGeom>
              <a:avLst/>
              <a:gdLst>
                <a:gd name="connsiteX0" fmla="*/ 68734 w 68734"/>
                <a:gd name="connsiteY0" fmla="*/ 463 h 1132815"/>
                <a:gd name="connsiteX1" fmla="*/ 2059 w 68734"/>
                <a:gd name="connsiteY1" fmla="*/ 238588 h 1132815"/>
                <a:gd name="connsiteX2" fmla="*/ 17934 w 68734"/>
                <a:gd name="connsiteY2" fmla="*/ 451313 h 1132815"/>
                <a:gd name="connsiteX3" fmla="*/ 27459 w 68734"/>
                <a:gd name="connsiteY3" fmla="*/ 895813 h 1132815"/>
                <a:gd name="connsiteX4" fmla="*/ 27459 w 68734"/>
                <a:gd name="connsiteY4" fmla="*/ 791038 h 1132815"/>
                <a:gd name="connsiteX5" fmla="*/ 36984 w 68734"/>
                <a:gd name="connsiteY5" fmla="*/ 1121238 h 1132815"/>
                <a:gd name="connsiteX6" fmla="*/ 2059 w 68734"/>
                <a:gd name="connsiteY6" fmla="*/ 302088 h 1132815"/>
                <a:gd name="connsiteX7" fmla="*/ 68734 w 68734"/>
                <a:gd name="connsiteY7" fmla="*/ 463 h 1132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734" h="1132815">
                  <a:moveTo>
                    <a:pt x="68734" y="463"/>
                  </a:moveTo>
                  <a:cubicBezTo>
                    <a:pt x="68734" y="-10120"/>
                    <a:pt x="10526" y="163446"/>
                    <a:pt x="2059" y="238588"/>
                  </a:cubicBezTo>
                  <a:cubicBezTo>
                    <a:pt x="-6408" y="313730"/>
                    <a:pt x="13701" y="341776"/>
                    <a:pt x="17934" y="451313"/>
                  </a:cubicBezTo>
                  <a:cubicBezTo>
                    <a:pt x="22167" y="560850"/>
                    <a:pt x="25872" y="839192"/>
                    <a:pt x="27459" y="895813"/>
                  </a:cubicBezTo>
                  <a:cubicBezTo>
                    <a:pt x="29046" y="952434"/>
                    <a:pt x="25872" y="753467"/>
                    <a:pt x="27459" y="791038"/>
                  </a:cubicBezTo>
                  <a:cubicBezTo>
                    <a:pt x="29046" y="828609"/>
                    <a:pt x="41217" y="1202730"/>
                    <a:pt x="36984" y="1121238"/>
                  </a:cubicBezTo>
                  <a:cubicBezTo>
                    <a:pt x="32751" y="1039746"/>
                    <a:pt x="-1116" y="484121"/>
                    <a:pt x="2059" y="302088"/>
                  </a:cubicBezTo>
                  <a:cubicBezTo>
                    <a:pt x="5234" y="120055"/>
                    <a:pt x="68734" y="11046"/>
                    <a:pt x="68734" y="4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フリーフォーム 209">
              <a:extLst>
                <a:ext uri="{FF2B5EF4-FFF2-40B4-BE49-F238E27FC236}">
                  <a16:creationId xmlns:a16="http://schemas.microsoft.com/office/drawing/2014/main" id="{574EE646-E2D1-7BC3-14A2-7DA6C0ECC1D8}"/>
                </a:ext>
              </a:extLst>
            </p:cNvPr>
            <p:cNvSpPr/>
            <p:nvPr/>
          </p:nvSpPr>
          <p:spPr>
            <a:xfrm>
              <a:off x="4975198" y="7232630"/>
              <a:ext cx="321920" cy="480401"/>
            </a:xfrm>
            <a:custGeom>
              <a:avLst/>
              <a:gdLst>
                <a:gd name="connsiteX0" fmla="*/ 27 w 321920"/>
                <a:gd name="connsiteY0" fmla="*/ 20 h 480401"/>
                <a:gd name="connsiteX1" fmla="*/ 238152 w 321920"/>
                <a:gd name="connsiteY1" fmla="*/ 149245 h 480401"/>
                <a:gd name="connsiteX2" fmla="*/ 314352 w 321920"/>
                <a:gd name="connsiteY2" fmla="*/ 365145 h 480401"/>
                <a:gd name="connsiteX3" fmla="*/ 317527 w 321920"/>
                <a:gd name="connsiteY3" fmla="*/ 301645 h 480401"/>
                <a:gd name="connsiteX4" fmla="*/ 320702 w 321920"/>
                <a:gd name="connsiteY4" fmla="*/ 479445 h 480401"/>
                <a:gd name="connsiteX5" fmla="*/ 295302 w 321920"/>
                <a:gd name="connsiteY5" fmla="*/ 209570 h 480401"/>
                <a:gd name="connsiteX6" fmla="*/ 292127 w 321920"/>
                <a:gd name="connsiteY6" fmla="*/ 244495 h 480401"/>
                <a:gd name="connsiteX7" fmla="*/ 190527 w 321920"/>
                <a:gd name="connsiteY7" fmla="*/ 127020 h 480401"/>
                <a:gd name="connsiteX8" fmla="*/ 254027 w 321920"/>
                <a:gd name="connsiteY8" fmla="*/ 158770 h 480401"/>
                <a:gd name="connsiteX9" fmla="*/ 27 w 321920"/>
                <a:gd name="connsiteY9" fmla="*/ 20 h 48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1920" h="480401">
                  <a:moveTo>
                    <a:pt x="27" y="20"/>
                  </a:moveTo>
                  <a:cubicBezTo>
                    <a:pt x="-2619" y="-1568"/>
                    <a:pt x="185765" y="88391"/>
                    <a:pt x="238152" y="149245"/>
                  </a:cubicBezTo>
                  <a:cubicBezTo>
                    <a:pt x="290539" y="210099"/>
                    <a:pt x="301123" y="339745"/>
                    <a:pt x="314352" y="365145"/>
                  </a:cubicBezTo>
                  <a:cubicBezTo>
                    <a:pt x="327581" y="390545"/>
                    <a:pt x="316469" y="282595"/>
                    <a:pt x="317527" y="301645"/>
                  </a:cubicBezTo>
                  <a:cubicBezTo>
                    <a:pt x="318585" y="320695"/>
                    <a:pt x="324406" y="494791"/>
                    <a:pt x="320702" y="479445"/>
                  </a:cubicBezTo>
                  <a:cubicBezTo>
                    <a:pt x="316998" y="464099"/>
                    <a:pt x="300065" y="248728"/>
                    <a:pt x="295302" y="209570"/>
                  </a:cubicBezTo>
                  <a:cubicBezTo>
                    <a:pt x="290540" y="170412"/>
                    <a:pt x="309589" y="258253"/>
                    <a:pt x="292127" y="244495"/>
                  </a:cubicBezTo>
                  <a:cubicBezTo>
                    <a:pt x="274665" y="230737"/>
                    <a:pt x="196877" y="141308"/>
                    <a:pt x="190527" y="127020"/>
                  </a:cubicBezTo>
                  <a:cubicBezTo>
                    <a:pt x="184177" y="112732"/>
                    <a:pt x="281544" y="174645"/>
                    <a:pt x="254027" y="158770"/>
                  </a:cubicBezTo>
                  <a:cubicBezTo>
                    <a:pt x="226510" y="142895"/>
                    <a:pt x="2673" y="1608"/>
                    <a:pt x="27" y="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フリーフォーム 210">
              <a:extLst>
                <a:ext uri="{FF2B5EF4-FFF2-40B4-BE49-F238E27FC236}">
                  <a16:creationId xmlns:a16="http://schemas.microsoft.com/office/drawing/2014/main" id="{E2528274-B674-E970-5673-672B29A8C1B3}"/>
                </a:ext>
              </a:extLst>
            </p:cNvPr>
            <p:cNvSpPr/>
            <p:nvPr/>
          </p:nvSpPr>
          <p:spPr>
            <a:xfrm>
              <a:off x="4943475" y="7618538"/>
              <a:ext cx="388543" cy="1074662"/>
            </a:xfrm>
            <a:custGeom>
              <a:avLst/>
              <a:gdLst>
                <a:gd name="connsiteX0" fmla="*/ 387350 w 388543"/>
                <a:gd name="connsiteY0" fmla="*/ 4637 h 1074662"/>
                <a:gd name="connsiteX1" fmla="*/ 209550 w 388543"/>
                <a:gd name="connsiteY1" fmla="*/ 331662 h 1074662"/>
                <a:gd name="connsiteX2" fmla="*/ 104775 w 388543"/>
                <a:gd name="connsiteY2" fmla="*/ 487237 h 1074662"/>
                <a:gd name="connsiteX3" fmla="*/ 171450 w 388543"/>
                <a:gd name="connsiteY3" fmla="*/ 401512 h 1074662"/>
                <a:gd name="connsiteX4" fmla="*/ 155575 w 388543"/>
                <a:gd name="connsiteY4" fmla="*/ 518987 h 1074662"/>
                <a:gd name="connsiteX5" fmla="*/ 76200 w 388543"/>
                <a:gd name="connsiteY5" fmla="*/ 677737 h 1074662"/>
                <a:gd name="connsiteX6" fmla="*/ 120650 w 388543"/>
                <a:gd name="connsiteY6" fmla="*/ 601537 h 1074662"/>
                <a:gd name="connsiteX7" fmla="*/ 107950 w 388543"/>
                <a:gd name="connsiteY7" fmla="*/ 690437 h 1074662"/>
                <a:gd name="connsiteX8" fmla="*/ 95250 w 388543"/>
                <a:gd name="connsiteY8" fmla="*/ 776162 h 1074662"/>
                <a:gd name="connsiteX9" fmla="*/ 82550 w 388543"/>
                <a:gd name="connsiteY9" fmla="*/ 633287 h 1074662"/>
                <a:gd name="connsiteX10" fmla="*/ 88900 w 388543"/>
                <a:gd name="connsiteY10" fmla="*/ 811087 h 1074662"/>
                <a:gd name="connsiteX11" fmla="*/ 41275 w 388543"/>
                <a:gd name="connsiteY11" fmla="*/ 925387 h 1074662"/>
                <a:gd name="connsiteX12" fmla="*/ 0 w 388543"/>
                <a:gd name="connsiteY12" fmla="*/ 1074612 h 1074662"/>
                <a:gd name="connsiteX13" fmla="*/ 41275 w 388543"/>
                <a:gd name="connsiteY13" fmla="*/ 941262 h 1074662"/>
                <a:gd name="connsiteX14" fmla="*/ 82550 w 388543"/>
                <a:gd name="connsiteY14" fmla="*/ 865062 h 1074662"/>
                <a:gd name="connsiteX15" fmla="*/ 31750 w 388543"/>
                <a:gd name="connsiteY15" fmla="*/ 1046037 h 1074662"/>
                <a:gd name="connsiteX16" fmla="*/ 114300 w 388543"/>
                <a:gd name="connsiteY16" fmla="*/ 703137 h 1074662"/>
                <a:gd name="connsiteX17" fmla="*/ 187325 w 388543"/>
                <a:gd name="connsiteY17" fmla="*/ 455487 h 1074662"/>
                <a:gd name="connsiteX18" fmla="*/ 130175 w 388543"/>
                <a:gd name="connsiteY18" fmla="*/ 499937 h 1074662"/>
                <a:gd name="connsiteX19" fmla="*/ 288925 w 388543"/>
                <a:gd name="connsiteY19" fmla="*/ 55437 h 1074662"/>
                <a:gd name="connsiteX20" fmla="*/ 193675 w 388543"/>
                <a:gd name="connsiteY20" fmla="*/ 344362 h 1074662"/>
                <a:gd name="connsiteX21" fmla="*/ 282575 w 388543"/>
                <a:gd name="connsiteY21" fmla="*/ 150687 h 1074662"/>
                <a:gd name="connsiteX22" fmla="*/ 387350 w 388543"/>
                <a:gd name="connsiteY22" fmla="*/ 4637 h 1074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543" h="1074662">
                  <a:moveTo>
                    <a:pt x="387350" y="4637"/>
                  </a:moveTo>
                  <a:cubicBezTo>
                    <a:pt x="375179" y="34799"/>
                    <a:pt x="256646" y="251229"/>
                    <a:pt x="209550" y="331662"/>
                  </a:cubicBezTo>
                  <a:cubicBezTo>
                    <a:pt x="162454" y="412095"/>
                    <a:pt x="111125" y="475595"/>
                    <a:pt x="104775" y="487237"/>
                  </a:cubicBezTo>
                  <a:cubicBezTo>
                    <a:pt x="98425" y="498879"/>
                    <a:pt x="162983" y="396220"/>
                    <a:pt x="171450" y="401512"/>
                  </a:cubicBezTo>
                  <a:cubicBezTo>
                    <a:pt x="179917" y="406804"/>
                    <a:pt x="171450" y="472950"/>
                    <a:pt x="155575" y="518987"/>
                  </a:cubicBezTo>
                  <a:cubicBezTo>
                    <a:pt x="139700" y="565025"/>
                    <a:pt x="82021" y="663979"/>
                    <a:pt x="76200" y="677737"/>
                  </a:cubicBezTo>
                  <a:cubicBezTo>
                    <a:pt x="70379" y="691495"/>
                    <a:pt x="115358" y="599420"/>
                    <a:pt x="120650" y="601537"/>
                  </a:cubicBezTo>
                  <a:cubicBezTo>
                    <a:pt x="125942" y="603654"/>
                    <a:pt x="112183" y="661333"/>
                    <a:pt x="107950" y="690437"/>
                  </a:cubicBezTo>
                  <a:cubicBezTo>
                    <a:pt x="103717" y="719541"/>
                    <a:pt x="99483" y="785687"/>
                    <a:pt x="95250" y="776162"/>
                  </a:cubicBezTo>
                  <a:cubicBezTo>
                    <a:pt x="91017" y="766637"/>
                    <a:pt x="83608" y="627466"/>
                    <a:pt x="82550" y="633287"/>
                  </a:cubicBezTo>
                  <a:cubicBezTo>
                    <a:pt x="81492" y="639108"/>
                    <a:pt x="95779" y="762404"/>
                    <a:pt x="88900" y="811087"/>
                  </a:cubicBezTo>
                  <a:cubicBezTo>
                    <a:pt x="82021" y="859770"/>
                    <a:pt x="56092" y="881466"/>
                    <a:pt x="41275" y="925387"/>
                  </a:cubicBezTo>
                  <a:cubicBezTo>
                    <a:pt x="26458" y="969308"/>
                    <a:pt x="0" y="1071966"/>
                    <a:pt x="0" y="1074612"/>
                  </a:cubicBezTo>
                  <a:cubicBezTo>
                    <a:pt x="0" y="1077258"/>
                    <a:pt x="27517" y="976187"/>
                    <a:pt x="41275" y="941262"/>
                  </a:cubicBezTo>
                  <a:cubicBezTo>
                    <a:pt x="55033" y="906337"/>
                    <a:pt x="84137" y="847600"/>
                    <a:pt x="82550" y="865062"/>
                  </a:cubicBezTo>
                  <a:cubicBezTo>
                    <a:pt x="80963" y="882524"/>
                    <a:pt x="26458" y="1073025"/>
                    <a:pt x="31750" y="1046037"/>
                  </a:cubicBezTo>
                  <a:cubicBezTo>
                    <a:pt x="37042" y="1019050"/>
                    <a:pt x="88371" y="801562"/>
                    <a:pt x="114300" y="703137"/>
                  </a:cubicBezTo>
                  <a:cubicBezTo>
                    <a:pt x="140229" y="604712"/>
                    <a:pt x="184679" y="489354"/>
                    <a:pt x="187325" y="455487"/>
                  </a:cubicBezTo>
                  <a:cubicBezTo>
                    <a:pt x="189971" y="421620"/>
                    <a:pt x="113242" y="566612"/>
                    <a:pt x="130175" y="499937"/>
                  </a:cubicBezTo>
                  <a:cubicBezTo>
                    <a:pt x="147108" y="433262"/>
                    <a:pt x="278342" y="81366"/>
                    <a:pt x="288925" y="55437"/>
                  </a:cubicBezTo>
                  <a:cubicBezTo>
                    <a:pt x="299508" y="29508"/>
                    <a:pt x="194733" y="328487"/>
                    <a:pt x="193675" y="344362"/>
                  </a:cubicBezTo>
                  <a:cubicBezTo>
                    <a:pt x="192617" y="360237"/>
                    <a:pt x="249767" y="202016"/>
                    <a:pt x="282575" y="150687"/>
                  </a:cubicBezTo>
                  <a:cubicBezTo>
                    <a:pt x="315383" y="99358"/>
                    <a:pt x="399521" y="-25525"/>
                    <a:pt x="387350" y="46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フリーフォーム 211">
              <a:extLst>
                <a:ext uri="{FF2B5EF4-FFF2-40B4-BE49-F238E27FC236}">
                  <a16:creationId xmlns:a16="http://schemas.microsoft.com/office/drawing/2014/main" id="{F958228F-3C9E-BC0B-5423-07C162AAF6BB}"/>
                </a:ext>
              </a:extLst>
            </p:cNvPr>
            <p:cNvSpPr/>
            <p:nvPr/>
          </p:nvSpPr>
          <p:spPr>
            <a:xfrm>
              <a:off x="4263934" y="7814589"/>
              <a:ext cx="41376" cy="822150"/>
            </a:xfrm>
            <a:custGeom>
              <a:avLst/>
              <a:gdLst>
                <a:gd name="connsiteX0" fmla="*/ 15966 w 41376"/>
                <a:gd name="connsiteY0" fmla="*/ 27661 h 822150"/>
                <a:gd name="connsiteX1" fmla="*/ 41366 w 41376"/>
                <a:gd name="connsiteY1" fmla="*/ 821411 h 822150"/>
                <a:gd name="connsiteX2" fmla="*/ 12791 w 41376"/>
                <a:gd name="connsiteY2" fmla="*/ 183236 h 822150"/>
                <a:gd name="connsiteX3" fmla="*/ 9616 w 41376"/>
                <a:gd name="connsiteY3" fmla="*/ 821411 h 822150"/>
                <a:gd name="connsiteX4" fmla="*/ 91 w 41376"/>
                <a:gd name="connsiteY4" fmla="*/ 240386 h 822150"/>
                <a:gd name="connsiteX5" fmla="*/ 15966 w 41376"/>
                <a:gd name="connsiteY5" fmla="*/ 27661 h 82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376" h="822150">
                  <a:moveTo>
                    <a:pt x="15966" y="27661"/>
                  </a:moveTo>
                  <a:cubicBezTo>
                    <a:pt x="22845" y="124499"/>
                    <a:pt x="41895" y="795482"/>
                    <a:pt x="41366" y="821411"/>
                  </a:cubicBezTo>
                  <a:cubicBezTo>
                    <a:pt x="40837" y="847340"/>
                    <a:pt x="18083" y="183236"/>
                    <a:pt x="12791" y="183236"/>
                  </a:cubicBezTo>
                  <a:cubicBezTo>
                    <a:pt x="7499" y="183236"/>
                    <a:pt x="11733" y="811886"/>
                    <a:pt x="9616" y="821411"/>
                  </a:cubicBezTo>
                  <a:cubicBezTo>
                    <a:pt x="7499" y="830936"/>
                    <a:pt x="-967" y="371619"/>
                    <a:pt x="91" y="240386"/>
                  </a:cubicBezTo>
                  <a:cubicBezTo>
                    <a:pt x="1149" y="109153"/>
                    <a:pt x="9087" y="-69177"/>
                    <a:pt x="15966" y="276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フリーフォーム 212">
              <a:extLst>
                <a:ext uri="{FF2B5EF4-FFF2-40B4-BE49-F238E27FC236}">
                  <a16:creationId xmlns:a16="http://schemas.microsoft.com/office/drawing/2014/main" id="{6BE19A7A-72B1-2D8C-296C-BC1708DA8AC0}"/>
                </a:ext>
              </a:extLst>
            </p:cNvPr>
            <p:cNvSpPr/>
            <p:nvPr/>
          </p:nvSpPr>
          <p:spPr>
            <a:xfrm>
              <a:off x="5672936" y="7256502"/>
              <a:ext cx="58552" cy="435866"/>
            </a:xfrm>
            <a:custGeom>
              <a:avLst/>
              <a:gdLst>
                <a:gd name="connsiteX0" fmla="*/ 57939 w 58552"/>
                <a:gd name="connsiteY0" fmla="*/ 1548 h 435866"/>
                <a:gd name="connsiteX1" fmla="*/ 789 w 58552"/>
                <a:gd name="connsiteY1" fmla="*/ 426998 h 435866"/>
                <a:gd name="connsiteX2" fmla="*/ 26189 w 58552"/>
                <a:gd name="connsiteY2" fmla="*/ 299998 h 435866"/>
                <a:gd name="connsiteX3" fmla="*/ 48414 w 58552"/>
                <a:gd name="connsiteY3" fmla="*/ 420648 h 435866"/>
                <a:gd name="connsiteX4" fmla="*/ 32539 w 58552"/>
                <a:gd name="connsiteY4" fmla="*/ 287298 h 435866"/>
                <a:gd name="connsiteX5" fmla="*/ 57939 w 58552"/>
                <a:gd name="connsiteY5" fmla="*/ 1548 h 43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552" h="435866">
                  <a:moveTo>
                    <a:pt x="57939" y="1548"/>
                  </a:moveTo>
                  <a:cubicBezTo>
                    <a:pt x="52647" y="24831"/>
                    <a:pt x="6081" y="377256"/>
                    <a:pt x="789" y="426998"/>
                  </a:cubicBezTo>
                  <a:cubicBezTo>
                    <a:pt x="-4503" y="476740"/>
                    <a:pt x="18252" y="301056"/>
                    <a:pt x="26189" y="299998"/>
                  </a:cubicBezTo>
                  <a:cubicBezTo>
                    <a:pt x="34126" y="298940"/>
                    <a:pt x="47356" y="422765"/>
                    <a:pt x="48414" y="420648"/>
                  </a:cubicBezTo>
                  <a:cubicBezTo>
                    <a:pt x="49472" y="418531"/>
                    <a:pt x="32539" y="350269"/>
                    <a:pt x="32539" y="287298"/>
                  </a:cubicBezTo>
                  <a:cubicBezTo>
                    <a:pt x="32539" y="224327"/>
                    <a:pt x="63231" y="-21735"/>
                    <a:pt x="57939" y="15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フリーフォーム 213">
              <a:extLst>
                <a:ext uri="{FF2B5EF4-FFF2-40B4-BE49-F238E27FC236}">
                  <a16:creationId xmlns:a16="http://schemas.microsoft.com/office/drawing/2014/main" id="{B2B836F6-AD8C-78EB-3722-D54DAFD94B84}"/>
                </a:ext>
              </a:extLst>
            </p:cNvPr>
            <p:cNvSpPr/>
            <p:nvPr/>
          </p:nvSpPr>
          <p:spPr>
            <a:xfrm>
              <a:off x="5397500" y="7514483"/>
              <a:ext cx="622028" cy="550581"/>
            </a:xfrm>
            <a:custGeom>
              <a:avLst/>
              <a:gdLst>
                <a:gd name="connsiteX0" fmla="*/ 95250 w 622028"/>
                <a:gd name="connsiteY0" fmla="*/ 742 h 550581"/>
                <a:gd name="connsiteX1" fmla="*/ 482600 w 622028"/>
                <a:gd name="connsiteY1" fmla="*/ 137267 h 550581"/>
                <a:gd name="connsiteX2" fmla="*/ 422275 w 622028"/>
                <a:gd name="connsiteY2" fmla="*/ 149967 h 550581"/>
                <a:gd name="connsiteX3" fmla="*/ 342900 w 622028"/>
                <a:gd name="connsiteY3" fmla="*/ 248392 h 550581"/>
                <a:gd name="connsiteX4" fmla="*/ 393700 w 622028"/>
                <a:gd name="connsiteY4" fmla="*/ 210292 h 550581"/>
                <a:gd name="connsiteX5" fmla="*/ 476250 w 622028"/>
                <a:gd name="connsiteY5" fmla="*/ 315067 h 550581"/>
                <a:gd name="connsiteX6" fmla="*/ 469900 w 622028"/>
                <a:gd name="connsiteY6" fmla="*/ 267442 h 550581"/>
                <a:gd name="connsiteX7" fmla="*/ 514350 w 622028"/>
                <a:gd name="connsiteY7" fmla="*/ 369042 h 550581"/>
                <a:gd name="connsiteX8" fmla="*/ 619125 w 622028"/>
                <a:gd name="connsiteY8" fmla="*/ 546842 h 550581"/>
                <a:gd name="connsiteX9" fmla="*/ 587375 w 622028"/>
                <a:gd name="connsiteY9" fmla="*/ 476992 h 550581"/>
                <a:gd name="connsiteX10" fmla="*/ 530225 w 622028"/>
                <a:gd name="connsiteY10" fmla="*/ 324592 h 550581"/>
                <a:gd name="connsiteX11" fmla="*/ 565150 w 622028"/>
                <a:gd name="connsiteY11" fmla="*/ 448417 h 550581"/>
                <a:gd name="connsiteX12" fmla="*/ 476250 w 622028"/>
                <a:gd name="connsiteY12" fmla="*/ 296017 h 550581"/>
                <a:gd name="connsiteX13" fmla="*/ 441325 w 622028"/>
                <a:gd name="connsiteY13" fmla="*/ 238867 h 550581"/>
                <a:gd name="connsiteX14" fmla="*/ 517525 w 622028"/>
                <a:gd name="connsiteY14" fmla="*/ 121392 h 550581"/>
                <a:gd name="connsiteX15" fmla="*/ 441325 w 622028"/>
                <a:gd name="connsiteY15" fmla="*/ 222992 h 550581"/>
                <a:gd name="connsiteX16" fmla="*/ 381000 w 622028"/>
                <a:gd name="connsiteY16" fmla="*/ 165842 h 550581"/>
                <a:gd name="connsiteX17" fmla="*/ 381000 w 622028"/>
                <a:gd name="connsiteY17" fmla="*/ 57892 h 550581"/>
                <a:gd name="connsiteX18" fmla="*/ 387350 w 622028"/>
                <a:gd name="connsiteY18" fmla="*/ 181717 h 550581"/>
                <a:gd name="connsiteX19" fmla="*/ 266700 w 622028"/>
                <a:gd name="connsiteY19" fmla="*/ 118217 h 550581"/>
                <a:gd name="connsiteX20" fmla="*/ 352425 w 622028"/>
                <a:gd name="connsiteY20" fmla="*/ 143617 h 550581"/>
                <a:gd name="connsiteX21" fmla="*/ 0 w 622028"/>
                <a:gd name="connsiteY21" fmla="*/ 29317 h 550581"/>
                <a:gd name="connsiteX22" fmla="*/ 406400 w 622028"/>
                <a:gd name="connsiteY22" fmla="*/ 175367 h 550581"/>
                <a:gd name="connsiteX23" fmla="*/ 361950 w 622028"/>
                <a:gd name="connsiteY23" fmla="*/ 86467 h 550581"/>
                <a:gd name="connsiteX24" fmla="*/ 95250 w 622028"/>
                <a:gd name="connsiteY24" fmla="*/ 742 h 5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22028" h="550581">
                  <a:moveTo>
                    <a:pt x="95250" y="742"/>
                  </a:moveTo>
                  <a:cubicBezTo>
                    <a:pt x="115358" y="9209"/>
                    <a:pt x="428096" y="112396"/>
                    <a:pt x="482600" y="137267"/>
                  </a:cubicBezTo>
                  <a:cubicBezTo>
                    <a:pt x="537104" y="162138"/>
                    <a:pt x="445558" y="131446"/>
                    <a:pt x="422275" y="149967"/>
                  </a:cubicBezTo>
                  <a:cubicBezTo>
                    <a:pt x="398992" y="168488"/>
                    <a:pt x="347663" y="238338"/>
                    <a:pt x="342900" y="248392"/>
                  </a:cubicBezTo>
                  <a:cubicBezTo>
                    <a:pt x="338138" y="258446"/>
                    <a:pt x="371475" y="199180"/>
                    <a:pt x="393700" y="210292"/>
                  </a:cubicBezTo>
                  <a:cubicBezTo>
                    <a:pt x="415925" y="221404"/>
                    <a:pt x="463550" y="305542"/>
                    <a:pt x="476250" y="315067"/>
                  </a:cubicBezTo>
                  <a:cubicBezTo>
                    <a:pt x="488950" y="324592"/>
                    <a:pt x="463550" y="258446"/>
                    <a:pt x="469900" y="267442"/>
                  </a:cubicBezTo>
                  <a:cubicBezTo>
                    <a:pt x="476250" y="276438"/>
                    <a:pt x="489479" y="322475"/>
                    <a:pt x="514350" y="369042"/>
                  </a:cubicBezTo>
                  <a:cubicBezTo>
                    <a:pt x="539221" y="415609"/>
                    <a:pt x="606954" y="528850"/>
                    <a:pt x="619125" y="546842"/>
                  </a:cubicBezTo>
                  <a:cubicBezTo>
                    <a:pt x="631296" y="564834"/>
                    <a:pt x="602192" y="514034"/>
                    <a:pt x="587375" y="476992"/>
                  </a:cubicBezTo>
                  <a:cubicBezTo>
                    <a:pt x="572558" y="439950"/>
                    <a:pt x="533929" y="329354"/>
                    <a:pt x="530225" y="324592"/>
                  </a:cubicBezTo>
                  <a:cubicBezTo>
                    <a:pt x="526521" y="319830"/>
                    <a:pt x="574146" y="453179"/>
                    <a:pt x="565150" y="448417"/>
                  </a:cubicBezTo>
                  <a:cubicBezTo>
                    <a:pt x="556154" y="443655"/>
                    <a:pt x="496888" y="330942"/>
                    <a:pt x="476250" y="296017"/>
                  </a:cubicBezTo>
                  <a:cubicBezTo>
                    <a:pt x="455612" y="261092"/>
                    <a:pt x="434446" y="267971"/>
                    <a:pt x="441325" y="238867"/>
                  </a:cubicBezTo>
                  <a:cubicBezTo>
                    <a:pt x="448204" y="209763"/>
                    <a:pt x="517525" y="124038"/>
                    <a:pt x="517525" y="121392"/>
                  </a:cubicBezTo>
                  <a:cubicBezTo>
                    <a:pt x="517525" y="118746"/>
                    <a:pt x="464079" y="215584"/>
                    <a:pt x="441325" y="222992"/>
                  </a:cubicBezTo>
                  <a:cubicBezTo>
                    <a:pt x="418571" y="230400"/>
                    <a:pt x="391054" y="193359"/>
                    <a:pt x="381000" y="165842"/>
                  </a:cubicBezTo>
                  <a:cubicBezTo>
                    <a:pt x="370946" y="138325"/>
                    <a:pt x="379942" y="55246"/>
                    <a:pt x="381000" y="57892"/>
                  </a:cubicBezTo>
                  <a:cubicBezTo>
                    <a:pt x="382058" y="60538"/>
                    <a:pt x="406400" y="171663"/>
                    <a:pt x="387350" y="181717"/>
                  </a:cubicBezTo>
                  <a:cubicBezTo>
                    <a:pt x="368300" y="191771"/>
                    <a:pt x="272521" y="124567"/>
                    <a:pt x="266700" y="118217"/>
                  </a:cubicBezTo>
                  <a:cubicBezTo>
                    <a:pt x="260879" y="111867"/>
                    <a:pt x="352425" y="143617"/>
                    <a:pt x="352425" y="143617"/>
                  </a:cubicBezTo>
                  <a:lnTo>
                    <a:pt x="0" y="29317"/>
                  </a:lnTo>
                  <a:cubicBezTo>
                    <a:pt x="8996" y="34609"/>
                    <a:pt x="346075" y="165842"/>
                    <a:pt x="406400" y="175367"/>
                  </a:cubicBezTo>
                  <a:cubicBezTo>
                    <a:pt x="466725" y="184892"/>
                    <a:pt x="409575" y="114513"/>
                    <a:pt x="361950" y="86467"/>
                  </a:cubicBezTo>
                  <a:cubicBezTo>
                    <a:pt x="314325" y="58421"/>
                    <a:pt x="75142" y="-7725"/>
                    <a:pt x="95250" y="7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フリーフォーム 214">
              <a:extLst>
                <a:ext uri="{FF2B5EF4-FFF2-40B4-BE49-F238E27FC236}">
                  <a16:creationId xmlns:a16="http://schemas.microsoft.com/office/drawing/2014/main" id="{5560EDFA-78DC-E399-497A-C6C4CB6DB663}"/>
                </a:ext>
              </a:extLst>
            </p:cNvPr>
            <p:cNvSpPr/>
            <p:nvPr/>
          </p:nvSpPr>
          <p:spPr>
            <a:xfrm>
              <a:off x="5257800" y="7478529"/>
              <a:ext cx="370251" cy="325621"/>
            </a:xfrm>
            <a:custGeom>
              <a:avLst/>
              <a:gdLst>
                <a:gd name="connsiteX0" fmla="*/ 352425 w 370251"/>
                <a:gd name="connsiteY0" fmla="*/ 11296 h 325621"/>
                <a:gd name="connsiteX1" fmla="*/ 66675 w 370251"/>
                <a:gd name="connsiteY1" fmla="*/ 268471 h 325621"/>
                <a:gd name="connsiteX2" fmla="*/ 0 w 370251"/>
                <a:gd name="connsiteY2" fmla="*/ 325621 h 325621"/>
                <a:gd name="connsiteX3" fmla="*/ 301625 w 370251"/>
                <a:gd name="connsiteY3" fmla="*/ 74796 h 325621"/>
                <a:gd name="connsiteX4" fmla="*/ 352425 w 370251"/>
                <a:gd name="connsiteY4" fmla="*/ 11296 h 3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251" h="325621">
                  <a:moveTo>
                    <a:pt x="352425" y="11296"/>
                  </a:moveTo>
                  <a:cubicBezTo>
                    <a:pt x="313267" y="43575"/>
                    <a:pt x="125412" y="216084"/>
                    <a:pt x="66675" y="268471"/>
                  </a:cubicBezTo>
                  <a:cubicBezTo>
                    <a:pt x="7938" y="320858"/>
                    <a:pt x="0" y="325621"/>
                    <a:pt x="0" y="325621"/>
                  </a:cubicBezTo>
                  <a:cubicBezTo>
                    <a:pt x="39158" y="293342"/>
                    <a:pt x="240771" y="128771"/>
                    <a:pt x="301625" y="74796"/>
                  </a:cubicBezTo>
                  <a:cubicBezTo>
                    <a:pt x="362479" y="20821"/>
                    <a:pt x="391583" y="-20983"/>
                    <a:pt x="352425" y="112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フリーフォーム 215">
              <a:extLst>
                <a:ext uri="{FF2B5EF4-FFF2-40B4-BE49-F238E27FC236}">
                  <a16:creationId xmlns:a16="http://schemas.microsoft.com/office/drawing/2014/main" id="{4DDA1FCA-1613-39A9-B962-3CD94AEFB558}"/>
                </a:ext>
              </a:extLst>
            </p:cNvPr>
            <p:cNvSpPr/>
            <p:nvPr/>
          </p:nvSpPr>
          <p:spPr>
            <a:xfrm>
              <a:off x="5221672" y="7462560"/>
              <a:ext cx="316234" cy="611355"/>
            </a:xfrm>
            <a:custGeom>
              <a:avLst/>
              <a:gdLst>
                <a:gd name="connsiteX0" fmla="*/ 315528 w 316234"/>
                <a:gd name="connsiteY0" fmla="*/ 1865 h 611355"/>
                <a:gd name="connsiteX1" fmla="*/ 7553 w 316234"/>
                <a:gd name="connsiteY1" fmla="*/ 401915 h 611355"/>
                <a:gd name="connsiteX2" fmla="*/ 93278 w 316234"/>
                <a:gd name="connsiteY2" fmla="*/ 300315 h 611355"/>
                <a:gd name="connsiteX3" fmla="*/ 80578 w 316234"/>
                <a:gd name="connsiteY3" fmla="*/ 386040 h 611355"/>
                <a:gd name="connsiteX4" fmla="*/ 26603 w 316234"/>
                <a:gd name="connsiteY4" fmla="*/ 608290 h 611355"/>
                <a:gd name="connsiteX5" fmla="*/ 118678 w 316234"/>
                <a:gd name="connsiteY5" fmla="*/ 205065 h 611355"/>
                <a:gd name="connsiteX6" fmla="*/ 93278 w 316234"/>
                <a:gd name="connsiteY6" fmla="*/ 249515 h 611355"/>
                <a:gd name="connsiteX7" fmla="*/ 315528 w 316234"/>
                <a:gd name="connsiteY7" fmla="*/ 1865 h 611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6234" h="611355">
                  <a:moveTo>
                    <a:pt x="315528" y="1865"/>
                  </a:moveTo>
                  <a:cubicBezTo>
                    <a:pt x="301241" y="27265"/>
                    <a:pt x="44595" y="352173"/>
                    <a:pt x="7553" y="401915"/>
                  </a:cubicBezTo>
                  <a:cubicBezTo>
                    <a:pt x="-29489" y="451657"/>
                    <a:pt x="81107" y="302961"/>
                    <a:pt x="93278" y="300315"/>
                  </a:cubicBezTo>
                  <a:cubicBezTo>
                    <a:pt x="105449" y="297669"/>
                    <a:pt x="91690" y="334711"/>
                    <a:pt x="80578" y="386040"/>
                  </a:cubicBezTo>
                  <a:cubicBezTo>
                    <a:pt x="69466" y="437369"/>
                    <a:pt x="20253" y="638452"/>
                    <a:pt x="26603" y="608290"/>
                  </a:cubicBezTo>
                  <a:cubicBezTo>
                    <a:pt x="32953" y="578128"/>
                    <a:pt x="107565" y="264861"/>
                    <a:pt x="118678" y="205065"/>
                  </a:cubicBezTo>
                  <a:cubicBezTo>
                    <a:pt x="129790" y="145269"/>
                    <a:pt x="63645" y="280736"/>
                    <a:pt x="93278" y="249515"/>
                  </a:cubicBezTo>
                  <a:cubicBezTo>
                    <a:pt x="122911" y="218294"/>
                    <a:pt x="329815" y="-23535"/>
                    <a:pt x="315528" y="18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フリーフォーム 216">
              <a:extLst>
                <a:ext uri="{FF2B5EF4-FFF2-40B4-BE49-F238E27FC236}">
                  <a16:creationId xmlns:a16="http://schemas.microsoft.com/office/drawing/2014/main" id="{33E01327-C062-2553-C711-2AEA64C6BA1E}"/>
                </a:ext>
              </a:extLst>
            </p:cNvPr>
            <p:cNvSpPr/>
            <p:nvPr/>
          </p:nvSpPr>
          <p:spPr>
            <a:xfrm>
              <a:off x="5189114" y="7632644"/>
              <a:ext cx="160768" cy="499126"/>
            </a:xfrm>
            <a:custGeom>
              <a:avLst/>
              <a:gdLst>
                <a:gd name="connsiteX0" fmla="*/ 160761 w 160768"/>
                <a:gd name="connsiteY0" fmla="*/ 56 h 499126"/>
                <a:gd name="connsiteX1" fmla="*/ 27411 w 160768"/>
                <a:gd name="connsiteY1" fmla="*/ 422331 h 499126"/>
                <a:gd name="connsiteX2" fmla="*/ 36936 w 160768"/>
                <a:gd name="connsiteY2" fmla="*/ 495356 h 499126"/>
                <a:gd name="connsiteX3" fmla="*/ 2011 w 160768"/>
                <a:gd name="connsiteY3" fmla="*/ 371531 h 499126"/>
                <a:gd name="connsiteX4" fmla="*/ 11536 w 160768"/>
                <a:gd name="connsiteY4" fmla="*/ 403281 h 499126"/>
                <a:gd name="connsiteX5" fmla="*/ 71861 w 160768"/>
                <a:gd name="connsiteY5" fmla="*/ 193731 h 499126"/>
                <a:gd name="connsiteX6" fmla="*/ 21061 w 160768"/>
                <a:gd name="connsiteY6" fmla="*/ 390581 h 499126"/>
                <a:gd name="connsiteX7" fmla="*/ 160761 w 160768"/>
                <a:gd name="connsiteY7" fmla="*/ 56 h 499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768" h="499126">
                  <a:moveTo>
                    <a:pt x="160761" y="56"/>
                  </a:moveTo>
                  <a:cubicBezTo>
                    <a:pt x="161819" y="5347"/>
                    <a:pt x="48048" y="339781"/>
                    <a:pt x="27411" y="422331"/>
                  </a:cubicBezTo>
                  <a:cubicBezTo>
                    <a:pt x="6774" y="504881"/>
                    <a:pt x="41169" y="503823"/>
                    <a:pt x="36936" y="495356"/>
                  </a:cubicBezTo>
                  <a:cubicBezTo>
                    <a:pt x="32703" y="486889"/>
                    <a:pt x="6244" y="386877"/>
                    <a:pt x="2011" y="371531"/>
                  </a:cubicBezTo>
                  <a:cubicBezTo>
                    <a:pt x="-2222" y="356185"/>
                    <a:pt x="-106" y="432914"/>
                    <a:pt x="11536" y="403281"/>
                  </a:cubicBezTo>
                  <a:cubicBezTo>
                    <a:pt x="23178" y="373648"/>
                    <a:pt x="70273" y="195848"/>
                    <a:pt x="71861" y="193731"/>
                  </a:cubicBezTo>
                  <a:cubicBezTo>
                    <a:pt x="73449" y="191614"/>
                    <a:pt x="9949" y="418098"/>
                    <a:pt x="21061" y="390581"/>
                  </a:cubicBezTo>
                  <a:cubicBezTo>
                    <a:pt x="32173" y="363064"/>
                    <a:pt x="159703" y="-5235"/>
                    <a:pt x="160761" y="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フリーフォーム 217">
              <a:extLst>
                <a:ext uri="{FF2B5EF4-FFF2-40B4-BE49-F238E27FC236}">
                  <a16:creationId xmlns:a16="http://schemas.microsoft.com/office/drawing/2014/main" id="{70F701C7-57E2-AD72-1854-B62470004390}"/>
                </a:ext>
              </a:extLst>
            </p:cNvPr>
            <p:cNvSpPr/>
            <p:nvPr/>
          </p:nvSpPr>
          <p:spPr>
            <a:xfrm>
              <a:off x="5084834" y="8026037"/>
              <a:ext cx="175328" cy="650374"/>
            </a:xfrm>
            <a:custGeom>
              <a:avLst/>
              <a:gdLst>
                <a:gd name="connsiteX0" fmla="*/ 144391 w 175328"/>
                <a:gd name="connsiteY0" fmla="*/ 363 h 650374"/>
                <a:gd name="connsiteX1" fmla="*/ 1516 w 175328"/>
                <a:gd name="connsiteY1" fmla="*/ 241663 h 650374"/>
                <a:gd name="connsiteX2" fmla="*/ 71366 w 175328"/>
                <a:gd name="connsiteY2" fmla="*/ 181338 h 650374"/>
                <a:gd name="connsiteX3" fmla="*/ 106291 w 175328"/>
                <a:gd name="connsiteY3" fmla="*/ 270238 h 650374"/>
                <a:gd name="connsiteX4" fmla="*/ 65016 w 175328"/>
                <a:gd name="connsiteY4" fmla="*/ 457563 h 650374"/>
                <a:gd name="connsiteX5" fmla="*/ 128516 w 175328"/>
                <a:gd name="connsiteY5" fmla="*/ 298813 h 650374"/>
                <a:gd name="connsiteX6" fmla="*/ 128516 w 175328"/>
                <a:gd name="connsiteY6" fmla="*/ 400413 h 650374"/>
                <a:gd name="connsiteX7" fmla="*/ 112641 w 175328"/>
                <a:gd name="connsiteY7" fmla="*/ 489313 h 650374"/>
                <a:gd name="connsiteX8" fmla="*/ 172966 w 175328"/>
                <a:gd name="connsiteY8" fmla="*/ 648063 h 650374"/>
                <a:gd name="connsiteX9" fmla="*/ 163441 w 175328"/>
                <a:gd name="connsiteY9" fmla="*/ 578213 h 650374"/>
                <a:gd name="connsiteX10" fmla="*/ 166616 w 175328"/>
                <a:gd name="connsiteY10" fmla="*/ 502013 h 650374"/>
                <a:gd name="connsiteX11" fmla="*/ 172966 w 175328"/>
                <a:gd name="connsiteY11" fmla="*/ 384538 h 650374"/>
                <a:gd name="connsiteX12" fmla="*/ 128516 w 175328"/>
                <a:gd name="connsiteY12" fmla="*/ 530588 h 650374"/>
                <a:gd name="connsiteX13" fmla="*/ 153916 w 175328"/>
                <a:gd name="connsiteY13" fmla="*/ 314688 h 650374"/>
                <a:gd name="connsiteX14" fmla="*/ 118991 w 175328"/>
                <a:gd name="connsiteY14" fmla="*/ 197213 h 650374"/>
                <a:gd name="connsiteX15" fmla="*/ 134866 w 175328"/>
                <a:gd name="connsiteY15" fmla="*/ 327388 h 650374"/>
                <a:gd name="connsiteX16" fmla="*/ 87241 w 175328"/>
                <a:gd name="connsiteY16" fmla="*/ 197213 h 650374"/>
                <a:gd name="connsiteX17" fmla="*/ 39616 w 175328"/>
                <a:gd name="connsiteY17" fmla="*/ 82913 h 650374"/>
                <a:gd name="connsiteX18" fmla="*/ 39616 w 175328"/>
                <a:gd name="connsiteY18" fmla="*/ 184513 h 650374"/>
                <a:gd name="connsiteX19" fmla="*/ 144391 w 175328"/>
                <a:gd name="connsiteY19" fmla="*/ 363 h 65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5328" h="650374">
                  <a:moveTo>
                    <a:pt x="144391" y="363"/>
                  </a:moveTo>
                  <a:cubicBezTo>
                    <a:pt x="138041" y="9888"/>
                    <a:pt x="13687" y="211501"/>
                    <a:pt x="1516" y="241663"/>
                  </a:cubicBezTo>
                  <a:cubicBezTo>
                    <a:pt x="-10655" y="271825"/>
                    <a:pt x="53903" y="176575"/>
                    <a:pt x="71366" y="181338"/>
                  </a:cubicBezTo>
                  <a:cubicBezTo>
                    <a:pt x="88829" y="186101"/>
                    <a:pt x="107349" y="224201"/>
                    <a:pt x="106291" y="270238"/>
                  </a:cubicBezTo>
                  <a:cubicBezTo>
                    <a:pt x="105233" y="316275"/>
                    <a:pt x="61312" y="452801"/>
                    <a:pt x="65016" y="457563"/>
                  </a:cubicBezTo>
                  <a:cubicBezTo>
                    <a:pt x="68720" y="462325"/>
                    <a:pt x="117933" y="308338"/>
                    <a:pt x="128516" y="298813"/>
                  </a:cubicBezTo>
                  <a:cubicBezTo>
                    <a:pt x="139099" y="289288"/>
                    <a:pt x="131162" y="368663"/>
                    <a:pt x="128516" y="400413"/>
                  </a:cubicBezTo>
                  <a:cubicBezTo>
                    <a:pt x="125870" y="432163"/>
                    <a:pt x="105233" y="448038"/>
                    <a:pt x="112641" y="489313"/>
                  </a:cubicBezTo>
                  <a:cubicBezTo>
                    <a:pt x="120049" y="530588"/>
                    <a:pt x="164499" y="633246"/>
                    <a:pt x="172966" y="648063"/>
                  </a:cubicBezTo>
                  <a:cubicBezTo>
                    <a:pt x="181433" y="662880"/>
                    <a:pt x="164499" y="602555"/>
                    <a:pt x="163441" y="578213"/>
                  </a:cubicBezTo>
                  <a:cubicBezTo>
                    <a:pt x="162383" y="553871"/>
                    <a:pt x="165029" y="534292"/>
                    <a:pt x="166616" y="502013"/>
                  </a:cubicBezTo>
                  <a:cubicBezTo>
                    <a:pt x="168203" y="469734"/>
                    <a:pt x="179316" y="379776"/>
                    <a:pt x="172966" y="384538"/>
                  </a:cubicBezTo>
                  <a:cubicBezTo>
                    <a:pt x="166616" y="389300"/>
                    <a:pt x="131691" y="542230"/>
                    <a:pt x="128516" y="530588"/>
                  </a:cubicBezTo>
                  <a:cubicBezTo>
                    <a:pt x="125341" y="518946"/>
                    <a:pt x="155503" y="370250"/>
                    <a:pt x="153916" y="314688"/>
                  </a:cubicBezTo>
                  <a:cubicBezTo>
                    <a:pt x="152329" y="259126"/>
                    <a:pt x="122166" y="195096"/>
                    <a:pt x="118991" y="197213"/>
                  </a:cubicBezTo>
                  <a:cubicBezTo>
                    <a:pt x="115816" y="199330"/>
                    <a:pt x="140158" y="327388"/>
                    <a:pt x="134866" y="327388"/>
                  </a:cubicBezTo>
                  <a:cubicBezTo>
                    <a:pt x="129574" y="327388"/>
                    <a:pt x="103116" y="237959"/>
                    <a:pt x="87241" y="197213"/>
                  </a:cubicBezTo>
                  <a:cubicBezTo>
                    <a:pt x="71366" y="156467"/>
                    <a:pt x="47553" y="85030"/>
                    <a:pt x="39616" y="82913"/>
                  </a:cubicBezTo>
                  <a:cubicBezTo>
                    <a:pt x="31679" y="80796"/>
                    <a:pt x="20566" y="197213"/>
                    <a:pt x="39616" y="184513"/>
                  </a:cubicBezTo>
                  <a:cubicBezTo>
                    <a:pt x="58666" y="171813"/>
                    <a:pt x="150741" y="-9162"/>
                    <a:pt x="144391" y="3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" name="フリーフォーム 218">
              <a:extLst>
                <a:ext uri="{FF2B5EF4-FFF2-40B4-BE49-F238E27FC236}">
                  <a16:creationId xmlns:a16="http://schemas.microsoft.com/office/drawing/2014/main" id="{361A3B4E-74E6-46BE-BEB7-70E8E4B3E0AE}"/>
                </a:ext>
              </a:extLst>
            </p:cNvPr>
            <p:cNvSpPr/>
            <p:nvPr/>
          </p:nvSpPr>
          <p:spPr>
            <a:xfrm>
              <a:off x="7501465" y="6514809"/>
              <a:ext cx="1283093" cy="505815"/>
            </a:xfrm>
            <a:custGeom>
              <a:avLst/>
              <a:gdLst>
                <a:gd name="connsiteX0" fmla="*/ 1060 w 1283093"/>
                <a:gd name="connsiteY0" fmla="*/ 291 h 505815"/>
                <a:gd name="connsiteX1" fmla="*/ 302685 w 1283093"/>
                <a:gd name="connsiteY1" fmla="*/ 146341 h 505815"/>
                <a:gd name="connsiteX2" fmla="*/ 213785 w 1283093"/>
                <a:gd name="connsiteY2" fmla="*/ 133641 h 505815"/>
                <a:gd name="connsiteX3" fmla="*/ 410635 w 1283093"/>
                <a:gd name="connsiteY3" fmla="*/ 197141 h 505815"/>
                <a:gd name="connsiteX4" fmla="*/ 1036110 w 1283093"/>
                <a:gd name="connsiteY4" fmla="*/ 422566 h 505815"/>
                <a:gd name="connsiteX5" fmla="*/ 1166285 w 1283093"/>
                <a:gd name="connsiteY5" fmla="*/ 489241 h 505815"/>
                <a:gd name="connsiteX6" fmla="*/ 1001185 w 1283093"/>
                <a:gd name="connsiteY6" fmla="*/ 505116 h 505815"/>
                <a:gd name="connsiteX7" fmla="*/ 1280585 w 1283093"/>
                <a:gd name="connsiteY7" fmla="*/ 473366 h 505815"/>
                <a:gd name="connsiteX8" fmla="*/ 1134535 w 1283093"/>
                <a:gd name="connsiteY8" fmla="*/ 457491 h 505815"/>
                <a:gd name="connsiteX9" fmla="*/ 1061510 w 1283093"/>
                <a:gd name="connsiteY9" fmla="*/ 463841 h 505815"/>
                <a:gd name="connsiteX10" fmla="*/ 874185 w 1283093"/>
                <a:gd name="connsiteY10" fmla="*/ 371766 h 505815"/>
                <a:gd name="connsiteX11" fmla="*/ 963085 w 1283093"/>
                <a:gd name="connsiteY11" fmla="*/ 397166 h 505815"/>
                <a:gd name="connsiteX12" fmla="*/ 502710 w 1283093"/>
                <a:gd name="connsiteY12" fmla="*/ 193966 h 505815"/>
                <a:gd name="connsiteX13" fmla="*/ 661460 w 1283093"/>
                <a:gd name="connsiteY13" fmla="*/ 263816 h 505815"/>
                <a:gd name="connsiteX14" fmla="*/ 356660 w 1283093"/>
                <a:gd name="connsiteY14" fmla="*/ 165391 h 505815"/>
                <a:gd name="connsiteX15" fmla="*/ 93135 w 1283093"/>
                <a:gd name="connsiteY15" fmla="*/ 101891 h 505815"/>
                <a:gd name="connsiteX16" fmla="*/ 197910 w 1283093"/>
                <a:gd name="connsiteY16" fmla="*/ 108241 h 505815"/>
                <a:gd name="connsiteX17" fmla="*/ 1060 w 1283093"/>
                <a:gd name="connsiteY17" fmla="*/ 291 h 50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83093" h="505815">
                  <a:moveTo>
                    <a:pt x="1060" y="291"/>
                  </a:moveTo>
                  <a:cubicBezTo>
                    <a:pt x="18522" y="6641"/>
                    <a:pt x="267231" y="124116"/>
                    <a:pt x="302685" y="146341"/>
                  </a:cubicBezTo>
                  <a:cubicBezTo>
                    <a:pt x="338139" y="168566"/>
                    <a:pt x="195793" y="125174"/>
                    <a:pt x="213785" y="133641"/>
                  </a:cubicBezTo>
                  <a:cubicBezTo>
                    <a:pt x="231777" y="142108"/>
                    <a:pt x="410635" y="197141"/>
                    <a:pt x="410635" y="197141"/>
                  </a:cubicBezTo>
                  <a:lnTo>
                    <a:pt x="1036110" y="422566"/>
                  </a:lnTo>
                  <a:cubicBezTo>
                    <a:pt x="1162052" y="471249"/>
                    <a:pt x="1172106" y="475483"/>
                    <a:pt x="1166285" y="489241"/>
                  </a:cubicBezTo>
                  <a:cubicBezTo>
                    <a:pt x="1160464" y="502999"/>
                    <a:pt x="982135" y="507762"/>
                    <a:pt x="1001185" y="505116"/>
                  </a:cubicBezTo>
                  <a:cubicBezTo>
                    <a:pt x="1020235" y="502470"/>
                    <a:pt x="1258360" y="481304"/>
                    <a:pt x="1280585" y="473366"/>
                  </a:cubicBezTo>
                  <a:cubicBezTo>
                    <a:pt x="1302810" y="465429"/>
                    <a:pt x="1171047" y="459078"/>
                    <a:pt x="1134535" y="457491"/>
                  </a:cubicBezTo>
                  <a:cubicBezTo>
                    <a:pt x="1098023" y="455904"/>
                    <a:pt x="1104902" y="478128"/>
                    <a:pt x="1061510" y="463841"/>
                  </a:cubicBezTo>
                  <a:cubicBezTo>
                    <a:pt x="1018118" y="449554"/>
                    <a:pt x="890589" y="382878"/>
                    <a:pt x="874185" y="371766"/>
                  </a:cubicBezTo>
                  <a:cubicBezTo>
                    <a:pt x="857781" y="360654"/>
                    <a:pt x="1024997" y="426799"/>
                    <a:pt x="963085" y="397166"/>
                  </a:cubicBezTo>
                  <a:cubicBezTo>
                    <a:pt x="901173" y="367533"/>
                    <a:pt x="502710" y="193966"/>
                    <a:pt x="502710" y="193966"/>
                  </a:cubicBezTo>
                  <a:cubicBezTo>
                    <a:pt x="452439" y="171741"/>
                    <a:pt x="685802" y="268578"/>
                    <a:pt x="661460" y="263816"/>
                  </a:cubicBezTo>
                  <a:cubicBezTo>
                    <a:pt x="637118" y="259054"/>
                    <a:pt x="451381" y="192379"/>
                    <a:pt x="356660" y="165391"/>
                  </a:cubicBezTo>
                  <a:cubicBezTo>
                    <a:pt x="261939" y="138404"/>
                    <a:pt x="119593" y="111416"/>
                    <a:pt x="93135" y="101891"/>
                  </a:cubicBezTo>
                  <a:cubicBezTo>
                    <a:pt x="66677" y="92366"/>
                    <a:pt x="208493" y="123058"/>
                    <a:pt x="197910" y="108241"/>
                  </a:cubicBezTo>
                  <a:cubicBezTo>
                    <a:pt x="187327" y="93424"/>
                    <a:pt x="-16402" y="-6059"/>
                    <a:pt x="1060" y="2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" name="フリーフォーム 219">
              <a:extLst>
                <a:ext uri="{FF2B5EF4-FFF2-40B4-BE49-F238E27FC236}">
                  <a16:creationId xmlns:a16="http://schemas.microsoft.com/office/drawing/2014/main" id="{1AB9FA19-716F-119C-9D14-CDC7D595AF92}"/>
                </a:ext>
              </a:extLst>
            </p:cNvPr>
            <p:cNvSpPr/>
            <p:nvPr/>
          </p:nvSpPr>
          <p:spPr>
            <a:xfrm>
              <a:off x="8743916" y="6997572"/>
              <a:ext cx="139764" cy="719205"/>
            </a:xfrm>
            <a:custGeom>
              <a:avLst/>
              <a:gdLst>
                <a:gd name="connsiteX0" fmla="*/ 34 w 139764"/>
                <a:gd name="connsiteY0" fmla="*/ 128 h 719205"/>
                <a:gd name="connsiteX1" fmla="*/ 114334 w 139764"/>
                <a:gd name="connsiteY1" fmla="*/ 298578 h 719205"/>
                <a:gd name="connsiteX2" fmla="*/ 104809 w 139764"/>
                <a:gd name="connsiteY2" fmla="*/ 492253 h 719205"/>
                <a:gd name="connsiteX3" fmla="*/ 139734 w 139764"/>
                <a:gd name="connsiteY3" fmla="*/ 444628 h 719205"/>
                <a:gd name="connsiteX4" fmla="*/ 111159 w 139764"/>
                <a:gd name="connsiteY4" fmla="*/ 717678 h 719205"/>
                <a:gd name="connsiteX5" fmla="*/ 120684 w 139764"/>
                <a:gd name="connsiteY5" fmla="*/ 562103 h 719205"/>
                <a:gd name="connsiteX6" fmla="*/ 130209 w 139764"/>
                <a:gd name="connsiteY6" fmla="*/ 406528 h 719205"/>
                <a:gd name="connsiteX7" fmla="*/ 79409 w 139764"/>
                <a:gd name="connsiteY7" fmla="*/ 222378 h 719205"/>
                <a:gd name="connsiteX8" fmla="*/ 101634 w 139764"/>
                <a:gd name="connsiteY8" fmla="*/ 260478 h 719205"/>
                <a:gd name="connsiteX9" fmla="*/ 34 w 139764"/>
                <a:gd name="connsiteY9" fmla="*/ 128 h 71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9764" h="719205">
                  <a:moveTo>
                    <a:pt x="34" y="128"/>
                  </a:moveTo>
                  <a:cubicBezTo>
                    <a:pt x="2151" y="6478"/>
                    <a:pt x="96872" y="216557"/>
                    <a:pt x="114334" y="298578"/>
                  </a:cubicBezTo>
                  <a:cubicBezTo>
                    <a:pt x="131797" y="380599"/>
                    <a:pt x="100576" y="467911"/>
                    <a:pt x="104809" y="492253"/>
                  </a:cubicBezTo>
                  <a:cubicBezTo>
                    <a:pt x="109042" y="516595"/>
                    <a:pt x="138676" y="407057"/>
                    <a:pt x="139734" y="444628"/>
                  </a:cubicBezTo>
                  <a:cubicBezTo>
                    <a:pt x="140792" y="482199"/>
                    <a:pt x="114334" y="698099"/>
                    <a:pt x="111159" y="717678"/>
                  </a:cubicBezTo>
                  <a:cubicBezTo>
                    <a:pt x="107984" y="737257"/>
                    <a:pt x="120684" y="562103"/>
                    <a:pt x="120684" y="562103"/>
                  </a:cubicBezTo>
                  <a:cubicBezTo>
                    <a:pt x="123859" y="510245"/>
                    <a:pt x="137088" y="463149"/>
                    <a:pt x="130209" y="406528"/>
                  </a:cubicBezTo>
                  <a:cubicBezTo>
                    <a:pt x="123330" y="349907"/>
                    <a:pt x="84171" y="246720"/>
                    <a:pt x="79409" y="222378"/>
                  </a:cubicBezTo>
                  <a:cubicBezTo>
                    <a:pt x="74647" y="198036"/>
                    <a:pt x="110630" y="296990"/>
                    <a:pt x="101634" y="260478"/>
                  </a:cubicBezTo>
                  <a:cubicBezTo>
                    <a:pt x="92638" y="223966"/>
                    <a:pt x="-2083" y="-6222"/>
                    <a:pt x="34" y="1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" name="フリーフォーム 220">
              <a:extLst>
                <a:ext uri="{FF2B5EF4-FFF2-40B4-BE49-F238E27FC236}">
                  <a16:creationId xmlns:a16="http://schemas.microsoft.com/office/drawing/2014/main" id="{D5414408-6C3F-F408-71E0-24FEE53554B9}"/>
                </a:ext>
              </a:extLst>
            </p:cNvPr>
            <p:cNvSpPr/>
            <p:nvPr/>
          </p:nvSpPr>
          <p:spPr>
            <a:xfrm>
              <a:off x="8623273" y="7545885"/>
              <a:ext cx="197208" cy="1092996"/>
            </a:xfrm>
            <a:custGeom>
              <a:avLst/>
              <a:gdLst>
                <a:gd name="connsiteX0" fmla="*/ 196877 w 197208"/>
                <a:gd name="connsiteY0" fmla="*/ 4265 h 1092996"/>
                <a:gd name="connsiteX1" fmla="*/ 76227 w 197208"/>
                <a:gd name="connsiteY1" fmla="*/ 509090 h 1092996"/>
                <a:gd name="connsiteX2" fmla="*/ 41302 w 197208"/>
                <a:gd name="connsiteY2" fmla="*/ 829765 h 1092996"/>
                <a:gd name="connsiteX3" fmla="*/ 38127 w 197208"/>
                <a:gd name="connsiteY3" fmla="*/ 588465 h 1092996"/>
                <a:gd name="connsiteX4" fmla="*/ 34952 w 197208"/>
                <a:gd name="connsiteY4" fmla="*/ 413840 h 1092996"/>
                <a:gd name="connsiteX5" fmla="*/ 27 w 197208"/>
                <a:gd name="connsiteY5" fmla="*/ 1086940 h 1092996"/>
                <a:gd name="connsiteX6" fmla="*/ 41302 w 197208"/>
                <a:gd name="connsiteY6" fmla="*/ 709115 h 1092996"/>
                <a:gd name="connsiteX7" fmla="*/ 82577 w 197208"/>
                <a:gd name="connsiteY7" fmla="*/ 96340 h 1092996"/>
                <a:gd name="connsiteX8" fmla="*/ 60352 w 197208"/>
                <a:gd name="connsiteY8" fmla="*/ 509090 h 1092996"/>
                <a:gd name="connsiteX9" fmla="*/ 111152 w 197208"/>
                <a:gd name="connsiteY9" fmla="*/ 277315 h 1092996"/>
                <a:gd name="connsiteX10" fmla="*/ 196877 w 197208"/>
                <a:gd name="connsiteY10" fmla="*/ 4265 h 109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208" h="1092996">
                  <a:moveTo>
                    <a:pt x="196877" y="4265"/>
                  </a:moveTo>
                  <a:cubicBezTo>
                    <a:pt x="191056" y="42894"/>
                    <a:pt x="102156" y="371507"/>
                    <a:pt x="76227" y="509090"/>
                  </a:cubicBezTo>
                  <a:cubicBezTo>
                    <a:pt x="50298" y="646673"/>
                    <a:pt x="47652" y="816536"/>
                    <a:pt x="41302" y="829765"/>
                  </a:cubicBezTo>
                  <a:cubicBezTo>
                    <a:pt x="34952" y="842994"/>
                    <a:pt x="39185" y="657786"/>
                    <a:pt x="38127" y="588465"/>
                  </a:cubicBezTo>
                  <a:cubicBezTo>
                    <a:pt x="37069" y="519144"/>
                    <a:pt x="41302" y="330761"/>
                    <a:pt x="34952" y="413840"/>
                  </a:cubicBezTo>
                  <a:cubicBezTo>
                    <a:pt x="28602" y="496919"/>
                    <a:pt x="-1031" y="1037728"/>
                    <a:pt x="27" y="1086940"/>
                  </a:cubicBezTo>
                  <a:cubicBezTo>
                    <a:pt x="1085" y="1136152"/>
                    <a:pt x="27544" y="874215"/>
                    <a:pt x="41302" y="709115"/>
                  </a:cubicBezTo>
                  <a:cubicBezTo>
                    <a:pt x="55060" y="544015"/>
                    <a:pt x="79402" y="129677"/>
                    <a:pt x="82577" y="96340"/>
                  </a:cubicBezTo>
                  <a:cubicBezTo>
                    <a:pt x="85752" y="63003"/>
                    <a:pt x="55589" y="478928"/>
                    <a:pt x="60352" y="509090"/>
                  </a:cubicBezTo>
                  <a:cubicBezTo>
                    <a:pt x="65114" y="539253"/>
                    <a:pt x="92102" y="354573"/>
                    <a:pt x="111152" y="277315"/>
                  </a:cubicBezTo>
                  <a:cubicBezTo>
                    <a:pt x="130202" y="200057"/>
                    <a:pt x="202698" y="-34364"/>
                    <a:pt x="196877" y="42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フリーフォーム 221">
              <a:extLst>
                <a:ext uri="{FF2B5EF4-FFF2-40B4-BE49-F238E27FC236}">
                  <a16:creationId xmlns:a16="http://schemas.microsoft.com/office/drawing/2014/main" id="{CB2124ED-EDDA-C474-AE5D-0880A91BC740}"/>
                </a:ext>
              </a:extLst>
            </p:cNvPr>
            <p:cNvSpPr/>
            <p:nvPr/>
          </p:nvSpPr>
          <p:spPr>
            <a:xfrm>
              <a:off x="8734087" y="7032613"/>
              <a:ext cx="216562" cy="1170324"/>
            </a:xfrm>
            <a:custGeom>
              <a:avLst/>
              <a:gdLst>
                <a:gd name="connsiteX0" fmla="*/ 60663 w 216562"/>
                <a:gd name="connsiteY0" fmla="*/ 12 h 1170324"/>
                <a:gd name="connsiteX1" fmla="*/ 159088 w 216562"/>
                <a:gd name="connsiteY1" fmla="*/ 222262 h 1170324"/>
                <a:gd name="connsiteX2" fmla="*/ 171788 w 216562"/>
                <a:gd name="connsiteY2" fmla="*/ 469912 h 1170324"/>
                <a:gd name="connsiteX3" fmla="*/ 184488 w 216562"/>
                <a:gd name="connsiteY3" fmla="*/ 428637 h 1170324"/>
                <a:gd name="connsiteX4" fmla="*/ 338 w 216562"/>
                <a:gd name="connsiteY4" fmla="*/ 1168412 h 1170324"/>
                <a:gd name="connsiteX5" fmla="*/ 140038 w 216562"/>
                <a:gd name="connsiteY5" fmla="*/ 638187 h 1170324"/>
                <a:gd name="connsiteX6" fmla="*/ 184488 w 216562"/>
                <a:gd name="connsiteY6" fmla="*/ 498487 h 1170324"/>
                <a:gd name="connsiteX7" fmla="*/ 209888 w 216562"/>
                <a:gd name="connsiteY7" fmla="*/ 587387 h 1170324"/>
                <a:gd name="connsiteX8" fmla="*/ 197188 w 216562"/>
                <a:gd name="connsiteY8" fmla="*/ 447687 h 1170324"/>
                <a:gd name="connsiteX9" fmla="*/ 216238 w 216562"/>
                <a:gd name="connsiteY9" fmla="*/ 222262 h 1170324"/>
                <a:gd name="connsiteX10" fmla="*/ 178138 w 216562"/>
                <a:gd name="connsiteY10" fmla="*/ 419112 h 1170324"/>
                <a:gd name="connsiteX11" fmla="*/ 181313 w 216562"/>
                <a:gd name="connsiteY11" fmla="*/ 266712 h 1170324"/>
                <a:gd name="connsiteX12" fmla="*/ 162263 w 216562"/>
                <a:gd name="connsiteY12" fmla="*/ 104787 h 1170324"/>
                <a:gd name="connsiteX13" fmla="*/ 165438 w 216562"/>
                <a:gd name="connsiteY13" fmla="*/ 231787 h 1170324"/>
                <a:gd name="connsiteX14" fmla="*/ 60663 w 216562"/>
                <a:gd name="connsiteY14" fmla="*/ 12 h 1170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6562" h="1170324">
                  <a:moveTo>
                    <a:pt x="60663" y="12"/>
                  </a:moveTo>
                  <a:cubicBezTo>
                    <a:pt x="59605" y="-1576"/>
                    <a:pt x="140567" y="143945"/>
                    <a:pt x="159088" y="222262"/>
                  </a:cubicBezTo>
                  <a:cubicBezTo>
                    <a:pt x="177609" y="300579"/>
                    <a:pt x="167555" y="435516"/>
                    <a:pt x="171788" y="469912"/>
                  </a:cubicBezTo>
                  <a:cubicBezTo>
                    <a:pt x="176021" y="504308"/>
                    <a:pt x="213063" y="312220"/>
                    <a:pt x="184488" y="428637"/>
                  </a:cubicBezTo>
                  <a:cubicBezTo>
                    <a:pt x="155913" y="545054"/>
                    <a:pt x="7746" y="1133487"/>
                    <a:pt x="338" y="1168412"/>
                  </a:cubicBezTo>
                  <a:cubicBezTo>
                    <a:pt x="-7070" y="1203337"/>
                    <a:pt x="109346" y="749841"/>
                    <a:pt x="140038" y="638187"/>
                  </a:cubicBezTo>
                  <a:cubicBezTo>
                    <a:pt x="170730" y="526533"/>
                    <a:pt x="172846" y="506954"/>
                    <a:pt x="184488" y="498487"/>
                  </a:cubicBezTo>
                  <a:cubicBezTo>
                    <a:pt x="196130" y="490020"/>
                    <a:pt x="207771" y="595854"/>
                    <a:pt x="209888" y="587387"/>
                  </a:cubicBezTo>
                  <a:cubicBezTo>
                    <a:pt x="212005" y="578920"/>
                    <a:pt x="196130" y="508541"/>
                    <a:pt x="197188" y="447687"/>
                  </a:cubicBezTo>
                  <a:cubicBezTo>
                    <a:pt x="198246" y="386833"/>
                    <a:pt x="219413" y="227024"/>
                    <a:pt x="216238" y="222262"/>
                  </a:cubicBezTo>
                  <a:cubicBezTo>
                    <a:pt x="213063" y="217500"/>
                    <a:pt x="183959" y="411704"/>
                    <a:pt x="178138" y="419112"/>
                  </a:cubicBezTo>
                  <a:cubicBezTo>
                    <a:pt x="172317" y="426520"/>
                    <a:pt x="183959" y="319100"/>
                    <a:pt x="181313" y="266712"/>
                  </a:cubicBezTo>
                  <a:cubicBezTo>
                    <a:pt x="178667" y="214325"/>
                    <a:pt x="164909" y="110608"/>
                    <a:pt x="162263" y="104787"/>
                  </a:cubicBezTo>
                  <a:cubicBezTo>
                    <a:pt x="159617" y="98966"/>
                    <a:pt x="178667" y="247133"/>
                    <a:pt x="165438" y="231787"/>
                  </a:cubicBezTo>
                  <a:cubicBezTo>
                    <a:pt x="152209" y="216441"/>
                    <a:pt x="61721" y="1600"/>
                    <a:pt x="60663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3" name="フリーフォーム 222">
              <a:extLst>
                <a:ext uri="{FF2B5EF4-FFF2-40B4-BE49-F238E27FC236}">
                  <a16:creationId xmlns:a16="http://schemas.microsoft.com/office/drawing/2014/main" id="{8E07323F-A31E-C350-3D90-1CCA93295560}"/>
                </a:ext>
              </a:extLst>
            </p:cNvPr>
            <p:cNvSpPr/>
            <p:nvPr/>
          </p:nvSpPr>
          <p:spPr>
            <a:xfrm>
              <a:off x="8820128" y="7003674"/>
              <a:ext cx="330451" cy="1122143"/>
            </a:xfrm>
            <a:custGeom>
              <a:avLst/>
              <a:gdLst>
                <a:gd name="connsiteX0" fmla="*/ 22 w 330451"/>
                <a:gd name="connsiteY0" fmla="*/ 376 h 1122143"/>
                <a:gd name="connsiteX1" fmla="*/ 187347 w 330451"/>
                <a:gd name="connsiteY1" fmla="*/ 194051 h 1122143"/>
                <a:gd name="connsiteX2" fmla="*/ 180997 w 330451"/>
                <a:gd name="connsiteY2" fmla="*/ 162301 h 1122143"/>
                <a:gd name="connsiteX3" fmla="*/ 304822 w 330451"/>
                <a:gd name="connsiteY3" fmla="*/ 540126 h 1122143"/>
                <a:gd name="connsiteX4" fmla="*/ 288947 w 330451"/>
                <a:gd name="connsiteY4" fmla="*/ 902076 h 1122143"/>
                <a:gd name="connsiteX5" fmla="*/ 327047 w 330451"/>
                <a:gd name="connsiteY5" fmla="*/ 797301 h 1122143"/>
                <a:gd name="connsiteX6" fmla="*/ 241322 w 330451"/>
                <a:gd name="connsiteY6" fmla="*/ 1121151 h 1122143"/>
                <a:gd name="connsiteX7" fmla="*/ 292122 w 330451"/>
                <a:gd name="connsiteY7" fmla="*/ 886201 h 1122143"/>
                <a:gd name="connsiteX8" fmla="*/ 330222 w 330451"/>
                <a:gd name="connsiteY8" fmla="*/ 549651 h 1122143"/>
                <a:gd name="connsiteX9" fmla="*/ 301647 w 330451"/>
                <a:gd name="connsiteY9" fmla="*/ 629026 h 1122143"/>
                <a:gd name="connsiteX10" fmla="*/ 187347 w 330451"/>
                <a:gd name="connsiteY10" fmla="*/ 273426 h 1122143"/>
                <a:gd name="connsiteX11" fmla="*/ 311172 w 330451"/>
                <a:gd name="connsiteY11" fmla="*/ 540126 h 1122143"/>
                <a:gd name="connsiteX12" fmla="*/ 168297 w 330451"/>
                <a:gd name="connsiteY12" fmla="*/ 111501 h 1122143"/>
                <a:gd name="connsiteX13" fmla="*/ 174647 w 330451"/>
                <a:gd name="connsiteY13" fmla="*/ 143251 h 1122143"/>
                <a:gd name="connsiteX14" fmla="*/ 22 w 330451"/>
                <a:gd name="connsiteY14" fmla="*/ 376 h 1122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0451" h="1122143">
                  <a:moveTo>
                    <a:pt x="22" y="376"/>
                  </a:moveTo>
                  <a:cubicBezTo>
                    <a:pt x="2139" y="8843"/>
                    <a:pt x="157185" y="167064"/>
                    <a:pt x="187347" y="194051"/>
                  </a:cubicBezTo>
                  <a:cubicBezTo>
                    <a:pt x="217510" y="221039"/>
                    <a:pt x="161418" y="104622"/>
                    <a:pt x="180997" y="162301"/>
                  </a:cubicBezTo>
                  <a:cubicBezTo>
                    <a:pt x="200576" y="219980"/>
                    <a:pt x="286830" y="416830"/>
                    <a:pt x="304822" y="540126"/>
                  </a:cubicBezTo>
                  <a:cubicBezTo>
                    <a:pt x="322814" y="663422"/>
                    <a:pt x="285243" y="859213"/>
                    <a:pt x="288947" y="902076"/>
                  </a:cubicBezTo>
                  <a:cubicBezTo>
                    <a:pt x="292651" y="944939"/>
                    <a:pt x="334984" y="760789"/>
                    <a:pt x="327047" y="797301"/>
                  </a:cubicBezTo>
                  <a:cubicBezTo>
                    <a:pt x="319110" y="833813"/>
                    <a:pt x="247143" y="1106334"/>
                    <a:pt x="241322" y="1121151"/>
                  </a:cubicBezTo>
                  <a:cubicBezTo>
                    <a:pt x="235501" y="1135968"/>
                    <a:pt x="277305" y="981451"/>
                    <a:pt x="292122" y="886201"/>
                  </a:cubicBezTo>
                  <a:cubicBezTo>
                    <a:pt x="306939" y="790951"/>
                    <a:pt x="328635" y="592513"/>
                    <a:pt x="330222" y="549651"/>
                  </a:cubicBezTo>
                  <a:cubicBezTo>
                    <a:pt x="331809" y="506789"/>
                    <a:pt x="325460" y="675064"/>
                    <a:pt x="301647" y="629026"/>
                  </a:cubicBezTo>
                  <a:cubicBezTo>
                    <a:pt x="277835" y="582989"/>
                    <a:pt x="185760" y="288243"/>
                    <a:pt x="187347" y="273426"/>
                  </a:cubicBezTo>
                  <a:cubicBezTo>
                    <a:pt x="188934" y="258609"/>
                    <a:pt x="314347" y="567114"/>
                    <a:pt x="311172" y="540126"/>
                  </a:cubicBezTo>
                  <a:cubicBezTo>
                    <a:pt x="307997" y="513138"/>
                    <a:pt x="191051" y="177647"/>
                    <a:pt x="168297" y="111501"/>
                  </a:cubicBezTo>
                  <a:cubicBezTo>
                    <a:pt x="145543" y="45355"/>
                    <a:pt x="202164" y="157539"/>
                    <a:pt x="174647" y="143251"/>
                  </a:cubicBezTo>
                  <a:cubicBezTo>
                    <a:pt x="147130" y="128964"/>
                    <a:pt x="-2095" y="-8091"/>
                    <a:pt x="22" y="3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4" name="フリーフォーム 223">
              <a:extLst>
                <a:ext uri="{FF2B5EF4-FFF2-40B4-BE49-F238E27FC236}">
                  <a16:creationId xmlns:a16="http://schemas.microsoft.com/office/drawing/2014/main" id="{6D88B2B4-FB06-4A48-C7C3-1B3227756FDB}"/>
                </a:ext>
              </a:extLst>
            </p:cNvPr>
            <p:cNvSpPr/>
            <p:nvPr/>
          </p:nvSpPr>
          <p:spPr>
            <a:xfrm>
              <a:off x="9105609" y="7892495"/>
              <a:ext cx="141975" cy="738359"/>
            </a:xfrm>
            <a:custGeom>
              <a:avLst/>
              <a:gdLst>
                <a:gd name="connsiteX0" fmla="*/ 291 w 141975"/>
                <a:gd name="connsiteY0" fmla="*/ 555 h 738359"/>
                <a:gd name="connsiteX1" fmla="*/ 92366 w 141975"/>
                <a:gd name="connsiteY1" fmla="*/ 413305 h 738359"/>
                <a:gd name="connsiteX2" fmla="*/ 89191 w 141975"/>
                <a:gd name="connsiteY2" fmla="*/ 597455 h 738359"/>
                <a:gd name="connsiteX3" fmla="*/ 41566 w 141975"/>
                <a:gd name="connsiteY3" fmla="*/ 737155 h 738359"/>
                <a:gd name="connsiteX4" fmla="*/ 130466 w 141975"/>
                <a:gd name="connsiteY4" fmla="*/ 518080 h 738359"/>
                <a:gd name="connsiteX5" fmla="*/ 127291 w 141975"/>
                <a:gd name="connsiteY5" fmla="*/ 508555 h 738359"/>
                <a:gd name="connsiteX6" fmla="*/ 291 w 141975"/>
                <a:gd name="connsiteY6" fmla="*/ 555 h 738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975" h="738359">
                  <a:moveTo>
                    <a:pt x="291" y="555"/>
                  </a:moveTo>
                  <a:cubicBezTo>
                    <a:pt x="-5530" y="-15320"/>
                    <a:pt x="77549" y="313822"/>
                    <a:pt x="92366" y="413305"/>
                  </a:cubicBezTo>
                  <a:cubicBezTo>
                    <a:pt x="107183" y="512788"/>
                    <a:pt x="97658" y="543480"/>
                    <a:pt x="89191" y="597455"/>
                  </a:cubicBezTo>
                  <a:cubicBezTo>
                    <a:pt x="80724" y="651430"/>
                    <a:pt x="34687" y="750384"/>
                    <a:pt x="41566" y="737155"/>
                  </a:cubicBezTo>
                  <a:cubicBezTo>
                    <a:pt x="48445" y="723926"/>
                    <a:pt x="116179" y="556180"/>
                    <a:pt x="130466" y="518080"/>
                  </a:cubicBezTo>
                  <a:cubicBezTo>
                    <a:pt x="144753" y="479980"/>
                    <a:pt x="147928" y="594280"/>
                    <a:pt x="127291" y="508555"/>
                  </a:cubicBezTo>
                  <a:cubicBezTo>
                    <a:pt x="106654" y="422830"/>
                    <a:pt x="6112" y="16430"/>
                    <a:pt x="291" y="5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フリーフォーム 224">
              <a:extLst>
                <a:ext uri="{FF2B5EF4-FFF2-40B4-BE49-F238E27FC236}">
                  <a16:creationId xmlns:a16="http://schemas.microsoft.com/office/drawing/2014/main" id="{BD078888-1BEF-A637-0D3F-2527A840E59F}"/>
                </a:ext>
              </a:extLst>
            </p:cNvPr>
            <p:cNvSpPr/>
            <p:nvPr/>
          </p:nvSpPr>
          <p:spPr>
            <a:xfrm>
              <a:off x="2479441" y="6505561"/>
              <a:ext cx="251386" cy="203228"/>
            </a:xfrm>
            <a:custGeom>
              <a:avLst/>
              <a:gdLst>
                <a:gd name="connsiteX0" fmla="*/ 225659 w 251386"/>
                <a:gd name="connsiteY0" fmla="*/ 14 h 203228"/>
                <a:gd name="connsiteX1" fmla="*/ 247884 w 251386"/>
                <a:gd name="connsiteY1" fmla="*/ 73039 h 203228"/>
                <a:gd name="connsiteX2" fmla="*/ 139934 w 251386"/>
                <a:gd name="connsiteY2" fmla="*/ 98439 h 203228"/>
                <a:gd name="connsiteX3" fmla="*/ 234 w 251386"/>
                <a:gd name="connsiteY3" fmla="*/ 95264 h 203228"/>
                <a:gd name="connsiteX4" fmla="*/ 174859 w 251386"/>
                <a:gd name="connsiteY4" fmla="*/ 104789 h 203228"/>
                <a:gd name="connsiteX5" fmla="*/ 193909 w 251386"/>
                <a:gd name="connsiteY5" fmla="*/ 130189 h 203228"/>
                <a:gd name="connsiteX6" fmla="*/ 184384 w 251386"/>
                <a:gd name="connsiteY6" fmla="*/ 203214 h 203228"/>
                <a:gd name="connsiteX7" fmla="*/ 203434 w 251386"/>
                <a:gd name="connsiteY7" fmla="*/ 136539 h 203228"/>
                <a:gd name="connsiteX8" fmla="*/ 79609 w 251386"/>
                <a:gd name="connsiteY8" fmla="*/ 133364 h 203228"/>
                <a:gd name="connsiteX9" fmla="*/ 216134 w 251386"/>
                <a:gd name="connsiteY9" fmla="*/ 111139 h 203228"/>
                <a:gd name="connsiteX10" fmla="*/ 206609 w 251386"/>
                <a:gd name="connsiteY10" fmla="*/ 88914 h 203228"/>
                <a:gd name="connsiteX11" fmla="*/ 232009 w 251386"/>
                <a:gd name="connsiteY11" fmla="*/ 66689 h 203228"/>
                <a:gd name="connsiteX12" fmla="*/ 225659 w 251386"/>
                <a:gd name="connsiteY12" fmla="*/ 14 h 203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386" h="203228">
                  <a:moveTo>
                    <a:pt x="225659" y="14"/>
                  </a:moveTo>
                  <a:cubicBezTo>
                    <a:pt x="228305" y="1072"/>
                    <a:pt x="262172" y="56635"/>
                    <a:pt x="247884" y="73039"/>
                  </a:cubicBezTo>
                  <a:cubicBezTo>
                    <a:pt x="233596" y="89443"/>
                    <a:pt x="181209" y="94735"/>
                    <a:pt x="139934" y="98439"/>
                  </a:cubicBezTo>
                  <a:cubicBezTo>
                    <a:pt x="98659" y="102143"/>
                    <a:pt x="-5587" y="94206"/>
                    <a:pt x="234" y="95264"/>
                  </a:cubicBezTo>
                  <a:cubicBezTo>
                    <a:pt x="6055" y="96322"/>
                    <a:pt x="142580" y="98968"/>
                    <a:pt x="174859" y="104789"/>
                  </a:cubicBezTo>
                  <a:cubicBezTo>
                    <a:pt x="207138" y="110610"/>
                    <a:pt x="192322" y="113785"/>
                    <a:pt x="193909" y="130189"/>
                  </a:cubicBezTo>
                  <a:cubicBezTo>
                    <a:pt x="195496" y="146593"/>
                    <a:pt x="182796" y="202156"/>
                    <a:pt x="184384" y="203214"/>
                  </a:cubicBezTo>
                  <a:cubicBezTo>
                    <a:pt x="185972" y="204272"/>
                    <a:pt x="220896" y="148181"/>
                    <a:pt x="203434" y="136539"/>
                  </a:cubicBezTo>
                  <a:cubicBezTo>
                    <a:pt x="185972" y="124897"/>
                    <a:pt x="77492" y="137597"/>
                    <a:pt x="79609" y="133364"/>
                  </a:cubicBezTo>
                  <a:cubicBezTo>
                    <a:pt x="81726" y="129131"/>
                    <a:pt x="194967" y="118547"/>
                    <a:pt x="216134" y="111139"/>
                  </a:cubicBezTo>
                  <a:cubicBezTo>
                    <a:pt x="237301" y="103731"/>
                    <a:pt x="203963" y="96322"/>
                    <a:pt x="206609" y="88914"/>
                  </a:cubicBezTo>
                  <a:cubicBezTo>
                    <a:pt x="209255" y="81506"/>
                    <a:pt x="227247" y="76743"/>
                    <a:pt x="232009" y="66689"/>
                  </a:cubicBezTo>
                  <a:cubicBezTo>
                    <a:pt x="236772" y="56635"/>
                    <a:pt x="223013" y="-1044"/>
                    <a:pt x="225659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フリーフォーム 225">
              <a:extLst>
                <a:ext uri="{FF2B5EF4-FFF2-40B4-BE49-F238E27FC236}">
                  <a16:creationId xmlns:a16="http://schemas.microsoft.com/office/drawing/2014/main" id="{41623094-463D-E6A1-45BF-67195ADDE382}"/>
                </a:ext>
              </a:extLst>
            </p:cNvPr>
            <p:cNvSpPr/>
            <p:nvPr/>
          </p:nvSpPr>
          <p:spPr>
            <a:xfrm>
              <a:off x="1235278" y="6648359"/>
              <a:ext cx="572095" cy="51016"/>
            </a:xfrm>
            <a:custGeom>
              <a:avLst/>
              <a:gdLst>
                <a:gd name="connsiteX0" fmla="*/ 12497 w 572095"/>
                <a:gd name="connsiteY0" fmla="*/ 50891 h 51016"/>
                <a:gd name="connsiteX1" fmla="*/ 571297 w 572095"/>
                <a:gd name="connsiteY1" fmla="*/ 9616 h 51016"/>
                <a:gd name="connsiteX2" fmla="*/ 142672 w 572095"/>
                <a:gd name="connsiteY2" fmla="*/ 91 h 51016"/>
                <a:gd name="connsiteX3" fmla="*/ 434772 w 572095"/>
                <a:gd name="connsiteY3" fmla="*/ 12791 h 51016"/>
                <a:gd name="connsiteX4" fmla="*/ 202997 w 572095"/>
                <a:gd name="connsiteY4" fmla="*/ 22316 h 51016"/>
                <a:gd name="connsiteX5" fmla="*/ 12497 w 572095"/>
                <a:gd name="connsiteY5" fmla="*/ 50891 h 51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2095" h="51016">
                  <a:moveTo>
                    <a:pt x="12497" y="50891"/>
                  </a:moveTo>
                  <a:cubicBezTo>
                    <a:pt x="73880" y="48774"/>
                    <a:pt x="549601" y="18083"/>
                    <a:pt x="571297" y="9616"/>
                  </a:cubicBezTo>
                  <a:cubicBezTo>
                    <a:pt x="592993" y="1149"/>
                    <a:pt x="165426" y="-438"/>
                    <a:pt x="142672" y="91"/>
                  </a:cubicBezTo>
                  <a:cubicBezTo>
                    <a:pt x="119918" y="620"/>
                    <a:pt x="424718" y="9087"/>
                    <a:pt x="434772" y="12791"/>
                  </a:cubicBezTo>
                  <a:cubicBezTo>
                    <a:pt x="444826" y="16495"/>
                    <a:pt x="273905" y="17024"/>
                    <a:pt x="202997" y="22316"/>
                  </a:cubicBezTo>
                  <a:cubicBezTo>
                    <a:pt x="132089" y="27608"/>
                    <a:pt x="-48886" y="53008"/>
                    <a:pt x="12497" y="508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7" name="フリーフォーム 226">
              <a:extLst>
                <a:ext uri="{FF2B5EF4-FFF2-40B4-BE49-F238E27FC236}">
                  <a16:creationId xmlns:a16="http://schemas.microsoft.com/office/drawing/2014/main" id="{AC430F87-627B-EAEA-85D8-EB6CC1091BEB}"/>
                </a:ext>
              </a:extLst>
            </p:cNvPr>
            <p:cNvSpPr/>
            <p:nvPr/>
          </p:nvSpPr>
          <p:spPr>
            <a:xfrm>
              <a:off x="669452" y="6657531"/>
              <a:ext cx="599739" cy="792395"/>
            </a:xfrm>
            <a:custGeom>
              <a:avLst/>
              <a:gdLst>
                <a:gd name="connsiteX0" fmla="*/ 594198 w 599739"/>
                <a:gd name="connsiteY0" fmla="*/ 25844 h 792395"/>
                <a:gd name="connsiteX1" fmla="*/ 244948 w 599739"/>
                <a:gd name="connsiteY1" fmla="*/ 235394 h 792395"/>
                <a:gd name="connsiteX2" fmla="*/ 435448 w 599739"/>
                <a:gd name="connsiteY2" fmla="*/ 105219 h 792395"/>
                <a:gd name="connsiteX3" fmla="*/ 359248 w 599739"/>
                <a:gd name="connsiteY3" fmla="*/ 229044 h 792395"/>
                <a:gd name="connsiteX4" fmla="*/ 219548 w 599739"/>
                <a:gd name="connsiteY4" fmla="*/ 454469 h 792395"/>
                <a:gd name="connsiteX5" fmla="*/ 473 w 599739"/>
                <a:gd name="connsiteY5" fmla="*/ 791019 h 792395"/>
                <a:gd name="connsiteX6" fmla="*/ 283048 w 599739"/>
                <a:gd name="connsiteY6" fmla="*/ 317944 h 792395"/>
                <a:gd name="connsiteX7" fmla="*/ 460848 w 599739"/>
                <a:gd name="connsiteY7" fmla="*/ 3619 h 792395"/>
                <a:gd name="connsiteX8" fmla="*/ 378298 w 599739"/>
                <a:gd name="connsiteY8" fmla="*/ 143319 h 792395"/>
                <a:gd name="connsiteX9" fmla="*/ 454498 w 599739"/>
                <a:gd name="connsiteY9" fmla="*/ 82994 h 792395"/>
                <a:gd name="connsiteX10" fmla="*/ 594198 w 599739"/>
                <a:gd name="connsiteY10" fmla="*/ 25844 h 792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9739" h="792395">
                  <a:moveTo>
                    <a:pt x="594198" y="25844"/>
                  </a:moveTo>
                  <a:cubicBezTo>
                    <a:pt x="559273" y="51244"/>
                    <a:pt x="271406" y="222165"/>
                    <a:pt x="244948" y="235394"/>
                  </a:cubicBezTo>
                  <a:cubicBezTo>
                    <a:pt x="218490" y="248623"/>
                    <a:pt x="416398" y="106277"/>
                    <a:pt x="435448" y="105219"/>
                  </a:cubicBezTo>
                  <a:cubicBezTo>
                    <a:pt x="454498" y="104161"/>
                    <a:pt x="359248" y="229044"/>
                    <a:pt x="359248" y="229044"/>
                  </a:cubicBezTo>
                  <a:cubicBezTo>
                    <a:pt x="323265" y="287252"/>
                    <a:pt x="279344" y="360807"/>
                    <a:pt x="219548" y="454469"/>
                  </a:cubicBezTo>
                  <a:cubicBezTo>
                    <a:pt x="159752" y="548131"/>
                    <a:pt x="-10110" y="813773"/>
                    <a:pt x="473" y="791019"/>
                  </a:cubicBezTo>
                  <a:cubicBezTo>
                    <a:pt x="11056" y="768265"/>
                    <a:pt x="206319" y="449177"/>
                    <a:pt x="283048" y="317944"/>
                  </a:cubicBezTo>
                  <a:cubicBezTo>
                    <a:pt x="359777" y="186711"/>
                    <a:pt x="444973" y="32723"/>
                    <a:pt x="460848" y="3619"/>
                  </a:cubicBezTo>
                  <a:cubicBezTo>
                    <a:pt x="476723" y="-25485"/>
                    <a:pt x="379356" y="130090"/>
                    <a:pt x="378298" y="143319"/>
                  </a:cubicBezTo>
                  <a:cubicBezTo>
                    <a:pt x="377240" y="156548"/>
                    <a:pt x="420102" y="101515"/>
                    <a:pt x="454498" y="82994"/>
                  </a:cubicBezTo>
                  <a:cubicBezTo>
                    <a:pt x="488894" y="64473"/>
                    <a:pt x="629123" y="444"/>
                    <a:pt x="594198" y="258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8" name="フリーフォーム 227">
              <a:extLst>
                <a:ext uri="{FF2B5EF4-FFF2-40B4-BE49-F238E27FC236}">
                  <a16:creationId xmlns:a16="http://schemas.microsoft.com/office/drawing/2014/main" id="{509E28EF-8F79-DAC3-897B-91F007E78743}"/>
                </a:ext>
              </a:extLst>
            </p:cNvPr>
            <p:cNvSpPr/>
            <p:nvPr/>
          </p:nvSpPr>
          <p:spPr>
            <a:xfrm>
              <a:off x="606198" y="7279695"/>
              <a:ext cx="108375" cy="740815"/>
            </a:xfrm>
            <a:custGeom>
              <a:avLst/>
              <a:gdLst>
                <a:gd name="connsiteX0" fmla="*/ 108177 w 108375"/>
                <a:gd name="connsiteY0" fmla="*/ 6930 h 740815"/>
                <a:gd name="connsiteX1" fmla="*/ 54202 w 108375"/>
                <a:gd name="connsiteY1" fmla="*/ 391105 h 740815"/>
                <a:gd name="connsiteX2" fmla="*/ 25627 w 108375"/>
                <a:gd name="connsiteY2" fmla="*/ 724480 h 740815"/>
                <a:gd name="connsiteX3" fmla="*/ 25627 w 108375"/>
                <a:gd name="connsiteY3" fmla="*/ 648280 h 740815"/>
                <a:gd name="connsiteX4" fmla="*/ 227 w 108375"/>
                <a:gd name="connsiteY4" fmla="*/ 292680 h 740815"/>
                <a:gd name="connsiteX5" fmla="*/ 16102 w 108375"/>
                <a:gd name="connsiteY5" fmla="*/ 524455 h 740815"/>
                <a:gd name="connsiteX6" fmla="*/ 63727 w 108375"/>
                <a:gd name="connsiteY6" fmla="*/ 184730 h 740815"/>
                <a:gd name="connsiteX7" fmla="*/ 12927 w 108375"/>
                <a:gd name="connsiteY7" fmla="*/ 365705 h 740815"/>
                <a:gd name="connsiteX8" fmla="*/ 70077 w 108375"/>
                <a:gd name="connsiteY8" fmla="*/ 159330 h 740815"/>
                <a:gd name="connsiteX9" fmla="*/ 108177 w 108375"/>
                <a:gd name="connsiteY9" fmla="*/ 6930 h 74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375" h="740815">
                  <a:moveTo>
                    <a:pt x="108177" y="6930"/>
                  </a:moveTo>
                  <a:cubicBezTo>
                    <a:pt x="105531" y="45559"/>
                    <a:pt x="67960" y="271513"/>
                    <a:pt x="54202" y="391105"/>
                  </a:cubicBezTo>
                  <a:cubicBezTo>
                    <a:pt x="40444" y="510697"/>
                    <a:pt x="30389" y="681618"/>
                    <a:pt x="25627" y="724480"/>
                  </a:cubicBezTo>
                  <a:cubicBezTo>
                    <a:pt x="20864" y="767343"/>
                    <a:pt x="29860" y="720247"/>
                    <a:pt x="25627" y="648280"/>
                  </a:cubicBezTo>
                  <a:cubicBezTo>
                    <a:pt x="21394" y="576313"/>
                    <a:pt x="1814" y="313317"/>
                    <a:pt x="227" y="292680"/>
                  </a:cubicBezTo>
                  <a:cubicBezTo>
                    <a:pt x="-1360" y="272043"/>
                    <a:pt x="5519" y="542447"/>
                    <a:pt x="16102" y="524455"/>
                  </a:cubicBezTo>
                  <a:cubicBezTo>
                    <a:pt x="26685" y="506463"/>
                    <a:pt x="64256" y="211188"/>
                    <a:pt x="63727" y="184730"/>
                  </a:cubicBezTo>
                  <a:cubicBezTo>
                    <a:pt x="63198" y="158272"/>
                    <a:pt x="11869" y="369938"/>
                    <a:pt x="12927" y="365705"/>
                  </a:cubicBezTo>
                  <a:cubicBezTo>
                    <a:pt x="13985" y="361472"/>
                    <a:pt x="53673" y="217538"/>
                    <a:pt x="70077" y="159330"/>
                  </a:cubicBezTo>
                  <a:cubicBezTo>
                    <a:pt x="86481" y="101122"/>
                    <a:pt x="110823" y="-31699"/>
                    <a:pt x="108177" y="69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9" name="フリーフォーム 228">
              <a:extLst>
                <a:ext uri="{FF2B5EF4-FFF2-40B4-BE49-F238E27FC236}">
                  <a16:creationId xmlns:a16="http://schemas.microsoft.com/office/drawing/2014/main" id="{49B395F1-4663-8E39-02A0-29AA9CAF7FFC}"/>
                </a:ext>
              </a:extLst>
            </p:cNvPr>
            <p:cNvSpPr/>
            <p:nvPr/>
          </p:nvSpPr>
          <p:spPr>
            <a:xfrm>
              <a:off x="380794" y="7561535"/>
              <a:ext cx="270307" cy="1069115"/>
            </a:xfrm>
            <a:custGeom>
              <a:avLst/>
              <a:gdLst>
                <a:gd name="connsiteX0" fmla="*/ 270081 w 270307"/>
                <a:gd name="connsiteY0" fmla="*/ 1315 h 1069115"/>
                <a:gd name="connsiteX1" fmla="*/ 124031 w 270307"/>
                <a:gd name="connsiteY1" fmla="*/ 652190 h 1069115"/>
                <a:gd name="connsiteX2" fmla="*/ 117681 w 270307"/>
                <a:gd name="connsiteY2" fmla="*/ 629965 h 1069115"/>
                <a:gd name="connsiteX3" fmla="*/ 206 w 270307"/>
                <a:gd name="connsiteY3" fmla="*/ 1068115 h 1069115"/>
                <a:gd name="connsiteX4" fmla="*/ 92281 w 270307"/>
                <a:gd name="connsiteY4" fmla="*/ 731565 h 1069115"/>
                <a:gd name="connsiteX5" fmla="*/ 206581 w 270307"/>
                <a:gd name="connsiteY5" fmla="*/ 156890 h 1069115"/>
                <a:gd name="connsiteX6" fmla="*/ 158956 w 270307"/>
                <a:gd name="connsiteY6" fmla="*/ 474390 h 1069115"/>
                <a:gd name="connsiteX7" fmla="*/ 270081 w 270307"/>
                <a:gd name="connsiteY7" fmla="*/ 1315 h 1069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307" h="1069115">
                  <a:moveTo>
                    <a:pt x="270081" y="1315"/>
                  </a:moveTo>
                  <a:cubicBezTo>
                    <a:pt x="264260" y="30948"/>
                    <a:pt x="149431" y="547415"/>
                    <a:pt x="124031" y="652190"/>
                  </a:cubicBezTo>
                  <a:cubicBezTo>
                    <a:pt x="98631" y="756965"/>
                    <a:pt x="138319" y="560644"/>
                    <a:pt x="117681" y="629965"/>
                  </a:cubicBezTo>
                  <a:cubicBezTo>
                    <a:pt x="97043" y="699286"/>
                    <a:pt x="4439" y="1051182"/>
                    <a:pt x="206" y="1068115"/>
                  </a:cubicBezTo>
                  <a:cubicBezTo>
                    <a:pt x="-4027" y="1085048"/>
                    <a:pt x="57885" y="883436"/>
                    <a:pt x="92281" y="731565"/>
                  </a:cubicBezTo>
                  <a:cubicBezTo>
                    <a:pt x="126677" y="579694"/>
                    <a:pt x="195469" y="199752"/>
                    <a:pt x="206581" y="156890"/>
                  </a:cubicBezTo>
                  <a:cubicBezTo>
                    <a:pt x="217693" y="114028"/>
                    <a:pt x="150489" y="496615"/>
                    <a:pt x="158956" y="474390"/>
                  </a:cubicBezTo>
                  <a:cubicBezTo>
                    <a:pt x="167423" y="452165"/>
                    <a:pt x="275902" y="-28318"/>
                    <a:pt x="270081" y="13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0" name="フリーフォーム 229">
              <a:extLst>
                <a:ext uri="{FF2B5EF4-FFF2-40B4-BE49-F238E27FC236}">
                  <a16:creationId xmlns:a16="http://schemas.microsoft.com/office/drawing/2014/main" id="{FB50FBFD-E8CB-0626-47EC-9535185A0845}"/>
                </a:ext>
              </a:extLst>
            </p:cNvPr>
            <p:cNvSpPr/>
            <p:nvPr/>
          </p:nvSpPr>
          <p:spPr>
            <a:xfrm>
              <a:off x="360860" y="7815204"/>
              <a:ext cx="214359" cy="796615"/>
            </a:xfrm>
            <a:custGeom>
              <a:avLst/>
              <a:gdLst>
                <a:gd name="connsiteX0" fmla="*/ 213815 w 214359"/>
                <a:gd name="connsiteY0" fmla="*/ 1646 h 796615"/>
                <a:gd name="connsiteX1" fmla="*/ 1090 w 214359"/>
                <a:gd name="connsiteY1" fmla="*/ 795396 h 796615"/>
                <a:gd name="connsiteX2" fmla="*/ 128090 w 214359"/>
                <a:gd name="connsiteY2" fmla="*/ 192146 h 796615"/>
                <a:gd name="connsiteX3" fmla="*/ 64590 w 214359"/>
                <a:gd name="connsiteY3" fmla="*/ 576321 h 796615"/>
                <a:gd name="connsiteX4" fmla="*/ 213815 w 214359"/>
                <a:gd name="connsiteY4" fmla="*/ 1646 h 79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59" h="796615">
                  <a:moveTo>
                    <a:pt x="213815" y="1646"/>
                  </a:moveTo>
                  <a:cubicBezTo>
                    <a:pt x="203232" y="38158"/>
                    <a:pt x="15377" y="763646"/>
                    <a:pt x="1090" y="795396"/>
                  </a:cubicBezTo>
                  <a:cubicBezTo>
                    <a:pt x="-13198" y="827146"/>
                    <a:pt x="117507" y="228658"/>
                    <a:pt x="128090" y="192146"/>
                  </a:cubicBezTo>
                  <a:cubicBezTo>
                    <a:pt x="138673" y="155634"/>
                    <a:pt x="51890" y="604896"/>
                    <a:pt x="64590" y="576321"/>
                  </a:cubicBezTo>
                  <a:cubicBezTo>
                    <a:pt x="77290" y="547746"/>
                    <a:pt x="224398" y="-34866"/>
                    <a:pt x="213815" y="16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1" name="フリーフォーム 230">
              <a:extLst>
                <a:ext uri="{FF2B5EF4-FFF2-40B4-BE49-F238E27FC236}">
                  <a16:creationId xmlns:a16="http://schemas.microsoft.com/office/drawing/2014/main" id="{C34C0094-8922-4B07-8ED9-824551A008B4}"/>
                </a:ext>
              </a:extLst>
            </p:cNvPr>
            <p:cNvSpPr/>
            <p:nvPr/>
          </p:nvSpPr>
          <p:spPr>
            <a:xfrm>
              <a:off x="958824" y="6724538"/>
              <a:ext cx="276263" cy="1120891"/>
            </a:xfrm>
            <a:custGeom>
              <a:avLst/>
              <a:gdLst>
                <a:gd name="connsiteX0" fmla="*/ 276251 w 276263"/>
                <a:gd name="connsiteY0" fmla="*/ 112 h 1120891"/>
                <a:gd name="connsiteX1" fmla="*/ 98451 w 276263"/>
                <a:gd name="connsiteY1" fmla="*/ 276337 h 1120891"/>
                <a:gd name="connsiteX2" fmla="*/ 168301 w 276263"/>
                <a:gd name="connsiteY2" fmla="*/ 162037 h 1120891"/>
                <a:gd name="connsiteX3" fmla="*/ 190526 w 276263"/>
                <a:gd name="connsiteY3" fmla="*/ 171562 h 1120891"/>
                <a:gd name="connsiteX4" fmla="*/ 174651 w 276263"/>
                <a:gd name="connsiteY4" fmla="*/ 470012 h 1120891"/>
                <a:gd name="connsiteX5" fmla="*/ 165126 w 276263"/>
                <a:gd name="connsiteY5" fmla="*/ 619237 h 1120891"/>
                <a:gd name="connsiteX6" fmla="*/ 26 w 276263"/>
                <a:gd name="connsiteY6" fmla="*/ 1120887 h 1120891"/>
                <a:gd name="connsiteX7" fmla="*/ 152426 w 276263"/>
                <a:gd name="connsiteY7" fmla="*/ 609712 h 1120891"/>
                <a:gd name="connsiteX8" fmla="*/ 161951 w 276263"/>
                <a:gd name="connsiteY8" fmla="*/ 387462 h 1120891"/>
                <a:gd name="connsiteX9" fmla="*/ 171476 w 276263"/>
                <a:gd name="connsiteY9" fmla="*/ 438262 h 1120891"/>
                <a:gd name="connsiteX10" fmla="*/ 177826 w 276263"/>
                <a:gd name="connsiteY10" fmla="*/ 73137 h 1120891"/>
                <a:gd name="connsiteX11" fmla="*/ 168301 w 276263"/>
                <a:gd name="connsiteY11" fmla="*/ 171562 h 1120891"/>
                <a:gd name="connsiteX12" fmla="*/ 107976 w 276263"/>
                <a:gd name="connsiteY12" fmla="*/ 241412 h 1120891"/>
                <a:gd name="connsiteX13" fmla="*/ 276251 w 276263"/>
                <a:gd name="connsiteY13" fmla="*/ 112 h 1120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6263" h="1120891">
                  <a:moveTo>
                    <a:pt x="276251" y="112"/>
                  </a:moveTo>
                  <a:cubicBezTo>
                    <a:pt x="274663" y="5933"/>
                    <a:pt x="116443" y="249350"/>
                    <a:pt x="98451" y="276337"/>
                  </a:cubicBezTo>
                  <a:cubicBezTo>
                    <a:pt x="80459" y="303324"/>
                    <a:pt x="152955" y="179499"/>
                    <a:pt x="168301" y="162037"/>
                  </a:cubicBezTo>
                  <a:cubicBezTo>
                    <a:pt x="183647" y="144575"/>
                    <a:pt x="189468" y="120233"/>
                    <a:pt x="190526" y="171562"/>
                  </a:cubicBezTo>
                  <a:cubicBezTo>
                    <a:pt x="191584" y="222891"/>
                    <a:pt x="178884" y="395400"/>
                    <a:pt x="174651" y="470012"/>
                  </a:cubicBezTo>
                  <a:cubicBezTo>
                    <a:pt x="170418" y="544624"/>
                    <a:pt x="194230" y="510758"/>
                    <a:pt x="165126" y="619237"/>
                  </a:cubicBezTo>
                  <a:cubicBezTo>
                    <a:pt x="136022" y="727716"/>
                    <a:pt x="2143" y="1122475"/>
                    <a:pt x="26" y="1120887"/>
                  </a:cubicBezTo>
                  <a:cubicBezTo>
                    <a:pt x="-2091" y="1119299"/>
                    <a:pt x="125439" y="731949"/>
                    <a:pt x="152426" y="609712"/>
                  </a:cubicBezTo>
                  <a:cubicBezTo>
                    <a:pt x="179413" y="487475"/>
                    <a:pt x="158776" y="416037"/>
                    <a:pt x="161951" y="387462"/>
                  </a:cubicBezTo>
                  <a:cubicBezTo>
                    <a:pt x="165126" y="358887"/>
                    <a:pt x="168830" y="490650"/>
                    <a:pt x="171476" y="438262"/>
                  </a:cubicBezTo>
                  <a:cubicBezTo>
                    <a:pt x="174122" y="385875"/>
                    <a:pt x="178355" y="117587"/>
                    <a:pt x="177826" y="73137"/>
                  </a:cubicBezTo>
                  <a:cubicBezTo>
                    <a:pt x="177297" y="28687"/>
                    <a:pt x="179943" y="143516"/>
                    <a:pt x="168301" y="171562"/>
                  </a:cubicBezTo>
                  <a:cubicBezTo>
                    <a:pt x="156659" y="199608"/>
                    <a:pt x="88926" y="267341"/>
                    <a:pt x="107976" y="241412"/>
                  </a:cubicBezTo>
                  <a:cubicBezTo>
                    <a:pt x="127026" y="215483"/>
                    <a:pt x="277839" y="-5709"/>
                    <a:pt x="276251" y="1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2" name="フリーフォーム 231">
              <a:extLst>
                <a:ext uri="{FF2B5EF4-FFF2-40B4-BE49-F238E27FC236}">
                  <a16:creationId xmlns:a16="http://schemas.microsoft.com/office/drawing/2014/main" id="{24E5D2D2-8F33-375C-94F1-E428045714B3}"/>
                </a:ext>
              </a:extLst>
            </p:cNvPr>
            <p:cNvSpPr/>
            <p:nvPr/>
          </p:nvSpPr>
          <p:spPr>
            <a:xfrm>
              <a:off x="987273" y="7644393"/>
              <a:ext cx="66868" cy="1007983"/>
            </a:xfrm>
            <a:custGeom>
              <a:avLst/>
              <a:gdLst>
                <a:gd name="connsiteX0" fmla="*/ 6502 w 66868"/>
                <a:gd name="connsiteY0" fmla="*/ 1007 h 1007983"/>
                <a:gd name="connsiteX1" fmla="*/ 38252 w 66868"/>
                <a:gd name="connsiteY1" fmla="*/ 680457 h 1007983"/>
                <a:gd name="connsiteX2" fmla="*/ 66827 w 66868"/>
                <a:gd name="connsiteY2" fmla="*/ 1007482 h 1007983"/>
                <a:gd name="connsiteX3" fmla="*/ 31902 w 66868"/>
                <a:gd name="connsiteY3" fmla="*/ 747132 h 1007983"/>
                <a:gd name="connsiteX4" fmla="*/ 152 w 66868"/>
                <a:gd name="connsiteY4" fmla="*/ 435982 h 1007983"/>
                <a:gd name="connsiteX5" fmla="*/ 19202 w 66868"/>
                <a:gd name="connsiteY5" fmla="*/ 524882 h 1007983"/>
                <a:gd name="connsiteX6" fmla="*/ 6502 w 66868"/>
                <a:gd name="connsiteY6" fmla="*/ 1007 h 100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868" h="1007983">
                  <a:moveTo>
                    <a:pt x="6502" y="1007"/>
                  </a:moveTo>
                  <a:cubicBezTo>
                    <a:pt x="9677" y="26936"/>
                    <a:pt x="28198" y="512711"/>
                    <a:pt x="38252" y="680457"/>
                  </a:cubicBezTo>
                  <a:cubicBezTo>
                    <a:pt x="48306" y="848203"/>
                    <a:pt x="67885" y="996370"/>
                    <a:pt x="66827" y="1007482"/>
                  </a:cubicBezTo>
                  <a:cubicBezTo>
                    <a:pt x="65769" y="1018594"/>
                    <a:pt x="43014" y="842382"/>
                    <a:pt x="31902" y="747132"/>
                  </a:cubicBezTo>
                  <a:cubicBezTo>
                    <a:pt x="20790" y="651882"/>
                    <a:pt x="2269" y="473024"/>
                    <a:pt x="152" y="435982"/>
                  </a:cubicBezTo>
                  <a:cubicBezTo>
                    <a:pt x="-1965" y="398940"/>
                    <a:pt x="18673" y="592086"/>
                    <a:pt x="19202" y="524882"/>
                  </a:cubicBezTo>
                  <a:cubicBezTo>
                    <a:pt x="19731" y="457678"/>
                    <a:pt x="3327" y="-24922"/>
                    <a:pt x="6502" y="10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3" name="フリーフォーム 232">
              <a:extLst>
                <a:ext uri="{FF2B5EF4-FFF2-40B4-BE49-F238E27FC236}">
                  <a16:creationId xmlns:a16="http://schemas.microsoft.com/office/drawing/2014/main" id="{21A2E32D-99C4-0625-DC5A-861D19365565}"/>
                </a:ext>
              </a:extLst>
            </p:cNvPr>
            <p:cNvSpPr/>
            <p:nvPr/>
          </p:nvSpPr>
          <p:spPr>
            <a:xfrm>
              <a:off x="1660914" y="6591266"/>
              <a:ext cx="1091183" cy="69884"/>
            </a:xfrm>
            <a:custGeom>
              <a:avLst/>
              <a:gdLst>
                <a:gd name="connsiteX0" fmla="*/ 15486 w 1091183"/>
                <a:gd name="connsiteY0" fmla="*/ 28609 h 69884"/>
                <a:gd name="connsiteX1" fmla="*/ 1050536 w 1091183"/>
                <a:gd name="connsiteY1" fmla="*/ 34 h 69884"/>
                <a:gd name="connsiteX2" fmla="*/ 898136 w 1091183"/>
                <a:gd name="connsiteY2" fmla="*/ 22259 h 69884"/>
                <a:gd name="connsiteX3" fmla="*/ 504436 w 1091183"/>
                <a:gd name="connsiteY3" fmla="*/ 69884 h 69884"/>
                <a:gd name="connsiteX4" fmla="*/ 806061 w 1091183"/>
                <a:gd name="connsiteY4" fmla="*/ 15909 h 69884"/>
                <a:gd name="connsiteX5" fmla="*/ 272661 w 1091183"/>
                <a:gd name="connsiteY5" fmla="*/ 63534 h 69884"/>
                <a:gd name="connsiteX6" fmla="*/ 418711 w 1091183"/>
                <a:gd name="connsiteY6" fmla="*/ 31784 h 69884"/>
                <a:gd name="connsiteX7" fmla="*/ 15486 w 1091183"/>
                <a:gd name="connsiteY7" fmla="*/ 28609 h 6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1183" h="69884">
                  <a:moveTo>
                    <a:pt x="15486" y="28609"/>
                  </a:moveTo>
                  <a:cubicBezTo>
                    <a:pt x="120790" y="23317"/>
                    <a:pt x="903428" y="1092"/>
                    <a:pt x="1050536" y="34"/>
                  </a:cubicBezTo>
                  <a:cubicBezTo>
                    <a:pt x="1197644" y="-1024"/>
                    <a:pt x="898136" y="22259"/>
                    <a:pt x="898136" y="22259"/>
                  </a:cubicBezTo>
                  <a:lnTo>
                    <a:pt x="504436" y="69884"/>
                  </a:lnTo>
                  <a:cubicBezTo>
                    <a:pt x="489090" y="68826"/>
                    <a:pt x="844690" y="16967"/>
                    <a:pt x="806061" y="15909"/>
                  </a:cubicBezTo>
                  <a:cubicBezTo>
                    <a:pt x="767432" y="14851"/>
                    <a:pt x="337219" y="60888"/>
                    <a:pt x="272661" y="63534"/>
                  </a:cubicBezTo>
                  <a:cubicBezTo>
                    <a:pt x="208103" y="66180"/>
                    <a:pt x="462632" y="39722"/>
                    <a:pt x="418711" y="31784"/>
                  </a:cubicBezTo>
                  <a:cubicBezTo>
                    <a:pt x="374790" y="23846"/>
                    <a:pt x="-89818" y="33901"/>
                    <a:pt x="15486" y="286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4" name="フリーフォーム 233">
              <a:extLst>
                <a:ext uri="{FF2B5EF4-FFF2-40B4-BE49-F238E27FC236}">
                  <a16:creationId xmlns:a16="http://schemas.microsoft.com/office/drawing/2014/main" id="{63E6F36C-F15D-448D-BE30-F1BA5A0FD8F1}"/>
                </a:ext>
              </a:extLst>
            </p:cNvPr>
            <p:cNvSpPr/>
            <p:nvPr/>
          </p:nvSpPr>
          <p:spPr>
            <a:xfrm>
              <a:off x="4121076" y="6307105"/>
              <a:ext cx="114402" cy="408399"/>
            </a:xfrm>
            <a:custGeom>
              <a:avLst/>
              <a:gdLst>
                <a:gd name="connsiteX0" fmla="*/ 60399 w 114402"/>
                <a:gd name="connsiteY0" fmla="*/ 1620 h 408399"/>
                <a:gd name="connsiteX1" fmla="*/ 57224 w 114402"/>
                <a:gd name="connsiteY1" fmla="*/ 395320 h 408399"/>
                <a:gd name="connsiteX2" fmla="*/ 69924 w 114402"/>
                <a:gd name="connsiteY2" fmla="*/ 303245 h 408399"/>
                <a:gd name="connsiteX3" fmla="*/ 69924 w 114402"/>
                <a:gd name="connsiteY3" fmla="*/ 192120 h 408399"/>
                <a:gd name="connsiteX4" fmla="*/ 114374 w 114402"/>
                <a:gd name="connsiteY4" fmla="*/ 230220 h 408399"/>
                <a:gd name="connsiteX5" fmla="*/ 76274 w 114402"/>
                <a:gd name="connsiteY5" fmla="*/ 179420 h 408399"/>
                <a:gd name="connsiteX6" fmla="*/ 54049 w 114402"/>
                <a:gd name="connsiteY6" fmla="*/ 236570 h 408399"/>
                <a:gd name="connsiteX7" fmla="*/ 74 w 114402"/>
                <a:gd name="connsiteY7" fmla="*/ 119095 h 408399"/>
                <a:gd name="connsiteX8" fmla="*/ 66749 w 114402"/>
                <a:gd name="connsiteY8" fmla="*/ 249270 h 408399"/>
                <a:gd name="connsiteX9" fmla="*/ 60399 w 114402"/>
                <a:gd name="connsiteY9" fmla="*/ 1620 h 408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402" h="408399">
                  <a:moveTo>
                    <a:pt x="60399" y="1620"/>
                  </a:moveTo>
                  <a:cubicBezTo>
                    <a:pt x="58811" y="25962"/>
                    <a:pt x="55637" y="345049"/>
                    <a:pt x="57224" y="395320"/>
                  </a:cubicBezTo>
                  <a:cubicBezTo>
                    <a:pt x="58811" y="445591"/>
                    <a:pt x="67807" y="337112"/>
                    <a:pt x="69924" y="303245"/>
                  </a:cubicBezTo>
                  <a:cubicBezTo>
                    <a:pt x="72041" y="269378"/>
                    <a:pt x="62516" y="204291"/>
                    <a:pt x="69924" y="192120"/>
                  </a:cubicBezTo>
                  <a:cubicBezTo>
                    <a:pt x="77332" y="179949"/>
                    <a:pt x="113316" y="232337"/>
                    <a:pt x="114374" y="230220"/>
                  </a:cubicBezTo>
                  <a:cubicBezTo>
                    <a:pt x="115432" y="228103"/>
                    <a:pt x="86328" y="178362"/>
                    <a:pt x="76274" y="179420"/>
                  </a:cubicBezTo>
                  <a:cubicBezTo>
                    <a:pt x="66220" y="180478"/>
                    <a:pt x="66749" y="246624"/>
                    <a:pt x="54049" y="236570"/>
                  </a:cubicBezTo>
                  <a:cubicBezTo>
                    <a:pt x="41349" y="226516"/>
                    <a:pt x="-2043" y="116978"/>
                    <a:pt x="74" y="119095"/>
                  </a:cubicBezTo>
                  <a:cubicBezTo>
                    <a:pt x="2191" y="121212"/>
                    <a:pt x="58812" y="263557"/>
                    <a:pt x="66749" y="249270"/>
                  </a:cubicBezTo>
                  <a:cubicBezTo>
                    <a:pt x="74686" y="234983"/>
                    <a:pt x="61987" y="-22722"/>
                    <a:pt x="60399" y="16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5" name="フリーフォーム 234">
              <a:extLst>
                <a:ext uri="{FF2B5EF4-FFF2-40B4-BE49-F238E27FC236}">
                  <a16:creationId xmlns:a16="http://schemas.microsoft.com/office/drawing/2014/main" id="{3E43C74F-61D3-D7CA-C5A7-CD7B598A3C2E}"/>
                </a:ext>
              </a:extLst>
            </p:cNvPr>
            <p:cNvSpPr/>
            <p:nvPr/>
          </p:nvSpPr>
          <p:spPr>
            <a:xfrm>
              <a:off x="4124325" y="6771469"/>
              <a:ext cx="118717" cy="1162886"/>
            </a:xfrm>
            <a:custGeom>
              <a:avLst/>
              <a:gdLst>
                <a:gd name="connsiteX0" fmla="*/ 117475 w 118717"/>
                <a:gd name="connsiteY0" fmla="*/ 3981 h 1162886"/>
                <a:gd name="connsiteX1" fmla="*/ 15875 w 118717"/>
                <a:gd name="connsiteY1" fmla="*/ 245281 h 1162886"/>
                <a:gd name="connsiteX2" fmla="*/ 41275 w 118717"/>
                <a:gd name="connsiteY2" fmla="*/ 188131 h 1162886"/>
                <a:gd name="connsiteX3" fmla="*/ 38100 w 118717"/>
                <a:gd name="connsiteY3" fmla="*/ 137331 h 1162886"/>
                <a:gd name="connsiteX4" fmla="*/ 57150 w 118717"/>
                <a:gd name="connsiteY4" fmla="*/ 289731 h 1162886"/>
                <a:gd name="connsiteX5" fmla="*/ 50800 w 118717"/>
                <a:gd name="connsiteY5" fmla="*/ 543731 h 1162886"/>
                <a:gd name="connsiteX6" fmla="*/ 63500 w 118717"/>
                <a:gd name="connsiteY6" fmla="*/ 619931 h 1162886"/>
                <a:gd name="connsiteX7" fmla="*/ 63500 w 118717"/>
                <a:gd name="connsiteY7" fmla="*/ 565956 h 1162886"/>
                <a:gd name="connsiteX8" fmla="*/ 73025 w 118717"/>
                <a:gd name="connsiteY8" fmla="*/ 705656 h 1162886"/>
                <a:gd name="connsiteX9" fmla="*/ 69850 w 118717"/>
                <a:gd name="connsiteY9" fmla="*/ 788206 h 1162886"/>
                <a:gd name="connsiteX10" fmla="*/ 63500 w 118717"/>
                <a:gd name="connsiteY10" fmla="*/ 1137456 h 1162886"/>
                <a:gd name="connsiteX11" fmla="*/ 63500 w 118717"/>
                <a:gd name="connsiteY11" fmla="*/ 1051731 h 1162886"/>
                <a:gd name="connsiteX12" fmla="*/ 0 w 118717"/>
                <a:gd name="connsiteY12" fmla="*/ 1162856 h 1162886"/>
                <a:gd name="connsiteX13" fmla="*/ 63500 w 118717"/>
                <a:gd name="connsiteY13" fmla="*/ 1039031 h 1162886"/>
                <a:gd name="connsiteX14" fmla="*/ 57150 w 118717"/>
                <a:gd name="connsiteY14" fmla="*/ 689781 h 1162886"/>
                <a:gd name="connsiteX15" fmla="*/ 38100 w 118717"/>
                <a:gd name="connsiteY15" fmla="*/ 546906 h 1162886"/>
                <a:gd name="connsiteX16" fmla="*/ 66675 w 118717"/>
                <a:gd name="connsiteY16" fmla="*/ 648506 h 1162886"/>
                <a:gd name="connsiteX17" fmla="*/ 6350 w 118717"/>
                <a:gd name="connsiteY17" fmla="*/ 302431 h 1162886"/>
                <a:gd name="connsiteX18" fmla="*/ 66675 w 118717"/>
                <a:gd name="connsiteY18" fmla="*/ 480231 h 1162886"/>
                <a:gd name="connsiteX19" fmla="*/ 38100 w 118717"/>
                <a:gd name="connsiteY19" fmla="*/ 219881 h 1162886"/>
                <a:gd name="connsiteX20" fmla="*/ 57150 w 118717"/>
                <a:gd name="connsiteY20" fmla="*/ 45256 h 1162886"/>
                <a:gd name="connsiteX21" fmla="*/ 47625 w 118717"/>
                <a:gd name="connsiteY21" fmla="*/ 162731 h 1162886"/>
                <a:gd name="connsiteX22" fmla="*/ 69850 w 118717"/>
                <a:gd name="connsiteY22" fmla="*/ 99231 h 1162886"/>
                <a:gd name="connsiteX23" fmla="*/ 117475 w 118717"/>
                <a:gd name="connsiteY23" fmla="*/ 3981 h 1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8717" h="1162886">
                  <a:moveTo>
                    <a:pt x="117475" y="3981"/>
                  </a:moveTo>
                  <a:cubicBezTo>
                    <a:pt x="108479" y="28323"/>
                    <a:pt x="28575" y="214589"/>
                    <a:pt x="15875" y="245281"/>
                  </a:cubicBezTo>
                  <a:cubicBezTo>
                    <a:pt x="3175" y="275973"/>
                    <a:pt x="37571" y="206123"/>
                    <a:pt x="41275" y="188131"/>
                  </a:cubicBezTo>
                  <a:cubicBezTo>
                    <a:pt x="44979" y="170139"/>
                    <a:pt x="35454" y="120398"/>
                    <a:pt x="38100" y="137331"/>
                  </a:cubicBezTo>
                  <a:cubicBezTo>
                    <a:pt x="40746" y="154264"/>
                    <a:pt x="55033" y="221998"/>
                    <a:pt x="57150" y="289731"/>
                  </a:cubicBezTo>
                  <a:cubicBezTo>
                    <a:pt x="59267" y="357464"/>
                    <a:pt x="49742" y="488698"/>
                    <a:pt x="50800" y="543731"/>
                  </a:cubicBezTo>
                  <a:cubicBezTo>
                    <a:pt x="51858" y="598764"/>
                    <a:pt x="61383" y="616227"/>
                    <a:pt x="63500" y="619931"/>
                  </a:cubicBezTo>
                  <a:cubicBezTo>
                    <a:pt x="65617" y="623635"/>
                    <a:pt x="61913" y="551669"/>
                    <a:pt x="63500" y="565956"/>
                  </a:cubicBezTo>
                  <a:cubicBezTo>
                    <a:pt x="65087" y="580243"/>
                    <a:pt x="71967" y="668614"/>
                    <a:pt x="73025" y="705656"/>
                  </a:cubicBezTo>
                  <a:cubicBezTo>
                    <a:pt x="74083" y="742698"/>
                    <a:pt x="71437" y="716239"/>
                    <a:pt x="69850" y="788206"/>
                  </a:cubicBezTo>
                  <a:cubicBezTo>
                    <a:pt x="68263" y="860173"/>
                    <a:pt x="64558" y="1093535"/>
                    <a:pt x="63500" y="1137456"/>
                  </a:cubicBezTo>
                  <a:cubicBezTo>
                    <a:pt x="62442" y="1181377"/>
                    <a:pt x="74083" y="1047498"/>
                    <a:pt x="63500" y="1051731"/>
                  </a:cubicBezTo>
                  <a:cubicBezTo>
                    <a:pt x="52917" y="1055964"/>
                    <a:pt x="0" y="1164973"/>
                    <a:pt x="0" y="1162856"/>
                  </a:cubicBezTo>
                  <a:cubicBezTo>
                    <a:pt x="0" y="1160739"/>
                    <a:pt x="53975" y="1117877"/>
                    <a:pt x="63500" y="1039031"/>
                  </a:cubicBezTo>
                  <a:cubicBezTo>
                    <a:pt x="73025" y="960185"/>
                    <a:pt x="61383" y="771802"/>
                    <a:pt x="57150" y="689781"/>
                  </a:cubicBezTo>
                  <a:cubicBezTo>
                    <a:pt x="52917" y="607760"/>
                    <a:pt x="36513" y="553785"/>
                    <a:pt x="38100" y="546906"/>
                  </a:cubicBezTo>
                  <a:cubicBezTo>
                    <a:pt x="39687" y="540027"/>
                    <a:pt x="71967" y="689252"/>
                    <a:pt x="66675" y="648506"/>
                  </a:cubicBezTo>
                  <a:cubicBezTo>
                    <a:pt x="61383" y="607760"/>
                    <a:pt x="6350" y="330477"/>
                    <a:pt x="6350" y="302431"/>
                  </a:cubicBezTo>
                  <a:cubicBezTo>
                    <a:pt x="6350" y="274385"/>
                    <a:pt x="61383" y="493989"/>
                    <a:pt x="66675" y="480231"/>
                  </a:cubicBezTo>
                  <a:cubicBezTo>
                    <a:pt x="71967" y="466473"/>
                    <a:pt x="39687" y="292377"/>
                    <a:pt x="38100" y="219881"/>
                  </a:cubicBezTo>
                  <a:cubicBezTo>
                    <a:pt x="36513" y="147385"/>
                    <a:pt x="55562" y="54781"/>
                    <a:pt x="57150" y="45256"/>
                  </a:cubicBezTo>
                  <a:cubicBezTo>
                    <a:pt x="58737" y="35731"/>
                    <a:pt x="45508" y="153735"/>
                    <a:pt x="47625" y="162731"/>
                  </a:cubicBezTo>
                  <a:cubicBezTo>
                    <a:pt x="49742" y="171727"/>
                    <a:pt x="55563" y="124631"/>
                    <a:pt x="69850" y="99231"/>
                  </a:cubicBezTo>
                  <a:cubicBezTo>
                    <a:pt x="84137" y="73831"/>
                    <a:pt x="126471" y="-20361"/>
                    <a:pt x="117475" y="39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6" name="フリーフォーム 235">
              <a:extLst>
                <a:ext uri="{FF2B5EF4-FFF2-40B4-BE49-F238E27FC236}">
                  <a16:creationId xmlns:a16="http://schemas.microsoft.com/office/drawing/2014/main" id="{763FEF50-3E7A-0236-0AAA-DA66EF361B12}"/>
                </a:ext>
              </a:extLst>
            </p:cNvPr>
            <p:cNvSpPr/>
            <p:nvPr/>
          </p:nvSpPr>
          <p:spPr>
            <a:xfrm>
              <a:off x="4257221" y="6539260"/>
              <a:ext cx="44987" cy="500263"/>
            </a:xfrm>
            <a:custGeom>
              <a:avLst/>
              <a:gdLst>
                <a:gd name="connsiteX0" fmla="*/ 44904 w 44987"/>
                <a:gd name="connsiteY0" fmla="*/ 48865 h 500263"/>
                <a:gd name="connsiteX1" fmla="*/ 22679 w 44987"/>
                <a:gd name="connsiteY1" fmla="*/ 372715 h 500263"/>
                <a:gd name="connsiteX2" fmla="*/ 32204 w 44987"/>
                <a:gd name="connsiteY2" fmla="*/ 499715 h 500263"/>
                <a:gd name="connsiteX3" fmla="*/ 29029 w 44987"/>
                <a:gd name="connsiteY3" fmla="*/ 331440 h 500263"/>
                <a:gd name="connsiteX4" fmla="*/ 454 w 44987"/>
                <a:gd name="connsiteY4" fmla="*/ 1240 h 500263"/>
                <a:gd name="connsiteX5" fmla="*/ 13154 w 44987"/>
                <a:gd name="connsiteY5" fmla="*/ 213965 h 500263"/>
                <a:gd name="connsiteX6" fmla="*/ 44904 w 44987"/>
                <a:gd name="connsiteY6" fmla="*/ 48865 h 50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987" h="500263">
                  <a:moveTo>
                    <a:pt x="44904" y="48865"/>
                  </a:moveTo>
                  <a:cubicBezTo>
                    <a:pt x="46492" y="75323"/>
                    <a:pt x="24796" y="297573"/>
                    <a:pt x="22679" y="372715"/>
                  </a:cubicBezTo>
                  <a:cubicBezTo>
                    <a:pt x="20562" y="447857"/>
                    <a:pt x="31146" y="506594"/>
                    <a:pt x="32204" y="499715"/>
                  </a:cubicBezTo>
                  <a:cubicBezTo>
                    <a:pt x="33262" y="492836"/>
                    <a:pt x="34321" y="414519"/>
                    <a:pt x="29029" y="331440"/>
                  </a:cubicBezTo>
                  <a:cubicBezTo>
                    <a:pt x="23737" y="248361"/>
                    <a:pt x="3100" y="20819"/>
                    <a:pt x="454" y="1240"/>
                  </a:cubicBezTo>
                  <a:cubicBezTo>
                    <a:pt x="-2192" y="-18339"/>
                    <a:pt x="7333" y="200207"/>
                    <a:pt x="13154" y="213965"/>
                  </a:cubicBezTo>
                  <a:cubicBezTo>
                    <a:pt x="18975" y="227723"/>
                    <a:pt x="43316" y="22407"/>
                    <a:pt x="44904" y="488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7" name="フリーフォーム 236">
              <a:extLst>
                <a:ext uri="{FF2B5EF4-FFF2-40B4-BE49-F238E27FC236}">
                  <a16:creationId xmlns:a16="http://schemas.microsoft.com/office/drawing/2014/main" id="{2CCC10E5-B0CA-CBB4-BCC3-7D40006E13A5}"/>
                </a:ext>
              </a:extLst>
            </p:cNvPr>
            <p:cNvSpPr/>
            <p:nvPr/>
          </p:nvSpPr>
          <p:spPr>
            <a:xfrm>
              <a:off x="4565635" y="7159581"/>
              <a:ext cx="333775" cy="143931"/>
            </a:xfrm>
            <a:custGeom>
              <a:avLst/>
              <a:gdLst>
                <a:gd name="connsiteX0" fmla="*/ 266715 w 333775"/>
                <a:gd name="connsiteY0" fmla="*/ 44 h 143931"/>
                <a:gd name="connsiteX1" fmla="*/ 333390 w 333775"/>
                <a:gd name="connsiteY1" fmla="*/ 54019 h 143931"/>
                <a:gd name="connsiteX2" fmla="*/ 292115 w 333775"/>
                <a:gd name="connsiteY2" fmla="*/ 82594 h 143931"/>
                <a:gd name="connsiteX3" fmla="*/ 250840 w 333775"/>
                <a:gd name="connsiteY3" fmla="*/ 57194 h 143931"/>
                <a:gd name="connsiteX4" fmla="*/ 323865 w 333775"/>
                <a:gd name="connsiteY4" fmla="*/ 127044 h 143931"/>
                <a:gd name="connsiteX5" fmla="*/ 263540 w 333775"/>
                <a:gd name="connsiteY5" fmla="*/ 127044 h 143931"/>
                <a:gd name="connsiteX6" fmla="*/ 15 w 333775"/>
                <a:gd name="connsiteY6" fmla="*/ 9569 h 143931"/>
                <a:gd name="connsiteX7" fmla="*/ 276240 w 333775"/>
                <a:gd name="connsiteY7" fmla="*/ 120694 h 143931"/>
                <a:gd name="connsiteX8" fmla="*/ 323865 w 333775"/>
                <a:gd name="connsiteY8" fmla="*/ 139744 h 143931"/>
                <a:gd name="connsiteX9" fmla="*/ 247665 w 333775"/>
                <a:gd name="connsiteY9" fmla="*/ 63544 h 143931"/>
                <a:gd name="connsiteX10" fmla="*/ 301640 w 333775"/>
                <a:gd name="connsiteY10" fmla="*/ 85769 h 143931"/>
                <a:gd name="connsiteX11" fmla="*/ 317515 w 333775"/>
                <a:gd name="connsiteY11" fmla="*/ 63544 h 143931"/>
                <a:gd name="connsiteX12" fmla="*/ 266715 w 333775"/>
                <a:gd name="connsiteY12" fmla="*/ 44 h 1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3775" h="143931">
                  <a:moveTo>
                    <a:pt x="266715" y="44"/>
                  </a:moveTo>
                  <a:cubicBezTo>
                    <a:pt x="269361" y="-1544"/>
                    <a:pt x="329157" y="40261"/>
                    <a:pt x="333390" y="54019"/>
                  </a:cubicBezTo>
                  <a:cubicBezTo>
                    <a:pt x="337623" y="67777"/>
                    <a:pt x="305873" y="82065"/>
                    <a:pt x="292115" y="82594"/>
                  </a:cubicBezTo>
                  <a:cubicBezTo>
                    <a:pt x="278357" y="83123"/>
                    <a:pt x="245548" y="49786"/>
                    <a:pt x="250840" y="57194"/>
                  </a:cubicBezTo>
                  <a:cubicBezTo>
                    <a:pt x="256132" y="64602"/>
                    <a:pt x="321748" y="115402"/>
                    <a:pt x="323865" y="127044"/>
                  </a:cubicBezTo>
                  <a:cubicBezTo>
                    <a:pt x="325982" y="138686"/>
                    <a:pt x="317515" y="146623"/>
                    <a:pt x="263540" y="127044"/>
                  </a:cubicBezTo>
                  <a:cubicBezTo>
                    <a:pt x="209565" y="107465"/>
                    <a:pt x="-2102" y="10627"/>
                    <a:pt x="15" y="9569"/>
                  </a:cubicBezTo>
                  <a:cubicBezTo>
                    <a:pt x="2132" y="8511"/>
                    <a:pt x="276240" y="120694"/>
                    <a:pt x="276240" y="120694"/>
                  </a:cubicBezTo>
                  <a:cubicBezTo>
                    <a:pt x="330215" y="142390"/>
                    <a:pt x="328628" y="149269"/>
                    <a:pt x="323865" y="139744"/>
                  </a:cubicBezTo>
                  <a:cubicBezTo>
                    <a:pt x="319102" y="130219"/>
                    <a:pt x="251369" y="72540"/>
                    <a:pt x="247665" y="63544"/>
                  </a:cubicBezTo>
                  <a:cubicBezTo>
                    <a:pt x="243961" y="54548"/>
                    <a:pt x="289998" y="85769"/>
                    <a:pt x="301640" y="85769"/>
                  </a:cubicBezTo>
                  <a:cubicBezTo>
                    <a:pt x="313282" y="85769"/>
                    <a:pt x="320161" y="73598"/>
                    <a:pt x="317515" y="63544"/>
                  </a:cubicBezTo>
                  <a:cubicBezTo>
                    <a:pt x="314869" y="53490"/>
                    <a:pt x="264069" y="1632"/>
                    <a:pt x="266715" y="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8" name="フリーフォーム 237">
              <a:extLst>
                <a:ext uri="{FF2B5EF4-FFF2-40B4-BE49-F238E27FC236}">
                  <a16:creationId xmlns:a16="http://schemas.microsoft.com/office/drawing/2014/main" id="{45EC730D-2570-D3C1-8B3D-E6AD5B948197}"/>
                </a:ext>
              </a:extLst>
            </p:cNvPr>
            <p:cNvSpPr/>
            <p:nvPr/>
          </p:nvSpPr>
          <p:spPr>
            <a:xfrm>
              <a:off x="4489450" y="7340480"/>
              <a:ext cx="54725" cy="190622"/>
            </a:xfrm>
            <a:custGeom>
              <a:avLst/>
              <a:gdLst>
                <a:gd name="connsiteX0" fmla="*/ 0 w 54725"/>
                <a:gd name="connsiteY0" fmla="*/ 190620 h 190622"/>
                <a:gd name="connsiteX1" fmla="*/ 53975 w 54725"/>
                <a:gd name="connsiteY1" fmla="*/ 92195 h 190622"/>
                <a:gd name="connsiteX2" fmla="*/ 3175 w 54725"/>
                <a:gd name="connsiteY2" fmla="*/ 120 h 190622"/>
                <a:gd name="connsiteX3" fmla="*/ 41275 w 54725"/>
                <a:gd name="connsiteY3" fmla="*/ 73145 h 190622"/>
                <a:gd name="connsiteX4" fmla="*/ 53975 w 54725"/>
                <a:gd name="connsiteY4" fmla="*/ 95370 h 190622"/>
                <a:gd name="connsiteX5" fmla="*/ 0 w 54725"/>
                <a:gd name="connsiteY5" fmla="*/ 190620 h 190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725" h="190622">
                  <a:moveTo>
                    <a:pt x="0" y="190620"/>
                  </a:moveTo>
                  <a:cubicBezTo>
                    <a:pt x="0" y="190091"/>
                    <a:pt x="53446" y="123945"/>
                    <a:pt x="53975" y="92195"/>
                  </a:cubicBezTo>
                  <a:cubicBezTo>
                    <a:pt x="54504" y="60445"/>
                    <a:pt x="5292" y="3295"/>
                    <a:pt x="3175" y="120"/>
                  </a:cubicBezTo>
                  <a:cubicBezTo>
                    <a:pt x="1058" y="-3055"/>
                    <a:pt x="32808" y="57270"/>
                    <a:pt x="41275" y="73145"/>
                  </a:cubicBezTo>
                  <a:cubicBezTo>
                    <a:pt x="49742" y="89020"/>
                    <a:pt x="57150" y="78437"/>
                    <a:pt x="53975" y="95370"/>
                  </a:cubicBezTo>
                  <a:cubicBezTo>
                    <a:pt x="50800" y="112303"/>
                    <a:pt x="0" y="191149"/>
                    <a:pt x="0" y="1906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" name="フリーフォーム 238">
              <a:extLst>
                <a:ext uri="{FF2B5EF4-FFF2-40B4-BE49-F238E27FC236}">
                  <a16:creationId xmlns:a16="http://schemas.microsoft.com/office/drawing/2014/main" id="{548452C2-71F9-5154-2911-C2AF58997A97}"/>
                </a:ext>
              </a:extLst>
            </p:cNvPr>
            <p:cNvSpPr/>
            <p:nvPr/>
          </p:nvSpPr>
          <p:spPr>
            <a:xfrm>
              <a:off x="5000624" y="7292945"/>
              <a:ext cx="256137" cy="482526"/>
            </a:xfrm>
            <a:custGeom>
              <a:avLst/>
              <a:gdLst>
                <a:gd name="connsiteX0" fmla="*/ 1 w 256137"/>
                <a:gd name="connsiteY0" fmla="*/ 30 h 482526"/>
                <a:gd name="connsiteX1" fmla="*/ 158751 w 256137"/>
                <a:gd name="connsiteY1" fmla="*/ 130205 h 482526"/>
                <a:gd name="connsiteX2" fmla="*/ 130176 w 256137"/>
                <a:gd name="connsiteY2" fmla="*/ 95280 h 482526"/>
                <a:gd name="connsiteX3" fmla="*/ 196851 w 256137"/>
                <a:gd name="connsiteY3" fmla="*/ 165130 h 482526"/>
                <a:gd name="connsiteX4" fmla="*/ 180976 w 256137"/>
                <a:gd name="connsiteY4" fmla="*/ 174655 h 482526"/>
                <a:gd name="connsiteX5" fmla="*/ 228601 w 256137"/>
                <a:gd name="connsiteY5" fmla="*/ 254030 h 482526"/>
                <a:gd name="connsiteX6" fmla="*/ 203201 w 256137"/>
                <a:gd name="connsiteY6" fmla="*/ 209580 h 482526"/>
                <a:gd name="connsiteX7" fmla="*/ 238126 w 256137"/>
                <a:gd name="connsiteY7" fmla="*/ 323880 h 482526"/>
                <a:gd name="connsiteX8" fmla="*/ 222251 w 256137"/>
                <a:gd name="connsiteY8" fmla="*/ 254030 h 482526"/>
                <a:gd name="connsiteX9" fmla="*/ 238126 w 256137"/>
                <a:gd name="connsiteY9" fmla="*/ 479455 h 482526"/>
                <a:gd name="connsiteX10" fmla="*/ 234951 w 256137"/>
                <a:gd name="connsiteY10" fmla="*/ 377855 h 482526"/>
                <a:gd name="connsiteX11" fmla="*/ 247651 w 256137"/>
                <a:gd name="connsiteY11" fmla="*/ 279430 h 482526"/>
                <a:gd name="connsiteX12" fmla="*/ 254001 w 256137"/>
                <a:gd name="connsiteY12" fmla="*/ 371505 h 482526"/>
                <a:gd name="connsiteX13" fmla="*/ 209551 w 256137"/>
                <a:gd name="connsiteY13" fmla="*/ 231805 h 482526"/>
                <a:gd name="connsiteX14" fmla="*/ 200026 w 256137"/>
                <a:gd name="connsiteY14" fmla="*/ 181005 h 482526"/>
                <a:gd name="connsiteX15" fmla="*/ 130176 w 256137"/>
                <a:gd name="connsiteY15" fmla="*/ 79405 h 482526"/>
                <a:gd name="connsiteX16" fmla="*/ 161926 w 256137"/>
                <a:gd name="connsiteY16" fmla="*/ 117505 h 482526"/>
                <a:gd name="connsiteX17" fmla="*/ 1 w 256137"/>
                <a:gd name="connsiteY17" fmla="*/ 30 h 48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6137" h="482526">
                  <a:moveTo>
                    <a:pt x="1" y="30"/>
                  </a:moveTo>
                  <a:cubicBezTo>
                    <a:pt x="-528" y="2147"/>
                    <a:pt x="137055" y="114330"/>
                    <a:pt x="158751" y="130205"/>
                  </a:cubicBezTo>
                  <a:cubicBezTo>
                    <a:pt x="180447" y="146080"/>
                    <a:pt x="123826" y="89459"/>
                    <a:pt x="130176" y="95280"/>
                  </a:cubicBezTo>
                  <a:cubicBezTo>
                    <a:pt x="136526" y="101101"/>
                    <a:pt x="188384" y="151901"/>
                    <a:pt x="196851" y="165130"/>
                  </a:cubicBezTo>
                  <a:cubicBezTo>
                    <a:pt x="205318" y="178359"/>
                    <a:pt x="175684" y="159838"/>
                    <a:pt x="180976" y="174655"/>
                  </a:cubicBezTo>
                  <a:cubicBezTo>
                    <a:pt x="186268" y="189472"/>
                    <a:pt x="224897" y="248209"/>
                    <a:pt x="228601" y="254030"/>
                  </a:cubicBezTo>
                  <a:cubicBezTo>
                    <a:pt x="232305" y="259851"/>
                    <a:pt x="201614" y="197938"/>
                    <a:pt x="203201" y="209580"/>
                  </a:cubicBezTo>
                  <a:cubicBezTo>
                    <a:pt x="204788" y="221222"/>
                    <a:pt x="234951" y="316472"/>
                    <a:pt x="238126" y="323880"/>
                  </a:cubicBezTo>
                  <a:cubicBezTo>
                    <a:pt x="241301" y="331288"/>
                    <a:pt x="222251" y="228101"/>
                    <a:pt x="222251" y="254030"/>
                  </a:cubicBezTo>
                  <a:cubicBezTo>
                    <a:pt x="222251" y="279959"/>
                    <a:pt x="236009" y="458818"/>
                    <a:pt x="238126" y="479455"/>
                  </a:cubicBezTo>
                  <a:cubicBezTo>
                    <a:pt x="240243" y="500092"/>
                    <a:pt x="233364" y="411192"/>
                    <a:pt x="234951" y="377855"/>
                  </a:cubicBezTo>
                  <a:cubicBezTo>
                    <a:pt x="236538" y="344518"/>
                    <a:pt x="244476" y="280488"/>
                    <a:pt x="247651" y="279430"/>
                  </a:cubicBezTo>
                  <a:cubicBezTo>
                    <a:pt x="250826" y="278372"/>
                    <a:pt x="260351" y="379442"/>
                    <a:pt x="254001" y="371505"/>
                  </a:cubicBezTo>
                  <a:cubicBezTo>
                    <a:pt x="247651" y="363568"/>
                    <a:pt x="218547" y="263555"/>
                    <a:pt x="209551" y="231805"/>
                  </a:cubicBezTo>
                  <a:cubicBezTo>
                    <a:pt x="200555" y="200055"/>
                    <a:pt x="213255" y="206405"/>
                    <a:pt x="200026" y="181005"/>
                  </a:cubicBezTo>
                  <a:cubicBezTo>
                    <a:pt x="186797" y="155605"/>
                    <a:pt x="136526" y="89988"/>
                    <a:pt x="130176" y="79405"/>
                  </a:cubicBezTo>
                  <a:cubicBezTo>
                    <a:pt x="123826" y="68822"/>
                    <a:pt x="177801" y="128618"/>
                    <a:pt x="161926" y="117505"/>
                  </a:cubicBezTo>
                  <a:cubicBezTo>
                    <a:pt x="146051" y="106393"/>
                    <a:pt x="530" y="-2087"/>
                    <a:pt x="1" y="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" name="フリーフォーム 239">
              <a:extLst>
                <a:ext uri="{FF2B5EF4-FFF2-40B4-BE49-F238E27FC236}">
                  <a16:creationId xmlns:a16="http://schemas.microsoft.com/office/drawing/2014/main" id="{6B93DFE9-BCA0-A057-3C44-FCE3538E4522}"/>
                </a:ext>
              </a:extLst>
            </p:cNvPr>
            <p:cNvSpPr/>
            <p:nvPr/>
          </p:nvSpPr>
          <p:spPr>
            <a:xfrm>
              <a:off x="4889449" y="7407216"/>
              <a:ext cx="235008" cy="171739"/>
            </a:xfrm>
            <a:custGeom>
              <a:avLst/>
              <a:gdLst>
                <a:gd name="connsiteX0" fmla="*/ 51 w 235008"/>
                <a:gd name="connsiteY0" fmla="*/ 59 h 171739"/>
                <a:gd name="connsiteX1" fmla="*/ 181026 w 235008"/>
                <a:gd name="connsiteY1" fmla="*/ 38159 h 171739"/>
                <a:gd name="connsiteX2" fmla="*/ 142926 w 235008"/>
                <a:gd name="connsiteY2" fmla="*/ 41334 h 171739"/>
                <a:gd name="connsiteX3" fmla="*/ 187376 w 235008"/>
                <a:gd name="connsiteY3" fmla="*/ 63559 h 171739"/>
                <a:gd name="connsiteX4" fmla="*/ 187376 w 235008"/>
                <a:gd name="connsiteY4" fmla="*/ 31809 h 171739"/>
                <a:gd name="connsiteX5" fmla="*/ 235001 w 235008"/>
                <a:gd name="connsiteY5" fmla="*/ 171509 h 171739"/>
                <a:gd name="connsiteX6" fmla="*/ 190551 w 235008"/>
                <a:gd name="connsiteY6" fmla="*/ 63559 h 171739"/>
                <a:gd name="connsiteX7" fmla="*/ 139751 w 235008"/>
                <a:gd name="connsiteY7" fmla="*/ 15934 h 171739"/>
                <a:gd name="connsiteX8" fmla="*/ 161976 w 235008"/>
                <a:gd name="connsiteY8" fmla="*/ 28634 h 171739"/>
                <a:gd name="connsiteX9" fmla="*/ 51 w 235008"/>
                <a:gd name="connsiteY9" fmla="*/ 59 h 171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008" h="171739">
                  <a:moveTo>
                    <a:pt x="51" y="59"/>
                  </a:moveTo>
                  <a:cubicBezTo>
                    <a:pt x="3226" y="1646"/>
                    <a:pt x="157214" y="31280"/>
                    <a:pt x="181026" y="38159"/>
                  </a:cubicBezTo>
                  <a:cubicBezTo>
                    <a:pt x="204838" y="45038"/>
                    <a:pt x="141868" y="37101"/>
                    <a:pt x="142926" y="41334"/>
                  </a:cubicBezTo>
                  <a:cubicBezTo>
                    <a:pt x="143984" y="45567"/>
                    <a:pt x="179968" y="65146"/>
                    <a:pt x="187376" y="63559"/>
                  </a:cubicBezTo>
                  <a:cubicBezTo>
                    <a:pt x="194784" y="61972"/>
                    <a:pt x="179439" y="13817"/>
                    <a:pt x="187376" y="31809"/>
                  </a:cubicBezTo>
                  <a:cubicBezTo>
                    <a:pt x="195314" y="49801"/>
                    <a:pt x="234472" y="166217"/>
                    <a:pt x="235001" y="171509"/>
                  </a:cubicBezTo>
                  <a:cubicBezTo>
                    <a:pt x="235530" y="176801"/>
                    <a:pt x="206426" y="89488"/>
                    <a:pt x="190551" y="63559"/>
                  </a:cubicBezTo>
                  <a:cubicBezTo>
                    <a:pt x="174676" y="37630"/>
                    <a:pt x="144513" y="21755"/>
                    <a:pt x="139751" y="15934"/>
                  </a:cubicBezTo>
                  <a:cubicBezTo>
                    <a:pt x="134989" y="10113"/>
                    <a:pt x="182084" y="28105"/>
                    <a:pt x="161976" y="28634"/>
                  </a:cubicBezTo>
                  <a:cubicBezTo>
                    <a:pt x="141868" y="29163"/>
                    <a:pt x="-3124" y="-1528"/>
                    <a:pt x="51" y="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" name="フリーフォーム 240">
              <a:extLst>
                <a:ext uri="{FF2B5EF4-FFF2-40B4-BE49-F238E27FC236}">
                  <a16:creationId xmlns:a16="http://schemas.microsoft.com/office/drawing/2014/main" id="{79934799-BFC4-575F-FB2F-EDC6C22DB685}"/>
                </a:ext>
              </a:extLst>
            </p:cNvPr>
            <p:cNvSpPr/>
            <p:nvPr/>
          </p:nvSpPr>
          <p:spPr>
            <a:xfrm>
              <a:off x="4878422" y="7438029"/>
              <a:ext cx="227794" cy="129124"/>
            </a:xfrm>
            <a:custGeom>
              <a:avLst/>
              <a:gdLst>
                <a:gd name="connsiteX0" fmla="*/ 1553 w 227794"/>
                <a:gd name="connsiteY0" fmla="*/ 996 h 129124"/>
                <a:gd name="connsiteX1" fmla="*/ 211103 w 227794"/>
                <a:gd name="connsiteY1" fmla="*/ 7346 h 129124"/>
                <a:gd name="connsiteX2" fmla="*/ 166653 w 227794"/>
                <a:gd name="connsiteY2" fmla="*/ 29571 h 129124"/>
                <a:gd name="connsiteX3" fmla="*/ 207928 w 227794"/>
                <a:gd name="connsiteY3" fmla="*/ 58146 h 129124"/>
                <a:gd name="connsiteX4" fmla="*/ 226978 w 227794"/>
                <a:gd name="connsiteY4" fmla="*/ 127996 h 129124"/>
                <a:gd name="connsiteX5" fmla="*/ 195228 w 227794"/>
                <a:gd name="connsiteY5" fmla="*/ 99421 h 129124"/>
                <a:gd name="connsiteX6" fmla="*/ 109503 w 227794"/>
                <a:gd name="connsiteY6" fmla="*/ 74021 h 129124"/>
                <a:gd name="connsiteX7" fmla="*/ 74578 w 227794"/>
                <a:gd name="connsiteY7" fmla="*/ 61321 h 129124"/>
                <a:gd name="connsiteX8" fmla="*/ 223803 w 227794"/>
                <a:gd name="connsiteY8" fmla="*/ 105771 h 129124"/>
                <a:gd name="connsiteX9" fmla="*/ 179353 w 227794"/>
                <a:gd name="connsiteY9" fmla="*/ 45446 h 129124"/>
                <a:gd name="connsiteX10" fmla="*/ 119028 w 227794"/>
                <a:gd name="connsiteY10" fmla="*/ 4171 h 129124"/>
                <a:gd name="connsiteX11" fmla="*/ 1553 w 227794"/>
                <a:gd name="connsiteY11" fmla="*/ 996 h 12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7794" h="129124">
                  <a:moveTo>
                    <a:pt x="1553" y="996"/>
                  </a:moveTo>
                  <a:cubicBezTo>
                    <a:pt x="16899" y="1525"/>
                    <a:pt x="183586" y="2584"/>
                    <a:pt x="211103" y="7346"/>
                  </a:cubicBezTo>
                  <a:cubicBezTo>
                    <a:pt x="238620" y="12108"/>
                    <a:pt x="167182" y="21104"/>
                    <a:pt x="166653" y="29571"/>
                  </a:cubicBezTo>
                  <a:cubicBezTo>
                    <a:pt x="166124" y="38038"/>
                    <a:pt x="197874" y="41742"/>
                    <a:pt x="207928" y="58146"/>
                  </a:cubicBezTo>
                  <a:cubicBezTo>
                    <a:pt x="217982" y="74550"/>
                    <a:pt x="229095" y="121117"/>
                    <a:pt x="226978" y="127996"/>
                  </a:cubicBezTo>
                  <a:cubicBezTo>
                    <a:pt x="224861" y="134875"/>
                    <a:pt x="214807" y="108417"/>
                    <a:pt x="195228" y="99421"/>
                  </a:cubicBezTo>
                  <a:cubicBezTo>
                    <a:pt x="175649" y="90425"/>
                    <a:pt x="129611" y="80371"/>
                    <a:pt x="109503" y="74021"/>
                  </a:cubicBezTo>
                  <a:cubicBezTo>
                    <a:pt x="89395" y="67671"/>
                    <a:pt x="55528" y="56029"/>
                    <a:pt x="74578" y="61321"/>
                  </a:cubicBezTo>
                  <a:cubicBezTo>
                    <a:pt x="93628" y="66613"/>
                    <a:pt x="206340" y="108417"/>
                    <a:pt x="223803" y="105771"/>
                  </a:cubicBezTo>
                  <a:cubicBezTo>
                    <a:pt x="241266" y="103125"/>
                    <a:pt x="196815" y="62379"/>
                    <a:pt x="179353" y="45446"/>
                  </a:cubicBezTo>
                  <a:cubicBezTo>
                    <a:pt x="161891" y="28513"/>
                    <a:pt x="149190" y="10521"/>
                    <a:pt x="119028" y="4171"/>
                  </a:cubicBezTo>
                  <a:cubicBezTo>
                    <a:pt x="88866" y="-2179"/>
                    <a:pt x="-13793" y="467"/>
                    <a:pt x="1553" y="9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" name="フリーフォーム 241">
              <a:extLst>
                <a:ext uri="{FF2B5EF4-FFF2-40B4-BE49-F238E27FC236}">
                  <a16:creationId xmlns:a16="http://schemas.microsoft.com/office/drawing/2014/main" id="{CAE08D45-D18C-95C5-C7B2-94AF7486E783}"/>
                </a:ext>
              </a:extLst>
            </p:cNvPr>
            <p:cNvSpPr/>
            <p:nvPr/>
          </p:nvSpPr>
          <p:spPr>
            <a:xfrm>
              <a:off x="4514827" y="7577087"/>
              <a:ext cx="572105" cy="1052563"/>
            </a:xfrm>
            <a:custGeom>
              <a:avLst/>
              <a:gdLst>
                <a:gd name="connsiteX0" fmla="*/ 104798 w 572105"/>
                <a:gd name="connsiteY0" fmla="*/ 1638 h 1052563"/>
                <a:gd name="connsiteX1" fmla="*/ 238148 w 572105"/>
                <a:gd name="connsiteY1" fmla="*/ 100063 h 1052563"/>
                <a:gd name="connsiteX2" fmla="*/ 219098 w 572105"/>
                <a:gd name="connsiteY2" fmla="*/ 220713 h 1052563"/>
                <a:gd name="connsiteX3" fmla="*/ 155598 w 572105"/>
                <a:gd name="connsiteY3" fmla="*/ 325488 h 1052563"/>
                <a:gd name="connsiteX4" fmla="*/ 180998 w 572105"/>
                <a:gd name="connsiteY4" fmla="*/ 296913 h 1052563"/>
                <a:gd name="connsiteX5" fmla="*/ 190523 w 572105"/>
                <a:gd name="connsiteY5" fmla="*/ 427088 h 1052563"/>
                <a:gd name="connsiteX6" fmla="*/ 47648 w 572105"/>
                <a:gd name="connsiteY6" fmla="*/ 690613 h 1052563"/>
                <a:gd name="connsiteX7" fmla="*/ 133373 w 572105"/>
                <a:gd name="connsiteY7" fmla="*/ 598538 h 1052563"/>
                <a:gd name="connsiteX8" fmla="*/ 3198 w 572105"/>
                <a:gd name="connsiteY8" fmla="*/ 839838 h 1052563"/>
                <a:gd name="connsiteX9" fmla="*/ 82573 w 572105"/>
                <a:gd name="connsiteY9" fmla="*/ 741413 h 1052563"/>
                <a:gd name="connsiteX10" fmla="*/ 38123 w 572105"/>
                <a:gd name="connsiteY10" fmla="*/ 852538 h 1052563"/>
                <a:gd name="connsiteX11" fmla="*/ 23 w 572105"/>
                <a:gd name="connsiteY11" fmla="*/ 1052563 h 1052563"/>
                <a:gd name="connsiteX12" fmla="*/ 34948 w 572105"/>
                <a:gd name="connsiteY12" fmla="*/ 852538 h 1052563"/>
                <a:gd name="connsiteX13" fmla="*/ 161948 w 572105"/>
                <a:gd name="connsiteY13" fmla="*/ 490588 h 1052563"/>
                <a:gd name="connsiteX14" fmla="*/ 244498 w 572105"/>
                <a:gd name="connsiteY14" fmla="*/ 312788 h 1052563"/>
                <a:gd name="connsiteX15" fmla="*/ 184173 w 572105"/>
                <a:gd name="connsiteY15" fmla="*/ 350888 h 1052563"/>
                <a:gd name="connsiteX16" fmla="*/ 238148 w 572105"/>
                <a:gd name="connsiteY16" fmla="*/ 252463 h 1052563"/>
                <a:gd name="connsiteX17" fmla="*/ 568348 w 572105"/>
                <a:gd name="connsiteY17" fmla="*/ 220713 h 1052563"/>
                <a:gd name="connsiteX18" fmla="*/ 409598 w 572105"/>
                <a:gd name="connsiteY18" fmla="*/ 236588 h 1052563"/>
                <a:gd name="connsiteX19" fmla="*/ 298473 w 572105"/>
                <a:gd name="connsiteY19" fmla="*/ 179438 h 1052563"/>
                <a:gd name="connsiteX20" fmla="*/ 342923 w 572105"/>
                <a:gd name="connsiteY20" fmla="*/ 233413 h 1052563"/>
                <a:gd name="connsiteX21" fmla="*/ 234973 w 572105"/>
                <a:gd name="connsiteY21" fmla="*/ 236588 h 1052563"/>
                <a:gd name="connsiteX22" fmla="*/ 301648 w 572105"/>
                <a:gd name="connsiteY22" fmla="*/ 106413 h 1052563"/>
                <a:gd name="connsiteX23" fmla="*/ 457223 w 572105"/>
                <a:gd name="connsiteY23" fmla="*/ 65138 h 1052563"/>
                <a:gd name="connsiteX24" fmla="*/ 292123 w 572105"/>
                <a:gd name="connsiteY24" fmla="*/ 87363 h 1052563"/>
                <a:gd name="connsiteX25" fmla="*/ 244498 w 572105"/>
                <a:gd name="connsiteY25" fmla="*/ 36563 h 1052563"/>
                <a:gd name="connsiteX26" fmla="*/ 279423 w 572105"/>
                <a:gd name="connsiteY26" fmla="*/ 112763 h 1052563"/>
                <a:gd name="connsiteX27" fmla="*/ 184173 w 572105"/>
                <a:gd name="connsiteY27" fmla="*/ 42913 h 1052563"/>
                <a:gd name="connsiteX28" fmla="*/ 104798 w 572105"/>
                <a:gd name="connsiteY28" fmla="*/ 1638 h 105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72105" h="1052563">
                  <a:moveTo>
                    <a:pt x="104798" y="1638"/>
                  </a:moveTo>
                  <a:cubicBezTo>
                    <a:pt x="113794" y="11163"/>
                    <a:pt x="219098" y="63551"/>
                    <a:pt x="238148" y="100063"/>
                  </a:cubicBezTo>
                  <a:cubicBezTo>
                    <a:pt x="257198" y="136575"/>
                    <a:pt x="232856" y="183142"/>
                    <a:pt x="219098" y="220713"/>
                  </a:cubicBezTo>
                  <a:cubicBezTo>
                    <a:pt x="205340" y="258284"/>
                    <a:pt x="161948" y="312788"/>
                    <a:pt x="155598" y="325488"/>
                  </a:cubicBezTo>
                  <a:cubicBezTo>
                    <a:pt x="149248" y="338188"/>
                    <a:pt x="175177" y="279980"/>
                    <a:pt x="180998" y="296913"/>
                  </a:cubicBezTo>
                  <a:cubicBezTo>
                    <a:pt x="186819" y="313846"/>
                    <a:pt x="212748" y="361471"/>
                    <a:pt x="190523" y="427088"/>
                  </a:cubicBezTo>
                  <a:cubicBezTo>
                    <a:pt x="168298" y="492705"/>
                    <a:pt x="57173" y="662038"/>
                    <a:pt x="47648" y="690613"/>
                  </a:cubicBezTo>
                  <a:cubicBezTo>
                    <a:pt x="38123" y="719188"/>
                    <a:pt x="140781" y="573667"/>
                    <a:pt x="133373" y="598538"/>
                  </a:cubicBezTo>
                  <a:cubicBezTo>
                    <a:pt x="125965" y="623409"/>
                    <a:pt x="11665" y="816026"/>
                    <a:pt x="3198" y="839838"/>
                  </a:cubicBezTo>
                  <a:cubicBezTo>
                    <a:pt x="-5269" y="863650"/>
                    <a:pt x="76752" y="739296"/>
                    <a:pt x="82573" y="741413"/>
                  </a:cubicBezTo>
                  <a:cubicBezTo>
                    <a:pt x="88394" y="743530"/>
                    <a:pt x="51881" y="800680"/>
                    <a:pt x="38123" y="852538"/>
                  </a:cubicBezTo>
                  <a:cubicBezTo>
                    <a:pt x="24365" y="904396"/>
                    <a:pt x="552" y="1052563"/>
                    <a:pt x="23" y="1052563"/>
                  </a:cubicBezTo>
                  <a:cubicBezTo>
                    <a:pt x="-506" y="1052563"/>
                    <a:pt x="7961" y="946200"/>
                    <a:pt x="34948" y="852538"/>
                  </a:cubicBezTo>
                  <a:cubicBezTo>
                    <a:pt x="61935" y="758876"/>
                    <a:pt x="127023" y="580546"/>
                    <a:pt x="161948" y="490588"/>
                  </a:cubicBezTo>
                  <a:cubicBezTo>
                    <a:pt x="196873" y="400630"/>
                    <a:pt x="240794" y="336071"/>
                    <a:pt x="244498" y="312788"/>
                  </a:cubicBezTo>
                  <a:cubicBezTo>
                    <a:pt x="248202" y="289505"/>
                    <a:pt x="185231" y="360942"/>
                    <a:pt x="184173" y="350888"/>
                  </a:cubicBezTo>
                  <a:cubicBezTo>
                    <a:pt x="183115" y="340834"/>
                    <a:pt x="174119" y="274159"/>
                    <a:pt x="238148" y="252463"/>
                  </a:cubicBezTo>
                  <a:cubicBezTo>
                    <a:pt x="302177" y="230767"/>
                    <a:pt x="568348" y="220713"/>
                    <a:pt x="568348" y="220713"/>
                  </a:cubicBezTo>
                  <a:cubicBezTo>
                    <a:pt x="596923" y="218067"/>
                    <a:pt x="454577" y="243467"/>
                    <a:pt x="409598" y="236588"/>
                  </a:cubicBezTo>
                  <a:cubicBezTo>
                    <a:pt x="364619" y="229709"/>
                    <a:pt x="309585" y="179967"/>
                    <a:pt x="298473" y="179438"/>
                  </a:cubicBezTo>
                  <a:cubicBezTo>
                    <a:pt x="287361" y="178909"/>
                    <a:pt x="353506" y="223888"/>
                    <a:pt x="342923" y="233413"/>
                  </a:cubicBezTo>
                  <a:cubicBezTo>
                    <a:pt x="332340" y="242938"/>
                    <a:pt x="241852" y="257754"/>
                    <a:pt x="234973" y="236588"/>
                  </a:cubicBezTo>
                  <a:cubicBezTo>
                    <a:pt x="228094" y="215422"/>
                    <a:pt x="264606" y="134988"/>
                    <a:pt x="301648" y="106413"/>
                  </a:cubicBezTo>
                  <a:cubicBezTo>
                    <a:pt x="338690" y="77838"/>
                    <a:pt x="458810" y="68313"/>
                    <a:pt x="457223" y="65138"/>
                  </a:cubicBezTo>
                  <a:cubicBezTo>
                    <a:pt x="455636" y="61963"/>
                    <a:pt x="327577" y="92125"/>
                    <a:pt x="292123" y="87363"/>
                  </a:cubicBezTo>
                  <a:cubicBezTo>
                    <a:pt x="256669" y="82601"/>
                    <a:pt x="246615" y="32330"/>
                    <a:pt x="244498" y="36563"/>
                  </a:cubicBezTo>
                  <a:cubicBezTo>
                    <a:pt x="242381" y="40796"/>
                    <a:pt x="289477" y="111705"/>
                    <a:pt x="279423" y="112763"/>
                  </a:cubicBezTo>
                  <a:cubicBezTo>
                    <a:pt x="269369" y="113821"/>
                    <a:pt x="208515" y="59317"/>
                    <a:pt x="184173" y="42913"/>
                  </a:cubicBezTo>
                  <a:cubicBezTo>
                    <a:pt x="159831" y="26509"/>
                    <a:pt x="95802" y="-7887"/>
                    <a:pt x="104798" y="16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フリーフォーム 242">
              <a:extLst>
                <a:ext uri="{FF2B5EF4-FFF2-40B4-BE49-F238E27FC236}">
                  <a16:creationId xmlns:a16="http://schemas.microsoft.com/office/drawing/2014/main" id="{DFEF1785-AFDA-1CB7-5802-427D98F9610B}"/>
                </a:ext>
              </a:extLst>
            </p:cNvPr>
            <p:cNvSpPr/>
            <p:nvPr/>
          </p:nvSpPr>
          <p:spPr>
            <a:xfrm>
              <a:off x="5190099" y="7816810"/>
              <a:ext cx="474151" cy="673168"/>
            </a:xfrm>
            <a:custGeom>
              <a:avLst/>
              <a:gdLst>
                <a:gd name="connsiteX0" fmla="*/ 1026 w 474151"/>
                <a:gd name="connsiteY0" fmla="*/ 295315 h 673168"/>
                <a:gd name="connsiteX1" fmla="*/ 413776 w 474151"/>
                <a:gd name="connsiteY1" fmla="*/ 193715 h 673168"/>
                <a:gd name="connsiteX2" fmla="*/ 382026 w 474151"/>
                <a:gd name="connsiteY2" fmla="*/ 209590 h 673168"/>
                <a:gd name="connsiteX3" fmla="*/ 474101 w 474151"/>
                <a:gd name="connsiteY3" fmla="*/ 127040 h 673168"/>
                <a:gd name="connsiteX4" fmla="*/ 394726 w 474151"/>
                <a:gd name="connsiteY4" fmla="*/ 225465 h 673168"/>
                <a:gd name="connsiteX5" fmla="*/ 375676 w 474151"/>
                <a:gd name="connsiteY5" fmla="*/ 320715 h 673168"/>
                <a:gd name="connsiteX6" fmla="*/ 264551 w 474151"/>
                <a:gd name="connsiteY6" fmla="*/ 485815 h 673168"/>
                <a:gd name="connsiteX7" fmla="*/ 309001 w 474151"/>
                <a:gd name="connsiteY7" fmla="*/ 419140 h 673168"/>
                <a:gd name="connsiteX8" fmla="*/ 191526 w 474151"/>
                <a:gd name="connsiteY8" fmla="*/ 533440 h 673168"/>
                <a:gd name="connsiteX9" fmla="*/ 229626 w 474151"/>
                <a:gd name="connsiteY9" fmla="*/ 454065 h 673168"/>
                <a:gd name="connsiteX10" fmla="*/ 213751 w 474151"/>
                <a:gd name="connsiteY10" fmla="*/ 523915 h 673168"/>
                <a:gd name="connsiteX11" fmla="*/ 191526 w 474151"/>
                <a:gd name="connsiteY11" fmla="*/ 673140 h 673168"/>
                <a:gd name="connsiteX12" fmla="*/ 232801 w 474151"/>
                <a:gd name="connsiteY12" fmla="*/ 511215 h 673168"/>
                <a:gd name="connsiteX13" fmla="*/ 309001 w 474151"/>
                <a:gd name="connsiteY13" fmla="*/ 381040 h 673168"/>
                <a:gd name="connsiteX14" fmla="*/ 267726 w 474151"/>
                <a:gd name="connsiteY14" fmla="*/ 349290 h 673168"/>
                <a:gd name="connsiteX15" fmla="*/ 315351 w 474151"/>
                <a:gd name="connsiteY15" fmla="*/ 387390 h 673168"/>
                <a:gd name="connsiteX16" fmla="*/ 388376 w 474151"/>
                <a:gd name="connsiteY16" fmla="*/ 190540 h 673168"/>
                <a:gd name="connsiteX17" fmla="*/ 347101 w 474151"/>
                <a:gd name="connsiteY17" fmla="*/ 339765 h 673168"/>
                <a:gd name="connsiteX18" fmla="*/ 407426 w 474151"/>
                <a:gd name="connsiteY18" fmla="*/ 203240 h 673168"/>
                <a:gd name="connsiteX19" fmla="*/ 220101 w 474151"/>
                <a:gd name="connsiteY19" fmla="*/ 190540 h 673168"/>
                <a:gd name="connsiteX20" fmla="*/ 194701 w 474151"/>
                <a:gd name="connsiteY20" fmla="*/ 123865 h 673168"/>
                <a:gd name="connsiteX21" fmla="*/ 334401 w 474151"/>
                <a:gd name="connsiteY21" fmla="*/ 40 h 673168"/>
                <a:gd name="connsiteX22" fmla="*/ 216926 w 474151"/>
                <a:gd name="connsiteY22" fmla="*/ 111165 h 673168"/>
                <a:gd name="connsiteX23" fmla="*/ 194701 w 474151"/>
                <a:gd name="connsiteY23" fmla="*/ 187365 h 673168"/>
                <a:gd name="connsiteX24" fmla="*/ 293126 w 474151"/>
                <a:gd name="connsiteY24" fmla="*/ 228640 h 673168"/>
                <a:gd name="connsiteX25" fmla="*/ 1026 w 474151"/>
                <a:gd name="connsiteY25" fmla="*/ 295315 h 67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74151" h="673168">
                  <a:moveTo>
                    <a:pt x="1026" y="295315"/>
                  </a:moveTo>
                  <a:cubicBezTo>
                    <a:pt x="21134" y="289494"/>
                    <a:pt x="350276" y="208002"/>
                    <a:pt x="413776" y="193715"/>
                  </a:cubicBezTo>
                  <a:cubicBezTo>
                    <a:pt x="477276" y="179427"/>
                    <a:pt x="371972" y="220702"/>
                    <a:pt x="382026" y="209590"/>
                  </a:cubicBezTo>
                  <a:cubicBezTo>
                    <a:pt x="392080" y="198478"/>
                    <a:pt x="471984" y="124394"/>
                    <a:pt x="474101" y="127040"/>
                  </a:cubicBezTo>
                  <a:cubicBezTo>
                    <a:pt x="476218" y="129686"/>
                    <a:pt x="411130" y="193186"/>
                    <a:pt x="394726" y="225465"/>
                  </a:cubicBezTo>
                  <a:cubicBezTo>
                    <a:pt x="378322" y="257744"/>
                    <a:pt x="397372" y="277323"/>
                    <a:pt x="375676" y="320715"/>
                  </a:cubicBezTo>
                  <a:cubicBezTo>
                    <a:pt x="353980" y="364107"/>
                    <a:pt x="275663" y="469411"/>
                    <a:pt x="264551" y="485815"/>
                  </a:cubicBezTo>
                  <a:cubicBezTo>
                    <a:pt x="253439" y="502219"/>
                    <a:pt x="321172" y="411203"/>
                    <a:pt x="309001" y="419140"/>
                  </a:cubicBezTo>
                  <a:cubicBezTo>
                    <a:pt x="296830" y="427077"/>
                    <a:pt x="204755" y="527619"/>
                    <a:pt x="191526" y="533440"/>
                  </a:cubicBezTo>
                  <a:cubicBezTo>
                    <a:pt x="178297" y="539261"/>
                    <a:pt x="225922" y="455652"/>
                    <a:pt x="229626" y="454065"/>
                  </a:cubicBezTo>
                  <a:cubicBezTo>
                    <a:pt x="233330" y="452478"/>
                    <a:pt x="220101" y="487403"/>
                    <a:pt x="213751" y="523915"/>
                  </a:cubicBezTo>
                  <a:cubicBezTo>
                    <a:pt x="207401" y="560427"/>
                    <a:pt x="188351" y="675257"/>
                    <a:pt x="191526" y="673140"/>
                  </a:cubicBezTo>
                  <a:cubicBezTo>
                    <a:pt x="194701" y="671023"/>
                    <a:pt x="213222" y="559898"/>
                    <a:pt x="232801" y="511215"/>
                  </a:cubicBezTo>
                  <a:cubicBezTo>
                    <a:pt x="252380" y="462532"/>
                    <a:pt x="303180" y="408028"/>
                    <a:pt x="309001" y="381040"/>
                  </a:cubicBezTo>
                  <a:cubicBezTo>
                    <a:pt x="314822" y="354052"/>
                    <a:pt x="266668" y="348232"/>
                    <a:pt x="267726" y="349290"/>
                  </a:cubicBezTo>
                  <a:cubicBezTo>
                    <a:pt x="268784" y="350348"/>
                    <a:pt x="295243" y="413848"/>
                    <a:pt x="315351" y="387390"/>
                  </a:cubicBezTo>
                  <a:cubicBezTo>
                    <a:pt x="335459" y="360932"/>
                    <a:pt x="383084" y="198477"/>
                    <a:pt x="388376" y="190540"/>
                  </a:cubicBezTo>
                  <a:cubicBezTo>
                    <a:pt x="393668" y="182603"/>
                    <a:pt x="343926" y="337648"/>
                    <a:pt x="347101" y="339765"/>
                  </a:cubicBezTo>
                  <a:cubicBezTo>
                    <a:pt x="350276" y="341882"/>
                    <a:pt x="428593" y="228111"/>
                    <a:pt x="407426" y="203240"/>
                  </a:cubicBezTo>
                  <a:cubicBezTo>
                    <a:pt x="386259" y="178369"/>
                    <a:pt x="255555" y="203769"/>
                    <a:pt x="220101" y="190540"/>
                  </a:cubicBezTo>
                  <a:cubicBezTo>
                    <a:pt x="184647" y="177311"/>
                    <a:pt x="175651" y="155615"/>
                    <a:pt x="194701" y="123865"/>
                  </a:cubicBezTo>
                  <a:cubicBezTo>
                    <a:pt x="213751" y="92115"/>
                    <a:pt x="330697" y="2157"/>
                    <a:pt x="334401" y="40"/>
                  </a:cubicBezTo>
                  <a:cubicBezTo>
                    <a:pt x="338105" y="-2077"/>
                    <a:pt x="240209" y="79944"/>
                    <a:pt x="216926" y="111165"/>
                  </a:cubicBezTo>
                  <a:cubicBezTo>
                    <a:pt x="193643" y="142386"/>
                    <a:pt x="182001" y="167786"/>
                    <a:pt x="194701" y="187365"/>
                  </a:cubicBezTo>
                  <a:cubicBezTo>
                    <a:pt x="207401" y="206944"/>
                    <a:pt x="323818" y="210648"/>
                    <a:pt x="293126" y="228640"/>
                  </a:cubicBezTo>
                  <a:cubicBezTo>
                    <a:pt x="262434" y="246632"/>
                    <a:pt x="-19082" y="301136"/>
                    <a:pt x="1026" y="2953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" name="フリーフォーム 243">
              <a:extLst>
                <a:ext uri="{FF2B5EF4-FFF2-40B4-BE49-F238E27FC236}">
                  <a16:creationId xmlns:a16="http://schemas.microsoft.com/office/drawing/2014/main" id="{22CCB9F3-E967-818E-5BDD-B930A9CE7A4C}"/>
                </a:ext>
              </a:extLst>
            </p:cNvPr>
            <p:cNvSpPr/>
            <p:nvPr/>
          </p:nvSpPr>
          <p:spPr>
            <a:xfrm>
              <a:off x="5714996" y="7735084"/>
              <a:ext cx="89830" cy="759274"/>
            </a:xfrm>
            <a:custGeom>
              <a:avLst/>
              <a:gdLst>
                <a:gd name="connsiteX0" fmla="*/ 41279 w 89830"/>
                <a:gd name="connsiteY0" fmla="*/ 5566 h 759274"/>
                <a:gd name="connsiteX1" fmla="*/ 82554 w 89830"/>
                <a:gd name="connsiteY1" fmla="*/ 726291 h 759274"/>
                <a:gd name="connsiteX2" fmla="*/ 82554 w 89830"/>
                <a:gd name="connsiteY2" fmla="*/ 608816 h 759274"/>
                <a:gd name="connsiteX3" fmla="*/ 9529 w 89830"/>
                <a:gd name="connsiteY3" fmla="*/ 351641 h 759274"/>
                <a:gd name="connsiteX4" fmla="*/ 47629 w 89830"/>
                <a:gd name="connsiteY4" fmla="*/ 437366 h 759274"/>
                <a:gd name="connsiteX5" fmla="*/ 4 w 89830"/>
                <a:gd name="connsiteY5" fmla="*/ 148441 h 759274"/>
                <a:gd name="connsiteX6" fmla="*/ 50804 w 89830"/>
                <a:gd name="connsiteY6" fmla="*/ 380216 h 759274"/>
                <a:gd name="connsiteX7" fmla="*/ 41279 w 89830"/>
                <a:gd name="connsiteY7" fmla="*/ 5566 h 75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830" h="759274">
                  <a:moveTo>
                    <a:pt x="41279" y="5566"/>
                  </a:moveTo>
                  <a:cubicBezTo>
                    <a:pt x="46571" y="63245"/>
                    <a:pt x="75675" y="625749"/>
                    <a:pt x="82554" y="726291"/>
                  </a:cubicBezTo>
                  <a:cubicBezTo>
                    <a:pt x="89433" y="826833"/>
                    <a:pt x="94725" y="671258"/>
                    <a:pt x="82554" y="608816"/>
                  </a:cubicBezTo>
                  <a:cubicBezTo>
                    <a:pt x="70383" y="546374"/>
                    <a:pt x="15350" y="380216"/>
                    <a:pt x="9529" y="351641"/>
                  </a:cubicBezTo>
                  <a:cubicBezTo>
                    <a:pt x="3708" y="323066"/>
                    <a:pt x="49216" y="471233"/>
                    <a:pt x="47629" y="437366"/>
                  </a:cubicBezTo>
                  <a:cubicBezTo>
                    <a:pt x="46042" y="403499"/>
                    <a:pt x="-525" y="157966"/>
                    <a:pt x="4" y="148441"/>
                  </a:cubicBezTo>
                  <a:cubicBezTo>
                    <a:pt x="533" y="138916"/>
                    <a:pt x="43396" y="403499"/>
                    <a:pt x="50804" y="380216"/>
                  </a:cubicBezTo>
                  <a:cubicBezTo>
                    <a:pt x="58212" y="356933"/>
                    <a:pt x="35987" y="-52113"/>
                    <a:pt x="41279" y="55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" name="フリーフォーム 244">
              <a:extLst>
                <a:ext uri="{FF2B5EF4-FFF2-40B4-BE49-F238E27FC236}">
                  <a16:creationId xmlns:a16="http://schemas.microsoft.com/office/drawing/2014/main" id="{BA8D9C8D-09D4-9620-8239-49AC38EAAC49}"/>
                </a:ext>
              </a:extLst>
            </p:cNvPr>
            <p:cNvSpPr/>
            <p:nvPr/>
          </p:nvSpPr>
          <p:spPr>
            <a:xfrm>
              <a:off x="5783080" y="7777222"/>
              <a:ext cx="109851" cy="898047"/>
            </a:xfrm>
            <a:custGeom>
              <a:avLst/>
              <a:gdLst>
                <a:gd name="connsiteX0" fmla="*/ 109720 w 109851"/>
                <a:gd name="connsiteY0" fmla="*/ 1528 h 898047"/>
                <a:gd name="connsiteX1" fmla="*/ 1770 w 109851"/>
                <a:gd name="connsiteY1" fmla="*/ 328553 h 898047"/>
                <a:gd name="connsiteX2" fmla="*/ 46220 w 109851"/>
                <a:gd name="connsiteY2" fmla="*/ 230128 h 898047"/>
                <a:gd name="connsiteX3" fmla="*/ 93845 w 109851"/>
                <a:gd name="connsiteY3" fmla="*/ 896878 h 898047"/>
                <a:gd name="connsiteX4" fmla="*/ 20820 w 109851"/>
                <a:gd name="connsiteY4" fmla="*/ 42803 h 898047"/>
                <a:gd name="connsiteX5" fmla="*/ 23995 w 109851"/>
                <a:gd name="connsiteY5" fmla="*/ 198378 h 898047"/>
                <a:gd name="connsiteX6" fmla="*/ 109720 w 109851"/>
                <a:gd name="connsiteY6" fmla="*/ 1528 h 898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851" h="898047">
                  <a:moveTo>
                    <a:pt x="109720" y="1528"/>
                  </a:moveTo>
                  <a:cubicBezTo>
                    <a:pt x="106016" y="23224"/>
                    <a:pt x="12353" y="290453"/>
                    <a:pt x="1770" y="328553"/>
                  </a:cubicBezTo>
                  <a:cubicBezTo>
                    <a:pt x="-8813" y="366653"/>
                    <a:pt x="30874" y="135407"/>
                    <a:pt x="46220" y="230128"/>
                  </a:cubicBezTo>
                  <a:cubicBezTo>
                    <a:pt x="61566" y="324849"/>
                    <a:pt x="98078" y="928099"/>
                    <a:pt x="93845" y="896878"/>
                  </a:cubicBezTo>
                  <a:cubicBezTo>
                    <a:pt x="89612" y="865657"/>
                    <a:pt x="32462" y="159220"/>
                    <a:pt x="20820" y="42803"/>
                  </a:cubicBezTo>
                  <a:cubicBezTo>
                    <a:pt x="9178" y="-73614"/>
                    <a:pt x="10237" y="200495"/>
                    <a:pt x="23995" y="198378"/>
                  </a:cubicBezTo>
                  <a:cubicBezTo>
                    <a:pt x="37753" y="196261"/>
                    <a:pt x="113424" y="-20168"/>
                    <a:pt x="109720" y="15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フリーフォーム 245">
              <a:extLst>
                <a:ext uri="{FF2B5EF4-FFF2-40B4-BE49-F238E27FC236}">
                  <a16:creationId xmlns:a16="http://schemas.microsoft.com/office/drawing/2014/main" id="{29B61C08-579A-5DC3-CF46-7A0FBB8E73FB}"/>
                </a:ext>
              </a:extLst>
            </p:cNvPr>
            <p:cNvSpPr/>
            <p:nvPr/>
          </p:nvSpPr>
          <p:spPr>
            <a:xfrm>
              <a:off x="4323677" y="7718480"/>
              <a:ext cx="315424" cy="406931"/>
            </a:xfrm>
            <a:custGeom>
              <a:avLst/>
              <a:gdLst>
                <a:gd name="connsiteX0" fmla="*/ 286423 w 315424"/>
                <a:gd name="connsiteY0" fmla="*/ 60270 h 406931"/>
                <a:gd name="connsiteX1" fmla="*/ 289598 w 315424"/>
                <a:gd name="connsiteY1" fmla="*/ 190445 h 406931"/>
                <a:gd name="connsiteX2" fmla="*/ 168948 w 315424"/>
                <a:gd name="connsiteY2" fmla="*/ 276170 h 406931"/>
                <a:gd name="connsiteX3" fmla="*/ 219748 w 315424"/>
                <a:gd name="connsiteY3" fmla="*/ 247595 h 406931"/>
                <a:gd name="connsiteX4" fmla="*/ 673 w 315424"/>
                <a:gd name="connsiteY4" fmla="*/ 406345 h 406931"/>
                <a:gd name="connsiteX5" fmla="*/ 153073 w 315424"/>
                <a:gd name="connsiteY5" fmla="*/ 304745 h 406931"/>
                <a:gd name="connsiteX6" fmla="*/ 203873 w 315424"/>
                <a:gd name="connsiteY6" fmla="*/ 396820 h 406931"/>
                <a:gd name="connsiteX7" fmla="*/ 200698 w 315424"/>
                <a:gd name="connsiteY7" fmla="*/ 307920 h 406931"/>
                <a:gd name="connsiteX8" fmla="*/ 302298 w 315424"/>
                <a:gd name="connsiteY8" fmla="*/ 241245 h 406931"/>
                <a:gd name="connsiteX9" fmla="*/ 153073 w 315424"/>
                <a:gd name="connsiteY9" fmla="*/ 317445 h 406931"/>
                <a:gd name="connsiteX10" fmla="*/ 254673 w 315424"/>
                <a:gd name="connsiteY10" fmla="*/ 203145 h 406931"/>
                <a:gd name="connsiteX11" fmla="*/ 283248 w 315424"/>
                <a:gd name="connsiteY11" fmla="*/ 171395 h 406931"/>
                <a:gd name="connsiteX12" fmla="*/ 314998 w 315424"/>
                <a:gd name="connsiteY12" fmla="*/ 6295 h 406931"/>
                <a:gd name="connsiteX13" fmla="*/ 286423 w 315424"/>
                <a:gd name="connsiteY13" fmla="*/ 60270 h 406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5424" h="406931">
                  <a:moveTo>
                    <a:pt x="286423" y="60270"/>
                  </a:moveTo>
                  <a:cubicBezTo>
                    <a:pt x="282190" y="90962"/>
                    <a:pt x="309177" y="154462"/>
                    <a:pt x="289598" y="190445"/>
                  </a:cubicBezTo>
                  <a:cubicBezTo>
                    <a:pt x="270019" y="226428"/>
                    <a:pt x="180590" y="266645"/>
                    <a:pt x="168948" y="276170"/>
                  </a:cubicBezTo>
                  <a:cubicBezTo>
                    <a:pt x="157306" y="285695"/>
                    <a:pt x="247794" y="225899"/>
                    <a:pt x="219748" y="247595"/>
                  </a:cubicBezTo>
                  <a:cubicBezTo>
                    <a:pt x="191702" y="269291"/>
                    <a:pt x="11785" y="396820"/>
                    <a:pt x="673" y="406345"/>
                  </a:cubicBezTo>
                  <a:cubicBezTo>
                    <a:pt x="-10440" y="415870"/>
                    <a:pt x="119206" y="306332"/>
                    <a:pt x="153073" y="304745"/>
                  </a:cubicBezTo>
                  <a:cubicBezTo>
                    <a:pt x="186940" y="303158"/>
                    <a:pt x="195935" y="396291"/>
                    <a:pt x="203873" y="396820"/>
                  </a:cubicBezTo>
                  <a:cubicBezTo>
                    <a:pt x="211810" y="397349"/>
                    <a:pt x="184294" y="333849"/>
                    <a:pt x="200698" y="307920"/>
                  </a:cubicBezTo>
                  <a:cubicBezTo>
                    <a:pt x="217102" y="281991"/>
                    <a:pt x="310236" y="239657"/>
                    <a:pt x="302298" y="241245"/>
                  </a:cubicBezTo>
                  <a:cubicBezTo>
                    <a:pt x="294360" y="242833"/>
                    <a:pt x="161010" y="323795"/>
                    <a:pt x="153073" y="317445"/>
                  </a:cubicBezTo>
                  <a:cubicBezTo>
                    <a:pt x="145136" y="311095"/>
                    <a:pt x="232977" y="227486"/>
                    <a:pt x="254673" y="203145"/>
                  </a:cubicBezTo>
                  <a:cubicBezTo>
                    <a:pt x="276369" y="178804"/>
                    <a:pt x="273194" y="204203"/>
                    <a:pt x="283248" y="171395"/>
                  </a:cubicBezTo>
                  <a:cubicBezTo>
                    <a:pt x="293302" y="138587"/>
                    <a:pt x="310765" y="29578"/>
                    <a:pt x="314998" y="6295"/>
                  </a:cubicBezTo>
                  <a:cubicBezTo>
                    <a:pt x="319231" y="-16988"/>
                    <a:pt x="290656" y="29578"/>
                    <a:pt x="286423" y="602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フリーフォーム 246">
              <a:extLst>
                <a:ext uri="{FF2B5EF4-FFF2-40B4-BE49-F238E27FC236}">
                  <a16:creationId xmlns:a16="http://schemas.microsoft.com/office/drawing/2014/main" id="{A2368B43-40D5-1608-4C84-C405C7B6576B}"/>
                </a:ext>
              </a:extLst>
            </p:cNvPr>
            <p:cNvSpPr/>
            <p:nvPr/>
          </p:nvSpPr>
          <p:spPr>
            <a:xfrm>
              <a:off x="4353555" y="5607508"/>
              <a:ext cx="112100" cy="773724"/>
            </a:xfrm>
            <a:custGeom>
              <a:avLst/>
              <a:gdLst>
                <a:gd name="connsiteX0" fmla="*/ 5 w 112100"/>
                <a:gd name="connsiteY0" fmla="*/ 812 h 773724"/>
                <a:gd name="connsiteX1" fmla="*/ 111765 w 112100"/>
                <a:gd name="connsiteY1" fmla="*/ 432612 h 773724"/>
                <a:gd name="connsiteX2" fmla="*/ 35565 w 112100"/>
                <a:gd name="connsiteY2" fmla="*/ 762812 h 773724"/>
                <a:gd name="connsiteX3" fmla="*/ 66045 w 112100"/>
                <a:gd name="connsiteY3" fmla="*/ 671372 h 773724"/>
                <a:gd name="connsiteX4" fmla="*/ 50805 w 112100"/>
                <a:gd name="connsiteY4" fmla="*/ 442772 h 773724"/>
                <a:gd name="connsiteX5" fmla="*/ 66045 w 112100"/>
                <a:gd name="connsiteY5" fmla="*/ 610412 h 773724"/>
                <a:gd name="connsiteX6" fmla="*/ 86365 w 112100"/>
                <a:gd name="connsiteY6" fmla="*/ 458012 h 773724"/>
                <a:gd name="connsiteX7" fmla="*/ 96525 w 112100"/>
                <a:gd name="connsiteY7" fmla="*/ 412292 h 773724"/>
                <a:gd name="connsiteX8" fmla="*/ 106685 w 112100"/>
                <a:gd name="connsiteY8" fmla="*/ 325932 h 773724"/>
                <a:gd name="connsiteX9" fmla="*/ 5 w 112100"/>
                <a:gd name="connsiteY9" fmla="*/ 812 h 77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100" h="773724">
                  <a:moveTo>
                    <a:pt x="5" y="812"/>
                  </a:moveTo>
                  <a:cubicBezTo>
                    <a:pt x="852" y="18592"/>
                    <a:pt x="105838" y="305612"/>
                    <a:pt x="111765" y="432612"/>
                  </a:cubicBezTo>
                  <a:cubicBezTo>
                    <a:pt x="117692" y="559612"/>
                    <a:pt x="43185" y="723019"/>
                    <a:pt x="35565" y="762812"/>
                  </a:cubicBezTo>
                  <a:cubicBezTo>
                    <a:pt x="27945" y="802605"/>
                    <a:pt x="63505" y="724712"/>
                    <a:pt x="66045" y="671372"/>
                  </a:cubicBezTo>
                  <a:cubicBezTo>
                    <a:pt x="68585" y="618032"/>
                    <a:pt x="50805" y="452932"/>
                    <a:pt x="50805" y="442772"/>
                  </a:cubicBezTo>
                  <a:cubicBezTo>
                    <a:pt x="50805" y="432612"/>
                    <a:pt x="60118" y="607872"/>
                    <a:pt x="66045" y="610412"/>
                  </a:cubicBezTo>
                  <a:cubicBezTo>
                    <a:pt x="71972" y="612952"/>
                    <a:pt x="81285" y="491032"/>
                    <a:pt x="86365" y="458012"/>
                  </a:cubicBezTo>
                  <a:cubicBezTo>
                    <a:pt x="91445" y="424992"/>
                    <a:pt x="93138" y="434305"/>
                    <a:pt x="96525" y="412292"/>
                  </a:cubicBezTo>
                  <a:cubicBezTo>
                    <a:pt x="99912" y="390279"/>
                    <a:pt x="118538" y="389432"/>
                    <a:pt x="106685" y="325932"/>
                  </a:cubicBezTo>
                  <a:cubicBezTo>
                    <a:pt x="94832" y="262432"/>
                    <a:pt x="-842" y="-16968"/>
                    <a:pt x="5" y="8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8" name="フリーフォーム 247">
              <a:extLst>
                <a:ext uri="{FF2B5EF4-FFF2-40B4-BE49-F238E27FC236}">
                  <a16:creationId xmlns:a16="http://schemas.microsoft.com/office/drawing/2014/main" id="{7AA069DA-5AF1-54CD-9ADD-17A69D52CAD5}"/>
                </a:ext>
              </a:extLst>
            </p:cNvPr>
            <p:cNvSpPr/>
            <p:nvPr/>
          </p:nvSpPr>
          <p:spPr>
            <a:xfrm>
              <a:off x="4861321" y="6202677"/>
              <a:ext cx="148896" cy="345447"/>
            </a:xfrm>
            <a:custGeom>
              <a:avLst/>
              <a:gdLst>
                <a:gd name="connsiteX0" fmla="*/ 40879 w 148896"/>
                <a:gd name="connsiteY0" fmla="*/ 3 h 345447"/>
                <a:gd name="connsiteX1" fmla="*/ 106919 w 148896"/>
                <a:gd name="connsiteY1" fmla="*/ 193043 h 345447"/>
                <a:gd name="connsiteX2" fmla="*/ 239 w 148896"/>
                <a:gd name="connsiteY2" fmla="*/ 345443 h 345447"/>
                <a:gd name="connsiteX3" fmla="*/ 142479 w 148896"/>
                <a:gd name="connsiteY3" fmla="*/ 198123 h 345447"/>
                <a:gd name="connsiteX4" fmla="*/ 117079 w 148896"/>
                <a:gd name="connsiteY4" fmla="*/ 187963 h 345447"/>
                <a:gd name="connsiteX5" fmla="*/ 40879 w 148896"/>
                <a:gd name="connsiteY5" fmla="*/ 3 h 34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896" h="345447">
                  <a:moveTo>
                    <a:pt x="40879" y="3"/>
                  </a:moveTo>
                  <a:cubicBezTo>
                    <a:pt x="39186" y="850"/>
                    <a:pt x="113692" y="135470"/>
                    <a:pt x="106919" y="193043"/>
                  </a:cubicBezTo>
                  <a:cubicBezTo>
                    <a:pt x="100146" y="250616"/>
                    <a:pt x="-5688" y="344596"/>
                    <a:pt x="239" y="345443"/>
                  </a:cubicBezTo>
                  <a:cubicBezTo>
                    <a:pt x="6166" y="346290"/>
                    <a:pt x="123006" y="224370"/>
                    <a:pt x="142479" y="198123"/>
                  </a:cubicBezTo>
                  <a:cubicBezTo>
                    <a:pt x="161952" y="171876"/>
                    <a:pt x="132319" y="221830"/>
                    <a:pt x="117079" y="187963"/>
                  </a:cubicBezTo>
                  <a:cubicBezTo>
                    <a:pt x="101839" y="154096"/>
                    <a:pt x="42572" y="-844"/>
                    <a:pt x="40879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9" name="フリーフォーム 248">
              <a:extLst>
                <a:ext uri="{FF2B5EF4-FFF2-40B4-BE49-F238E27FC236}">
                  <a16:creationId xmlns:a16="http://schemas.microsoft.com/office/drawing/2014/main" id="{D48F2DBE-CD5E-6F65-5F8F-F9C3620BA560}"/>
                </a:ext>
              </a:extLst>
            </p:cNvPr>
            <p:cNvSpPr/>
            <p:nvPr/>
          </p:nvSpPr>
          <p:spPr>
            <a:xfrm>
              <a:off x="5127113" y="6430667"/>
              <a:ext cx="172131" cy="670106"/>
            </a:xfrm>
            <a:custGeom>
              <a:avLst/>
              <a:gdLst>
                <a:gd name="connsiteX0" fmla="*/ 171327 w 172131"/>
                <a:gd name="connsiteY0" fmla="*/ 5693 h 670106"/>
                <a:gd name="connsiteX1" fmla="*/ 3687 w 172131"/>
                <a:gd name="connsiteY1" fmla="*/ 661013 h 670106"/>
                <a:gd name="connsiteX2" fmla="*/ 64647 w 172131"/>
                <a:gd name="connsiteY2" fmla="*/ 361293 h 670106"/>
                <a:gd name="connsiteX3" fmla="*/ 171327 w 172131"/>
                <a:gd name="connsiteY3" fmla="*/ 5693 h 67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131" h="670106">
                  <a:moveTo>
                    <a:pt x="171327" y="5693"/>
                  </a:moveTo>
                  <a:cubicBezTo>
                    <a:pt x="161167" y="55646"/>
                    <a:pt x="21467" y="601746"/>
                    <a:pt x="3687" y="661013"/>
                  </a:cubicBezTo>
                  <a:cubicBezTo>
                    <a:pt x="-14093" y="720280"/>
                    <a:pt x="36707" y="474746"/>
                    <a:pt x="64647" y="361293"/>
                  </a:cubicBezTo>
                  <a:cubicBezTo>
                    <a:pt x="92587" y="247840"/>
                    <a:pt x="181487" y="-44260"/>
                    <a:pt x="171327" y="56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" name="フリーフォーム 249">
              <a:extLst>
                <a:ext uri="{FF2B5EF4-FFF2-40B4-BE49-F238E27FC236}">
                  <a16:creationId xmlns:a16="http://schemas.microsoft.com/office/drawing/2014/main" id="{3FC41063-BE3C-2B2A-56A0-50A4845FE9B5}"/>
                </a:ext>
              </a:extLst>
            </p:cNvPr>
            <p:cNvSpPr/>
            <p:nvPr/>
          </p:nvSpPr>
          <p:spPr>
            <a:xfrm>
              <a:off x="5397230" y="6715139"/>
              <a:ext cx="170822" cy="600110"/>
            </a:xfrm>
            <a:custGeom>
              <a:avLst/>
              <a:gdLst>
                <a:gd name="connsiteX0" fmla="*/ 43450 w 170822"/>
                <a:gd name="connsiteY0" fmla="*/ 621 h 600110"/>
                <a:gd name="connsiteX1" fmla="*/ 68850 w 170822"/>
                <a:gd name="connsiteY1" fmla="*/ 173341 h 600110"/>
                <a:gd name="connsiteX2" fmla="*/ 18050 w 170822"/>
                <a:gd name="connsiteY2" fmla="*/ 396861 h 600110"/>
                <a:gd name="connsiteX3" fmla="*/ 58690 w 170822"/>
                <a:gd name="connsiteY3" fmla="*/ 269861 h 600110"/>
                <a:gd name="connsiteX4" fmla="*/ 94250 w 170822"/>
                <a:gd name="connsiteY4" fmla="*/ 376541 h 600110"/>
                <a:gd name="connsiteX5" fmla="*/ 28210 w 170822"/>
                <a:gd name="connsiteY5" fmla="*/ 600061 h 600110"/>
                <a:gd name="connsiteX6" fmla="*/ 114570 w 170822"/>
                <a:gd name="connsiteY6" fmla="*/ 356221 h 600110"/>
                <a:gd name="connsiteX7" fmla="*/ 68850 w 170822"/>
                <a:gd name="connsiteY7" fmla="*/ 320661 h 600110"/>
                <a:gd name="connsiteX8" fmla="*/ 2810 w 170822"/>
                <a:gd name="connsiteY8" fmla="*/ 371461 h 600110"/>
                <a:gd name="connsiteX9" fmla="*/ 170450 w 170822"/>
                <a:gd name="connsiteY9" fmla="*/ 142861 h 600110"/>
                <a:gd name="connsiteX10" fmla="*/ 48530 w 170822"/>
                <a:gd name="connsiteY10" fmla="*/ 269861 h 600110"/>
                <a:gd name="connsiteX11" fmla="*/ 63770 w 170822"/>
                <a:gd name="connsiteY11" fmla="*/ 234301 h 600110"/>
                <a:gd name="connsiteX12" fmla="*/ 43450 w 170822"/>
                <a:gd name="connsiteY12" fmla="*/ 621 h 6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0822" h="600110">
                  <a:moveTo>
                    <a:pt x="43450" y="621"/>
                  </a:moveTo>
                  <a:cubicBezTo>
                    <a:pt x="44297" y="-9539"/>
                    <a:pt x="73083" y="107301"/>
                    <a:pt x="68850" y="173341"/>
                  </a:cubicBezTo>
                  <a:cubicBezTo>
                    <a:pt x="64617" y="239381"/>
                    <a:pt x="19743" y="380774"/>
                    <a:pt x="18050" y="396861"/>
                  </a:cubicBezTo>
                  <a:cubicBezTo>
                    <a:pt x="16357" y="412948"/>
                    <a:pt x="45990" y="273248"/>
                    <a:pt x="58690" y="269861"/>
                  </a:cubicBezTo>
                  <a:cubicBezTo>
                    <a:pt x="71390" y="266474"/>
                    <a:pt x="99330" y="321508"/>
                    <a:pt x="94250" y="376541"/>
                  </a:cubicBezTo>
                  <a:cubicBezTo>
                    <a:pt x="89170" y="431574"/>
                    <a:pt x="24823" y="603448"/>
                    <a:pt x="28210" y="600061"/>
                  </a:cubicBezTo>
                  <a:cubicBezTo>
                    <a:pt x="31597" y="596674"/>
                    <a:pt x="107797" y="402788"/>
                    <a:pt x="114570" y="356221"/>
                  </a:cubicBezTo>
                  <a:cubicBezTo>
                    <a:pt x="121343" y="309654"/>
                    <a:pt x="87477" y="318121"/>
                    <a:pt x="68850" y="320661"/>
                  </a:cubicBezTo>
                  <a:cubicBezTo>
                    <a:pt x="50223" y="323201"/>
                    <a:pt x="-14123" y="401094"/>
                    <a:pt x="2810" y="371461"/>
                  </a:cubicBezTo>
                  <a:cubicBezTo>
                    <a:pt x="19743" y="341828"/>
                    <a:pt x="162830" y="159794"/>
                    <a:pt x="170450" y="142861"/>
                  </a:cubicBezTo>
                  <a:cubicBezTo>
                    <a:pt x="178070" y="125928"/>
                    <a:pt x="66310" y="254621"/>
                    <a:pt x="48530" y="269861"/>
                  </a:cubicBezTo>
                  <a:cubicBezTo>
                    <a:pt x="30750" y="285101"/>
                    <a:pt x="62923" y="276634"/>
                    <a:pt x="63770" y="234301"/>
                  </a:cubicBezTo>
                  <a:cubicBezTo>
                    <a:pt x="64617" y="191968"/>
                    <a:pt x="42603" y="10781"/>
                    <a:pt x="43450" y="6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" name="フリーフォーム 250">
              <a:extLst>
                <a:ext uri="{FF2B5EF4-FFF2-40B4-BE49-F238E27FC236}">
                  <a16:creationId xmlns:a16="http://schemas.microsoft.com/office/drawing/2014/main" id="{9FB391BF-88CD-87B3-68EF-F927AB9369A1}"/>
                </a:ext>
              </a:extLst>
            </p:cNvPr>
            <p:cNvSpPr/>
            <p:nvPr/>
          </p:nvSpPr>
          <p:spPr>
            <a:xfrm>
              <a:off x="4505950" y="5628508"/>
              <a:ext cx="347261" cy="427925"/>
            </a:xfrm>
            <a:custGeom>
              <a:avLst/>
              <a:gdLst>
                <a:gd name="connsiteX0" fmla="*/ 10 w 347261"/>
                <a:gd name="connsiteY0" fmla="*/ 132 h 427925"/>
                <a:gd name="connsiteX1" fmla="*/ 269250 w 347261"/>
                <a:gd name="connsiteY1" fmla="*/ 259212 h 427925"/>
                <a:gd name="connsiteX2" fmla="*/ 345450 w 347261"/>
                <a:gd name="connsiteY2" fmla="*/ 426852 h 427925"/>
                <a:gd name="connsiteX3" fmla="*/ 325130 w 347261"/>
                <a:gd name="connsiteY3" fmla="*/ 335412 h 427925"/>
                <a:gd name="connsiteX4" fmla="*/ 294650 w 347261"/>
                <a:gd name="connsiteY4" fmla="*/ 315092 h 427925"/>
                <a:gd name="connsiteX5" fmla="*/ 218450 w 347261"/>
                <a:gd name="connsiteY5" fmla="*/ 370972 h 427925"/>
                <a:gd name="connsiteX6" fmla="*/ 279410 w 347261"/>
                <a:gd name="connsiteY6" fmla="*/ 294772 h 427925"/>
                <a:gd name="connsiteX7" fmla="*/ 10 w 347261"/>
                <a:gd name="connsiteY7" fmla="*/ 132 h 42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7261" h="427925">
                  <a:moveTo>
                    <a:pt x="10" y="132"/>
                  </a:moveTo>
                  <a:cubicBezTo>
                    <a:pt x="-1683" y="-5795"/>
                    <a:pt x="211677" y="188092"/>
                    <a:pt x="269250" y="259212"/>
                  </a:cubicBezTo>
                  <a:cubicBezTo>
                    <a:pt x="326823" y="330332"/>
                    <a:pt x="336137" y="414152"/>
                    <a:pt x="345450" y="426852"/>
                  </a:cubicBezTo>
                  <a:cubicBezTo>
                    <a:pt x="354763" y="439552"/>
                    <a:pt x="325130" y="335412"/>
                    <a:pt x="325130" y="335412"/>
                  </a:cubicBezTo>
                  <a:cubicBezTo>
                    <a:pt x="316663" y="316785"/>
                    <a:pt x="312430" y="309165"/>
                    <a:pt x="294650" y="315092"/>
                  </a:cubicBezTo>
                  <a:cubicBezTo>
                    <a:pt x="276870" y="321019"/>
                    <a:pt x="220990" y="374359"/>
                    <a:pt x="218450" y="370972"/>
                  </a:cubicBezTo>
                  <a:cubicBezTo>
                    <a:pt x="215910" y="367585"/>
                    <a:pt x="310737" y="358272"/>
                    <a:pt x="279410" y="294772"/>
                  </a:cubicBezTo>
                  <a:cubicBezTo>
                    <a:pt x="248083" y="231272"/>
                    <a:pt x="1703" y="6059"/>
                    <a:pt x="10" y="1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2" name="フリーフォーム 251">
              <a:extLst>
                <a:ext uri="{FF2B5EF4-FFF2-40B4-BE49-F238E27FC236}">
                  <a16:creationId xmlns:a16="http://schemas.microsoft.com/office/drawing/2014/main" id="{5C69F249-761E-1979-F03A-6C1570AC602B}"/>
                </a:ext>
              </a:extLst>
            </p:cNvPr>
            <p:cNvSpPr/>
            <p:nvPr/>
          </p:nvSpPr>
          <p:spPr>
            <a:xfrm>
              <a:off x="5018857" y="5633626"/>
              <a:ext cx="46213" cy="264699"/>
            </a:xfrm>
            <a:custGeom>
              <a:avLst/>
              <a:gdLst>
                <a:gd name="connsiteX0" fmla="*/ 25583 w 46213"/>
                <a:gd name="connsiteY0" fmla="*/ 94 h 264699"/>
                <a:gd name="connsiteX1" fmla="*/ 20503 w 46213"/>
                <a:gd name="connsiteY1" fmla="*/ 198214 h 264699"/>
                <a:gd name="connsiteX2" fmla="*/ 45903 w 46213"/>
                <a:gd name="connsiteY2" fmla="*/ 264254 h 264699"/>
                <a:gd name="connsiteX3" fmla="*/ 183 w 46213"/>
                <a:gd name="connsiteY3" fmla="*/ 172814 h 264699"/>
                <a:gd name="connsiteX4" fmla="*/ 25583 w 46213"/>
                <a:gd name="connsiteY4" fmla="*/ 94 h 26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213" h="264699">
                  <a:moveTo>
                    <a:pt x="25583" y="94"/>
                  </a:moveTo>
                  <a:cubicBezTo>
                    <a:pt x="28970" y="4327"/>
                    <a:pt x="17116" y="154187"/>
                    <a:pt x="20503" y="198214"/>
                  </a:cubicBezTo>
                  <a:cubicBezTo>
                    <a:pt x="23890" y="242241"/>
                    <a:pt x="49290" y="268487"/>
                    <a:pt x="45903" y="264254"/>
                  </a:cubicBezTo>
                  <a:cubicBezTo>
                    <a:pt x="42516" y="260021"/>
                    <a:pt x="2723" y="210067"/>
                    <a:pt x="183" y="172814"/>
                  </a:cubicBezTo>
                  <a:cubicBezTo>
                    <a:pt x="-2357" y="135561"/>
                    <a:pt x="22196" y="-4139"/>
                    <a:pt x="25583" y="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" name="フリーフォーム 252">
              <a:extLst>
                <a:ext uri="{FF2B5EF4-FFF2-40B4-BE49-F238E27FC236}">
                  <a16:creationId xmlns:a16="http://schemas.microsoft.com/office/drawing/2014/main" id="{BA296401-55E1-1A2C-37F9-40B87204AE96}"/>
                </a:ext>
              </a:extLst>
            </p:cNvPr>
            <p:cNvSpPr/>
            <p:nvPr/>
          </p:nvSpPr>
          <p:spPr>
            <a:xfrm>
              <a:off x="4500668" y="6394586"/>
              <a:ext cx="198338" cy="425424"/>
            </a:xfrm>
            <a:custGeom>
              <a:avLst/>
              <a:gdLst>
                <a:gd name="connsiteX0" fmla="*/ 212 w 198338"/>
                <a:gd name="connsiteY0" fmla="*/ 1134 h 425424"/>
                <a:gd name="connsiteX1" fmla="*/ 71332 w 198338"/>
                <a:gd name="connsiteY1" fmla="*/ 168774 h 425424"/>
                <a:gd name="connsiteX2" fmla="*/ 91652 w 198338"/>
                <a:gd name="connsiteY2" fmla="*/ 422774 h 425424"/>
                <a:gd name="connsiteX3" fmla="*/ 101812 w 198338"/>
                <a:gd name="connsiteY3" fmla="*/ 290694 h 425424"/>
                <a:gd name="connsiteX4" fmla="*/ 198332 w 198338"/>
                <a:gd name="connsiteY4" fmla="*/ 117974 h 425424"/>
                <a:gd name="connsiteX5" fmla="*/ 96732 w 198338"/>
                <a:gd name="connsiteY5" fmla="*/ 250054 h 425424"/>
                <a:gd name="connsiteX6" fmla="*/ 212 w 198338"/>
                <a:gd name="connsiteY6" fmla="*/ 1134 h 425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338" h="425424">
                  <a:moveTo>
                    <a:pt x="212" y="1134"/>
                  </a:moveTo>
                  <a:cubicBezTo>
                    <a:pt x="-4021" y="-12413"/>
                    <a:pt x="56092" y="98501"/>
                    <a:pt x="71332" y="168774"/>
                  </a:cubicBezTo>
                  <a:cubicBezTo>
                    <a:pt x="86572" y="239047"/>
                    <a:pt x="86572" y="402454"/>
                    <a:pt x="91652" y="422774"/>
                  </a:cubicBezTo>
                  <a:cubicBezTo>
                    <a:pt x="96732" y="443094"/>
                    <a:pt x="84032" y="341494"/>
                    <a:pt x="101812" y="290694"/>
                  </a:cubicBezTo>
                  <a:cubicBezTo>
                    <a:pt x="119592" y="239894"/>
                    <a:pt x="199179" y="124747"/>
                    <a:pt x="198332" y="117974"/>
                  </a:cubicBezTo>
                  <a:cubicBezTo>
                    <a:pt x="197485" y="111201"/>
                    <a:pt x="126365" y="265294"/>
                    <a:pt x="96732" y="250054"/>
                  </a:cubicBezTo>
                  <a:cubicBezTo>
                    <a:pt x="67099" y="234814"/>
                    <a:pt x="4445" y="14681"/>
                    <a:pt x="212" y="11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4" name="フリーフォーム 253">
              <a:extLst>
                <a:ext uri="{FF2B5EF4-FFF2-40B4-BE49-F238E27FC236}">
                  <a16:creationId xmlns:a16="http://schemas.microsoft.com/office/drawing/2014/main" id="{49D9877E-EED9-A090-0309-21CCFBC085CE}"/>
                </a:ext>
              </a:extLst>
            </p:cNvPr>
            <p:cNvSpPr/>
            <p:nvPr/>
          </p:nvSpPr>
          <p:spPr>
            <a:xfrm>
              <a:off x="4896218" y="6619206"/>
              <a:ext cx="153815" cy="411608"/>
            </a:xfrm>
            <a:custGeom>
              <a:avLst/>
              <a:gdLst>
                <a:gd name="connsiteX0" fmla="*/ 153302 w 153815"/>
                <a:gd name="connsiteY0" fmla="*/ 34 h 411608"/>
                <a:gd name="connsiteX1" fmla="*/ 97422 w 153815"/>
                <a:gd name="connsiteY1" fmla="*/ 203234 h 411608"/>
                <a:gd name="connsiteX2" fmla="*/ 153302 w 153815"/>
                <a:gd name="connsiteY2" fmla="*/ 406434 h 411608"/>
                <a:gd name="connsiteX3" fmla="*/ 117742 w 153815"/>
                <a:gd name="connsiteY3" fmla="*/ 330234 h 411608"/>
                <a:gd name="connsiteX4" fmla="*/ 902 w 153815"/>
                <a:gd name="connsiteY4" fmla="*/ 106714 h 411608"/>
                <a:gd name="connsiteX5" fmla="*/ 66942 w 153815"/>
                <a:gd name="connsiteY5" fmla="*/ 218474 h 411608"/>
                <a:gd name="connsiteX6" fmla="*/ 153302 w 153815"/>
                <a:gd name="connsiteY6" fmla="*/ 34 h 411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815" h="411608">
                  <a:moveTo>
                    <a:pt x="153302" y="34"/>
                  </a:moveTo>
                  <a:cubicBezTo>
                    <a:pt x="158382" y="-2506"/>
                    <a:pt x="97422" y="135501"/>
                    <a:pt x="97422" y="203234"/>
                  </a:cubicBezTo>
                  <a:cubicBezTo>
                    <a:pt x="97422" y="270967"/>
                    <a:pt x="149915" y="385267"/>
                    <a:pt x="153302" y="406434"/>
                  </a:cubicBezTo>
                  <a:cubicBezTo>
                    <a:pt x="156689" y="427601"/>
                    <a:pt x="143142" y="380187"/>
                    <a:pt x="117742" y="330234"/>
                  </a:cubicBezTo>
                  <a:cubicBezTo>
                    <a:pt x="92342" y="280281"/>
                    <a:pt x="9369" y="125341"/>
                    <a:pt x="902" y="106714"/>
                  </a:cubicBezTo>
                  <a:cubicBezTo>
                    <a:pt x="-7565" y="88087"/>
                    <a:pt x="45775" y="232021"/>
                    <a:pt x="66942" y="218474"/>
                  </a:cubicBezTo>
                  <a:cubicBezTo>
                    <a:pt x="88109" y="204927"/>
                    <a:pt x="148222" y="2574"/>
                    <a:pt x="153302" y="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5" name="フリーフォーム 254">
              <a:extLst>
                <a:ext uri="{FF2B5EF4-FFF2-40B4-BE49-F238E27FC236}">
                  <a16:creationId xmlns:a16="http://schemas.microsoft.com/office/drawing/2014/main" id="{C2F13466-54A1-8A98-2829-E584FC54D7C9}"/>
                </a:ext>
              </a:extLst>
            </p:cNvPr>
            <p:cNvSpPr/>
            <p:nvPr/>
          </p:nvSpPr>
          <p:spPr>
            <a:xfrm>
              <a:off x="4250071" y="5455856"/>
              <a:ext cx="398159" cy="1129722"/>
            </a:xfrm>
            <a:custGeom>
              <a:avLst/>
              <a:gdLst>
                <a:gd name="connsiteX0" fmla="*/ 37449 w 398159"/>
                <a:gd name="connsiteY0" fmla="*/ 64 h 1129722"/>
                <a:gd name="connsiteX1" fmla="*/ 73009 w 398159"/>
                <a:gd name="connsiteY1" fmla="*/ 650304 h 1129722"/>
                <a:gd name="connsiteX2" fmla="*/ 78089 w 398159"/>
                <a:gd name="connsiteY2" fmla="*/ 589344 h 1129722"/>
                <a:gd name="connsiteX3" fmla="*/ 93329 w 398159"/>
                <a:gd name="connsiteY3" fmla="*/ 939864 h 1129722"/>
                <a:gd name="connsiteX4" fmla="*/ 83169 w 398159"/>
                <a:gd name="connsiteY4" fmla="*/ 899224 h 1129722"/>
                <a:gd name="connsiteX5" fmla="*/ 32369 w 398159"/>
                <a:gd name="connsiteY5" fmla="*/ 838264 h 1129722"/>
                <a:gd name="connsiteX6" fmla="*/ 189849 w 398159"/>
                <a:gd name="connsiteY6" fmla="*/ 934784 h 1129722"/>
                <a:gd name="connsiteX7" fmla="*/ 235569 w 398159"/>
                <a:gd name="connsiteY7" fmla="*/ 1127824 h 1129722"/>
                <a:gd name="connsiteX8" fmla="*/ 220329 w 398159"/>
                <a:gd name="connsiteY8" fmla="*/ 1026224 h 1129722"/>
                <a:gd name="connsiteX9" fmla="*/ 154289 w 398159"/>
                <a:gd name="connsiteY9" fmla="*/ 909384 h 1129722"/>
                <a:gd name="connsiteX10" fmla="*/ 205089 w 398159"/>
                <a:gd name="connsiteY10" fmla="*/ 848424 h 1129722"/>
                <a:gd name="connsiteX11" fmla="*/ 398129 w 398159"/>
                <a:gd name="connsiteY11" fmla="*/ 965264 h 1129722"/>
                <a:gd name="connsiteX12" fmla="*/ 189849 w 398159"/>
                <a:gd name="connsiteY12" fmla="*/ 843344 h 1129722"/>
                <a:gd name="connsiteX13" fmla="*/ 1889 w 398159"/>
                <a:gd name="connsiteY13" fmla="*/ 746824 h 1129722"/>
                <a:gd name="connsiteX14" fmla="*/ 88249 w 398159"/>
                <a:gd name="connsiteY14" fmla="*/ 792544 h 1129722"/>
                <a:gd name="connsiteX15" fmla="*/ 6969 w 398159"/>
                <a:gd name="connsiteY15" fmla="*/ 533464 h 1129722"/>
                <a:gd name="connsiteX16" fmla="*/ 52689 w 398159"/>
                <a:gd name="connsiteY16" fmla="*/ 609664 h 1129722"/>
                <a:gd name="connsiteX17" fmla="*/ 37449 w 398159"/>
                <a:gd name="connsiteY17" fmla="*/ 64 h 112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159" h="1129722">
                  <a:moveTo>
                    <a:pt x="37449" y="64"/>
                  </a:moveTo>
                  <a:cubicBezTo>
                    <a:pt x="40836" y="6837"/>
                    <a:pt x="66236" y="552091"/>
                    <a:pt x="73009" y="650304"/>
                  </a:cubicBezTo>
                  <a:cubicBezTo>
                    <a:pt x="79782" y="748517"/>
                    <a:pt x="74702" y="541084"/>
                    <a:pt x="78089" y="589344"/>
                  </a:cubicBezTo>
                  <a:cubicBezTo>
                    <a:pt x="81476" y="637604"/>
                    <a:pt x="92482" y="888217"/>
                    <a:pt x="93329" y="939864"/>
                  </a:cubicBezTo>
                  <a:cubicBezTo>
                    <a:pt x="94176" y="991511"/>
                    <a:pt x="93329" y="916157"/>
                    <a:pt x="83169" y="899224"/>
                  </a:cubicBezTo>
                  <a:cubicBezTo>
                    <a:pt x="73009" y="882291"/>
                    <a:pt x="14589" y="832337"/>
                    <a:pt x="32369" y="838264"/>
                  </a:cubicBezTo>
                  <a:cubicBezTo>
                    <a:pt x="50149" y="844191"/>
                    <a:pt x="155982" y="886524"/>
                    <a:pt x="189849" y="934784"/>
                  </a:cubicBezTo>
                  <a:cubicBezTo>
                    <a:pt x="223716" y="983044"/>
                    <a:pt x="230489" y="1112584"/>
                    <a:pt x="235569" y="1127824"/>
                  </a:cubicBezTo>
                  <a:cubicBezTo>
                    <a:pt x="240649" y="1143064"/>
                    <a:pt x="233876" y="1062631"/>
                    <a:pt x="220329" y="1026224"/>
                  </a:cubicBezTo>
                  <a:cubicBezTo>
                    <a:pt x="206782" y="989817"/>
                    <a:pt x="156829" y="939017"/>
                    <a:pt x="154289" y="909384"/>
                  </a:cubicBezTo>
                  <a:cubicBezTo>
                    <a:pt x="151749" y="879751"/>
                    <a:pt x="164449" y="839111"/>
                    <a:pt x="205089" y="848424"/>
                  </a:cubicBezTo>
                  <a:cubicBezTo>
                    <a:pt x="245729" y="857737"/>
                    <a:pt x="400669" y="966111"/>
                    <a:pt x="398129" y="965264"/>
                  </a:cubicBezTo>
                  <a:cubicBezTo>
                    <a:pt x="395589" y="964417"/>
                    <a:pt x="255889" y="879751"/>
                    <a:pt x="189849" y="843344"/>
                  </a:cubicBezTo>
                  <a:cubicBezTo>
                    <a:pt x="123809" y="806937"/>
                    <a:pt x="18822" y="755291"/>
                    <a:pt x="1889" y="746824"/>
                  </a:cubicBezTo>
                  <a:cubicBezTo>
                    <a:pt x="-15044" y="738357"/>
                    <a:pt x="87402" y="828104"/>
                    <a:pt x="88249" y="792544"/>
                  </a:cubicBezTo>
                  <a:cubicBezTo>
                    <a:pt x="89096" y="756984"/>
                    <a:pt x="12896" y="563944"/>
                    <a:pt x="6969" y="533464"/>
                  </a:cubicBezTo>
                  <a:cubicBezTo>
                    <a:pt x="1042" y="502984"/>
                    <a:pt x="46762" y="695177"/>
                    <a:pt x="52689" y="609664"/>
                  </a:cubicBezTo>
                  <a:cubicBezTo>
                    <a:pt x="58616" y="524151"/>
                    <a:pt x="34062" y="-6709"/>
                    <a:pt x="37449" y="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6" name="フリーフォーム 255">
              <a:extLst>
                <a:ext uri="{FF2B5EF4-FFF2-40B4-BE49-F238E27FC236}">
                  <a16:creationId xmlns:a16="http://schemas.microsoft.com/office/drawing/2014/main" id="{12947E2F-DB89-B59B-BE0D-7CA1B0712FAB}"/>
                </a:ext>
              </a:extLst>
            </p:cNvPr>
            <p:cNvSpPr/>
            <p:nvPr/>
          </p:nvSpPr>
          <p:spPr>
            <a:xfrm>
              <a:off x="4841190" y="6192518"/>
              <a:ext cx="365058" cy="518163"/>
            </a:xfrm>
            <a:custGeom>
              <a:avLst/>
              <a:gdLst>
                <a:gd name="connsiteX0" fmla="*/ 248970 w 365058"/>
                <a:gd name="connsiteY0" fmla="*/ 2 h 518163"/>
                <a:gd name="connsiteX1" fmla="*/ 330250 w 365058"/>
                <a:gd name="connsiteY1" fmla="*/ 208282 h 518163"/>
                <a:gd name="connsiteX2" fmla="*/ 315010 w 365058"/>
                <a:gd name="connsiteY2" fmla="*/ 177802 h 518163"/>
                <a:gd name="connsiteX3" fmla="*/ 50 w 365058"/>
                <a:gd name="connsiteY3" fmla="*/ 518162 h 518163"/>
                <a:gd name="connsiteX4" fmla="*/ 340410 w 365058"/>
                <a:gd name="connsiteY4" fmla="*/ 182882 h 518163"/>
                <a:gd name="connsiteX5" fmla="*/ 330250 w 365058"/>
                <a:gd name="connsiteY5" fmla="*/ 213362 h 518163"/>
                <a:gd name="connsiteX6" fmla="*/ 248970 w 365058"/>
                <a:gd name="connsiteY6" fmla="*/ 2 h 518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058" h="518163">
                  <a:moveTo>
                    <a:pt x="248970" y="2"/>
                  </a:moveTo>
                  <a:cubicBezTo>
                    <a:pt x="248970" y="-845"/>
                    <a:pt x="319243" y="178649"/>
                    <a:pt x="330250" y="208282"/>
                  </a:cubicBezTo>
                  <a:cubicBezTo>
                    <a:pt x="341257" y="237915"/>
                    <a:pt x="370043" y="126155"/>
                    <a:pt x="315010" y="177802"/>
                  </a:cubicBezTo>
                  <a:cubicBezTo>
                    <a:pt x="259977" y="229449"/>
                    <a:pt x="-4183" y="517315"/>
                    <a:pt x="50" y="518162"/>
                  </a:cubicBezTo>
                  <a:cubicBezTo>
                    <a:pt x="4283" y="519009"/>
                    <a:pt x="285377" y="233682"/>
                    <a:pt x="340410" y="182882"/>
                  </a:cubicBezTo>
                  <a:cubicBezTo>
                    <a:pt x="395443" y="132082"/>
                    <a:pt x="342950" y="238762"/>
                    <a:pt x="330250" y="213362"/>
                  </a:cubicBezTo>
                  <a:cubicBezTo>
                    <a:pt x="317550" y="187962"/>
                    <a:pt x="248970" y="849"/>
                    <a:pt x="248970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7" name="フリーフォーム 256">
              <a:extLst>
                <a:ext uri="{FF2B5EF4-FFF2-40B4-BE49-F238E27FC236}">
                  <a16:creationId xmlns:a16="http://schemas.microsoft.com/office/drawing/2014/main" id="{F0252949-547E-5CDC-E1EB-9F73BF7B8CD3}"/>
                </a:ext>
              </a:extLst>
            </p:cNvPr>
            <p:cNvSpPr/>
            <p:nvPr/>
          </p:nvSpPr>
          <p:spPr>
            <a:xfrm>
              <a:off x="5353193" y="6029756"/>
              <a:ext cx="321216" cy="579718"/>
            </a:xfrm>
            <a:custGeom>
              <a:avLst/>
              <a:gdLst>
                <a:gd name="connsiteX0" fmla="*/ 321167 w 321216"/>
                <a:gd name="connsiteY0" fmla="*/ 204 h 579718"/>
                <a:gd name="connsiteX1" fmla="*/ 6207 w 321216"/>
                <a:gd name="connsiteY1" fmla="*/ 325324 h 579718"/>
                <a:gd name="connsiteX2" fmla="*/ 117967 w 321216"/>
                <a:gd name="connsiteY2" fmla="*/ 249124 h 579718"/>
                <a:gd name="connsiteX3" fmla="*/ 194167 w 321216"/>
                <a:gd name="connsiteY3" fmla="*/ 345644 h 579718"/>
                <a:gd name="connsiteX4" fmla="*/ 173847 w 321216"/>
                <a:gd name="connsiteY4" fmla="*/ 579324 h 579718"/>
                <a:gd name="connsiteX5" fmla="*/ 184007 w 321216"/>
                <a:gd name="connsiteY5" fmla="*/ 284684 h 579718"/>
                <a:gd name="connsiteX6" fmla="*/ 97647 w 321216"/>
                <a:gd name="connsiteY6" fmla="*/ 244044 h 579718"/>
                <a:gd name="connsiteX7" fmla="*/ 138287 w 321216"/>
                <a:gd name="connsiteY7" fmla="*/ 178004 h 579718"/>
                <a:gd name="connsiteX8" fmla="*/ 31607 w 321216"/>
                <a:gd name="connsiteY8" fmla="*/ 274524 h 579718"/>
                <a:gd name="connsiteX9" fmla="*/ 321167 w 321216"/>
                <a:gd name="connsiteY9" fmla="*/ 204 h 57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1216" h="579718">
                  <a:moveTo>
                    <a:pt x="321167" y="204"/>
                  </a:moveTo>
                  <a:cubicBezTo>
                    <a:pt x="316934" y="8671"/>
                    <a:pt x="40074" y="283837"/>
                    <a:pt x="6207" y="325324"/>
                  </a:cubicBezTo>
                  <a:cubicBezTo>
                    <a:pt x="-27660" y="366811"/>
                    <a:pt x="86640" y="245737"/>
                    <a:pt x="117967" y="249124"/>
                  </a:cubicBezTo>
                  <a:cubicBezTo>
                    <a:pt x="149294" y="252511"/>
                    <a:pt x="184854" y="290611"/>
                    <a:pt x="194167" y="345644"/>
                  </a:cubicBezTo>
                  <a:cubicBezTo>
                    <a:pt x="203480" y="400677"/>
                    <a:pt x="175540" y="589484"/>
                    <a:pt x="173847" y="579324"/>
                  </a:cubicBezTo>
                  <a:cubicBezTo>
                    <a:pt x="172154" y="569164"/>
                    <a:pt x="196707" y="340564"/>
                    <a:pt x="184007" y="284684"/>
                  </a:cubicBezTo>
                  <a:cubicBezTo>
                    <a:pt x="171307" y="228804"/>
                    <a:pt x="105267" y="261824"/>
                    <a:pt x="97647" y="244044"/>
                  </a:cubicBezTo>
                  <a:cubicBezTo>
                    <a:pt x="90027" y="226264"/>
                    <a:pt x="149294" y="172924"/>
                    <a:pt x="138287" y="178004"/>
                  </a:cubicBezTo>
                  <a:cubicBezTo>
                    <a:pt x="127280" y="183084"/>
                    <a:pt x="6207" y="300771"/>
                    <a:pt x="31607" y="274524"/>
                  </a:cubicBezTo>
                  <a:cubicBezTo>
                    <a:pt x="57007" y="248277"/>
                    <a:pt x="325400" y="-8263"/>
                    <a:pt x="321167" y="2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8" name="フリーフォーム 257">
              <a:extLst>
                <a:ext uri="{FF2B5EF4-FFF2-40B4-BE49-F238E27FC236}">
                  <a16:creationId xmlns:a16="http://schemas.microsoft.com/office/drawing/2014/main" id="{EF6FF48C-3470-119A-6198-A4381A5ABB01}"/>
                </a:ext>
              </a:extLst>
            </p:cNvPr>
            <p:cNvSpPr/>
            <p:nvPr/>
          </p:nvSpPr>
          <p:spPr>
            <a:xfrm>
              <a:off x="4427791" y="5359188"/>
              <a:ext cx="700090" cy="117752"/>
            </a:xfrm>
            <a:custGeom>
              <a:avLst/>
              <a:gdLst>
                <a:gd name="connsiteX0" fmla="*/ 4509 w 700090"/>
                <a:gd name="connsiteY0" fmla="*/ 117687 h 117752"/>
                <a:gd name="connsiteX1" fmla="*/ 334709 w 700090"/>
                <a:gd name="connsiteY1" fmla="*/ 73237 h 117752"/>
                <a:gd name="connsiteX2" fmla="*/ 690309 w 700090"/>
                <a:gd name="connsiteY2" fmla="*/ 76412 h 117752"/>
                <a:gd name="connsiteX3" fmla="*/ 607759 w 700090"/>
                <a:gd name="connsiteY3" fmla="*/ 70062 h 117752"/>
                <a:gd name="connsiteX4" fmla="*/ 322009 w 700090"/>
                <a:gd name="connsiteY4" fmla="*/ 47837 h 117752"/>
                <a:gd name="connsiteX5" fmla="*/ 442659 w 700090"/>
                <a:gd name="connsiteY5" fmla="*/ 38312 h 117752"/>
                <a:gd name="connsiteX6" fmla="*/ 528384 w 700090"/>
                <a:gd name="connsiteY6" fmla="*/ 212 h 117752"/>
                <a:gd name="connsiteX7" fmla="*/ 312484 w 700090"/>
                <a:gd name="connsiteY7" fmla="*/ 57362 h 117752"/>
                <a:gd name="connsiteX8" fmla="*/ 207709 w 700090"/>
                <a:gd name="connsiteY8" fmla="*/ 57362 h 117752"/>
                <a:gd name="connsiteX9" fmla="*/ 331534 w 700090"/>
                <a:gd name="connsiteY9" fmla="*/ 73237 h 117752"/>
                <a:gd name="connsiteX10" fmla="*/ 144209 w 700090"/>
                <a:gd name="connsiteY10" fmla="*/ 89112 h 117752"/>
                <a:gd name="connsiteX11" fmla="*/ 68009 w 700090"/>
                <a:gd name="connsiteY11" fmla="*/ 66887 h 117752"/>
                <a:gd name="connsiteX12" fmla="*/ 137859 w 700090"/>
                <a:gd name="connsiteY12" fmla="*/ 82762 h 117752"/>
                <a:gd name="connsiteX13" fmla="*/ 4509 w 700090"/>
                <a:gd name="connsiteY13" fmla="*/ 117687 h 117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00090" h="117752">
                  <a:moveTo>
                    <a:pt x="4509" y="117687"/>
                  </a:moveTo>
                  <a:cubicBezTo>
                    <a:pt x="37317" y="116099"/>
                    <a:pt x="220409" y="80116"/>
                    <a:pt x="334709" y="73237"/>
                  </a:cubicBezTo>
                  <a:cubicBezTo>
                    <a:pt x="449009" y="66358"/>
                    <a:pt x="644801" y="76941"/>
                    <a:pt x="690309" y="76412"/>
                  </a:cubicBezTo>
                  <a:cubicBezTo>
                    <a:pt x="735817" y="75883"/>
                    <a:pt x="607759" y="70062"/>
                    <a:pt x="607759" y="70062"/>
                  </a:cubicBezTo>
                  <a:cubicBezTo>
                    <a:pt x="546376" y="65300"/>
                    <a:pt x="349526" y="53129"/>
                    <a:pt x="322009" y="47837"/>
                  </a:cubicBezTo>
                  <a:cubicBezTo>
                    <a:pt x="294492" y="42545"/>
                    <a:pt x="408263" y="46249"/>
                    <a:pt x="442659" y="38312"/>
                  </a:cubicBezTo>
                  <a:cubicBezTo>
                    <a:pt x="477055" y="30375"/>
                    <a:pt x="550080" y="-2963"/>
                    <a:pt x="528384" y="212"/>
                  </a:cubicBezTo>
                  <a:cubicBezTo>
                    <a:pt x="506688" y="3387"/>
                    <a:pt x="365930" y="47837"/>
                    <a:pt x="312484" y="57362"/>
                  </a:cubicBezTo>
                  <a:cubicBezTo>
                    <a:pt x="259038" y="66887"/>
                    <a:pt x="204534" y="54716"/>
                    <a:pt x="207709" y="57362"/>
                  </a:cubicBezTo>
                  <a:cubicBezTo>
                    <a:pt x="210884" y="60008"/>
                    <a:pt x="342117" y="67945"/>
                    <a:pt x="331534" y="73237"/>
                  </a:cubicBezTo>
                  <a:cubicBezTo>
                    <a:pt x="320951" y="78529"/>
                    <a:pt x="188130" y="90170"/>
                    <a:pt x="144209" y="89112"/>
                  </a:cubicBezTo>
                  <a:cubicBezTo>
                    <a:pt x="100288" y="88054"/>
                    <a:pt x="69067" y="67945"/>
                    <a:pt x="68009" y="66887"/>
                  </a:cubicBezTo>
                  <a:cubicBezTo>
                    <a:pt x="66951" y="65829"/>
                    <a:pt x="147384" y="73766"/>
                    <a:pt x="137859" y="82762"/>
                  </a:cubicBezTo>
                  <a:cubicBezTo>
                    <a:pt x="128334" y="91758"/>
                    <a:pt x="-28299" y="119275"/>
                    <a:pt x="4509" y="1176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9" name="フリーフォーム 258">
              <a:extLst>
                <a:ext uri="{FF2B5EF4-FFF2-40B4-BE49-F238E27FC236}">
                  <a16:creationId xmlns:a16="http://schemas.microsoft.com/office/drawing/2014/main" id="{B0479CB0-D725-0399-271E-5966B5125732}"/>
                </a:ext>
              </a:extLst>
            </p:cNvPr>
            <p:cNvSpPr/>
            <p:nvPr/>
          </p:nvSpPr>
          <p:spPr>
            <a:xfrm>
              <a:off x="3990827" y="5064103"/>
              <a:ext cx="419364" cy="415327"/>
            </a:xfrm>
            <a:custGeom>
              <a:avLst/>
              <a:gdLst>
                <a:gd name="connsiteX0" fmla="*/ 148 w 419364"/>
                <a:gd name="connsiteY0" fmla="*/ 22 h 415327"/>
                <a:gd name="connsiteX1" fmla="*/ 308123 w 419364"/>
                <a:gd name="connsiteY1" fmla="*/ 292122 h 415327"/>
                <a:gd name="connsiteX2" fmla="*/ 416073 w 419364"/>
                <a:gd name="connsiteY2" fmla="*/ 412772 h 415327"/>
                <a:gd name="connsiteX3" fmla="*/ 381148 w 419364"/>
                <a:gd name="connsiteY3" fmla="*/ 365147 h 415327"/>
                <a:gd name="connsiteX4" fmla="*/ 276373 w 419364"/>
                <a:gd name="connsiteY4" fmla="*/ 257197 h 415327"/>
                <a:gd name="connsiteX5" fmla="*/ 266848 w 419364"/>
                <a:gd name="connsiteY5" fmla="*/ 320697 h 415327"/>
                <a:gd name="connsiteX6" fmla="*/ 266848 w 419364"/>
                <a:gd name="connsiteY6" fmla="*/ 276247 h 415327"/>
                <a:gd name="connsiteX7" fmla="*/ 148 w 419364"/>
                <a:gd name="connsiteY7" fmla="*/ 22 h 415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9364" h="415327">
                  <a:moveTo>
                    <a:pt x="148" y="22"/>
                  </a:moveTo>
                  <a:cubicBezTo>
                    <a:pt x="7027" y="2668"/>
                    <a:pt x="238802" y="223330"/>
                    <a:pt x="308123" y="292122"/>
                  </a:cubicBezTo>
                  <a:cubicBezTo>
                    <a:pt x="377444" y="360914"/>
                    <a:pt x="403902" y="400601"/>
                    <a:pt x="416073" y="412772"/>
                  </a:cubicBezTo>
                  <a:cubicBezTo>
                    <a:pt x="428244" y="424943"/>
                    <a:pt x="404431" y="391076"/>
                    <a:pt x="381148" y="365147"/>
                  </a:cubicBezTo>
                  <a:cubicBezTo>
                    <a:pt x="357865" y="339218"/>
                    <a:pt x="295423" y="264605"/>
                    <a:pt x="276373" y="257197"/>
                  </a:cubicBezTo>
                  <a:cubicBezTo>
                    <a:pt x="257323" y="249789"/>
                    <a:pt x="268435" y="317522"/>
                    <a:pt x="266848" y="320697"/>
                  </a:cubicBezTo>
                  <a:cubicBezTo>
                    <a:pt x="265261" y="323872"/>
                    <a:pt x="306535" y="323872"/>
                    <a:pt x="266848" y="276247"/>
                  </a:cubicBezTo>
                  <a:cubicBezTo>
                    <a:pt x="227161" y="228622"/>
                    <a:pt x="-6731" y="-2624"/>
                    <a:pt x="148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0" name="フリーフォーム 259">
              <a:extLst>
                <a:ext uri="{FF2B5EF4-FFF2-40B4-BE49-F238E27FC236}">
                  <a16:creationId xmlns:a16="http://schemas.microsoft.com/office/drawing/2014/main" id="{D48BDBA8-7080-0AAD-200F-D8B76140FF09}"/>
                </a:ext>
              </a:extLst>
            </p:cNvPr>
            <p:cNvSpPr/>
            <p:nvPr/>
          </p:nvSpPr>
          <p:spPr>
            <a:xfrm>
              <a:off x="5081735" y="5172901"/>
              <a:ext cx="360145" cy="201296"/>
            </a:xfrm>
            <a:custGeom>
              <a:avLst/>
              <a:gdLst>
                <a:gd name="connsiteX0" fmla="*/ 357040 w 360145"/>
                <a:gd name="connsiteY0" fmla="*/ 2349 h 201296"/>
                <a:gd name="connsiteX1" fmla="*/ 4615 w 360145"/>
                <a:gd name="connsiteY1" fmla="*/ 199199 h 201296"/>
                <a:gd name="connsiteX2" fmla="*/ 147490 w 360145"/>
                <a:gd name="connsiteY2" fmla="*/ 103949 h 201296"/>
                <a:gd name="connsiteX3" fmla="*/ 23665 w 360145"/>
                <a:gd name="connsiteY3" fmla="*/ 69024 h 201296"/>
                <a:gd name="connsiteX4" fmla="*/ 169715 w 360145"/>
                <a:gd name="connsiteY4" fmla="*/ 88074 h 201296"/>
                <a:gd name="connsiteX5" fmla="*/ 357040 w 360145"/>
                <a:gd name="connsiteY5" fmla="*/ 2349 h 20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145" h="201296">
                  <a:moveTo>
                    <a:pt x="357040" y="2349"/>
                  </a:moveTo>
                  <a:cubicBezTo>
                    <a:pt x="329523" y="20870"/>
                    <a:pt x="39540" y="182266"/>
                    <a:pt x="4615" y="199199"/>
                  </a:cubicBezTo>
                  <a:cubicBezTo>
                    <a:pt x="-30310" y="216132"/>
                    <a:pt x="144315" y="125645"/>
                    <a:pt x="147490" y="103949"/>
                  </a:cubicBezTo>
                  <a:cubicBezTo>
                    <a:pt x="150665" y="82253"/>
                    <a:pt x="19961" y="71670"/>
                    <a:pt x="23665" y="69024"/>
                  </a:cubicBezTo>
                  <a:cubicBezTo>
                    <a:pt x="27369" y="66378"/>
                    <a:pt x="117857" y="95482"/>
                    <a:pt x="169715" y="88074"/>
                  </a:cubicBezTo>
                  <a:cubicBezTo>
                    <a:pt x="221573" y="80666"/>
                    <a:pt x="384557" y="-16172"/>
                    <a:pt x="357040" y="23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1" name="フリーフォーム 260">
              <a:extLst>
                <a:ext uri="{FF2B5EF4-FFF2-40B4-BE49-F238E27FC236}">
                  <a16:creationId xmlns:a16="http://schemas.microsoft.com/office/drawing/2014/main" id="{9E8CE386-1843-073D-489D-870B30017A1C}"/>
                </a:ext>
              </a:extLst>
            </p:cNvPr>
            <p:cNvSpPr/>
            <p:nvPr/>
          </p:nvSpPr>
          <p:spPr>
            <a:xfrm>
              <a:off x="5051425" y="5203304"/>
              <a:ext cx="749159" cy="283096"/>
            </a:xfrm>
            <a:custGeom>
              <a:avLst/>
              <a:gdLst>
                <a:gd name="connsiteX0" fmla="*/ 0 w 749159"/>
                <a:gd name="connsiteY0" fmla="*/ 283096 h 283096"/>
                <a:gd name="connsiteX1" fmla="*/ 717550 w 749159"/>
                <a:gd name="connsiteY1" fmla="*/ 13221 h 283096"/>
                <a:gd name="connsiteX2" fmla="*/ 596900 w 749159"/>
                <a:gd name="connsiteY2" fmla="*/ 57671 h 283096"/>
                <a:gd name="connsiteX3" fmla="*/ 368300 w 749159"/>
                <a:gd name="connsiteY3" fmla="*/ 197371 h 283096"/>
                <a:gd name="connsiteX4" fmla="*/ 501650 w 749159"/>
                <a:gd name="connsiteY4" fmla="*/ 89421 h 283096"/>
                <a:gd name="connsiteX5" fmla="*/ 320675 w 749159"/>
                <a:gd name="connsiteY5" fmla="*/ 165621 h 283096"/>
                <a:gd name="connsiteX6" fmla="*/ 0 w 749159"/>
                <a:gd name="connsiteY6" fmla="*/ 283096 h 28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9159" h="283096">
                  <a:moveTo>
                    <a:pt x="0" y="283096"/>
                  </a:moveTo>
                  <a:lnTo>
                    <a:pt x="717550" y="13221"/>
                  </a:lnTo>
                  <a:cubicBezTo>
                    <a:pt x="817033" y="-24350"/>
                    <a:pt x="655108" y="26979"/>
                    <a:pt x="596900" y="57671"/>
                  </a:cubicBezTo>
                  <a:cubicBezTo>
                    <a:pt x="538692" y="88363"/>
                    <a:pt x="384175" y="192079"/>
                    <a:pt x="368300" y="197371"/>
                  </a:cubicBezTo>
                  <a:cubicBezTo>
                    <a:pt x="352425" y="202663"/>
                    <a:pt x="509587" y="94713"/>
                    <a:pt x="501650" y="89421"/>
                  </a:cubicBezTo>
                  <a:cubicBezTo>
                    <a:pt x="493713" y="84129"/>
                    <a:pt x="320675" y="165621"/>
                    <a:pt x="320675" y="165621"/>
                  </a:cubicBezTo>
                  <a:lnTo>
                    <a:pt x="0" y="28309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2" name="フリーフォーム 261">
              <a:extLst>
                <a:ext uri="{FF2B5EF4-FFF2-40B4-BE49-F238E27FC236}">
                  <a16:creationId xmlns:a16="http://schemas.microsoft.com/office/drawing/2014/main" id="{724D68D9-99B4-28CA-69C6-92DB2A0BA03D}"/>
                </a:ext>
              </a:extLst>
            </p:cNvPr>
            <p:cNvSpPr/>
            <p:nvPr/>
          </p:nvSpPr>
          <p:spPr>
            <a:xfrm>
              <a:off x="4431904" y="5422896"/>
              <a:ext cx="756085" cy="98448"/>
            </a:xfrm>
            <a:custGeom>
              <a:avLst/>
              <a:gdLst>
                <a:gd name="connsiteX0" fmla="*/ 396 w 756085"/>
                <a:gd name="connsiteY0" fmla="*/ 98429 h 98448"/>
                <a:gd name="connsiteX1" fmla="*/ 289321 w 756085"/>
                <a:gd name="connsiteY1" fmla="*/ 50804 h 98448"/>
                <a:gd name="connsiteX2" fmla="*/ 514746 w 756085"/>
                <a:gd name="connsiteY2" fmla="*/ 63504 h 98448"/>
                <a:gd name="connsiteX3" fmla="*/ 460771 w 756085"/>
                <a:gd name="connsiteY3" fmla="*/ 60329 h 98448"/>
                <a:gd name="connsiteX4" fmla="*/ 756046 w 756085"/>
                <a:gd name="connsiteY4" fmla="*/ 4 h 98448"/>
                <a:gd name="connsiteX5" fmla="*/ 438546 w 756085"/>
                <a:gd name="connsiteY5" fmla="*/ 57154 h 98448"/>
                <a:gd name="connsiteX6" fmla="*/ 203596 w 756085"/>
                <a:gd name="connsiteY6" fmla="*/ 41279 h 98448"/>
                <a:gd name="connsiteX7" fmla="*/ 225821 w 756085"/>
                <a:gd name="connsiteY7" fmla="*/ 44454 h 98448"/>
                <a:gd name="connsiteX8" fmla="*/ 396 w 756085"/>
                <a:gd name="connsiteY8" fmla="*/ 98429 h 98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6085" h="98448">
                  <a:moveTo>
                    <a:pt x="396" y="98429"/>
                  </a:moveTo>
                  <a:cubicBezTo>
                    <a:pt x="10979" y="99487"/>
                    <a:pt x="203596" y="56625"/>
                    <a:pt x="289321" y="50804"/>
                  </a:cubicBezTo>
                  <a:cubicBezTo>
                    <a:pt x="375046" y="44983"/>
                    <a:pt x="514746" y="63504"/>
                    <a:pt x="514746" y="63504"/>
                  </a:cubicBezTo>
                  <a:cubicBezTo>
                    <a:pt x="543321" y="65091"/>
                    <a:pt x="420554" y="70912"/>
                    <a:pt x="460771" y="60329"/>
                  </a:cubicBezTo>
                  <a:cubicBezTo>
                    <a:pt x="500988" y="49746"/>
                    <a:pt x="759750" y="533"/>
                    <a:pt x="756046" y="4"/>
                  </a:cubicBezTo>
                  <a:cubicBezTo>
                    <a:pt x="752342" y="-525"/>
                    <a:pt x="530621" y="50275"/>
                    <a:pt x="438546" y="57154"/>
                  </a:cubicBezTo>
                  <a:lnTo>
                    <a:pt x="203596" y="41279"/>
                  </a:lnTo>
                  <a:cubicBezTo>
                    <a:pt x="168142" y="39162"/>
                    <a:pt x="257571" y="35987"/>
                    <a:pt x="225821" y="44454"/>
                  </a:cubicBezTo>
                  <a:cubicBezTo>
                    <a:pt x="194071" y="52921"/>
                    <a:pt x="-10187" y="97371"/>
                    <a:pt x="396" y="984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3" name="フリーフォーム 262">
              <a:extLst>
                <a:ext uri="{FF2B5EF4-FFF2-40B4-BE49-F238E27FC236}">
                  <a16:creationId xmlns:a16="http://schemas.microsoft.com/office/drawing/2014/main" id="{F9078BDE-C977-E597-F395-6BE831716631}"/>
                </a:ext>
              </a:extLst>
            </p:cNvPr>
            <p:cNvSpPr/>
            <p:nvPr/>
          </p:nvSpPr>
          <p:spPr>
            <a:xfrm>
              <a:off x="4063970" y="3775071"/>
              <a:ext cx="35490" cy="111135"/>
            </a:xfrm>
            <a:custGeom>
              <a:avLst/>
              <a:gdLst>
                <a:gd name="connsiteX0" fmla="*/ 15905 w 35490"/>
                <a:gd name="connsiteY0" fmla="*/ 4 h 111135"/>
                <a:gd name="connsiteX1" fmla="*/ 28605 w 35490"/>
                <a:gd name="connsiteY1" fmla="*/ 63504 h 111135"/>
                <a:gd name="connsiteX2" fmla="*/ 30 w 35490"/>
                <a:gd name="connsiteY2" fmla="*/ 111129 h 111135"/>
                <a:gd name="connsiteX3" fmla="*/ 34955 w 35490"/>
                <a:gd name="connsiteY3" fmla="*/ 66679 h 111135"/>
                <a:gd name="connsiteX4" fmla="*/ 15905 w 35490"/>
                <a:gd name="connsiteY4" fmla="*/ 4 h 11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90" h="111135">
                  <a:moveTo>
                    <a:pt x="15905" y="4"/>
                  </a:moveTo>
                  <a:cubicBezTo>
                    <a:pt x="14847" y="-525"/>
                    <a:pt x="31251" y="44983"/>
                    <a:pt x="28605" y="63504"/>
                  </a:cubicBezTo>
                  <a:cubicBezTo>
                    <a:pt x="25959" y="82025"/>
                    <a:pt x="-1028" y="110600"/>
                    <a:pt x="30" y="111129"/>
                  </a:cubicBezTo>
                  <a:cubicBezTo>
                    <a:pt x="1088" y="111658"/>
                    <a:pt x="30722" y="81496"/>
                    <a:pt x="34955" y="66679"/>
                  </a:cubicBezTo>
                  <a:cubicBezTo>
                    <a:pt x="39188" y="51862"/>
                    <a:pt x="16963" y="533"/>
                    <a:pt x="15905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フリーフォーム 263">
              <a:extLst>
                <a:ext uri="{FF2B5EF4-FFF2-40B4-BE49-F238E27FC236}">
                  <a16:creationId xmlns:a16="http://schemas.microsoft.com/office/drawing/2014/main" id="{D37BC513-B039-E83D-527B-181488D727A4}"/>
                </a:ext>
              </a:extLst>
            </p:cNvPr>
            <p:cNvSpPr/>
            <p:nvPr/>
          </p:nvSpPr>
          <p:spPr>
            <a:xfrm>
              <a:off x="5427012" y="3695652"/>
              <a:ext cx="40345" cy="82727"/>
            </a:xfrm>
            <a:custGeom>
              <a:avLst/>
              <a:gdLst>
                <a:gd name="connsiteX0" fmla="*/ 40338 w 40345"/>
                <a:gd name="connsiteY0" fmla="*/ 48 h 82727"/>
                <a:gd name="connsiteX1" fmla="*/ 5413 w 40345"/>
                <a:gd name="connsiteY1" fmla="*/ 57198 h 82727"/>
                <a:gd name="connsiteX2" fmla="*/ 2238 w 40345"/>
                <a:gd name="connsiteY2" fmla="*/ 82598 h 82727"/>
                <a:gd name="connsiteX3" fmla="*/ 2238 w 40345"/>
                <a:gd name="connsiteY3" fmla="*/ 47673 h 82727"/>
                <a:gd name="connsiteX4" fmla="*/ 40338 w 40345"/>
                <a:gd name="connsiteY4" fmla="*/ 48 h 8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45" h="82727">
                  <a:moveTo>
                    <a:pt x="40338" y="48"/>
                  </a:moveTo>
                  <a:cubicBezTo>
                    <a:pt x="40867" y="1635"/>
                    <a:pt x="11763" y="43440"/>
                    <a:pt x="5413" y="57198"/>
                  </a:cubicBezTo>
                  <a:cubicBezTo>
                    <a:pt x="-937" y="70956"/>
                    <a:pt x="2767" y="84185"/>
                    <a:pt x="2238" y="82598"/>
                  </a:cubicBezTo>
                  <a:cubicBezTo>
                    <a:pt x="1709" y="81011"/>
                    <a:pt x="-2524" y="59315"/>
                    <a:pt x="2238" y="47673"/>
                  </a:cubicBezTo>
                  <a:cubicBezTo>
                    <a:pt x="7000" y="36031"/>
                    <a:pt x="39809" y="-1539"/>
                    <a:pt x="40338" y="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フリーフォーム 264">
              <a:extLst>
                <a:ext uri="{FF2B5EF4-FFF2-40B4-BE49-F238E27FC236}">
                  <a16:creationId xmlns:a16="http://schemas.microsoft.com/office/drawing/2014/main" id="{B422CF65-A8AC-EC89-0249-BB8D03B7BC43}"/>
                </a:ext>
              </a:extLst>
            </p:cNvPr>
            <p:cNvSpPr/>
            <p:nvPr/>
          </p:nvSpPr>
          <p:spPr>
            <a:xfrm>
              <a:off x="4365604" y="3463922"/>
              <a:ext cx="12737" cy="107966"/>
            </a:xfrm>
            <a:custGeom>
              <a:avLst/>
              <a:gdLst>
                <a:gd name="connsiteX0" fmla="*/ 3196 w 12737"/>
                <a:gd name="connsiteY0" fmla="*/ 3 h 107966"/>
                <a:gd name="connsiteX1" fmla="*/ 9546 w 12737"/>
                <a:gd name="connsiteY1" fmla="*/ 73028 h 107966"/>
                <a:gd name="connsiteX2" fmla="*/ 21 w 12737"/>
                <a:gd name="connsiteY2" fmla="*/ 107953 h 107966"/>
                <a:gd name="connsiteX3" fmla="*/ 12721 w 12737"/>
                <a:gd name="connsiteY3" fmla="*/ 76203 h 107966"/>
                <a:gd name="connsiteX4" fmla="*/ 3196 w 12737"/>
                <a:gd name="connsiteY4" fmla="*/ 3 h 10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7" h="107966">
                  <a:moveTo>
                    <a:pt x="3196" y="3"/>
                  </a:moveTo>
                  <a:cubicBezTo>
                    <a:pt x="2667" y="-526"/>
                    <a:pt x="10075" y="55036"/>
                    <a:pt x="9546" y="73028"/>
                  </a:cubicBezTo>
                  <a:cubicBezTo>
                    <a:pt x="9017" y="91020"/>
                    <a:pt x="-508" y="107424"/>
                    <a:pt x="21" y="107953"/>
                  </a:cubicBezTo>
                  <a:cubicBezTo>
                    <a:pt x="550" y="108482"/>
                    <a:pt x="13250" y="93665"/>
                    <a:pt x="12721" y="76203"/>
                  </a:cubicBezTo>
                  <a:cubicBezTo>
                    <a:pt x="12192" y="58741"/>
                    <a:pt x="3725" y="532"/>
                    <a:pt x="3196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6" name="フリーフォーム 265">
              <a:extLst>
                <a:ext uri="{FF2B5EF4-FFF2-40B4-BE49-F238E27FC236}">
                  <a16:creationId xmlns:a16="http://schemas.microsoft.com/office/drawing/2014/main" id="{DC0EF5E3-7FBB-C15E-B53A-2B637B8BA495}"/>
                </a:ext>
              </a:extLst>
            </p:cNvPr>
            <p:cNvSpPr/>
            <p:nvPr/>
          </p:nvSpPr>
          <p:spPr>
            <a:xfrm>
              <a:off x="5143495" y="3476535"/>
              <a:ext cx="47629" cy="116647"/>
            </a:xfrm>
            <a:custGeom>
              <a:avLst/>
              <a:gdLst>
                <a:gd name="connsiteX0" fmla="*/ 5 w 47629"/>
                <a:gd name="connsiteY0" fmla="*/ 90 h 116647"/>
                <a:gd name="connsiteX1" fmla="*/ 44455 w 47629"/>
                <a:gd name="connsiteY1" fmla="*/ 111215 h 116647"/>
                <a:gd name="connsiteX2" fmla="*/ 41280 w 47629"/>
                <a:gd name="connsiteY2" fmla="*/ 92165 h 116647"/>
                <a:gd name="connsiteX3" fmla="*/ 5 w 47629"/>
                <a:gd name="connsiteY3" fmla="*/ 90 h 11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9" h="116647">
                  <a:moveTo>
                    <a:pt x="5" y="90"/>
                  </a:moveTo>
                  <a:cubicBezTo>
                    <a:pt x="534" y="3265"/>
                    <a:pt x="44455" y="111215"/>
                    <a:pt x="44455" y="111215"/>
                  </a:cubicBezTo>
                  <a:cubicBezTo>
                    <a:pt x="51334" y="126561"/>
                    <a:pt x="45513" y="105923"/>
                    <a:pt x="41280" y="92165"/>
                  </a:cubicBezTo>
                  <a:cubicBezTo>
                    <a:pt x="37047" y="78407"/>
                    <a:pt x="-524" y="-3085"/>
                    <a:pt x="5" y="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7" name="フリーフォーム 266">
              <a:extLst>
                <a:ext uri="{FF2B5EF4-FFF2-40B4-BE49-F238E27FC236}">
                  <a16:creationId xmlns:a16="http://schemas.microsoft.com/office/drawing/2014/main" id="{E763CA66-D5D2-8E7F-1F48-77B37E841E44}"/>
                </a:ext>
              </a:extLst>
            </p:cNvPr>
            <p:cNvSpPr/>
            <p:nvPr/>
          </p:nvSpPr>
          <p:spPr>
            <a:xfrm>
              <a:off x="4184650" y="3857609"/>
              <a:ext cx="12823" cy="98505"/>
            </a:xfrm>
            <a:custGeom>
              <a:avLst/>
              <a:gdLst>
                <a:gd name="connsiteX0" fmla="*/ 0 w 12823"/>
                <a:gd name="connsiteY0" fmla="*/ 16 h 98505"/>
                <a:gd name="connsiteX1" fmla="*/ 12700 w 12823"/>
                <a:gd name="connsiteY1" fmla="*/ 66691 h 98505"/>
                <a:gd name="connsiteX2" fmla="*/ 0 w 12823"/>
                <a:gd name="connsiteY2" fmla="*/ 98441 h 98505"/>
                <a:gd name="connsiteX3" fmla="*/ 12700 w 12823"/>
                <a:gd name="connsiteY3" fmla="*/ 73041 h 98505"/>
                <a:gd name="connsiteX4" fmla="*/ 0 w 12823"/>
                <a:gd name="connsiteY4" fmla="*/ 16 h 9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3" h="98505">
                  <a:moveTo>
                    <a:pt x="0" y="16"/>
                  </a:moveTo>
                  <a:cubicBezTo>
                    <a:pt x="0" y="-1042"/>
                    <a:pt x="12700" y="50287"/>
                    <a:pt x="12700" y="66691"/>
                  </a:cubicBezTo>
                  <a:cubicBezTo>
                    <a:pt x="12700" y="83095"/>
                    <a:pt x="0" y="97383"/>
                    <a:pt x="0" y="98441"/>
                  </a:cubicBezTo>
                  <a:cubicBezTo>
                    <a:pt x="0" y="99499"/>
                    <a:pt x="11113" y="87328"/>
                    <a:pt x="12700" y="73041"/>
                  </a:cubicBezTo>
                  <a:cubicBezTo>
                    <a:pt x="14287" y="58754"/>
                    <a:pt x="0" y="1074"/>
                    <a:pt x="0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8" name="フリーフォーム 267">
              <a:extLst>
                <a:ext uri="{FF2B5EF4-FFF2-40B4-BE49-F238E27FC236}">
                  <a16:creationId xmlns:a16="http://schemas.microsoft.com/office/drawing/2014/main" id="{41979BE0-AEB7-7EFA-8D2B-6F3C80AEB1D3}"/>
                </a:ext>
              </a:extLst>
            </p:cNvPr>
            <p:cNvSpPr/>
            <p:nvPr/>
          </p:nvSpPr>
          <p:spPr>
            <a:xfrm>
              <a:off x="4175072" y="3825860"/>
              <a:ext cx="22314" cy="95371"/>
            </a:xfrm>
            <a:custGeom>
              <a:avLst/>
              <a:gdLst>
                <a:gd name="connsiteX0" fmla="*/ 53 w 22314"/>
                <a:gd name="connsiteY0" fmla="*/ 15 h 95371"/>
                <a:gd name="connsiteX1" fmla="*/ 15928 w 22314"/>
                <a:gd name="connsiteY1" fmla="*/ 69865 h 95371"/>
                <a:gd name="connsiteX2" fmla="*/ 12753 w 22314"/>
                <a:gd name="connsiteY2" fmla="*/ 95265 h 95371"/>
                <a:gd name="connsiteX3" fmla="*/ 22278 w 22314"/>
                <a:gd name="connsiteY3" fmla="*/ 76215 h 95371"/>
                <a:gd name="connsiteX4" fmla="*/ 53 w 22314"/>
                <a:gd name="connsiteY4" fmla="*/ 15 h 9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14" h="95371">
                  <a:moveTo>
                    <a:pt x="53" y="15"/>
                  </a:moveTo>
                  <a:cubicBezTo>
                    <a:pt x="-1005" y="-1043"/>
                    <a:pt x="13811" y="53990"/>
                    <a:pt x="15928" y="69865"/>
                  </a:cubicBezTo>
                  <a:cubicBezTo>
                    <a:pt x="18045" y="85740"/>
                    <a:pt x="12753" y="95265"/>
                    <a:pt x="12753" y="95265"/>
                  </a:cubicBezTo>
                  <a:cubicBezTo>
                    <a:pt x="13811" y="96323"/>
                    <a:pt x="21220" y="89444"/>
                    <a:pt x="22278" y="76215"/>
                  </a:cubicBezTo>
                  <a:cubicBezTo>
                    <a:pt x="23336" y="62986"/>
                    <a:pt x="1111" y="1073"/>
                    <a:pt x="53" y="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9" name="フリーフォーム 268">
              <a:extLst>
                <a:ext uri="{FF2B5EF4-FFF2-40B4-BE49-F238E27FC236}">
                  <a16:creationId xmlns:a16="http://schemas.microsoft.com/office/drawing/2014/main" id="{0E7A9C1D-1839-C5CA-34AA-FAF989FBEEF1}"/>
                </a:ext>
              </a:extLst>
            </p:cNvPr>
            <p:cNvSpPr/>
            <p:nvPr/>
          </p:nvSpPr>
          <p:spPr>
            <a:xfrm>
              <a:off x="4978767" y="2887964"/>
              <a:ext cx="219675" cy="240764"/>
            </a:xfrm>
            <a:custGeom>
              <a:avLst/>
              <a:gdLst>
                <a:gd name="connsiteX0" fmla="*/ 218708 w 219675"/>
                <a:gd name="connsiteY0" fmla="*/ 1286 h 240764"/>
                <a:gd name="connsiteX1" fmla="*/ 9158 w 219675"/>
                <a:gd name="connsiteY1" fmla="*/ 233061 h 240764"/>
                <a:gd name="connsiteX2" fmla="*/ 47258 w 219675"/>
                <a:gd name="connsiteY2" fmla="*/ 182261 h 240764"/>
                <a:gd name="connsiteX3" fmla="*/ 136158 w 219675"/>
                <a:gd name="connsiteY3" fmla="*/ 150511 h 240764"/>
                <a:gd name="connsiteX4" fmla="*/ 94883 w 219675"/>
                <a:gd name="connsiteY4" fmla="*/ 147336 h 240764"/>
                <a:gd name="connsiteX5" fmla="*/ 113933 w 219675"/>
                <a:gd name="connsiteY5" fmla="*/ 106061 h 240764"/>
                <a:gd name="connsiteX6" fmla="*/ 88533 w 219675"/>
                <a:gd name="connsiteY6" fmla="*/ 137811 h 240764"/>
                <a:gd name="connsiteX7" fmla="*/ 218708 w 219675"/>
                <a:gd name="connsiteY7" fmla="*/ 1286 h 24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675" h="240764">
                  <a:moveTo>
                    <a:pt x="218708" y="1286"/>
                  </a:moveTo>
                  <a:cubicBezTo>
                    <a:pt x="205479" y="17161"/>
                    <a:pt x="37733" y="202899"/>
                    <a:pt x="9158" y="233061"/>
                  </a:cubicBezTo>
                  <a:cubicBezTo>
                    <a:pt x="-19417" y="263223"/>
                    <a:pt x="26091" y="196019"/>
                    <a:pt x="47258" y="182261"/>
                  </a:cubicBezTo>
                  <a:cubicBezTo>
                    <a:pt x="68425" y="168503"/>
                    <a:pt x="128221" y="156332"/>
                    <a:pt x="136158" y="150511"/>
                  </a:cubicBezTo>
                  <a:cubicBezTo>
                    <a:pt x="144095" y="144690"/>
                    <a:pt x="98587" y="154744"/>
                    <a:pt x="94883" y="147336"/>
                  </a:cubicBezTo>
                  <a:cubicBezTo>
                    <a:pt x="91179" y="139928"/>
                    <a:pt x="114991" y="107649"/>
                    <a:pt x="113933" y="106061"/>
                  </a:cubicBezTo>
                  <a:cubicBezTo>
                    <a:pt x="112875" y="104473"/>
                    <a:pt x="71600" y="154215"/>
                    <a:pt x="88533" y="137811"/>
                  </a:cubicBezTo>
                  <a:cubicBezTo>
                    <a:pt x="105466" y="121407"/>
                    <a:pt x="231937" y="-14589"/>
                    <a:pt x="218708" y="12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0" name="フリーフォーム 269">
              <a:extLst>
                <a:ext uri="{FF2B5EF4-FFF2-40B4-BE49-F238E27FC236}">
                  <a16:creationId xmlns:a16="http://schemas.microsoft.com/office/drawing/2014/main" id="{03A867FE-52FC-C079-A89D-D65E9DC733DD}"/>
                </a:ext>
              </a:extLst>
            </p:cNvPr>
            <p:cNvSpPr/>
            <p:nvPr/>
          </p:nvSpPr>
          <p:spPr>
            <a:xfrm>
              <a:off x="4397372" y="2949564"/>
              <a:ext cx="82934" cy="99846"/>
            </a:xfrm>
            <a:custGeom>
              <a:avLst/>
              <a:gdLst>
                <a:gd name="connsiteX0" fmla="*/ 3 w 82934"/>
                <a:gd name="connsiteY0" fmla="*/ 11 h 99846"/>
                <a:gd name="connsiteX1" fmla="*/ 76203 w 82934"/>
                <a:gd name="connsiteY1" fmla="*/ 92086 h 99846"/>
                <a:gd name="connsiteX2" fmla="*/ 73028 w 82934"/>
                <a:gd name="connsiteY2" fmla="*/ 85736 h 99846"/>
                <a:gd name="connsiteX3" fmla="*/ 3 w 82934"/>
                <a:gd name="connsiteY3" fmla="*/ 11 h 9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934" h="99846">
                  <a:moveTo>
                    <a:pt x="3" y="11"/>
                  </a:moveTo>
                  <a:cubicBezTo>
                    <a:pt x="532" y="1069"/>
                    <a:pt x="76203" y="92086"/>
                    <a:pt x="76203" y="92086"/>
                  </a:cubicBezTo>
                  <a:cubicBezTo>
                    <a:pt x="88374" y="106373"/>
                    <a:pt x="82024" y="98965"/>
                    <a:pt x="73028" y="85736"/>
                  </a:cubicBezTo>
                  <a:cubicBezTo>
                    <a:pt x="64032" y="72507"/>
                    <a:pt x="-526" y="-1047"/>
                    <a:pt x="3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フリーフォーム 270">
              <a:extLst>
                <a:ext uri="{FF2B5EF4-FFF2-40B4-BE49-F238E27FC236}">
                  <a16:creationId xmlns:a16="http://schemas.microsoft.com/office/drawing/2014/main" id="{6028B80A-B94C-C1D1-642A-F8D7296B6020}"/>
                </a:ext>
              </a:extLst>
            </p:cNvPr>
            <p:cNvSpPr/>
            <p:nvPr/>
          </p:nvSpPr>
          <p:spPr>
            <a:xfrm>
              <a:off x="4092575" y="2882802"/>
              <a:ext cx="273081" cy="152498"/>
            </a:xfrm>
            <a:custGeom>
              <a:avLst/>
              <a:gdLst>
                <a:gd name="connsiteX0" fmla="*/ 0 w 273081"/>
                <a:gd name="connsiteY0" fmla="*/ 98 h 152498"/>
                <a:gd name="connsiteX1" fmla="*/ 123825 w 273081"/>
                <a:gd name="connsiteY1" fmla="*/ 47723 h 152498"/>
                <a:gd name="connsiteX2" fmla="*/ 193675 w 273081"/>
                <a:gd name="connsiteY2" fmla="*/ 123923 h 152498"/>
                <a:gd name="connsiteX3" fmla="*/ 203200 w 273081"/>
                <a:gd name="connsiteY3" fmla="*/ 104873 h 152498"/>
                <a:gd name="connsiteX4" fmla="*/ 273050 w 273081"/>
                <a:gd name="connsiteY4" fmla="*/ 152498 h 152498"/>
                <a:gd name="connsiteX5" fmla="*/ 193675 w 273081"/>
                <a:gd name="connsiteY5" fmla="*/ 104873 h 152498"/>
                <a:gd name="connsiteX6" fmla="*/ 184150 w 273081"/>
                <a:gd name="connsiteY6" fmla="*/ 69948 h 152498"/>
                <a:gd name="connsiteX7" fmla="*/ 177800 w 273081"/>
                <a:gd name="connsiteY7" fmla="*/ 92173 h 152498"/>
                <a:gd name="connsiteX8" fmla="*/ 117475 w 273081"/>
                <a:gd name="connsiteY8" fmla="*/ 28673 h 152498"/>
                <a:gd name="connsiteX9" fmla="*/ 123825 w 273081"/>
                <a:gd name="connsiteY9" fmla="*/ 35023 h 152498"/>
                <a:gd name="connsiteX10" fmla="*/ 0 w 273081"/>
                <a:gd name="connsiteY10" fmla="*/ 98 h 15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081" h="152498">
                  <a:moveTo>
                    <a:pt x="0" y="98"/>
                  </a:moveTo>
                  <a:cubicBezTo>
                    <a:pt x="0" y="2215"/>
                    <a:pt x="91546" y="27086"/>
                    <a:pt x="123825" y="47723"/>
                  </a:cubicBezTo>
                  <a:cubicBezTo>
                    <a:pt x="156104" y="68361"/>
                    <a:pt x="180446" y="114398"/>
                    <a:pt x="193675" y="123923"/>
                  </a:cubicBezTo>
                  <a:cubicBezTo>
                    <a:pt x="206904" y="133448"/>
                    <a:pt x="189971" y="100111"/>
                    <a:pt x="203200" y="104873"/>
                  </a:cubicBezTo>
                  <a:cubicBezTo>
                    <a:pt x="216429" y="109635"/>
                    <a:pt x="274637" y="152498"/>
                    <a:pt x="273050" y="152498"/>
                  </a:cubicBezTo>
                  <a:cubicBezTo>
                    <a:pt x="271463" y="152498"/>
                    <a:pt x="208492" y="118631"/>
                    <a:pt x="193675" y="104873"/>
                  </a:cubicBezTo>
                  <a:cubicBezTo>
                    <a:pt x="178858" y="91115"/>
                    <a:pt x="186796" y="72065"/>
                    <a:pt x="184150" y="69948"/>
                  </a:cubicBezTo>
                  <a:cubicBezTo>
                    <a:pt x="181504" y="67831"/>
                    <a:pt x="188912" y="99052"/>
                    <a:pt x="177800" y="92173"/>
                  </a:cubicBezTo>
                  <a:cubicBezTo>
                    <a:pt x="166688" y="85294"/>
                    <a:pt x="117475" y="28673"/>
                    <a:pt x="117475" y="28673"/>
                  </a:cubicBezTo>
                  <a:cubicBezTo>
                    <a:pt x="108479" y="19148"/>
                    <a:pt x="141817" y="39256"/>
                    <a:pt x="123825" y="35023"/>
                  </a:cubicBezTo>
                  <a:cubicBezTo>
                    <a:pt x="105833" y="30790"/>
                    <a:pt x="0" y="-2019"/>
                    <a:pt x="0" y="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2" name="フリーフォーム 271">
              <a:extLst>
                <a:ext uri="{FF2B5EF4-FFF2-40B4-BE49-F238E27FC236}">
                  <a16:creationId xmlns:a16="http://schemas.microsoft.com/office/drawing/2014/main" id="{A0BA3126-6E68-8B10-29C6-D3BBE9EBE97F}"/>
                </a:ext>
              </a:extLst>
            </p:cNvPr>
            <p:cNvSpPr/>
            <p:nvPr/>
          </p:nvSpPr>
          <p:spPr>
            <a:xfrm>
              <a:off x="3722650" y="3892493"/>
              <a:ext cx="27035" cy="108397"/>
            </a:xfrm>
            <a:custGeom>
              <a:avLst/>
              <a:gdLst>
                <a:gd name="connsiteX0" fmla="*/ 27025 w 27035"/>
                <a:gd name="connsiteY0" fmla="*/ 57 h 108397"/>
                <a:gd name="connsiteX1" fmla="*/ 4800 w 27035"/>
                <a:gd name="connsiteY1" fmla="*/ 85782 h 108397"/>
                <a:gd name="connsiteX2" fmla="*/ 7975 w 27035"/>
                <a:gd name="connsiteY2" fmla="*/ 108007 h 108397"/>
                <a:gd name="connsiteX3" fmla="*/ 1625 w 27035"/>
                <a:gd name="connsiteY3" fmla="*/ 73082 h 108397"/>
                <a:gd name="connsiteX4" fmla="*/ 27025 w 27035"/>
                <a:gd name="connsiteY4" fmla="*/ 57 h 108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35" h="108397">
                  <a:moveTo>
                    <a:pt x="27025" y="57"/>
                  </a:moveTo>
                  <a:cubicBezTo>
                    <a:pt x="27554" y="2174"/>
                    <a:pt x="7975" y="67790"/>
                    <a:pt x="4800" y="85782"/>
                  </a:cubicBezTo>
                  <a:cubicBezTo>
                    <a:pt x="1625" y="103774"/>
                    <a:pt x="8504" y="110124"/>
                    <a:pt x="7975" y="108007"/>
                  </a:cubicBezTo>
                  <a:cubicBezTo>
                    <a:pt x="7446" y="105890"/>
                    <a:pt x="-4196" y="91603"/>
                    <a:pt x="1625" y="73082"/>
                  </a:cubicBezTo>
                  <a:cubicBezTo>
                    <a:pt x="7446" y="54561"/>
                    <a:pt x="26496" y="-2060"/>
                    <a:pt x="27025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3" name="フリーフォーム 272">
              <a:extLst>
                <a:ext uri="{FF2B5EF4-FFF2-40B4-BE49-F238E27FC236}">
                  <a16:creationId xmlns:a16="http://schemas.microsoft.com/office/drawing/2014/main" id="{0750A178-9D0B-D11B-CED0-26A36FA39AFF}"/>
                </a:ext>
              </a:extLst>
            </p:cNvPr>
            <p:cNvSpPr/>
            <p:nvPr/>
          </p:nvSpPr>
          <p:spPr>
            <a:xfrm>
              <a:off x="4500240" y="4114559"/>
              <a:ext cx="40039" cy="108279"/>
            </a:xfrm>
            <a:custGeom>
              <a:avLst/>
              <a:gdLst>
                <a:gd name="connsiteX0" fmla="*/ 40010 w 40039"/>
                <a:gd name="connsiteY0" fmla="*/ 241 h 108279"/>
                <a:gd name="connsiteX1" fmla="*/ 1910 w 40039"/>
                <a:gd name="connsiteY1" fmla="*/ 105016 h 108279"/>
                <a:gd name="connsiteX2" fmla="*/ 8260 w 40039"/>
                <a:gd name="connsiteY2" fmla="*/ 76441 h 108279"/>
                <a:gd name="connsiteX3" fmla="*/ 40010 w 40039"/>
                <a:gd name="connsiteY3" fmla="*/ 241 h 10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39" h="108279">
                  <a:moveTo>
                    <a:pt x="40010" y="241"/>
                  </a:moveTo>
                  <a:cubicBezTo>
                    <a:pt x="38952" y="5003"/>
                    <a:pt x="7202" y="92316"/>
                    <a:pt x="1910" y="105016"/>
                  </a:cubicBezTo>
                  <a:cubicBezTo>
                    <a:pt x="-3382" y="117716"/>
                    <a:pt x="3498" y="90199"/>
                    <a:pt x="8260" y="76441"/>
                  </a:cubicBezTo>
                  <a:cubicBezTo>
                    <a:pt x="13022" y="62683"/>
                    <a:pt x="41068" y="-4521"/>
                    <a:pt x="40010" y="2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4" name="フリーフォーム 273">
              <a:extLst>
                <a:ext uri="{FF2B5EF4-FFF2-40B4-BE49-F238E27FC236}">
                  <a16:creationId xmlns:a16="http://schemas.microsoft.com/office/drawing/2014/main" id="{5D5E295F-324C-C7D1-345A-C3A102745EC2}"/>
                </a:ext>
              </a:extLst>
            </p:cNvPr>
            <p:cNvSpPr/>
            <p:nvPr/>
          </p:nvSpPr>
          <p:spPr>
            <a:xfrm>
              <a:off x="5114919" y="4260850"/>
              <a:ext cx="31788" cy="92075"/>
            </a:xfrm>
            <a:custGeom>
              <a:avLst/>
              <a:gdLst>
                <a:gd name="connsiteX0" fmla="*/ 31756 w 31788"/>
                <a:gd name="connsiteY0" fmla="*/ 0 h 92075"/>
                <a:gd name="connsiteX1" fmla="*/ 6356 w 31788"/>
                <a:gd name="connsiteY1" fmla="*/ 69850 h 92075"/>
                <a:gd name="connsiteX2" fmla="*/ 25406 w 31788"/>
                <a:gd name="connsiteY2" fmla="*/ 92075 h 92075"/>
                <a:gd name="connsiteX3" fmla="*/ 6 w 31788"/>
                <a:gd name="connsiteY3" fmla="*/ 69850 h 92075"/>
                <a:gd name="connsiteX4" fmla="*/ 31756 w 31788"/>
                <a:gd name="connsiteY4" fmla="*/ 0 h 9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88" h="92075">
                  <a:moveTo>
                    <a:pt x="31756" y="0"/>
                  </a:moveTo>
                  <a:cubicBezTo>
                    <a:pt x="32814" y="0"/>
                    <a:pt x="7414" y="54504"/>
                    <a:pt x="6356" y="69850"/>
                  </a:cubicBezTo>
                  <a:cubicBezTo>
                    <a:pt x="5298" y="85196"/>
                    <a:pt x="26464" y="92075"/>
                    <a:pt x="25406" y="92075"/>
                  </a:cubicBezTo>
                  <a:cubicBezTo>
                    <a:pt x="24348" y="92075"/>
                    <a:pt x="535" y="82550"/>
                    <a:pt x="6" y="69850"/>
                  </a:cubicBezTo>
                  <a:cubicBezTo>
                    <a:pt x="-523" y="57150"/>
                    <a:pt x="30698" y="0"/>
                    <a:pt x="3175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5" name="フリーフォーム 274">
              <a:extLst>
                <a:ext uri="{FF2B5EF4-FFF2-40B4-BE49-F238E27FC236}">
                  <a16:creationId xmlns:a16="http://schemas.microsoft.com/office/drawing/2014/main" id="{40916A21-DB4E-FEAC-B58D-5CAB4514CCCD}"/>
                </a:ext>
              </a:extLst>
            </p:cNvPr>
            <p:cNvSpPr/>
            <p:nvPr/>
          </p:nvSpPr>
          <p:spPr>
            <a:xfrm>
              <a:off x="4209511" y="4294819"/>
              <a:ext cx="182284" cy="172207"/>
            </a:xfrm>
            <a:custGeom>
              <a:avLst/>
              <a:gdLst>
                <a:gd name="connsiteX0" fmla="*/ 181514 w 182284"/>
                <a:gd name="connsiteY0" fmla="*/ 956 h 172207"/>
                <a:gd name="connsiteX1" fmla="*/ 3714 w 182284"/>
                <a:gd name="connsiteY1" fmla="*/ 169231 h 172207"/>
                <a:gd name="connsiteX2" fmla="*/ 67214 w 182284"/>
                <a:gd name="connsiteY2" fmla="*/ 102556 h 172207"/>
                <a:gd name="connsiteX3" fmla="*/ 181514 w 182284"/>
                <a:gd name="connsiteY3" fmla="*/ 956 h 1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284" h="172207">
                  <a:moveTo>
                    <a:pt x="181514" y="956"/>
                  </a:moveTo>
                  <a:cubicBezTo>
                    <a:pt x="170931" y="12068"/>
                    <a:pt x="22764" y="152298"/>
                    <a:pt x="3714" y="169231"/>
                  </a:cubicBezTo>
                  <a:cubicBezTo>
                    <a:pt x="-15336" y="186164"/>
                    <a:pt x="43931" y="126369"/>
                    <a:pt x="67214" y="102556"/>
                  </a:cubicBezTo>
                  <a:cubicBezTo>
                    <a:pt x="90497" y="78744"/>
                    <a:pt x="192097" y="-10156"/>
                    <a:pt x="181514" y="9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6" name="フリーフォーム 275">
              <a:extLst>
                <a:ext uri="{FF2B5EF4-FFF2-40B4-BE49-F238E27FC236}">
                  <a16:creationId xmlns:a16="http://schemas.microsoft.com/office/drawing/2014/main" id="{33C56783-FE7E-996B-1CBA-8899725B574F}"/>
                </a:ext>
              </a:extLst>
            </p:cNvPr>
            <p:cNvSpPr/>
            <p:nvPr/>
          </p:nvSpPr>
          <p:spPr>
            <a:xfrm>
              <a:off x="4658629" y="4244336"/>
              <a:ext cx="284862" cy="86371"/>
            </a:xfrm>
            <a:custGeom>
              <a:avLst/>
              <a:gdLst>
                <a:gd name="connsiteX0" fmla="*/ 2271 w 284862"/>
                <a:gd name="connsiteY0" fmla="*/ 83189 h 86371"/>
                <a:gd name="connsiteX1" fmla="*/ 195946 w 284862"/>
                <a:gd name="connsiteY1" fmla="*/ 639 h 86371"/>
                <a:gd name="connsiteX2" fmla="*/ 145146 w 284862"/>
                <a:gd name="connsiteY2" fmla="*/ 45089 h 86371"/>
                <a:gd name="connsiteX3" fmla="*/ 211821 w 284862"/>
                <a:gd name="connsiteY3" fmla="*/ 48264 h 86371"/>
                <a:gd name="connsiteX4" fmla="*/ 284846 w 284862"/>
                <a:gd name="connsiteY4" fmla="*/ 86364 h 86371"/>
                <a:gd name="connsiteX5" fmla="*/ 205471 w 284862"/>
                <a:gd name="connsiteY5" fmla="*/ 51439 h 86371"/>
                <a:gd name="connsiteX6" fmla="*/ 119746 w 284862"/>
                <a:gd name="connsiteY6" fmla="*/ 41914 h 86371"/>
                <a:gd name="connsiteX7" fmla="*/ 91171 w 284862"/>
                <a:gd name="connsiteY7" fmla="*/ 51439 h 86371"/>
                <a:gd name="connsiteX8" fmla="*/ 2271 w 284862"/>
                <a:gd name="connsiteY8" fmla="*/ 83189 h 86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4862" h="86371">
                  <a:moveTo>
                    <a:pt x="2271" y="83189"/>
                  </a:moveTo>
                  <a:cubicBezTo>
                    <a:pt x="19733" y="74722"/>
                    <a:pt x="172134" y="6989"/>
                    <a:pt x="195946" y="639"/>
                  </a:cubicBezTo>
                  <a:cubicBezTo>
                    <a:pt x="219758" y="-5711"/>
                    <a:pt x="142500" y="37152"/>
                    <a:pt x="145146" y="45089"/>
                  </a:cubicBezTo>
                  <a:cubicBezTo>
                    <a:pt x="147792" y="53026"/>
                    <a:pt x="188538" y="41385"/>
                    <a:pt x="211821" y="48264"/>
                  </a:cubicBezTo>
                  <a:cubicBezTo>
                    <a:pt x="235104" y="55143"/>
                    <a:pt x="285904" y="85835"/>
                    <a:pt x="284846" y="86364"/>
                  </a:cubicBezTo>
                  <a:cubicBezTo>
                    <a:pt x="283788" y="86893"/>
                    <a:pt x="232988" y="58847"/>
                    <a:pt x="205471" y="51439"/>
                  </a:cubicBezTo>
                  <a:cubicBezTo>
                    <a:pt x="177954" y="44031"/>
                    <a:pt x="138796" y="41914"/>
                    <a:pt x="119746" y="41914"/>
                  </a:cubicBezTo>
                  <a:cubicBezTo>
                    <a:pt x="100696" y="41914"/>
                    <a:pt x="109163" y="44031"/>
                    <a:pt x="91171" y="51439"/>
                  </a:cubicBezTo>
                  <a:cubicBezTo>
                    <a:pt x="73179" y="58847"/>
                    <a:pt x="-15191" y="91656"/>
                    <a:pt x="2271" y="831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7" name="フリーフォーム 276">
              <a:extLst>
                <a:ext uri="{FF2B5EF4-FFF2-40B4-BE49-F238E27FC236}">
                  <a16:creationId xmlns:a16="http://schemas.microsoft.com/office/drawing/2014/main" id="{9642DD61-29F2-7311-3109-165E41807914}"/>
                </a:ext>
              </a:extLst>
            </p:cNvPr>
            <p:cNvSpPr/>
            <p:nvPr/>
          </p:nvSpPr>
          <p:spPr>
            <a:xfrm>
              <a:off x="5088193" y="4390508"/>
              <a:ext cx="162138" cy="87659"/>
            </a:xfrm>
            <a:custGeom>
              <a:avLst/>
              <a:gdLst>
                <a:gd name="connsiteX0" fmla="*/ 1332 w 162138"/>
                <a:gd name="connsiteY0" fmla="*/ 517 h 87659"/>
                <a:gd name="connsiteX1" fmla="*/ 160082 w 162138"/>
                <a:gd name="connsiteY1" fmla="*/ 86242 h 87659"/>
                <a:gd name="connsiteX2" fmla="*/ 87057 w 162138"/>
                <a:gd name="connsiteY2" fmla="*/ 51317 h 87659"/>
                <a:gd name="connsiteX3" fmla="*/ 1332 w 162138"/>
                <a:gd name="connsiteY3" fmla="*/ 517 h 87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138" h="87659">
                  <a:moveTo>
                    <a:pt x="1332" y="517"/>
                  </a:moveTo>
                  <a:cubicBezTo>
                    <a:pt x="13503" y="6338"/>
                    <a:pt x="145794" y="77775"/>
                    <a:pt x="160082" y="86242"/>
                  </a:cubicBezTo>
                  <a:cubicBezTo>
                    <a:pt x="174370" y="94709"/>
                    <a:pt x="110340" y="62959"/>
                    <a:pt x="87057" y="51317"/>
                  </a:cubicBezTo>
                  <a:cubicBezTo>
                    <a:pt x="63774" y="39675"/>
                    <a:pt x="-10839" y="-5304"/>
                    <a:pt x="1332" y="5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8" name="フリーフォーム 277">
              <a:extLst>
                <a:ext uri="{FF2B5EF4-FFF2-40B4-BE49-F238E27FC236}">
                  <a16:creationId xmlns:a16="http://schemas.microsoft.com/office/drawing/2014/main" id="{6AAFE73A-B76C-936C-617C-EA4C3DD8D43D}"/>
                </a:ext>
              </a:extLst>
            </p:cNvPr>
            <p:cNvSpPr/>
            <p:nvPr/>
          </p:nvSpPr>
          <p:spPr>
            <a:xfrm>
              <a:off x="4022658" y="4673596"/>
              <a:ext cx="35002" cy="79405"/>
            </a:xfrm>
            <a:custGeom>
              <a:avLst/>
              <a:gdLst>
                <a:gd name="connsiteX0" fmla="*/ 67 w 35002"/>
                <a:gd name="connsiteY0" fmla="*/ 4 h 79405"/>
                <a:gd name="connsiteX1" fmla="*/ 9592 w 35002"/>
                <a:gd name="connsiteY1" fmla="*/ 60329 h 79405"/>
                <a:gd name="connsiteX2" fmla="*/ 34992 w 35002"/>
                <a:gd name="connsiteY2" fmla="*/ 79379 h 79405"/>
                <a:gd name="connsiteX3" fmla="*/ 6417 w 35002"/>
                <a:gd name="connsiteY3" fmla="*/ 63504 h 79405"/>
                <a:gd name="connsiteX4" fmla="*/ 67 w 35002"/>
                <a:gd name="connsiteY4" fmla="*/ 4 h 7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02" h="79405">
                  <a:moveTo>
                    <a:pt x="67" y="4"/>
                  </a:moveTo>
                  <a:cubicBezTo>
                    <a:pt x="596" y="-525"/>
                    <a:pt x="3771" y="47100"/>
                    <a:pt x="9592" y="60329"/>
                  </a:cubicBezTo>
                  <a:cubicBezTo>
                    <a:pt x="15413" y="73558"/>
                    <a:pt x="35521" y="78850"/>
                    <a:pt x="34992" y="79379"/>
                  </a:cubicBezTo>
                  <a:cubicBezTo>
                    <a:pt x="34463" y="79908"/>
                    <a:pt x="10650" y="72500"/>
                    <a:pt x="6417" y="63504"/>
                  </a:cubicBezTo>
                  <a:cubicBezTo>
                    <a:pt x="2184" y="54508"/>
                    <a:pt x="-462" y="533"/>
                    <a:pt x="67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9" name="フリーフォーム 278">
              <a:extLst>
                <a:ext uri="{FF2B5EF4-FFF2-40B4-BE49-F238E27FC236}">
                  <a16:creationId xmlns:a16="http://schemas.microsoft.com/office/drawing/2014/main" id="{D9ED9BC6-CB56-DE68-9EF1-D68A4C1DEE7C}"/>
                </a:ext>
              </a:extLst>
            </p:cNvPr>
            <p:cNvSpPr/>
            <p:nvPr/>
          </p:nvSpPr>
          <p:spPr>
            <a:xfrm>
              <a:off x="3789247" y="4276699"/>
              <a:ext cx="33616" cy="142901"/>
            </a:xfrm>
            <a:custGeom>
              <a:avLst/>
              <a:gdLst>
                <a:gd name="connsiteX0" fmla="*/ 20753 w 33616"/>
                <a:gd name="connsiteY0" fmla="*/ 26 h 142901"/>
                <a:gd name="connsiteX1" fmla="*/ 14403 w 33616"/>
                <a:gd name="connsiteY1" fmla="*/ 92101 h 142901"/>
                <a:gd name="connsiteX2" fmla="*/ 33453 w 33616"/>
                <a:gd name="connsiteY2" fmla="*/ 142901 h 142901"/>
                <a:gd name="connsiteX3" fmla="*/ 1703 w 33616"/>
                <a:gd name="connsiteY3" fmla="*/ 92101 h 142901"/>
                <a:gd name="connsiteX4" fmla="*/ 8053 w 33616"/>
                <a:gd name="connsiteY4" fmla="*/ 101626 h 142901"/>
                <a:gd name="connsiteX5" fmla="*/ 20753 w 33616"/>
                <a:gd name="connsiteY5" fmla="*/ 26 h 14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16" h="142901">
                  <a:moveTo>
                    <a:pt x="20753" y="26"/>
                  </a:moveTo>
                  <a:cubicBezTo>
                    <a:pt x="21811" y="-1562"/>
                    <a:pt x="12286" y="68288"/>
                    <a:pt x="14403" y="92101"/>
                  </a:cubicBezTo>
                  <a:cubicBezTo>
                    <a:pt x="16520" y="115914"/>
                    <a:pt x="35570" y="142901"/>
                    <a:pt x="33453" y="142901"/>
                  </a:cubicBezTo>
                  <a:cubicBezTo>
                    <a:pt x="31336" y="142901"/>
                    <a:pt x="5936" y="98980"/>
                    <a:pt x="1703" y="92101"/>
                  </a:cubicBezTo>
                  <a:cubicBezTo>
                    <a:pt x="-2530" y="85222"/>
                    <a:pt x="1703" y="118030"/>
                    <a:pt x="8053" y="101626"/>
                  </a:cubicBezTo>
                  <a:cubicBezTo>
                    <a:pt x="14403" y="85222"/>
                    <a:pt x="19695" y="1614"/>
                    <a:pt x="20753" y="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0" name="フリーフォーム 279">
              <a:extLst>
                <a:ext uri="{FF2B5EF4-FFF2-40B4-BE49-F238E27FC236}">
                  <a16:creationId xmlns:a16="http://schemas.microsoft.com/office/drawing/2014/main" id="{718CFCBC-C233-5EBE-604A-9F6F98869717}"/>
                </a:ext>
              </a:extLst>
            </p:cNvPr>
            <p:cNvSpPr/>
            <p:nvPr/>
          </p:nvSpPr>
          <p:spPr>
            <a:xfrm>
              <a:off x="4914890" y="4866751"/>
              <a:ext cx="301820" cy="149773"/>
            </a:xfrm>
            <a:custGeom>
              <a:avLst/>
              <a:gdLst>
                <a:gd name="connsiteX0" fmla="*/ 10 w 301820"/>
                <a:gd name="connsiteY0" fmla="*/ 149749 h 149773"/>
                <a:gd name="connsiteX1" fmla="*/ 228610 w 301820"/>
                <a:gd name="connsiteY1" fmla="*/ 64024 h 149773"/>
                <a:gd name="connsiteX2" fmla="*/ 200035 w 301820"/>
                <a:gd name="connsiteY2" fmla="*/ 86249 h 149773"/>
                <a:gd name="connsiteX3" fmla="*/ 301635 w 301820"/>
                <a:gd name="connsiteY3" fmla="*/ 524 h 149773"/>
                <a:gd name="connsiteX4" fmla="*/ 219085 w 301820"/>
                <a:gd name="connsiteY4" fmla="*/ 54499 h 149773"/>
                <a:gd name="connsiteX5" fmla="*/ 10 w 301820"/>
                <a:gd name="connsiteY5" fmla="*/ 149749 h 14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1820" h="149773">
                  <a:moveTo>
                    <a:pt x="10" y="149749"/>
                  </a:moveTo>
                  <a:cubicBezTo>
                    <a:pt x="1597" y="151336"/>
                    <a:pt x="195273" y="74607"/>
                    <a:pt x="228610" y="64024"/>
                  </a:cubicBezTo>
                  <a:cubicBezTo>
                    <a:pt x="261948" y="53441"/>
                    <a:pt x="187864" y="96832"/>
                    <a:pt x="200035" y="86249"/>
                  </a:cubicBezTo>
                  <a:cubicBezTo>
                    <a:pt x="212206" y="75666"/>
                    <a:pt x="298460" y="5816"/>
                    <a:pt x="301635" y="524"/>
                  </a:cubicBezTo>
                  <a:cubicBezTo>
                    <a:pt x="304810" y="-4768"/>
                    <a:pt x="266710" y="31216"/>
                    <a:pt x="219085" y="54499"/>
                  </a:cubicBezTo>
                  <a:cubicBezTo>
                    <a:pt x="171460" y="77782"/>
                    <a:pt x="-1577" y="148162"/>
                    <a:pt x="10" y="1497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1" name="フリーフォーム 280">
              <a:extLst>
                <a:ext uri="{FF2B5EF4-FFF2-40B4-BE49-F238E27FC236}">
                  <a16:creationId xmlns:a16="http://schemas.microsoft.com/office/drawing/2014/main" id="{66698A44-3C10-369A-48F6-98FEEC8D6A4A}"/>
                </a:ext>
              </a:extLst>
            </p:cNvPr>
            <p:cNvSpPr/>
            <p:nvPr/>
          </p:nvSpPr>
          <p:spPr>
            <a:xfrm>
              <a:off x="4478198" y="5032371"/>
              <a:ext cx="68437" cy="130185"/>
            </a:xfrm>
            <a:custGeom>
              <a:avLst/>
              <a:gdLst>
                <a:gd name="connsiteX0" fmla="*/ 30302 w 68437"/>
                <a:gd name="connsiteY0" fmla="*/ 4 h 130185"/>
                <a:gd name="connsiteX1" fmla="*/ 11252 w 68437"/>
                <a:gd name="connsiteY1" fmla="*/ 73029 h 130185"/>
                <a:gd name="connsiteX2" fmla="*/ 68402 w 68437"/>
                <a:gd name="connsiteY2" fmla="*/ 130179 h 130185"/>
                <a:gd name="connsiteX3" fmla="*/ 1727 w 68437"/>
                <a:gd name="connsiteY3" fmla="*/ 76204 h 130185"/>
                <a:gd name="connsiteX4" fmla="*/ 30302 w 68437"/>
                <a:gd name="connsiteY4" fmla="*/ 4 h 13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37" h="130185">
                  <a:moveTo>
                    <a:pt x="30302" y="4"/>
                  </a:moveTo>
                  <a:cubicBezTo>
                    <a:pt x="31889" y="-525"/>
                    <a:pt x="4902" y="51333"/>
                    <a:pt x="11252" y="73029"/>
                  </a:cubicBezTo>
                  <a:cubicBezTo>
                    <a:pt x="17602" y="94725"/>
                    <a:pt x="69989" y="129650"/>
                    <a:pt x="68402" y="130179"/>
                  </a:cubicBezTo>
                  <a:cubicBezTo>
                    <a:pt x="66815" y="130708"/>
                    <a:pt x="11781" y="96842"/>
                    <a:pt x="1727" y="76204"/>
                  </a:cubicBezTo>
                  <a:cubicBezTo>
                    <a:pt x="-8327" y="55566"/>
                    <a:pt x="28715" y="533"/>
                    <a:pt x="30302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2" name="フリーフォーム 281">
              <a:extLst>
                <a:ext uri="{FF2B5EF4-FFF2-40B4-BE49-F238E27FC236}">
                  <a16:creationId xmlns:a16="http://schemas.microsoft.com/office/drawing/2014/main" id="{30B48D2E-460E-6A5C-5212-67D3274D620C}"/>
                </a:ext>
              </a:extLst>
            </p:cNvPr>
            <p:cNvSpPr/>
            <p:nvPr/>
          </p:nvSpPr>
          <p:spPr>
            <a:xfrm>
              <a:off x="4239916" y="4216375"/>
              <a:ext cx="46359" cy="162006"/>
            </a:xfrm>
            <a:custGeom>
              <a:avLst/>
              <a:gdLst>
                <a:gd name="connsiteX0" fmla="*/ 46334 w 46359"/>
                <a:gd name="connsiteY0" fmla="*/ 25 h 162006"/>
                <a:gd name="connsiteX1" fmla="*/ 8234 w 46359"/>
                <a:gd name="connsiteY1" fmla="*/ 98450 h 162006"/>
                <a:gd name="connsiteX2" fmla="*/ 8234 w 46359"/>
                <a:gd name="connsiteY2" fmla="*/ 161950 h 162006"/>
                <a:gd name="connsiteX3" fmla="*/ 1884 w 46359"/>
                <a:gd name="connsiteY3" fmla="*/ 107975 h 162006"/>
                <a:gd name="connsiteX4" fmla="*/ 46334 w 46359"/>
                <a:gd name="connsiteY4" fmla="*/ 25 h 162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59" h="162006">
                  <a:moveTo>
                    <a:pt x="46334" y="25"/>
                  </a:moveTo>
                  <a:cubicBezTo>
                    <a:pt x="47392" y="-1563"/>
                    <a:pt x="14584" y="71463"/>
                    <a:pt x="8234" y="98450"/>
                  </a:cubicBezTo>
                  <a:cubicBezTo>
                    <a:pt x="1884" y="125437"/>
                    <a:pt x="9292" y="160362"/>
                    <a:pt x="8234" y="161950"/>
                  </a:cubicBezTo>
                  <a:cubicBezTo>
                    <a:pt x="7176" y="163538"/>
                    <a:pt x="-4466" y="131258"/>
                    <a:pt x="1884" y="107975"/>
                  </a:cubicBezTo>
                  <a:cubicBezTo>
                    <a:pt x="8234" y="84692"/>
                    <a:pt x="45276" y="1613"/>
                    <a:pt x="46334" y="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3" name="フリーフォーム 282">
              <a:extLst>
                <a:ext uri="{FF2B5EF4-FFF2-40B4-BE49-F238E27FC236}">
                  <a16:creationId xmlns:a16="http://schemas.microsoft.com/office/drawing/2014/main" id="{A6FC52E7-7ACD-A1D2-607C-960032FAE1FA}"/>
                </a:ext>
              </a:extLst>
            </p:cNvPr>
            <p:cNvSpPr/>
            <p:nvPr/>
          </p:nvSpPr>
          <p:spPr>
            <a:xfrm>
              <a:off x="4232251" y="4727469"/>
              <a:ext cx="46921" cy="103074"/>
            </a:xfrm>
            <a:custGeom>
              <a:avLst/>
              <a:gdLst>
                <a:gd name="connsiteX0" fmla="*/ 24 w 46921"/>
                <a:gd name="connsiteY0" fmla="*/ 106 h 103074"/>
                <a:gd name="connsiteX1" fmla="*/ 44474 w 46921"/>
                <a:gd name="connsiteY1" fmla="*/ 98531 h 103074"/>
                <a:gd name="connsiteX2" fmla="*/ 38124 w 46921"/>
                <a:gd name="connsiteY2" fmla="*/ 79481 h 103074"/>
                <a:gd name="connsiteX3" fmla="*/ 24 w 46921"/>
                <a:gd name="connsiteY3" fmla="*/ 106 h 103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921" h="103074">
                  <a:moveTo>
                    <a:pt x="24" y="106"/>
                  </a:moveTo>
                  <a:cubicBezTo>
                    <a:pt x="1082" y="3281"/>
                    <a:pt x="44474" y="98531"/>
                    <a:pt x="44474" y="98531"/>
                  </a:cubicBezTo>
                  <a:cubicBezTo>
                    <a:pt x="50824" y="111760"/>
                    <a:pt x="43416" y="93239"/>
                    <a:pt x="38124" y="79481"/>
                  </a:cubicBezTo>
                  <a:cubicBezTo>
                    <a:pt x="32832" y="65723"/>
                    <a:pt x="-1034" y="-3069"/>
                    <a:pt x="24" y="1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フリーフォーム 283">
              <a:extLst>
                <a:ext uri="{FF2B5EF4-FFF2-40B4-BE49-F238E27FC236}">
                  <a16:creationId xmlns:a16="http://schemas.microsoft.com/office/drawing/2014/main" id="{C8A7280C-A493-4790-0D19-5007C5AFB6F1}"/>
                </a:ext>
              </a:extLst>
            </p:cNvPr>
            <p:cNvSpPr/>
            <p:nvPr/>
          </p:nvSpPr>
          <p:spPr>
            <a:xfrm>
              <a:off x="3873500" y="4556059"/>
              <a:ext cx="57218" cy="241366"/>
            </a:xfrm>
            <a:custGeom>
              <a:avLst/>
              <a:gdLst>
                <a:gd name="connsiteX0" fmla="*/ 0 w 57218"/>
                <a:gd name="connsiteY0" fmla="*/ 66 h 241366"/>
                <a:gd name="connsiteX1" fmla="*/ 15875 w 57218"/>
                <a:gd name="connsiteY1" fmla="*/ 165166 h 241366"/>
                <a:gd name="connsiteX2" fmla="*/ 25400 w 57218"/>
                <a:gd name="connsiteY2" fmla="*/ 146116 h 241366"/>
                <a:gd name="connsiteX3" fmla="*/ 57150 w 57218"/>
                <a:gd name="connsiteY3" fmla="*/ 241366 h 241366"/>
                <a:gd name="connsiteX4" fmla="*/ 15875 w 57218"/>
                <a:gd name="connsiteY4" fmla="*/ 146116 h 241366"/>
                <a:gd name="connsiteX5" fmla="*/ 0 w 57218"/>
                <a:gd name="connsiteY5" fmla="*/ 66 h 24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218" h="241366">
                  <a:moveTo>
                    <a:pt x="0" y="66"/>
                  </a:moveTo>
                  <a:cubicBezTo>
                    <a:pt x="0" y="3241"/>
                    <a:pt x="11642" y="140824"/>
                    <a:pt x="15875" y="165166"/>
                  </a:cubicBezTo>
                  <a:cubicBezTo>
                    <a:pt x="20108" y="189508"/>
                    <a:pt x="18521" y="133416"/>
                    <a:pt x="25400" y="146116"/>
                  </a:cubicBezTo>
                  <a:cubicBezTo>
                    <a:pt x="32279" y="158816"/>
                    <a:pt x="58737" y="241366"/>
                    <a:pt x="57150" y="241366"/>
                  </a:cubicBezTo>
                  <a:cubicBezTo>
                    <a:pt x="55563" y="241366"/>
                    <a:pt x="22225" y="183158"/>
                    <a:pt x="15875" y="146116"/>
                  </a:cubicBezTo>
                  <a:cubicBezTo>
                    <a:pt x="9525" y="109074"/>
                    <a:pt x="0" y="-3109"/>
                    <a:pt x="0" y="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5" name="フリーフォーム 284">
              <a:extLst>
                <a:ext uri="{FF2B5EF4-FFF2-40B4-BE49-F238E27FC236}">
                  <a16:creationId xmlns:a16="http://schemas.microsoft.com/office/drawing/2014/main" id="{6D1045F6-054F-EE84-2CE3-02AF24F1DCED}"/>
                </a:ext>
              </a:extLst>
            </p:cNvPr>
            <p:cNvSpPr/>
            <p:nvPr/>
          </p:nvSpPr>
          <p:spPr>
            <a:xfrm>
              <a:off x="3692180" y="3038019"/>
              <a:ext cx="105278" cy="248636"/>
            </a:xfrm>
            <a:custGeom>
              <a:avLst/>
              <a:gdLst>
                <a:gd name="connsiteX0" fmla="*/ 105120 w 105278"/>
                <a:gd name="connsiteY0" fmla="*/ 456 h 248636"/>
                <a:gd name="connsiteX1" fmla="*/ 19395 w 105278"/>
                <a:gd name="connsiteY1" fmla="*/ 206831 h 248636"/>
                <a:gd name="connsiteX2" fmla="*/ 44795 w 105278"/>
                <a:gd name="connsiteY2" fmla="*/ 165556 h 248636"/>
                <a:gd name="connsiteX3" fmla="*/ 345 w 105278"/>
                <a:gd name="connsiteY3" fmla="*/ 248106 h 248636"/>
                <a:gd name="connsiteX4" fmla="*/ 73370 w 105278"/>
                <a:gd name="connsiteY4" fmla="*/ 117931 h 248636"/>
                <a:gd name="connsiteX5" fmla="*/ 28920 w 105278"/>
                <a:gd name="connsiteY5" fmla="*/ 162381 h 248636"/>
                <a:gd name="connsiteX6" fmla="*/ 51145 w 105278"/>
                <a:gd name="connsiteY6" fmla="*/ 6806 h 248636"/>
                <a:gd name="connsiteX7" fmla="*/ 41620 w 105278"/>
                <a:gd name="connsiteY7" fmla="*/ 146506 h 248636"/>
                <a:gd name="connsiteX8" fmla="*/ 105120 w 105278"/>
                <a:gd name="connsiteY8" fmla="*/ 456 h 248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278" h="248636">
                  <a:moveTo>
                    <a:pt x="105120" y="456"/>
                  </a:moveTo>
                  <a:cubicBezTo>
                    <a:pt x="101416" y="10510"/>
                    <a:pt x="29449" y="179314"/>
                    <a:pt x="19395" y="206831"/>
                  </a:cubicBezTo>
                  <a:cubicBezTo>
                    <a:pt x="9341" y="234348"/>
                    <a:pt x="47970" y="158677"/>
                    <a:pt x="44795" y="165556"/>
                  </a:cubicBezTo>
                  <a:cubicBezTo>
                    <a:pt x="41620" y="172435"/>
                    <a:pt x="-4418" y="256044"/>
                    <a:pt x="345" y="248106"/>
                  </a:cubicBezTo>
                  <a:cubicBezTo>
                    <a:pt x="5107" y="240169"/>
                    <a:pt x="68607" y="132219"/>
                    <a:pt x="73370" y="117931"/>
                  </a:cubicBezTo>
                  <a:cubicBezTo>
                    <a:pt x="78133" y="103643"/>
                    <a:pt x="32624" y="180902"/>
                    <a:pt x="28920" y="162381"/>
                  </a:cubicBezTo>
                  <a:cubicBezTo>
                    <a:pt x="25216" y="143860"/>
                    <a:pt x="49028" y="9452"/>
                    <a:pt x="51145" y="6806"/>
                  </a:cubicBezTo>
                  <a:cubicBezTo>
                    <a:pt x="53262" y="4160"/>
                    <a:pt x="36858" y="143331"/>
                    <a:pt x="41620" y="146506"/>
                  </a:cubicBezTo>
                  <a:cubicBezTo>
                    <a:pt x="46382" y="149681"/>
                    <a:pt x="108824" y="-9598"/>
                    <a:pt x="105120" y="4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6" name="フリーフォーム 285">
              <a:extLst>
                <a:ext uri="{FF2B5EF4-FFF2-40B4-BE49-F238E27FC236}">
                  <a16:creationId xmlns:a16="http://schemas.microsoft.com/office/drawing/2014/main" id="{E93B9255-8CB3-20DC-372B-6C25282F6438}"/>
                </a:ext>
              </a:extLst>
            </p:cNvPr>
            <p:cNvSpPr/>
            <p:nvPr/>
          </p:nvSpPr>
          <p:spPr>
            <a:xfrm>
              <a:off x="3790369" y="3251198"/>
              <a:ext cx="540569" cy="111142"/>
            </a:xfrm>
            <a:custGeom>
              <a:avLst/>
              <a:gdLst>
                <a:gd name="connsiteX0" fmla="*/ 89481 w 540569"/>
                <a:gd name="connsiteY0" fmla="*/ 2 h 111142"/>
                <a:gd name="connsiteX1" fmla="*/ 79956 w 540569"/>
                <a:gd name="connsiteY1" fmla="*/ 88902 h 111142"/>
                <a:gd name="connsiteX2" fmla="*/ 181556 w 540569"/>
                <a:gd name="connsiteY2" fmla="*/ 92077 h 111142"/>
                <a:gd name="connsiteX3" fmla="*/ 133931 w 540569"/>
                <a:gd name="connsiteY3" fmla="*/ 104777 h 111142"/>
                <a:gd name="connsiteX4" fmla="*/ 406981 w 540569"/>
                <a:gd name="connsiteY4" fmla="*/ 69852 h 111142"/>
                <a:gd name="connsiteX5" fmla="*/ 540331 w 540569"/>
                <a:gd name="connsiteY5" fmla="*/ 73027 h 111142"/>
                <a:gd name="connsiteX6" fmla="*/ 435556 w 540569"/>
                <a:gd name="connsiteY6" fmla="*/ 66677 h 111142"/>
                <a:gd name="connsiteX7" fmla="*/ 289506 w 540569"/>
                <a:gd name="connsiteY7" fmla="*/ 82552 h 111142"/>
                <a:gd name="connsiteX8" fmla="*/ 10106 w 540569"/>
                <a:gd name="connsiteY8" fmla="*/ 111127 h 111142"/>
                <a:gd name="connsiteX9" fmla="*/ 64081 w 540569"/>
                <a:gd name="connsiteY9" fmla="*/ 85727 h 111142"/>
                <a:gd name="connsiteX10" fmla="*/ 89481 w 540569"/>
                <a:gd name="connsiteY10" fmla="*/ 2 h 11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0569" h="111142">
                  <a:moveTo>
                    <a:pt x="89481" y="2"/>
                  </a:moveTo>
                  <a:cubicBezTo>
                    <a:pt x="92127" y="531"/>
                    <a:pt x="64610" y="73556"/>
                    <a:pt x="79956" y="88902"/>
                  </a:cubicBezTo>
                  <a:cubicBezTo>
                    <a:pt x="95302" y="104248"/>
                    <a:pt x="172560" y="89431"/>
                    <a:pt x="181556" y="92077"/>
                  </a:cubicBezTo>
                  <a:cubicBezTo>
                    <a:pt x="190552" y="94723"/>
                    <a:pt x="96360" y="108481"/>
                    <a:pt x="133931" y="104777"/>
                  </a:cubicBezTo>
                  <a:cubicBezTo>
                    <a:pt x="171502" y="101073"/>
                    <a:pt x="339248" y="75144"/>
                    <a:pt x="406981" y="69852"/>
                  </a:cubicBezTo>
                  <a:cubicBezTo>
                    <a:pt x="474714" y="64560"/>
                    <a:pt x="535569" y="73556"/>
                    <a:pt x="540331" y="73027"/>
                  </a:cubicBezTo>
                  <a:cubicBezTo>
                    <a:pt x="545094" y="72498"/>
                    <a:pt x="477360" y="65090"/>
                    <a:pt x="435556" y="66677"/>
                  </a:cubicBezTo>
                  <a:cubicBezTo>
                    <a:pt x="393752" y="68264"/>
                    <a:pt x="289506" y="82552"/>
                    <a:pt x="289506" y="82552"/>
                  </a:cubicBezTo>
                  <a:cubicBezTo>
                    <a:pt x="218598" y="89960"/>
                    <a:pt x="47677" y="110598"/>
                    <a:pt x="10106" y="111127"/>
                  </a:cubicBezTo>
                  <a:cubicBezTo>
                    <a:pt x="-27465" y="111656"/>
                    <a:pt x="50852" y="98427"/>
                    <a:pt x="64081" y="85727"/>
                  </a:cubicBezTo>
                  <a:cubicBezTo>
                    <a:pt x="77310" y="73027"/>
                    <a:pt x="86835" y="-527"/>
                    <a:pt x="89481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フリーフォーム 286">
              <a:extLst>
                <a:ext uri="{FF2B5EF4-FFF2-40B4-BE49-F238E27FC236}">
                  <a16:creationId xmlns:a16="http://schemas.microsoft.com/office/drawing/2014/main" id="{08358962-F903-1B63-0925-FDFC728FE5E5}"/>
                </a:ext>
              </a:extLst>
            </p:cNvPr>
            <p:cNvSpPr/>
            <p:nvPr/>
          </p:nvSpPr>
          <p:spPr>
            <a:xfrm>
              <a:off x="3854450" y="3334481"/>
              <a:ext cx="441589" cy="44025"/>
            </a:xfrm>
            <a:custGeom>
              <a:avLst/>
              <a:gdLst>
                <a:gd name="connsiteX0" fmla="*/ 0 w 441589"/>
                <a:gd name="connsiteY0" fmla="*/ 31019 h 44025"/>
                <a:gd name="connsiteX1" fmla="*/ 292100 w 441589"/>
                <a:gd name="connsiteY1" fmla="*/ 27844 h 44025"/>
                <a:gd name="connsiteX2" fmla="*/ 346075 w 441589"/>
                <a:gd name="connsiteY2" fmla="*/ 2444 h 44025"/>
                <a:gd name="connsiteX3" fmla="*/ 441325 w 441589"/>
                <a:gd name="connsiteY3" fmla="*/ 2444 h 44025"/>
                <a:gd name="connsiteX4" fmla="*/ 314325 w 441589"/>
                <a:gd name="connsiteY4" fmla="*/ 15144 h 44025"/>
                <a:gd name="connsiteX5" fmla="*/ 206375 w 441589"/>
                <a:gd name="connsiteY5" fmla="*/ 43719 h 44025"/>
                <a:gd name="connsiteX6" fmla="*/ 234950 w 441589"/>
                <a:gd name="connsiteY6" fmla="*/ 31019 h 44025"/>
                <a:gd name="connsiteX7" fmla="*/ 0 w 441589"/>
                <a:gd name="connsiteY7" fmla="*/ 31019 h 4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589" h="44025">
                  <a:moveTo>
                    <a:pt x="0" y="31019"/>
                  </a:moveTo>
                  <a:lnTo>
                    <a:pt x="292100" y="27844"/>
                  </a:lnTo>
                  <a:cubicBezTo>
                    <a:pt x="349779" y="23082"/>
                    <a:pt x="321204" y="6677"/>
                    <a:pt x="346075" y="2444"/>
                  </a:cubicBezTo>
                  <a:cubicBezTo>
                    <a:pt x="370946" y="-1789"/>
                    <a:pt x="446617" y="327"/>
                    <a:pt x="441325" y="2444"/>
                  </a:cubicBezTo>
                  <a:cubicBezTo>
                    <a:pt x="436033" y="4561"/>
                    <a:pt x="353483" y="8265"/>
                    <a:pt x="314325" y="15144"/>
                  </a:cubicBezTo>
                  <a:cubicBezTo>
                    <a:pt x="275167" y="22023"/>
                    <a:pt x="219604" y="41073"/>
                    <a:pt x="206375" y="43719"/>
                  </a:cubicBezTo>
                  <a:cubicBezTo>
                    <a:pt x="193146" y="46365"/>
                    <a:pt x="234950" y="31019"/>
                    <a:pt x="234950" y="31019"/>
                  </a:cubicBezTo>
                  <a:lnTo>
                    <a:pt x="0" y="3101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フリーフォーム 287">
              <a:extLst>
                <a:ext uri="{FF2B5EF4-FFF2-40B4-BE49-F238E27FC236}">
                  <a16:creationId xmlns:a16="http://schemas.microsoft.com/office/drawing/2014/main" id="{65E0BC3C-A228-4A2D-F772-61976C682619}"/>
                </a:ext>
              </a:extLst>
            </p:cNvPr>
            <p:cNvSpPr/>
            <p:nvPr/>
          </p:nvSpPr>
          <p:spPr>
            <a:xfrm>
              <a:off x="4994275" y="3261952"/>
              <a:ext cx="377851" cy="91499"/>
            </a:xfrm>
            <a:custGeom>
              <a:avLst/>
              <a:gdLst>
                <a:gd name="connsiteX0" fmla="*/ 0 w 377851"/>
                <a:gd name="connsiteY0" fmla="*/ 43223 h 91499"/>
                <a:gd name="connsiteX1" fmla="*/ 247650 w 377851"/>
                <a:gd name="connsiteY1" fmla="*/ 8298 h 91499"/>
                <a:gd name="connsiteX2" fmla="*/ 219075 w 377851"/>
                <a:gd name="connsiteY2" fmla="*/ 40048 h 91499"/>
                <a:gd name="connsiteX3" fmla="*/ 377825 w 377851"/>
                <a:gd name="connsiteY3" fmla="*/ 62273 h 91499"/>
                <a:gd name="connsiteX4" fmla="*/ 231775 w 377851"/>
                <a:gd name="connsiteY4" fmla="*/ 43223 h 91499"/>
                <a:gd name="connsiteX5" fmla="*/ 231775 w 377851"/>
                <a:gd name="connsiteY5" fmla="*/ 90848 h 91499"/>
                <a:gd name="connsiteX6" fmla="*/ 193675 w 377851"/>
                <a:gd name="connsiteY6" fmla="*/ 1948 h 91499"/>
                <a:gd name="connsiteX7" fmla="*/ 85725 w 377851"/>
                <a:gd name="connsiteY7" fmla="*/ 27348 h 91499"/>
                <a:gd name="connsiteX8" fmla="*/ 0 w 377851"/>
                <a:gd name="connsiteY8" fmla="*/ 43223 h 91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7851" h="91499">
                  <a:moveTo>
                    <a:pt x="0" y="43223"/>
                  </a:moveTo>
                  <a:cubicBezTo>
                    <a:pt x="105569" y="26025"/>
                    <a:pt x="211138" y="8827"/>
                    <a:pt x="247650" y="8298"/>
                  </a:cubicBezTo>
                  <a:cubicBezTo>
                    <a:pt x="284162" y="7769"/>
                    <a:pt x="197379" y="31052"/>
                    <a:pt x="219075" y="40048"/>
                  </a:cubicBezTo>
                  <a:cubicBezTo>
                    <a:pt x="240771" y="49044"/>
                    <a:pt x="375708" y="61744"/>
                    <a:pt x="377825" y="62273"/>
                  </a:cubicBezTo>
                  <a:cubicBezTo>
                    <a:pt x="379942" y="62802"/>
                    <a:pt x="256117" y="38461"/>
                    <a:pt x="231775" y="43223"/>
                  </a:cubicBezTo>
                  <a:cubicBezTo>
                    <a:pt x="207433" y="47985"/>
                    <a:pt x="238125" y="97727"/>
                    <a:pt x="231775" y="90848"/>
                  </a:cubicBezTo>
                  <a:cubicBezTo>
                    <a:pt x="225425" y="83969"/>
                    <a:pt x="218017" y="12531"/>
                    <a:pt x="193675" y="1948"/>
                  </a:cubicBezTo>
                  <a:cubicBezTo>
                    <a:pt x="169333" y="-8635"/>
                    <a:pt x="85725" y="27348"/>
                    <a:pt x="85725" y="27348"/>
                  </a:cubicBezTo>
                  <a:lnTo>
                    <a:pt x="0" y="4322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9" name="フリーフォーム 288">
              <a:extLst>
                <a:ext uri="{FF2B5EF4-FFF2-40B4-BE49-F238E27FC236}">
                  <a16:creationId xmlns:a16="http://schemas.microsoft.com/office/drawing/2014/main" id="{4B1173E2-3FF4-1658-6F48-6E07AE83D2EB}"/>
                </a:ext>
              </a:extLst>
            </p:cNvPr>
            <p:cNvSpPr/>
            <p:nvPr/>
          </p:nvSpPr>
          <p:spPr>
            <a:xfrm>
              <a:off x="3628522" y="2969943"/>
              <a:ext cx="149788" cy="549762"/>
            </a:xfrm>
            <a:custGeom>
              <a:avLst/>
              <a:gdLst>
                <a:gd name="connsiteX0" fmla="*/ 102103 w 149788"/>
                <a:gd name="connsiteY0" fmla="*/ 5032 h 549762"/>
                <a:gd name="connsiteX1" fmla="*/ 503 w 149788"/>
                <a:gd name="connsiteY1" fmla="*/ 541607 h 549762"/>
                <a:gd name="connsiteX2" fmla="*/ 64003 w 149788"/>
                <a:gd name="connsiteY2" fmla="*/ 332057 h 549762"/>
                <a:gd name="connsiteX3" fmla="*/ 86228 w 149788"/>
                <a:gd name="connsiteY3" fmla="*/ 370157 h 549762"/>
                <a:gd name="connsiteX4" fmla="*/ 70353 w 149788"/>
                <a:gd name="connsiteY4" fmla="*/ 465407 h 549762"/>
                <a:gd name="connsiteX5" fmla="*/ 149728 w 149788"/>
                <a:gd name="connsiteY5" fmla="*/ 341582 h 549762"/>
                <a:gd name="connsiteX6" fmla="*/ 83053 w 149788"/>
                <a:gd name="connsiteY6" fmla="*/ 449532 h 549762"/>
                <a:gd name="connsiteX7" fmla="*/ 60828 w 149788"/>
                <a:gd name="connsiteY7" fmla="*/ 351107 h 549762"/>
                <a:gd name="connsiteX8" fmla="*/ 29078 w 149788"/>
                <a:gd name="connsiteY8" fmla="*/ 392382 h 549762"/>
                <a:gd name="connsiteX9" fmla="*/ 41778 w 149788"/>
                <a:gd name="connsiteY9" fmla="*/ 211407 h 549762"/>
                <a:gd name="connsiteX10" fmla="*/ 44953 w 149788"/>
                <a:gd name="connsiteY10" fmla="*/ 268557 h 549762"/>
                <a:gd name="connsiteX11" fmla="*/ 102103 w 149788"/>
                <a:gd name="connsiteY11" fmla="*/ 5032 h 54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9788" h="549762">
                  <a:moveTo>
                    <a:pt x="102103" y="5032"/>
                  </a:moveTo>
                  <a:cubicBezTo>
                    <a:pt x="94695" y="50540"/>
                    <a:pt x="6853" y="487103"/>
                    <a:pt x="503" y="541607"/>
                  </a:cubicBezTo>
                  <a:cubicBezTo>
                    <a:pt x="-5847" y="596111"/>
                    <a:pt x="49716" y="360632"/>
                    <a:pt x="64003" y="332057"/>
                  </a:cubicBezTo>
                  <a:cubicBezTo>
                    <a:pt x="78290" y="303482"/>
                    <a:pt x="85170" y="347932"/>
                    <a:pt x="86228" y="370157"/>
                  </a:cubicBezTo>
                  <a:cubicBezTo>
                    <a:pt x="87286" y="392382"/>
                    <a:pt x="59770" y="470170"/>
                    <a:pt x="70353" y="465407"/>
                  </a:cubicBezTo>
                  <a:cubicBezTo>
                    <a:pt x="80936" y="460645"/>
                    <a:pt x="147611" y="344228"/>
                    <a:pt x="149728" y="341582"/>
                  </a:cubicBezTo>
                  <a:cubicBezTo>
                    <a:pt x="151845" y="338936"/>
                    <a:pt x="97870" y="447945"/>
                    <a:pt x="83053" y="449532"/>
                  </a:cubicBezTo>
                  <a:cubicBezTo>
                    <a:pt x="68236" y="451119"/>
                    <a:pt x="69824" y="360632"/>
                    <a:pt x="60828" y="351107"/>
                  </a:cubicBezTo>
                  <a:cubicBezTo>
                    <a:pt x="51832" y="341582"/>
                    <a:pt x="32253" y="415665"/>
                    <a:pt x="29078" y="392382"/>
                  </a:cubicBezTo>
                  <a:cubicBezTo>
                    <a:pt x="25903" y="369099"/>
                    <a:pt x="39132" y="232044"/>
                    <a:pt x="41778" y="211407"/>
                  </a:cubicBezTo>
                  <a:cubicBezTo>
                    <a:pt x="44424" y="190770"/>
                    <a:pt x="38603" y="300307"/>
                    <a:pt x="44953" y="268557"/>
                  </a:cubicBezTo>
                  <a:cubicBezTo>
                    <a:pt x="51303" y="236807"/>
                    <a:pt x="109511" y="-40476"/>
                    <a:pt x="102103" y="50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0" name="フリーフォーム 289">
              <a:extLst>
                <a:ext uri="{FF2B5EF4-FFF2-40B4-BE49-F238E27FC236}">
                  <a16:creationId xmlns:a16="http://schemas.microsoft.com/office/drawing/2014/main" id="{129C2C6A-1A00-9EB8-D0D3-D6F601959E54}"/>
                </a:ext>
              </a:extLst>
            </p:cNvPr>
            <p:cNvSpPr/>
            <p:nvPr/>
          </p:nvSpPr>
          <p:spPr>
            <a:xfrm>
              <a:off x="5759260" y="3155275"/>
              <a:ext cx="200521" cy="267502"/>
            </a:xfrm>
            <a:custGeom>
              <a:avLst/>
              <a:gdLst>
                <a:gd name="connsiteX0" fmla="*/ 190 w 200521"/>
                <a:gd name="connsiteY0" fmla="*/ 675 h 267502"/>
                <a:gd name="connsiteX1" fmla="*/ 155765 w 200521"/>
                <a:gd name="connsiteY1" fmla="*/ 54650 h 267502"/>
                <a:gd name="connsiteX2" fmla="*/ 155765 w 200521"/>
                <a:gd name="connsiteY2" fmla="*/ 130850 h 267502"/>
                <a:gd name="connsiteX3" fmla="*/ 197040 w 200521"/>
                <a:gd name="connsiteY3" fmla="*/ 54650 h 267502"/>
                <a:gd name="connsiteX4" fmla="*/ 149415 w 200521"/>
                <a:gd name="connsiteY4" fmla="*/ 267375 h 267502"/>
                <a:gd name="connsiteX5" fmla="*/ 200215 w 200521"/>
                <a:gd name="connsiteY5" fmla="*/ 19725 h 267502"/>
                <a:gd name="connsiteX6" fmla="*/ 168465 w 200521"/>
                <a:gd name="connsiteY6" fmla="*/ 105450 h 267502"/>
                <a:gd name="connsiteX7" fmla="*/ 124015 w 200521"/>
                <a:gd name="connsiteY7" fmla="*/ 29250 h 267502"/>
                <a:gd name="connsiteX8" fmla="*/ 190 w 200521"/>
                <a:gd name="connsiteY8" fmla="*/ 675 h 267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521" h="267502">
                  <a:moveTo>
                    <a:pt x="190" y="675"/>
                  </a:moveTo>
                  <a:cubicBezTo>
                    <a:pt x="5482" y="4908"/>
                    <a:pt x="129836" y="32954"/>
                    <a:pt x="155765" y="54650"/>
                  </a:cubicBezTo>
                  <a:cubicBezTo>
                    <a:pt x="181694" y="76346"/>
                    <a:pt x="148886" y="130850"/>
                    <a:pt x="155765" y="130850"/>
                  </a:cubicBezTo>
                  <a:cubicBezTo>
                    <a:pt x="162644" y="130850"/>
                    <a:pt x="198098" y="31896"/>
                    <a:pt x="197040" y="54650"/>
                  </a:cubicBezTo>
                  <a:cubicBezTo>
                    <a:pt x="195982" y="77404"/>
                    <a:pt x="148886" y="273196"/>
                    <a:pt x="149415" y="267375"/>
                  </a:cubicBezTo>
                  <a:cubicBezTo>
                    <a:pt x="149944" y="261554"/>
                    <a:pt x="197040" y="46713"/>
                    <a:pt x="200215" y="19725"/>
                  </a:cubicBezTo>
                  <a:cubicBezTo>
                    <a:pt x="203390" y="-7263"/>
                    <a:pt x="181165" y="103863"/>
                    <a:pt x="168465" y="105450"/>
                  </a:cubicBezTo>
                  <a:cubicBezTo>
                    <a:pt x="155765" y="107037"/>
                    <a:pt x="146769" y="45654"/>
                    <a:pt x="124015" y="29250"/>
                  </a:cubicBezTo>
                  <a:cubicBezTo>
                    <a:pt x="101261" y="12846"/>
                    <a:pt x="-5102" y="-3558"/>
                    <a:pt x="190" y="6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1" name="フリーフォーム 290">
              <a:extLst>
                <a:ext uri="{FF2B5EF4-FFF2-40B4-BE49-F238E27FC236}">
                  <a16:creationId xmlns:a16="http://schemas.microsoft.com/office/drawing/2014/main" id="{796184EE-792C-8BED-047B-622913E23AFB}"/>
                </a:ext>
              </a:extLst>
            </p:cNvPr>
            <p:cNvSpPr/>
            <p:nvPr/>
          </p:nvSpPr>
          <p:spPr>
            <a:xfrm>
              <a:off x="5371898" y="3237790"/>
              <a:ext cx="497619" cy="99690"/>
            </a:xfrm>
            <a:custGeom>
              <a:avLst/>
              <a:gdLst>
                <a:gd name="connsiteX0" fmla="*/ 492327 w 497619"/>
                <a:gd name="connsiteY0" fmla="*/ 29285 h 99690"/>
                <a:gd name="connsiteX1" fmla="*/ 425652 w 497619"/>
                <a:gd name="connsiteY1" fmla="*/ 26110 h 99690"/>
                <a:gd name="connsiteX2" fmla="*/ 228802 w 497619"/>
                <a:gd name="connsiteY2" fmla="*/ 99135 h 99690"/>
                <a:gd name="connsiteX3" fmla="*/ 289127 w 497619"/>
                <a:gd name="connsiteY3" fmla="*/ 61035 h 99690"/>
                <a:gd name="connsiteX4" fmla="*/ 202 w 497619"/>
                <a:gd name="connsiteY4" fmla="*/ 86435 h 99690"/>
                <a:gd name="connsiteX5" fmla="*/ 339927 w 497619"/>
                <a:gd name="connsiteY5" fmla="*/ 41985 h 99690"/>
                <a:gd name="connsiteX6" fmla="*/ 308177 w 497619"/>
                <a:gd name="connsiteY6" fmla="*/ 710 h 99690"/>
                <a:gd name="connsiteX7" fmla="*/ 336752 w 497619"/>
                <a:gd name="connsiteY7" fmla="*/ 16585 h 99690"/>
                <a:gd name="connsiteX8" fmla="*/ 301827 w 497619"/>
                <a:gd name="connsiteY8" fmla="*/ 26110 h 99690"/>
                <a:gd name="connsiteX9" fmla="*/ 492327 w 497619"/>
                <a:gd name="connsiteY9" fmla="*/ 29285 h 99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7619" h="99690">
                  <a:moveTo>
                    <a:pt x="492327" y="29285"/>
                  </a:moveTo>
                  <a:cubicBezTo>
                    <a:pt x="512964" y="29285"/>
                    <a:pt x="469573" y="14468"/>
                    <a:pt x="425652" y="26110"/>
                  </a:cubicBezTo>
                  <a:cubicBezTo>
                    <a:pt x="381731" y="37752"/>
                    <a:pt x="251556" y="93314"/>
                    <a:pt x="228802" y="99135"/>
                  </a:cubicBezTo>
                  <a:cubicBezTo>
                    <a:pt x="206048" y="104956"/>
                    <a:pt x="327227" y="63152"/>
                    <a:pt x="289127" y="61035"/>
                  </a:cubicBezTo>
                  <a:cubicBezTo>
                    <a:pt x="251027" y="58918"/>
                    <a:pt x="-8265" y="89610"/>
                    <a:pt x="202" y="86435"/>
                  </a:cubicBezTo>
                  <a:cubicBezTo>
                    <a:pt x="8669" y="83260"/>
                    <a:pt x="288598" y="56273"/>
                    <a:pt x="339927" y="41985"/>
                  </a:cubicBezTo>
                  <a:cubicBezTo>
                    <a:pt x="391256" y="27697"/>
                    <a:pt x="308706" y="4943"/>
                    <a:pt x="308177" y="710"/>
                  </a:cubicBezTo>
                  <a:cubicBezTo>
                    <a:pt x="307648" y="-3523"/>
                    <a:pt x="337810" y="12352"/>
                    <a:pt x="336752" y="16585"/>
                  </a:cubicBezTo>
                  <a:cubicBezTo>
                    <a:pt x="335694" y="20818"/>
                    <a:pt x="273252" y="23993"/>
                    <a:pt x="301827" y="26110"/>
                  </a:cubicBezTo>
                  <a:cubicBezTo>
                    <a:pt x="330402" y="28227"/>
                    <a:pt x="471690" y="29285"/>
                    <a:pt x="492327" y="292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2" name="フリーフォーム 291">
              <a:extLst>
                <a:ext uri="{FF2B5EF4-FFF2-40B4-BE49-F238E27FC236}">
                  <a16:creationId xmlns:a16="http://schemas.microsoft.com/office/drawing/2014/main" id="{7C6E66F9-A0ED-FD79-6EEC-04C536DACDBF}"/>
                </a:ext>
              </a:extLst>
            </p:cNvPr>
            <p:cNvSpPr/>
            <p:nvPr/>
          </p:nvSpPr>
          <p:spPr>
            <a:xfrm>
              <a:off x="4851019" y="3084494"/>
              <a:ext cx="60852" cy="424901"/>
            </a:xfrm>
            <a:custGeom>
              <a:avLst/>
              <a:gdLst>
                <a:gd name="connsiteX0" fmla="*/ 60706 w 60852"/>
                <a:gd name="connsiteY0" fmla="*/ 1606 h 424901"/>
                <a:gd name="connsiteX1" fmla="*/ 3556 w 60852"/>
                <a:gd name="connsiteY1" fmla="*/ 277831 h 424901"/>
                <a:gd name="connsiteX2" fmla="*/ 19431 w 60852"/>
                <a:gd name="connsiteY2" fmla="*/ 204806 h 424901"/>
                <a:gd name="connsiteX3" fmla="*/ 35306 w 60852"/>
                <a:gd name="connsiteY3" fmla="*/ 423881 h 424901"/>
                <a:gd name="connsiteX4" fmla="*/ 381 w 60852"/>
                <a:gd name="connsiteY4" fmla="*/ 100031 h 424901"/>
                <a:gd name="connsiteX5" fmla="*/ 19431 w 60852"/>
                <a:gd name="connsiteY5" fmla="*/ 160356 h 424901"/>
                <a:gd name="connsiteX6" fmla="*/ 60706 w 60852"/>
                <a:gd name="connsiteY6" fmla="*/ 1606 h 42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852" h="424901">
                  <a:moveTo>
                    <a:pt x="60706" y="1606"/>
                  </a:moveTo>
                  <a:cubicBezTo>
                    <a:pt x="58060" y="21185"/>
                    <a:pt x="10435" y="243964"/>
                    <a:pt x="3556" y="277831"/>
                  </a:cubicBezTo>
                  <a:cubicBezTo>
                    <a:pt x="-3323" y="311698"/>
                    <a:pt x="14139" y="180464"/>
                    <a:pt x="19431" y="204806"/>
                  </a:cubicBezTo>
                  <a:cubicBezTo>
                    <a:pt x="24723" y="229148"/>
                    <a:pt x="38481" y="441344"/>
                    <a:pt x="35306" y="423881"/>
                  </a:cubicBezTo>
                  <a:cubicBezTo>
                    <a:pt x="32131" y="406419"/>
                    <a:pt x="3027" y="143952"/>
                    <a:pt x="381" y="100031"/>
                  </a:cubicBezTo>
                  <a:cubicBezTo>
                    <a:pt x="-2265" y="56110"/>
                    <a:pt x="9377" y="173056"/>
                    <a:pt x="19431" y="160356"/>
                  </a:cubicBezTo>
                  <a:cubicBezTo>
                    <a:pt x="29485" y="147656"/>
                    <a:pt x="63352" y="-17973"/>
                    <a:pt x="60706" y="16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4" name="フリーフォーム 293">
              <a:extLst>
                <a:ext uri="{FF2B5EF4-FFF2-40B4-BE49-F238E27FC236}">
                  <a16:creationId xmlns:a16="http://schemas.microsoft.com/office/drawing/2014/main" id="{4588E1D5-66E9-2B2E-A1EF-55266D0B981E}"/>
                </a:ext>
              </a:extLst>
            </p:cNvPr>
            <p:cNvSpPr/>
            <p:nvPr/>
          </p:nvSpPr>
          <p:spPr>
            <a:xfrm>
              <a:off x="5012314" y="2859518"/>
              <a:ext cx="120061" cy="129675"/>
            </a:xfrm>
            <a:custGeom>
              <a:avLst/>
              <a:gdLst>
                <a:gd name="connsiteX0" fmla="*/ 118486 w 120061"/>
                <a:gd name="connsiteY0" fmla="*/ 1157 h 129675"/>
                <a:gd name="connsiteX1" fmla="*/ 1011 w 120061"/>
                <a:gd name="connsiteY1" fmla="*/ 128157 h 129675"/>
                <a:gd name="connsiteX2" fmla="*/ 64511 w 120061"/>
                <a:gd name="connsiteY2" fmla="*/ 67832 h 129675"/>
                <a:gd name="connsiteX3" fmla="*/ 118486 w 120061"/>
                <a:gd name="connsiteY3" fmla="*/ 1157 h 129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61" h="129675">
                  <a:moveTo>
                    <a:pt x="118486" y="1157"/>
                  </a:moveTo>
                  <a:cubicBezTo>
                    <a:pt x="107903" y="11211"/>
                    <a:pt x="10007" y="117045"/>
                    <a:pt x="1011" y="128157"/>
                  </a:cubicBezTo>
                  <a:cubicBezTo>
                    <a:pt x="-7985" y="139269"/>
                    <a:pt x="45461" y="86353"/>
                    <a:pt x="64511" y="67832"/>
                  </a:cubicBezTo>
                  <a:cubicBezTo>
                    <a:pt x="83561" y="49311"/>
                    <a:pt x="129069" y="-8897"/>
                    <a:pt x="118486" y="11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フリーフォーム 294">
              <a:extLst>
                <a:ext uri="{FF2B5EF4-FFF2-40B4-BE49-F238E27FC236}">
                  <a16:creationId xmlns:a16="http://schemas.microsoft.com/office/drawing/2014/main" id="{6F4611DE-DD0F-4022-DF51-04B1A7C994C5}"/>
                </a:ext>
              </a:extLst>
            </p:cNvPr>
            <p:cNvSpPr/>
            <p:nvPr/>
          </p:nvSpPr>
          <p:spPr>
            <a:xfrm>
              <a:off x="5537200" y="2819400"/>
              <a:ext cx="271254" cy="87827"/>
            </a:xfrm>
            <a:custGeom>
              <a:avLst/>
              <a:gdLst>
                <a:gd name="connsiteX0" fmla="*/ 0 w 271254"/>
                <a:gd name="connsiteY0" fmla="*/ 0 h 87827"/>
                <a:gd name="connsiteX1" fmla="*/ 263525 w 271254"/>
                <a:gd name="connsiteY1" fmla="*/ 85725 h 87827"/>
                <a:gd name="connsiteX2" fmla="*/ 206375 w 271254"/>
                <a:gd name="connsiteY2" fmla="*/ 63500 h 87827"/>
                <a:gd name="connsiteX3" fmla="*/ 0 w 271254"/>
                <a:gd name="connsiteY3" fmla="*/ 0 h 8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254" h="87827">
                  <a:moveTo>
                    <a:pt x="0" y="0"/>
                  </a:moveTo>
                  <a:lnTo>
                    <a:pt x="263525" y="85725"/>
                  </a:lnTo>
                  <a:cubicBezTo>
                    <a:pt x="297921" y="96308"/>
                    <a:pt x="206375" y="63500"/>
                    <a:pt x="206375" y="6350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6" name="フリーフォーム 295">
              <a:extLst>
                <a:ext uri="{FF2B5EF4-FFF2-40B4-BE49-F238E27FC236}">
                  <a16:creationId xmlns:a16="http://schemas.microsoft.com/office/drawing/2014/main" id="{8CF6ACF4-B9EC-819E-056E-E6A08190A470}"/>
                </a:ext>
              </a:extLst>
            </p:cNvPr>
            <p:cNvSpPr/>
            <p:nvPr/>
          </p:nvSpPr>
          <p:spPr>
            <a:xfrm>
              <a:off x="5795809" y="2987548"/>
              <a:ext cx="89132" cy="96085"/>
            </a:xfrm>
            <a:custGeom>
              <a:avLst/>
              <a:gdLst>
                <a:gd name="connsiteX0" fmla="*/ 14441 w 89132"/>
                <a:gd name="connsiteY0" fmla="*/ 127 h 96085"/>
                <a:gd name="connsiteX1" fmla="*/ 11266 w 89132"/>
                <a:gd name="connsiteY1" fmla="*/ 69977 h 96085"/>
                <a:gd name="connsiteX2" fmla="*/ 87466 w 89132"/>
                <a:gd name="connsiteY2" fmla="*/ 95377 h 96085"/>
                <a:gd name="connsiteX3" fmla="*/ 58891 w 89132"/>
                <a:gd name="connsiteY3" fmla="*/ 89027 h 96085"/>
                <a:gd name="connsiteX4" fmla="*/ 1741 w 89132"/>
                <a:gd name="connsiteY4" fmla="*/ 89027 h 96085"/>
                <a:gd name="connsiteX5" fmla="*/ 14441 w 89132"/>
                <a:gd name="connsiteY5" fmla="*/ 127 h 96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132" h="96085">
                  <a:moveTo>
                    <a:pt x="14441" y="127"/>
                  </a:moveTo>
                  <a:cubicBezTo>
                    <a:pt x="16028" y="-3048"/>
                    <a:pt x="-905" y="54102"/>
                    <a:pt x="11266" y="69977"/>
                  </a:cubicBezTo>
                  <a:cubicBezTo>
                    <a:pt x="23437" y="85852"/>
                    <a:pt x="79528" y="92202"/>
                    <a:pt x="87466" y="95377"/>
                  </a:cubicBezTo>
                  <a:cubicBezTo>
                    <a:pt x="95404" y="98552"/>
                    <a:pt x="73178" y="90085"/>
                    <a:pt x="58891" y="89027"/>
                  </a:cubicBezTo>
                  <a:cubicBezTo>
                    <a:pt x="44604" y="87969"/>
                    <a:pt x="9149" y="98552"/>
                    <a:pt x="1741" y="89027"/>
                  </a:cubicBezTo>
                  <a:cubicBezTo>
                    <a:pt x="-5667" y="79502"/>
                    <a:pt x="12854" y="3302"/>
                    <a:pt x="14441" y="1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7" name="フリーフォーム 296">
              <a:extLst>
                <a:ext uri="{FF2B5EF4-FFF2-40B4-BE49-F238E27FC236}">
                  <a16:creationId xmlns:a16="http://schemas.microsoft.com/office/drawing/2014/main" id="{D3473674-5D2B-93A3-3C9F-5A32A38397BB}"/>
                </a:ext>
              </a:extLst>
            </p:cNvPr>
            <p:cNvSpPr/>
            <p:nvPr/>
          </p:nvSpPr>
          <p:spPr>
            <a:xfrm>
              <a:off x="5009804" y="3211438"/>
              <a:ext cx="32442" cy="233820"/>
            </a:xfrm>
            <a:custGeom>
              <a:avLst/>
              <a:gdLst>
                <a:gd name="connsiteX0" fmla="*/ 346 w 32442"/>
                <a:gd name="connsiteY0" fmla="*/ 1662 h 233820"/>
                <a:gd name="connsiteX1" fmla="*/ 32096 w 32442"/>
                <a:gd name="connsiteY1" fmla="*/ 230262 h 233820"/>
                <a:gd name="connsiteX2" fmla="*/ 16221 w 32442"/>
                <a:gd name="connsiteY2" fmla="*/ 131837 h 233820"/>
                <a:gd name="connsiteX3" fmla="*/ 346 w 32442"/>
                <a:gd name="connsiteY3" fmla="*/ 1662 h 23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42" h="233820">
                  <a:moveTo>
                    <a:pt x="346" y="1662"/>
                  </a:moveTo>
                  <a:cubicBezTo>
                    <a:pt x="2992" y="18066"/>
                    <a:pt x="29450" y="208566"/>
                    <a:pt x="32096" y="230262"/>
                  </a:cubicBezTo>
                  <a:cubicBezTo>
                    <a:pt x="34742" y="251958"/>
                    <a:pt x="21513" y="168879"/>
                    <a:pt x="16221" y="131837"/>
                  </a:cubicBezTo>
                  <a:cubicBezTo>
                    <a:pt x="10929" y="94795"/>
                    <a:pt x="-2300" y="-14742"/>
                    <a:pt x="346" y="16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9" name="フリーフォーム 298">
              <a:extLst>
                <a:ext uri="{FF2B5EF4-FFF2-40B4-BE49-F238E27FC236}">
                  <a16:creationId xmlns:a16="http://schemas.microsoft.com/office/drawing/2014/main" id="{AC296CC0-695C-7479-16E2-507924FCDA11}"/>
                </a:ext>
              </a:extLst>
            </p:cNvPr>
            <p:cNvSpPr/>
            <p:nvPr/>
          </p:nvSpPr>
          <p:spPr>
            <a:xfrm>
              <a:off x="4486257" y="3057285"/>
              <a:ext cx="79571" cy="581327"/>
            </a:xfrm>
            <a:custGeom>
              <a:avLst/>
              <a:gdLst>
                <a:gd name="connsiteX0" fmla="*/ 79393 w 79571"/>
                <a:gd name="connsiteY0" fmla="*/ 240 h 581327"/>
                <a:gd name="connsiteX1" fmla="*/ 50818 w 79571"/>
                <a:gd name="connsiteY1" fmla="*/ 495540 h 581327"/>
                <a:gd name="connsiteX2" fmla="*/ 57168 w 79571"/>
                <a:gd name="connsiteY2" fmla="*/ 482840 h 581327"/>
                <a:gd name="connsiteX3" fmla="*/ 18 w 79571"/>
                <a:gd name="connsiteY3" fmla="*/ 581265 h 581327"/>
                <a:gd name="connsiteX4" fmla="*/ 50818 w 79571"/>
                <a:gd name="connsiteY4" fmla="*/ 495540 h 581327"/>
                <a:gd name="connsiteX5" fmla="*/ 47643 w 79571"/>
                <a:gd name="connsiteY5" fmla="*/ 368540 h 581327"/>
                <a:gd name="connsiteX6" fmla="*/ 34943 w 79571"/>
                <a:gd name="connsiteY6" fmla="*/ 428865 h 581327"/>
                <a:gd name="connsiteX7" fmla="*/ 79393 w 79571"/>
                <a:gd name="connsiteY7" fmla="*/ 240 h 58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571" h="581327">
                  <a:moveTo>
                    <a:pt x="79393" y="240"/>
                  </a:moveTo>
                  <a:cubicBezTo>
                    <a:pt x="82039" y="11353"/>
                    <a:pt x="54522" y="415107"/>
                    <a:pt x="50818" y="495540"/>
                  </a:cubicBezTo>
                  <a:cubicBezTo>
                    <a:pt x="47114" y="575973"/>
                    <a:pt x="65635" y="468552"/>
                    <a:pt x="57168" y="482840"/>
                  </a:cubicBezTo>
                  <a:cubicBezTo>
                    <a:pt x="48701" y="497128"/>
                    <a:pt x="1076" y="579148"/>
                    <a:pt x="18" y="581265"/>
                  </a:cubicBezTo>
                  <a:cubicBezTo>
                    <a:pt x="-1040" y="583382"/>
                    <a:pt x="42881" y="530994"/>
                    <a:pt x="50818" y="495540"/>
                  </a:cubicBezTo>
                  <a:cubicBezTo>
                    <a:pt x="58755" y="460086"/>
                    <a:pt x="50289" y="379653"/>
                    <a:pt x="47643" y="368540"/>
                  </a:cubicBezTo>
                  <a:cubicBezTo>
                    <a:pt x="44997" y="357427"/>
                    <a:pt x="29122" y="490777"/>
                    <a:pt x="34943" y="428865"/>
                  </a:cubicBezTo>
                  <a:cubicBezTo>
                    <a:pt x="40764" y="366953"/>
                    <a:pt x="76747" y="-10873"/>
                    <a:pt x="79393" y="2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0" name="フリーフォーム 299">
              <a:extLst>
                <a:ext uri="{FF2B5EF4-FFF2-40B4-BE49-F238E27FC236}">
                  <a16:creationId xmlns:a16="http://schemas.microsoft.com/office/drawing/2014/main" id="{D55C2475-CF46-AFBF-4CA4-C3C270447AF0}"/>
                </a:ext>
              </a:extLst>
            </p:cNvPr>
            <p:cNvSpPr/>
            <p:nvPr/>
          </p:nvSpPr>
          <p:spPr>
            <a:xfrm>
              <a:off x="5034842" y="4111612"/>
              <a:ext cx="54688" cy="104871"/>
            </a:xfrm>
            <a:custGeom>
              <a:avLst/>
              <a:gdLst>
                <a:gd name="connsiteX0" fmla="*/ 54683 w 54688"/>
                <a:gd name="connsiteY0" fmla="*/ 13 h 104871"/>
                <a:gd name="connsiteX1" fmla="*/ 3883 w 54688"/>
                <a:gd name="connsiteY1" fmla="*/ 79388 h 104871"/>
                <a:gd name="connsiteX2" fmla="*/ 3883 w 54688"/>
                <a:gd name="connsiteY2" fmla="*/ 104788 h 104871"/>
                <a:gd name="connsiteX3" fmla="*/ 7058 w 54688"/>
                <a:gd name="connsiteY3" fmla="*/ 73038 h 104871"/>
                <a:gd name="connsiteX4" fmla="*/ 54683 w 54688"/>
                <a:gd name="connsiteY4" fmla="*/ 13 h 104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688" h="104871">
                  <a:moveTo>
                    <a:pt x="54683" y="13"/>
                  </a:moveTo>
                  <a:cubicBezTo>
                    <a:pt x="54154" y="1071"/>
                    <a:pt x="12350" y="61926"/>
                    <a:pt x="3883" y="79388"/>
                  </a:cubicBezTo>
                  <a:cubicBezTo>
                    <a:pt x="-4584" y="96850"/>
                    <a:pt x="3354" y="105846"/>
                    <a:pt x="3883" y="104788"/>
                  </a:cubicBezTo>
                  <a:cubicBezTo>
                    <a:pt x="4412" y="103730"/>
                    <a:pt x="-880" y="86796"/>
                    <a:pt x="7058" y="73038"/>
                  </a:cubicBezTo>
                  <a:cubicBezTo>
                    <a:pt x="14995" y="59280"/>
                    <a:pt x="55212" y="-1045"/>
                    <a:pt x="54683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1" name="フリーフォーム 300">
              <a:extLst>
                <a:ext uri="{FF2B5EF4-FFF2-40B4-BE49-F238E27FC236}">
                  <a16:creationId xmlns:a16="http://schemas.microsoft.com/office/drawing/2014/main" id="{5BF5EC08-A924-926C-6F4C-E712514DA489}"/>
                </a:ext>
              </a:extLst>
            </p:cNvPr>
            <p:cNvSpPr/>
            <p:nvPr/>
          </p:nvSpPr>
          <p:spPr>
            <a:xfrm>
              <a:off x="5023540" y="4127462"/>
              <a:ext cx="53290" cy="114413"/>
            </a:xfrm>
            <a:custGeom>
              <a:avLst/>
              <a:gdLst>
                <a:gd name="connsiteX0" fmla="*/ 53285 w 53290"/>
                <a:gd name="connsiteY0" fmla="*/ 38 h 114413"/>
                <a:gd name="connsiteX1" fmla="*/ 5660 w 53290"/>
                <a:gd name="connsiteY1" fmla="*/ 73063 h 114413"/>
                <a:gd name="connsiteX2" fmla="*/ 5660 w 53290"/>
                <a:gd name="connsiteY2" fmla="*/ 114338 h 114413"/>
                <a:gd name="connsiteX3" fmla="*/ 2485 w 53290"/>
                <a:gd name="connsiteY3" fmla="*/ 63538 h 114413"/>
                <a:gd name="connsiteX4" fmla="*/ 53285 w 53290"/>
                <a:gd name="connsiteY4" fmla="*/ 38 h 114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90" h="114413">
                  <a:moveTo>
                    <a:pt x="53285" y="38"/>
                  </a:moveTo>
                  <a:cubicBezTo>
                    <a:pt x="53814" y="1625"/>
                    <a:pt x="13597" y="54013"/>
                    <a:pt x="5660" y="73063"/>
                  </a:cubicBezTo>
                  <a:cubicBezTo>
                    <a:pt x="-2277" y="92113"/>
                    <a:pt x="6189" y="115925"/>
                    <a:pt x="5660" y="114338"/>
                  </a:cubicBezTo>
                  <a:cubicBezTo>
                    <a:pt x="5131" y="112751"/>
                    <a:pt x="-4394" y="80471"/>
                    <a:pt x="2485" y="63538"/>
                  </a:cubicBezTo>
                  <a:cubicBezTo>
                    <a:pt x="9364" y="46605"/>
                    <a:pt x="52756" y="-1549"/>
                    <a:pt x="53285" y="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2" name="フリーフォーム 301">
              <a:extLst>
                <a:ext uri="{FF2B5EF4-FFF2-40B4-BE49-F238E27FC236}">
                  <a16:creationId xmlns:a16="http://schemas.microsoft.com/office/drawing/2014/main" id="{068350F6-DA7E-4A15-1CAA-F22BE68FA975}"/>
                </a:ext>
              </a:extLst>
            </p:cNvPr>
            <p:cNvSpPr/>
            <p:nvPr/>
          </p:nvSpPr>
          <p:spPr>
            <a:xfrm>
              <a:off x="4724336" y="5054600"/>
              <a:ext cx="67104" cy="95250"/>
            </a:xfrm>
            <a:custGeom>
              <a:avLst/>
              <a:gdLst>
                <a:gd name="connsiteX0" fmla="*/ 64 w 67104"/>
                <a:gd name="connsiteY0" fmla="*/ 0 h 95250"/>
                <a:gd name="connsiteX1" fmla="*/ 54039 w 67104"/>
                <a:gd name="connsiteY1" fmla="*/ 53975 h 95250"/>
                <a:gd name="connsiteX2" fmla="*/ 34989 w 67104"/>
                <a:gd name="connsiteY2" fmla="*/ 95250 h 95250"/>
                <a:gd name="connsiteX3" fmla="*/ 66739 w 67104"/>
                <a:gd name="connsiteY3" fmla="*/ 53975 h 95250"/>
                <a:gd name="connsiteX4" fmla="*/ 64 w 67104"/>
                <a:gd name="connsiteY4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104" h="95250">
                  <a:moveTo>
                    <a:pt x="64" y="0"/>
                  </a:moveTo>
                  <a:cubicBezTo>
                    <a:pt x="-2053" y="0"/>
                    <a:pt x="48218" y="38100"/>
                    <a:pt x="54039" y="53975"/>
                  </a:cubicBezTo>
                  <a:cubicBezTo>
                    <a:pt x="59860" y="69850"/>
                    <a:pt x="32872" y="95250"/>
                    <a:pt x="34989" y="95250"/>
                  </a:cubicBezTo>
                  <a:cubicBezTo>
                    <a:pt x="37106" y="95250"/>
                    <a:pt x="70972" y="66675"/>
                    <a:pt x="66739" y="53975"/>
                  </a:cubicBezTo>
                  <a:cubicBezTo>
                    <a:pt x="62506" y="41275"/>
                    <a:pt x="2181" y="0"/>
                    <a:pt x="6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3" name="フリーフォーム 302">
              <a:extLst>
                <a:ext uri="{FF2B5EF4-FFF2-40B4-BE49-F238E27FC236}">
                  <a16:creationId xmlns:a16="http://schemas.microsoft.com/office/drawing/2014/main" id="{6FA65C26-95C7-0A65-C4AE-B48C21CA8142}"/>
                </a:ext>
              </a:extLst>
            </p:cNvPr>
            <p:cNvSpPr/>
            <p:nvPr/>
          </p:nvSpPr>
          <p:spPr>
            <a:xfrm>
              <a:off x="5051019" y="5016164"/>
              <a:ext cx="197397" cy="108439"/>
            </a:xfrm>
            <a:custGeom>
              <a:avLst/>
              <a:gdLst>
                <a:gd name="connsiteX0" fmla="*/ 9931 w 197397"/>
                <a:gd name="connsiteY0" fmla="*/ 336 h 108439"/>
                <a:gd name="connsiteX1" fmla="*/ 44856 w 197397"/>
                <a:gd name="connsiteY1" fmla="*/ 60661 h 108439"/>
                <a:gd name="connsiteX2" fmla="*/ 406 w 197397"/>
                <a:gd name="connsiteY2" fmla="*/ 108286 h 108439"/>
                <a:gd name="connsiteX3" fmla="*/ 76606 w 197397"/>
                <a:gd name="connsiteY3" fmla="*/ 44786 h 108439"/>
                <a:gd name="connsiteX4" fmla="*/ 197256 w 197397"/>
                <a:gd name="connsiteY4" fmla="*/ 25736 h 108439"/>
                <a:gd name="connsiteX5" fmla="*/ 51206 w 197397"/>
                <a:gd name="connsiteY5" fmla="*/ 35261 h 108439"/>
                <a:gd name="connsiteX6" fmla="*/ 9931 w 197397"/>
                <a:gd name="connsiteY6" fmla="*/ 336 h 10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397" h="108439">
                  <a:moveTo>
                    <a:pt x="9931" y="336"/>
                  </a:moveTo>
                  <a:cubicBezTo>
                    <a:pt x="8873" y="4569"/>
                    <a:pt x="46444" y="42669"/>
                    <a:pt x="44856" y="60661"/>
                  </a:cubicBezTo>
                  <a:cubicBezTo>
                    <a:pt x="43269" y="78653"/>
                    <a:pt x="-4886" y="110932"/>
                    <a:pt x="406" y="108286"/>
                  </a:cubicBezTo>
                  <a:cubicBezTo>
                    <a:pt x="5698" y="105640"/>
                    <a:pt x="43798" y="58544"/>
                    <a:pt x="76606" y="44786"/>
                  </a:cubicBezTo>
                  <a:cubicBezTo>
                    <a:pt x="109414" y="31028"/>
                    <a:pt x="201489" y="27323"/>
                    <a:pt x="197256" y="25736"/>
                  </a:cubicBezTo>
                  <a:cubicBezTo>
                    <a:pt x="193023" y="24149"/>
                    <a:pt x="81368" y="37378"/>
                    <a:pt x="51206" y="35261"/>
                  </a:cubicBezTo>
                  <a:cubicBezTo>
                    <a:pt x="21044" y="33144"/>
                    <a:pt x="10989" y="-3897"/>
                    <a:pt x="9931" y="3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4" name="フリーフォーム 303">
              <a:extLst>
                <a:ext uri="{FF2B5EF4-FFF2-40B4-BE49-F238E27FC236}">
                  <a16:creationId xmlns:a16="http://schemas.microsoft.com/office/drawing/2014/main" id="{B1C5EB34-DAAB-75D6-0CDC-A39AA402398F}"/>
                </a:ext>
              </a:extLst>
            </p:cNvPr>
            <p:cNvSpPr/>
            <p:nvPr/>
          </p:nvSpPr>
          <p:spPr>
            <a:xfrm>
              <a:off x="5295868" y="4787881"/>
              <a:ext cx="31838" cy="92138"/>
            </a:xfrm>
            <a:custGeom>
              <a:avLst/>
              <a:gdLst>
                <a:gd name="connsiteX0" fmla="*/ 32 w 31838"/>
                <a:gd name="connsiteY0" fmla="*/ 19 h 92138"/>
                <a:gd name="connsiteX1" fmla="*/ 25432 w 31838"/>
                <a:gd name="connsiteY1" fmla="*/ 57169 h 92138"/>
                <a:gd name="connsiteX2" fmla="*/ 6382 w 31838"/>
                <a:gd name="connsiteY2" fmla="*/ 92094 h 92138"/>
                <a:gd name="connsiteX3" fmla="*/ 31782 w 31838"/>
                <a:gd name="connsiteY3" fmla="*/ 63519 h 92138"/>
                <a:gd name="connsiteX4" fmla="*/ 32 w 31838"/>
                <a:gd name="connsiteY4" fmla="*/ 19 h 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38" h="92138">
                  <a:moveTo>
                    <a:pt x="32" y="19"/>
                  </a:moveTo>
                  <a:cubicBezTo>
                    <a:pt x="-1026" y="-1039"/>
                    <a:pt x="24374" y="41823"/>
                    <a:pt x="25432" y="57169"/>
                  </a:cubicBezTo>
                  <a:cubicBezTo>
                    <a:pt x="26490" y="72515"/>
                    <a:pt x="5324" y="91036"/>
                    <a:pt x="6382" y="92094"/>
                  </a:cubicBezTo>
                  <a:cubicBezTo>
                    <a:pt x="7440" y="93152"/>
                    <a:pt x="30195" y="75161"/>
                    <a:pt x="31782" y="63519"/>
                  </a:cubicBezTo>
                  <a:cubicBezTo>
                    <a:pt x="33369" y="51877"/>
                    <a:pt x="1090" y="1077"/>
                    <a:pt x="32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5" name="フリーフォーム 304">
              <a:extLst>
                <a:ext uri="{FF2B5EF4-FFF2-40B4-BE49-F238E27FC236}">
                  <a16:creationId xmlns:a16="http://schemas.microsoft.com/office/drawing/2014/main" id="{E8616DE6-31C5-8AB9-6040-D193FABD8AA0}"/>
                </a:ext>
              </a:extLst>
            </p:cNvPr>
            <p:cNvSpPr/>
            <p:nvPr/>
          </p:nvSpPr>
          <p:spPr>
            <a:xfrm>
              <a:off x="4092222" y="4187641"/>
              <a:ext cx="51153" cy="89084"/>
            </a:xfrm>
            <a:custGeom>
              <a:avLst/>
              <a:gdLst>
                <a:gd name="connsiteX0" fmla="*/ 51153 w 51153"/>
                <a:gd name="connsiteY0" fmla="*/ 184 h 89084"/>
                <a:gd name="connsiteX1" fmla="*/ 3528 w 51153"/>
                <a:gd name="connsiteY1" fmla="*/ 66859 h 89084"/>
                <a:gd name="connsiteX2" fmla="*/ 3528 w 51153"/>
                <a:gd name="connsiteY2" fmla="*/ 89084 h 89084"/>
                <a:gd name="connsiteX3" fmla="*/ 3528 w 51153"/>
                <a:gd name="connsiteY3" fmla="*/ 47809 h 89084"/>
                <a:gd name="connsiteX4" fmla="*/ 51153 w 51153"/>
                <a:gd name="connsiteY4" fmla="*/ 184 h 8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153" h="89084">
                  <a:moveTo>
                    <a:pt x="51153" y="184"/>
                  </a:moveTo>
                  <a:cubicBezTo>
                    <a:pt x="51153" y="3359"/>
                    <a:pt x="11465" y="52042"/>
                    <a:pt x="3528" y="66859"/>
                  </a:cubicBezTo>
                  <a:cubicBezTo>
                    <a:pt x="-4410" y="81676"/>
                    <a:pt x="3528" y="89084"/>
                    <a:pt x="3528" y="89084"/>
                  </a:cubicBezTo>
                  <a:cubicBezTo>
                    <a:pt x="3528" y="85909"/>
                    <a:pt x="-176" y="59980"/>
                    <a:pt x="3528" y="47809"/>
                  </a:cubicBezTo>
                  <a:cubicBezTo>
                    <a:pt x="7232" y="35638"/>
                    <a:pt x="51153" y="-2991"/>
                    <a:pt x="51153" y="1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6" name="フリーフォーム 305">
              <a:extLst>
                <a:ext uri="{FF2B5EF4-FFF2-40B4-BE49-F238E27FC236}">
                  <a16:creationId xmlns:a16="http://schemas.microsoft.com/office/drawing/2014/main" id="{406E8D17-5A3D-0387-34C6-D651EBEB5747}"/>
                </a:ext>
              </a:extLst>
            </p:cNvPr>
            <p:cNvSpPr/>
            <p:nvPr/>
          </p:nvSpPr>
          <p:spPr>
            <a:xfrm>
              <a:off x="5321289" y="3867132"/>
              <a:ext cx="25453" cy="114345"/>
            </a:xfrm>
            <a:custGeom>
              <a:avLst/>
              <a:gdLst>
                <a:gd name="connsiteX0" fmla="*/ 25411 w 25453"/>
                <a:gd name="connsiteY0" fmla="*/ 18 h 114345"/>
                <a:gd name="connsiteX1" fmla="*/ 6361 w 25453"/>
                <a:gd name="connsiteY1" fmla="*/ 63518 h 114345"/>
                <a:gd name="connsiteX2" fmla="*/ 19061 w 25453"/>
                <a:gd name="connsiteY2" fmla="*/ 114318 h 114345"/>
                <a:gd name="connsiteX3" fmla="*/ 11 w 25453"/>
                <a:gd name="connsiteY3" fmla="*/ 69868 h 114345"/>
                <a:gd name="connsiteX4" fmla="*/ 25411 w 25453"/>
                <a:gd name="connsiteY4" fmla="*/ 18 h 11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53" h="114345">
                  <a:moveTo>
                    <a:pt x="25411" y="18"/>
                  </a:moveTo>
                  <a:cubicBezTo>
                    <a:pt x="26469" y="-1040"/>
                    <a:pt x="7419" y="44468"/>
                    <a:pt x="6361" y="63518"/>
                  </a:cubicBezTo>
                  <a:cubicBezTo>
                    <a:pt x="5303" y="82568"/>
                    <a:pt x="20119" y="113260"/>
                    <a:pt x="19061" y="114318"/>
                  </a:cubicBezTo>
                  <a:cubicBezTo>
                    <a:pt x="18003" y="115376"/>
                    <a:pt x="-518" y="85743"/>
                    <a:pt x="11" y="69868"/>
                  </a:cubicBezTo>
                  <a:cubicBezTo>
                    <a:pt x="540" y="53993"/>
                    <a:pt x="24353" y="1076"/>
                    <a:pt x="25411" y="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7" name="フリーフォーム 306">
              <a:extLst>
                <a:ext uri="{FF2B5EF4-FFF2-40B4-BE49-F238E27FC236}">
                  <a16:creationId xmlns:a16="http://schemas.microsoft.com/office/drawing/2014/main" id="{88B5FD42-D370-A736-AE8D-3EEF5CC0A61B}"/>
                </a:ext>
              </a:extLst>
            </p:cNvPr>
            <p:cNvSpPr/>
            <p:nvPr/>
          </p:nvSpPr>
          <p:spPr>
            <a:xfrm>
              <a:off x="5192675" y="4082910"/>
              <a:ext cx="42905" cy="83082"/>
            </a:xfrm>
            <a:custGeom>
              <a:avLst/>
              <a:gdLst>
                <a:gd name="connsiteX0" fmla="*/ 42900 w 42905"/>
                <a:gd name="connsiteY0" fmla="*/ 140 h 83082"/>
                <a:gd name="connsiteX1" fmla="*/ 1625 w 42905"/>
                <a:gd name="connsiteY1" fmla="*/ 60465 h 83082"/>
                <a:gd name="connsiteX2" fmla="*/ 7975 w 42905"/>
                <a:gd name="connsiteY2" fmla="*/ 82690 h 83082"/>
                <a:gd name="connsiteX3" fmla="*/ 4800 w 42905"/>
                <a:gd name="connsiteY3" fmla="*/ 44590 h 83082"/>
                <a:gd name="connsiteX4" fmla="*/ 42900 w 42905"/>
                <a:gd name="connsiteY4" fmla="*/ 140 h 83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05" h="83082">
                  <a:moveTo>
                    <a:pt x="42900" y="140"/>
                  </a:moveTo>
                  <a:cubicBezTo>
                    <a:pt x="42371" y="2786"/>
                    <a:pt x="7446" y="46707"/>
                    <a:pt x="1625" y="60465"/>
                  </a:cubicBezTo>
                  <a:cubicBezTo>
                    <a:pt x="-4196" y="74223"/>
                    <a:pt x="7446" y="85336"/>
                    <a:pt x="7975" y="82690"/>
                  </a:cubicBezTo>
                  <a:cubicBezTo>
                    <a:pt x="8504" y="80044"/>
                    <a:pt x="1096" y="56232"/>
                    <a:pt x="4800" y="44590"/>
                  </a:cubicBezTo>
                  <a:cubicBezTo>
                    <a:pt x="8504" y="32948"/>
                    <a:pt x="43429" y="-2506"/>
                    <a:pt x="42900" y="1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8" name="フリーフォーム 307">
              <a:extLst>
                <a:ext uri="{FF2B5EF4-FFF2-40B4-BE49-F238E27FC236}">
                  <a16:creationId xmlns:a16="http://schemas.microsoft.com/office/drawing/2014/main" id="{722995C3-947A-7D69-FAE6-B9DD11D0B808}"/>
                </a:ext>
              </a:extLst>
            </p:cNvPr>
            <p:cNvSpPr/>
            <p:nvPr/>
          </p:nvSpPr>
          <p:spPr>
            <a:xfrm>
              <a:off x="5689536" y="3848092"/>
              <a:ext cx="42062" cy="231798"/>
            </a:xfrm>
            <a:custGeom>
              <a:avLst/>
              <a:gdLst>
                <a:gd name="connsiteX0" fmla="*/ 31814 w 42062"/>
                <a:gd name="connsiteY0" fmla="*/ 8 h 231798"/>
                <a:gd name="connsiteX1" fmla="*/ 31814 w 42062"/>
                <a:gd name="connsiteY1" fmla="*/ 139708 h 231798"/>
                <a:gd name="connsiteX2" fmla="*/ 64 w 42062"/>
                <a:gd name="connsiteY2" fmla="*/ 231783 h 231798"/>
                <a:gd name="connsiteX3" fmla="*/ 41339 w 42062"/>
                <a:gd name="connsiteY3" fmla="*/ 133358 h 231798"/>
                <a:gd name="connsiteX4" fmla="*/ 31814 w 42062"/>
                <a:gd name="connsiteY4" fmla="*/ 8 h 231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062" h="231798">
                  <a:moveTo>
                    <a:pt x="31814" y="8"/>
                  </a:moveTo>
                  <a:cubicBezTo>
                    <a:pt x="30226" y="1066"/>
                    <a:pt x="37106" y="101079"/>
                    <a:pt x="31814" y="139708"/>
                  </a:cubicBezTo>
                  <a:cubicBezTo>
                    <a:pt x="26522" y="178337"/>
                    <a:pt x="-1524" y="232841"/>
                    <a:pt x="64" y="231783"/>
                  </a:cubicBezTo>
                  <a:cubicBezTo>
                    <a:pt x="1652" y="230725"/>
                    <a:pt x="37635" y="166166"/>
                    <a:pt x="41339" y="133358"/>
                  </a:cubicBezTo>
                  <a:cubicBezTo>
                    <a:pt x="45043" y="100550"/>
                    <a:pt x="33402" y="-1050"/>
                    <a:pt x="31814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9" name="フリーフォーム 308">
              <a:extLst>
                <a:ext uri="{FF2B5EF4-FFF2-40B4-BE49-F238E27FC236}">
                  <a16:creationId xmlns:a16="http://schemas.microsoft.com/office/drawing/2014/main" id="{B6DBEA26-94AD-B9B2-9A0A-F191EB32D066}"/>
                </a:ext>
              </a:extLst>
            </p:cNvPr>
            <p:cNvSpPr/>
            <p:nvPr/>
          </p:nvSpPr>
          <p:spPr>
            <a:xfrm>
              <a:off x="5835647" y="3870309"/>
              <a:ext cx="85404" cy="215975"/>
            </a:xfrm>
            <a:custGeom>
              <a:avLst/>
              <a:gdLst>
                <a:gd name="connsiteX0" fmla="*/ 63503 w 85404"/>
                <a:gd name="connsiteY0" fmla="*/ 16 h 215975"/>
                <a:gd name="connsiteX1" fmla="*/ 79378 w 85404"/>
                <a:gd name="connsiteY1" fmla="*/ 146066 h 215975"/>
                <a:gd name="connsiteX2" fmla="*/ 3 w 85404"/>
                <a:gd name="connsiteY2" fmla="*/ 215916 h 215975"/>
                <a:gd name="connsiteX3" fmla="*/ 82553 w 85404"/>
                <a:gd name="connsiteY3" fmla="*/ 155591 h 215975"/>
                <a:gd name="connsiteX4" fmla="*/ 63503 w 85404"/>
                <a:gd name="connsiteY4" fmla="*/ 16 h 21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04" h="215975">
                  <a:moveTo>
                    <a:pt x="63503" y="16"/>
                  </a:moveTo>
                  <a:cubicBezTo>
                    <a:pt x="62974" y="-1571"/>
                    <a:pt x="89961" y="110083"/>
                    <a:pt x="79378" y="146066"/>
                  </a:cubicBezTo>
                  <a:cubicBezTo>
                    <a:pt x="68795" y="182049"/>
                    <a:pt x="-526" y="214329"/>
                    <a:pt x="3" y="215916"/>
                  </a:cubicBezTo>
                  <a:cubicBezTo>
                    <a:pt x="532" y="217503"/>
                    <a:pt x="70382" y="186812"/>
                    <a:pt x="82553" y="155591"/>
                  </a:cubicBezTo>
                  <a:cubicBezTo>
                    <a:pt x="94724" y="124370"/>
                    <a:pt x="64032" y="1603"/>
                    <a:pt x="63503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0" name="フリーフォーム 309">
              <a:extLst>
                <a:ext uri="{FF2B5EF4-FFF2-40B4-BE49-F238E27FC236}">
                  <a16:creationId xmlns:a16="http://schemas.microsoft.com/office/drawing/2014/main" id="{5A6EED93-D14A-ECCD-A967-582EB7164C60}"/>
                </a:ext>
              </a:extLst>
            </p:cNvPr>
            <p:cNvSpPr/>
            <p:nvPr/>
          </p:nvSpPr>
          <p:spPr>
            <a:xfrm>
              <a:off x="4074606" y="4552807"/>
              <a:ext cx="70509" cy="80698"/>
            </a:xfrm>
            <a:custGeom>
              <a:avLst/>
              <a:gdLst>
                <a:gd name="connsiteX0" fmla="*/ 22 w 70509"/>
                <a:gd name="connsiteY0" fmla="*/ 63 h 80698"/>
                <a:gd name="connsiteX1" fmla="*/ 68889 w 70509"/>
                <a:gd name="connsiteY1" fmla="*/ 61278 h 80698"/>
                <a:gd name="connsiteX2" fmla="*/ 49759 w 70509"/>
                <a:gd name="connsiteY2" fmla="*/ 80408 h 80698"/>
                <a:gd name="connsiteX3" fmla="*/ 61237 w 70509"/>
                <a:gd name="connsiteY3" fmla="*/ 49801 h 80698"/>
                <a:gd name="connsiteX4" fmla="*/ 22 w 70509"/>
                <a:gd name="connsiteY4" fmla="*/ 63 h 8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09" h="80698">
                  <a:moveTo>
                    <a:pt x="22" y="63"/>
                  </a:moveTo>
                  <a:cubicBezTo>
                    <a:pt x="1297" y="1976"/>
                    <a:pt x="68889" y="61278"/>
                    <a:pt x="68889" y="61278"/>
                  </a:cubicBezTo>
                  <a:cubicBezTo>
                    <a:pt x="77178" y="74669"/>
                    <a:pt x="51034" y="82321"/>
                    <a:pt x="49759" y="80408"/>
                  </a:cubicBezTo>
                  <a:cubicBezTo>
                    <a:pt x="48484" y="78495"/>
                    <a:pt x="70164" y="59366"/>
                    <a:pt x="61237" y="49801"/>
                  </a:cubicBezTo>
                  <a:cubicBezTo>
                    <a:pt x="52310" y="40236"/>
                    <a:pt x="-1253" y="-1850"/>
                    <a:pt x="22" y="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2" name="フリーフォーム 311">
              <a:extLst>
                <a:ext uri="{FF2B5EF4-FFF2-40B4-BE49-F238E27FC236}">
                  <a16:creationId xmlns:a16="http://schemas.microsoft.com/office/drawing/2014/main" id="{276C395F-3661-A8DA-ECFC-7A434AD6AD6D}"/>
                </a:ext>
              </a:extLst>
            </p:cNvPr>
            <p:cNvSpPr/>
            <p:nvPr/>
          </p:nvSpPr>
          <p:spPr>
            <a:xfrm>
              <a:off x="4189313" y="4273572"/>
              <a:ext cx="19243" cy="114798"/>
            </a:xfrm>
            <a:custGeom>
              <a:avLst/>
              <a:gdLst>
                <a:gd name="connsiteX0" fmla="*/ 19223 w 19243"/>
                <a:gd name="connsiteY0" fmla="*/ 5 h 114798"/>
                <a:gd name="connsiteX1" fmla="*/ 3919 w 19243"/>
                <a:gd name="connsiteY1" fmla="*/ 76523 h 114798"/>
                <a:gd name="connsiteX2" fmla="*/ 11571 w 19243"/>
                <a:gd name="connsiteY2" fmla="*/ 114783 h 114798"/>
                <a:gd name="connsiteX3" fmla="*/ 93 w 19243"/>
                <a:gd name="connsiteY3" fmla="*/ 80349 h 114798"/>
                <a:gd name="connsiteX4" fmla="*/ 19223 w 19243"/>
                <a:gd name="connsiteY4" fmla="*/ 5 h 114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43" h="114798">
                  <a:moveTo>
                    <a:pt x="19223" y="5"/>
                  </a:moveTo>
                  <a:cubicBezTo>
                    <a:pt x="19861" y="-633"/>
                    <a:pt x="5194" y="57393"/>
                    <a:pt x="3919" y="76523"/>
                  </a:cubicBezTo>
                  <a:cubicBezTo>
                    <a:pt x="2644" y="95653"/>
                    <a:pt x="12209" y="114145"/>
                    <a:pt x="11571" y="114783"/>
                  </a:cubicBezTo>
                  <a:cubicBezTo>
                    <a:pt x="10933" y="115421"/>
                    <a:pt x="-1182" y="95653"/>
                    <a:pt x="93" y="80349"/>
                  </a:cubicBezTo>
                  <a:cubicBezTo>
                    <a:pt x="1368" y="65045"/>
                    <a:pt x="18585" y="643"/>
                    <a:pt x="19223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3" name="フリーフォーム 312">
              <a:extLst>
                <a:ext uri="{FF2B5EF4-FFF2-40B4-BE49-F238E27FC236}">
                  <a16:creationId xmlns:a16="http://schemas.microsoft.com/office/drawing/2014/main" id="{2AA708C4-F77D-7C1E-AA7E-AB38134497E9}"/>
                </a:ext>
              </a:extLst>
            </p:cNvPr>
            <p:cNvSpPr/>
            <p:nvPr/>
          </p:nvSpPr>
          <p:spPr>
            <a:xfrm>
              <a:off x="4177928" y="4009565"/>
              <a:ext cx="19510" cy="99593"/>
            </a:xfrm>
            <a:custGeom>
              <a:avLst/>
              <a:gdLst>
                <a:gd name="connsiteX0" fmla="*/ 3826 w 19510"/>
                <a:gd name="connsiteY0" fmla="*/ 22 h 99593"/>
                <a:gd name="connsiteX1" fmla="*/ 15304 w 19510"/>
                <a:gd name="connsiteY1" fmla="*/ 68889 h 99593"/>
                <a:gd name="connsiteX2" fmla="*/ 0 w 19510"/>
                <a:gd name="connsiteY2" fmla="*/ 99496 h 99593"/>
                <a:gd name="connsiteX3" fmla="*/ 19130 w 19510"/>
                <a:gd name="connsiteY3" fmla="*/ 76540 h 99593"/>
                <a:gd name="connsiteX4" fmla="*/ 3826 w 19510"/>
                <a:gd name="connsiteY4" fmla="*/ 22 h 9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10" h="99593">
                  <a:moveTo>
                    <a:pt x="3826" y="22"/>
                  </a:moveTo>
                  <a:cubicBezTo>
                    <a:pt x="3188" y="-1253"/>
                    <a:pt x="15942" y="52310"/>
                    <a:pt x="15304" y="68889"/>
                  </a:cubicBezTo>
                  <a:cubicBezTo>
                    <a:pt x="14666" y="85468"/>
                    <a:pt x="0" y="99496"/>
                    <a:pt x="0" y="99496"/>
                  </a:cubicBezTo>
                  <a:cubicBezTo>
                    <a:pt x="638" y="100771"/>
                    <a:pt x="15942" y="89293"/>
                    <a:pt x="19130" y="76540"/>
                  </a:cubicBezTo>
                  <a:cubicBezTo>
                    <a:pt x="22318" y="63787"/>
                    <a:pt x="4464" y="1297"/>
                    <a:pt x="3826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4" name="フリーフォーム 313">
              <a:extLst>
                <a:ext uri="{FF2B5EF4-FFF2-40B4-BE49-F238E27FC236}">
                  <a16:creationId xmlns:a16="http://schemas.microsoft.com/office/drawing/2014/main" id="{62F7D630-3B9D-4902-3951-58584FEAEBD3}"/>
                </a:ext>
              </a:extLst>
            </p:cNvPr>
            <p:cNvSpPr/>
            <p:nvPr/>
          </p:nvSpPr>
          <p:spPr>
            <a:xfrm>
              <a:off x="5363810" y="4135838"/>
              <a:ext cx="47558" cy="99505"/>
            </a:xfrm>
            <a:custGeom>
              <a:avLst/>
              <a:gdLst>
                <a:gd name="connsiteX0" fmla="*/ 26941 w 47558"/>
                <a:gd name="connsiteY0" fmla="*/ 5 h 99505"/>
                <a:gd name="connsiteX1" fmla="*/ 30767 w 47558"/>
                <a:gd name="connsiteY1" fmla="*/ 72698 h 99505"/>
                <a:gd name="connsiteX2" fmla="*/ 160 w 47558"/>
                <a:gd name="connsiteY2" fmla="*/ 99479 h 99505"/>
                <a:gd name="connsiteX3" fmla="*/ 46071 w 47558"/>
                <a:gd name="connsiteY3" fmla="*/ 68872 h 99505"/>
                <a:gd name="connsiteX4" fmla="*/ 26941 w 47558"/>
                <a:gd name="connsiteY4" fmla="*/ 5 h 99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58" h="99505">
                  <a:moveTo>
                    <a:pt x="26941" y="5"/>
                  </a:moveTo>
                  <a:cubicBezTo>
                    <a:pt x="24390" y="643"/>
                    <a:pt x="35230" y="56119"/>
                    <a:pt x="30767" y="72698"/>
                  </a:cubicBezTo>
                  <a:cubicBezTo>
                    <a:pt x="26304" y="89277"/>
                    <a:pt x="-2391" y="100117"/>
                    <a:pt x="160" y="99479"/>
                  </a:cubicBezTo>
                  <a:cubicBezTo>
                    <a:pt x="2711" y="98841"/>
                    <a:pt x="38419" y="83538"/>
                    <a:pt x="46071" y="68872"/>
                  </a:cubicBezTo>
                  <a:cubicBezTo>
                    <a:pt x="53723" y="54206"/>
                    <a:pt x="29492" y="-633"/>
                    <a:pt x="26941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5" name="フリーフォーム 314">
              <a:extLst>
                <a:ext uri="{FF2B5EF4-FFF2-40B4-BE49-F238E27FC236}">
                  <a16:creationId xmlns:a16="http://schemas.microsoft.com/office/drawing/2014/main" id="{1B7E0ECE-2401-8140-FA31-302EEF1A4F2B}"/>
                </a:ext>
              </a:extLst>
            </p:cNvPr>
            <p:cNvSpPr/>
            <p:nvPr/>
          </p:nvSpPr>
          <p:spPr>
            <a:xfrm>
              <a:off x="3772274" y="3519771"/>
              <a:ext cx="104047" cy="112304"/>
            </a:xfrm>
            <a:custGeom>
              <a:avLst/>
              <a:gdLst>
                <a:gd name="connsiteX0" fmla="*/ 104 w 104047"/>
                <a:gd name="connsiteY0" fmla="*/ 95 h 112304"/>
                <a:gd name="connsiteX1" fmla="*/ 99579 w 104047"/>
                <a:gd name="connsiteY1" fmla="*/ 107221 h 112304"/>
                <a:gd name="connsiteX2" fmla="*/ 80449 w 104047"/>
                <a:gd name="connsiteY2" fmla="*/ 88092 h 112304"/>
                <a:gd name="connsiteX3" fmla="*/ 104 w 104047"/>
                <a:gd name="connsiteY3" fmla="*/ 95 h 11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047" h="112304">
                  <a:moveTo>
                    <a:pt x="104" y="95"/>
                  </a:moveTo>
                  <a:cubicBezTo>
                    <a:pt x="3292" y="3283"/>
                    <a:pt x="99579" y="107221"/>
                    <a:pt x="99579" y="107221"/>
                  </a:cubicBezTo>
                  <a:cubicBezTo>
                    <a:pt x="112970" y="121887"/>
                    <a:pt x="93202" y="101483"/>
                    <a:pt x="80449" y="88092"/>
                  </a:cubicBezTo>
                  <a:cubicBezTo>
                    <a:pt x="67696" y="74701"/>
                    <a:pt x="-3084" y="-3093"/>
                    <a:pt x="104" y="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6" name="フリーフォーム 315">
              <a:extLst>
                <a:ext uri="{FF2B5EF4-FFF2-40B4-BE49-F238E27FC236}">
                  <a16:creationId xmlns:a16="http://schemas.microsoft.com/office/drawing/2014/main" id="{776B303E-3862-CAD4-66E4-7A8C9AF1FD13}"/>
                </a:ext>
              </a:extLst>
            </p:cNvPr>
            <p:cNvSpPr/>
            <p:nvPr/>
          </p:nvSpPr>
          <p:spPr>
            <a:xfrm>
              <a:off x="5635525" y="3393604"/>
              <a:ext cx="107274" cy="137748"/>
            </a:xfrm>
            <a:custGeom>
              <a:avLst/>
              <a:gdLst>
                <a:gd name="connsiteX0" fmla="*/ 65128 w 107274"/>
                <a:gd name="connsiteY0" fmla="*/ 6 h 137748"/>
                <a:gd name="connsiteX1" fmla="*/ 57476 w 107274"/>
                <a:gd name="connsiteY1" fmla="*/ 61221 h 137748"/>
                <a:gd name="connsiteX2" fmla="*/ 87 w 107274"/>
                <a:gd name="connsiteY2" fmla="*/ 76525 h 137748"/>
                <a:gd name="connsiteX3" fmla="*/ 45998 w 107274"/>
                <a:gd name="connsiteY3" fmla="*/ 88003 h 137748"/>
                <a:gd name="connsiteX4" fmla="*/ 107213 w 107274"/>
                <a:gd name="connsiteY4" fmla="*/ 137740 h 137748"/>
                <a:gd name="connsiteX5" fmla="*/ 57476 w 107274"/>
                <a:gd name="connsiteY5" fmla="*/ 91829 h 137748"/>
                <a:gd name="connsiteX6" fmla="*/ 57476 w 107274"/>
                <a:gd name="connsiteY6" fmla="*/ 65047 h 137748"/>
                <a:gd name="connsiteX7" fmla="*/ 65128 w 107274"/>
                <a:gd name="connsiteY7" fmla="*/ 6 h 137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274" h="137748">
                  <a:moveTo>
                    <a:pt x="65128" y="6"/>
                  </a:moveTo>
                  <a:cubicBezTo>
                    <a:pt x="65128" y="-632"/>
                    <a:pt x="68316" y="48468"/>
                    <a:pt x="57476" y="61221"/>
                  </a:cubicBezTo>
                  <a:cubicBezTo>
                    <a:pt x="46636" y="73974"/>
                    <a:pt x="2000" y="72061"/>
                    <a:pt x="87" y="76525"/>
                  </a:cubicBezTo>
                  <a:cubicBezTo>
                    <a:pt x="-1826" y="80989"/>
                    <a:pt x="28144" y="77801"/>
                    <a:pt x="45998" y="88003"/>
                  </a:cubicBezTo>
                  <a:cubicBezTo>
                    <a:pt x="63852" y="98206"/>
                    <a:pt x="105300" y="137102"/>
                    <a:pt x="107213" y="137740"/>
                  </a:cubicBezTo>
                  <a:cubicBezTo>
                    <a:pt x="109126" y="138378"/>
                    <a:pt x="65765" y="103944"/>
                    <a:pt x="57476" y="91829"/>
                  </a:cubicBezTo>
                  <a:cubicBezTo>
                    <a:pt x="49187" y="79714"/>
                    <a:pt x="55563" y="75249"/>
                    <a:pt x="57476" y="65047"/>
                  </a:cubicBezTo>
                  <a:cubicBezTo>
                    <a:pt x="59389" y="54845"/>
                    <a:pt x="65128" y="644"/>
                    <a:pt x="65128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7" name="フリーフォーム 316">
              <a:extLst>
                <a:ext uri="{FF2B5EF4-FFF2-40B4-BE49-F238E27FC236}">
                  <a16:creationId xmlns:a16="http://schemas.microsoft.com/office/drawing/2014/main" id="{4D6CF0A6-FD23-1641-7855-623A9EAC08A0}"/>
                </a:ext>
              </a:extLst>
            </p:cNvPr>
            <p:cNvSpPr/>
            <p:nvPr/>
          </p:nvSpPr>
          <p:spPr>
            <a:xfrm>
              <a:off x="3660856" y="3481244"/>
              <a:ext cx="61791" cy="253548"/>
            </a:xfrm>
            <a:custGeom>
              <a:avLst/>
              <a:gdLst>
                <a:gd name="connsiteX0" fmla="*/ 61785 w 61791"/>
                <a:gd name="connsiteY0" fmla="*/ 363 h 253548"/>
                <a:gd name="connsiteX1" fmla="*/ 4396 w 61791"/>
                <a:gd name="connsiteY1" fmla="*/ 168704 h 253548"/>
                <a:gd name="connsiteX2" fmla="*/ 4396 w 61791"/>
                <a:gd name="connsiteY2" fmla="*/ 252875 h 253548"/>
                <a:gd name="connsiteX3" fmla="*/ 8222 w 61791"/>
                <a:gd name="connsiteY3" fmla="*/ 126619 h 253548"/>
                <a:gd name="connsiteX4" fmla="*/ 61785 w 61791"/>
                <a:gd name="connsiteY4" fmla="*/ 363 h 25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791" h="253548">
                  <a:moveTo>
                    <a:pt x="61785" y="363"/>
                  </a:moveTo>
                  <a:cubicBezTo>
                    <a:pt x="61147" y="7377"/>
                    <a:pt x="13961" y="126619"/>
                    <a:pt x="4396" y="168704"/>
                  </a:cubicBezTo>
                  <a:cubicBezTo>
                    <a:pt x="-5169" y="210789"/>
                    <a:pt x="3758" y="259889"/>
                    <a:pt x="4396" y="252875"/>
                  </a:cubicBezTo>
                  <a:cubicBezTo>
                    <a:pt x="5034" y="245861"/>
                    <a:pt x="-705" y="163603"/>
                    <a:pt x="8222" y="126619"/>
                  </a:cubicBezTo>
                  <a:cubicBezTo>
                    <a:pt x="17149" y="89635"/>
                    <a:pt x="62423" y="-6651"/>
                    <a:pt x="61785" y="3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8" name="フリーフォーム 317">
              <a:extLst>
                <a:ext uri="{FF2B5EF4-FFF2-40B4-BE49-F238E27FC236}">
                  <a16:creationId xmlns:a16="http://schemas.microsoft.com/office/drawing/2014/main" id="{FA74629D-4EC0-71BE-A2E4-472DC07CA047}"/>
                </a:ext>
              </a:extLst>
            </p:cNvPr>
            <p:cNvSpPr/>
            <p:nvPr/>
          </p:nvSpPr>
          <p:spPr>
            <a:xfrm>
              <a:off x="5760477" y="3584840"/>
              <a:ext cx="39660" cy="114925"/>
            </a:xfrm>
            <a:custGeom>
              <a:avLst/>
              <a:gdLst>
                <a:gd name="connsiteX0" fmla="*/ 39650 w 39660"/>
                <a:gd name="connsiteY0" fmla="*/ 67 h 114925"/>
                <a:gd name="connsiteX1" fmla="*/ 5217 w 39660"/>
                <a:gd name="connsiteY1" fmla="*/ 65108 h 114925"/>
                <a:gd name="connsiteX2" fmla="*/ 5217 w 39660"/>
                <a:gd name="connsiteY2" fmla="*/ 114845 h 114925"/>
                <a:gd name="connsiteX3" fmla="*/ 1391 w 39660"/>
                <a:gd name="connsiteY3" fmla="*/ 53630 h 114925"/>
                <a:gd name="connsiteX4" fmla="*/ 39650 w 39660"/>
                <a:gd name="connsiteY4" fmla="*/ 67 h 11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0" h="114925">
                  <a:moveTo>
                    <a:pt x="39650" y="67"/>
                  </a:moveTo>
                  <a:cubicBezTo>
                    <a:pt x="40288" y="1980"/>
                    <a:pt x="10956" y="45979"/>
                    <a:pt x="5217" y="65108"/>
                  </a:cubicBezTo>
                  <a:cubicBezTo>
                    <a:pt x="-522" y="84237"/>
                    <a:pt x="5855" y="116758"/>
                    <a:pt x="5217" y="114845"/>
                  </a:cubicBezTo>
                  <a:cubicBezTo>
                    <a:pt x="4579" y="112932"/>
                    <a:pt x="-3073" y="69571"/>
                    <a:pt x="1391" y="53630"/>
                  </a:cubicBezTo>
                  <a:cubicBezTo>
                    <a:pt x="5854" y="37689"/>
                    <a:pt x="39012" y="-1846"/>
                    <a:pt x="39650" y="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9" name="フリーフォーム 318">
              <a:extLst>
                <a:ext uri="{FF2B5EF4-FFF2-40B4-BE49-F238E27FC236}">
                  <a16:creationId xmlns:a16="http://schemas.microsoft.com/office/drawing/2014/main" id="{C9C24301-BB42-4C39-4953-60172F4CB140}"/>
                </a:ext>
              </a:extLst>
            </p:cNvPr>
            <p:cNvSpPr/>
            <p:nvPr/>
          </p:nvSpPr>
          <p:spPr>
            <a:xfrm>
              <a:off x="4991731" y="3289826"/>
              <a:ext cx="248342" cy="42714"/>
            </a:xfrm>
            <a:custGeom>
              <a:avLst/>
              <a:gdLst>
                <a:gd name="connsiteX0" fmla="*/ 77641 w 248342"/>
                <a:gd name="connsiteY0" fmla="*/ 34917 h 42714"/>
                <a:gd name="connsiteX1" fmla="*/ 245983 w 248342"/>
                <a:gd name="connsiteY1" fmla="*/ 484 h 42714"/>
                <a:gd name="connsiteX2" fmla="*/ 177116 w 248342"/>
                <a:gd name="connsiteY2" fmla="*/ 15787 h 42714"/>
                <a:gd name="connsiteX3" fmla="*/ 188594 w 248342"/>
                <a:gd name="connsiteY3" fmla="*/ 31091 h 42714"/>
                <a:gd name="connsiteX4" fmla="*/ 4948 w 248342"/>
                <a:gd name="connsiteY4" fmla="*/ 42569 h 42714"/>
                <a:gd name="connsiteX5" fmla="*/ 77641 w 248342"/>
                <a:gd name="connsiteY5" fmla="*/ 34917 h 4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8342" h="42714">
                  <a:moveTo>
                    <a:pt x="77641" y="34917"/>
                  </a:moveTo>
                  <a:cubicBezTo>
                    <a:pt x="117813" y="27903"/>
                    <a:pt x="229404" y="3672"/>
                    <a:pt x="245983" y="484"/>
                  </a:cubicBezTo>
                  <a:cubicBezTo>
                    <a:pt x="262562" y="-2704"/>
                    <a:pt x="186681" y="10686"/>
                    <a:pt x="177116" y="15787"/>
                  </a:cubicBezTo>
                  <a:cubicBezTo>
                    <a:pt x="167551" y="20888"/>
                    <a:pt x="217289" y="26627"/>
                    <a:pt x="188594" y="31091"/>
                  </a:cubicBezTo>
                  <a:cubicBezTo>
                    <a:pt x="159899" y="35555"/>
                    <a:pt x="26628" y="41931"/>
                    <a:pt x="4948" y="42569"/>
                  </a:cubicBezTo>
                  <a:cubicBezTo>
                    <a:pt x="-16732" y="43207"/>
                    <a:pt x="37469" y="41931"/>
                    <a:pt x="77641" y="349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0" name="フリーフォーム 319">
              <a:extLst>
                <a:ext uri="{FF2B5EF4-FFF2-40B4-BE49-F238E27FC236}">
                  <a16:creationId xmlns:a16="http://schemas.microsoft.com/office/drawing/2014/main" id="{9EA2B9E6-F8D8-C19F-EE3F-522FB59B0EF1}"/>
                </a:ext>
              </a:extLst>
            </p:cNvPr>
            <p:cNvSpPr/>
            <p:nvPr/>
          </p:nvSpPr>
          <p:spPr>
            <a:xfrm>
              <a:off x="5030505" y="3584603"/>
              <a:ext cx="93162" cy="122886"/>
            </a:xfrm>
            <a:custGeom>
              <a:avLst/>
              <a:gdLst>
                <a:gd name="connsiteX0" fmla="*/ 80953 w 93162"/>
                <a:gd name="connsiteY0" fmla="*/ 304 h 122886"/>
                <a:gd name="connsiteX1" fmla="*/ 608 w 93162"/>
                <a:gd name="connsiteY1" fmla="*/ 118908 h 122886"/>
                <a:gd name="connsiteX2" fmla="*/ 46519 w 93162"/>
                <a:gd name="connsiteY2" fmla="*/ 95953 h 122886"/>
                <a:gd name="connsiteX3" fmla="*/ 92431 w 93162"/>
                <a:gd name="connsiteY3" fmla="*/ 107430 h 122886"/>
                <a:gd name="connsiteX4" fmla="*/ 8260 w 93162"/>
                <a:gd name="connsiteY4" fmla="*/ 84475 h 122886"/>
                <a:gd name="connsiteX5" fmla="*/ 80953 w 93162"/>
                <a:gd name="connsiteY5" fmla="*/ 304 h 12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162" h="122886">
                  <a:moveTo>
                    <a:pt x="80953" y="304"/>
                  </a:moveTo>
                  <a:cubicBezTo>
                    <a:pt x="79678" y="6043"/>
                    <a:pt x="6347" y="102967"/>
                    <a:pt x="608" y="118908"/>
                  </a:cubicBezTo>
                  <a:cubicBezTo>
                    <a:pt x="-5131" y="134849"/>
                    <a:pt x="31215" y="97866"/>
                    <a:pt x="46519" y="95953"/>
                  </a:cubicBezTo>
                  <a:cubicBezTo>
                    <a:pt x="61823" y="94040"/>
                    <a:pt x="98807" y="109343"/>
                    <a:pt x="92431" y="107430"/>
                  </a:cubicBezTo>
                  <a:cubicBezTo>
                    <a:pt x="86055" y="105517"/>
                    <a:pt x="11448" y="97228"/>
                    <a:pt x="8260" y="84475"/>
                  </a:cubicBezTo>
                  <a:cubicBezTo>
                    <a:pt x="5072" y="71722"/>
                    <a:pt x="82228" y="-5435"/>
                    <a:pt x="80953" y="3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1" name="フリーフォーム 320">
              <a:extLst>
                <a:ext uri="{FF2B5EF4-FFF2-40B4-BE49-F238E27FC236}">
                  <a16:creationId xmlns:a16="http://schemas.microsoft.com/office/drawing/2014/main" id="{79739100-4E3E-F345-86DE-90274C333B50}"/>
                </a:ext>
              </a:extLst>
            </p:cNvPr>
            <p:cNvSpPr/>
            <p:nvPr/>
          </p:nvSpPr>
          <p:spPr>
            <a:xfrm>
              <a:off x="4086645" y="3291820"/>
              <a:ext cx="378621" cy="126152"/>
            </a:xfrm>
            <a:custGeom>
              <a:avLst/>
              <a:gdLst>
                <a:gd name="connsiteX0" fmla="*/ 374403 w 378621"/>
                <a:gd name="connsiteY0" fmla="*/ 2316 h 126152"/>
                <a:gd name="connsiteX1" fmla="*/ 3286 w 378621"/>
                <a:gd name="connsiteY1" fmla="*/ 124746 h 126152"/>
                <a:gd name="connsiteX2" fmla="*/ 190758 w 378621"/>
                <a:gd name="connsiteY2" fmla="*/ 71183 h 126152"/>
                <a:gd name="connsiteX3" fmla="*/ 156324 w 378621"/>
                <a:gd name="connsiteY3" fmla="*/ 109442 h 126152"/>
                <a:gd name="connsiteX4" fmla="*/ 202235 w 378621"/>
                <a:gd name="connsiteY4" fmla="*/ 48227 h 126152"/>
                <a:gd name="connsiteX5" fmla="*/ 374403 w 378621"/>
                <a:gd name="connsiteY5" fmla="*/ 2316 h 12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621" h="126152">
                  <a:moveTo>
                    <a:pt x="374403" y="2316"/>
                  </a:moveTo>
                  <a:cubicBezTo>
                    <a:pt x="341245" y="15069"/>
                    <a:pt x="33893" y="113268"/>
                    <a:pt x="3286" y="124746"/>
                  </a:cubicBezTo>
                  <a:cubicBezTo>
                    <a:pt x="-27322" y="136224"/>
                    <a:pt x="165252" y="73734"/>
                    <a:pt x="190758" y="71183"/>
                  </a:cubicBezTo>
                  <a:cubicBezTo>
                    <a:pt x="216264" y="68632"/>
                    <a:pt x="154411" y="113268"/>
                    <a:pt x="156324" y="109442"/>
                  </a:cubicBezTo>
                  <a:cubicBezTo>
                    <a:pt x="158237" y="105616"/>
                    <a:pt x="169077" y="63531"/>
                    <a:pt x="202235" y="48227"/>
                  </a:cubicBezTo>
                  <a:cubicBezTo>
                    <a:pt x="235393" y="32923"/>
                    <a:pt x="407561" y="-10437"/>
                    <a:pt x="374403" y="23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2" name="フリーフォーム 321">
              <a:extLst>
                <a:ext uri="{FF2B5EF4-FFF2-40B4-BE49-F238E27FC236}">
                  <a16:creationId xmlns:a16="http://schemas.microsoft.com/office/drawing/2014/main" id="{8AC21DA5-469D-D04E-BB81-859C1BA299A0}"/>
                </a:ext>
              </a:extLst>
            </p:cNvPr>
            <p:cNvSpPr/>
            <p:nvPr/>
          </p:nvSpPr>
          <p:spPr>
            <a:xfrm>
              <a:off x="3841669" y="3456216"/>
              <a:ext cx="37576" cy="76226"/>
            </a:xfrm>
            <a:custGeom>
              <a:avLst/>
              <a:gdLst>
                <a:gd name="connsiteX0" fmla="*/ 792 w 37576"/>
                <a:gd name="connsiteY0" fmla="*/ 18 h 76226"/>
                <a:gd name="connsiteX1" fmla="*/ 23899 w 37576"/>
                <a:gd name="connsiteY1" fmla="*/ 62739 h 76226"/>
                <a:gd name="connsiteX2" fmla="*/ 37104 w 37576"/>
                <a:gd name="connsiteY2" fmla="*/ 75943 h 76226"/>
                <a:gd name="connsiteX3" fmla="*/ 7394 w 37576"/>
                <a:gd name="connsiteY3" fmla="*/ 56136 h 76226"/>
                <a:gd name="connsiteX4" fmla="*/ 792 w 37576"/>
                <a:gd name="connsiteY4" fmla="*/ 18 h 76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76" h="76226">
                  <a:moveTo>
                    <a:pt x="792" y="18"/>
                  </a:moveTo>
                  <a:cubicBezTo>
                    <a:pt x="3543" y="1118"/>
                    <a:pt x="17847" y="50085"/>
                    <a:pt x="23899" y="62739"/>
                  </a:cubicBezTo>
                  <a:cubicBezTo>
                    <a:pt x="29951" y="75393"/>
                    <a:pt x="39855" y="77043"/>
                    <a:pt x="37104" y="75943"/>
                  </a:cubicBezTo>
                  <a:cubicBezTo>
                    <a:pt x="34353" y="74843"/>
                    <a:pt x="11795" y="63838"/>
                    <a:pt x="7394" y="56136"/>
                  </a:cubicBezTo>
                  <a:cubicBezTo>
                    <a:pt x="2993" y="48434"/>
                    <a:pt x="-1959" y="-1082"/>
                    <a:pt x="792" y="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3" name="フリーフォーム 322">
              <a:extLst>
                <a:ext uri="{FF2B5EF4-FFF2-40B4-BE49-F238E27FC236}">
                  <a16:creationId xmlns:a16="http://schemas.microsoft.com/office/drawing/2014/main" id="{F777C403-F2C9-E289-4983-14253728FF6E}"/>
                </a:ext>
              </a:extLst>
            </p:cNvPr>
            <p:cNvSpPr/>
            <p:nvPr/>
          </p:nvSpPr>
          <p:spPr>
            <a:xfrm>
              <a:off x="4184726" y="3518447"/>
              <a:ext cx="91033" cy="80992"/>
            </a:xfrm>
            <a:custGeom>
              <a:avLst/>
              <a:gdLst>
                <a:gd name="connsiteX0" fmla="*/ 90177 w 91033"/>
                <a:gd name="connsiteY0" fmla="*/ 508 h 80992"/>
                <a:gd name="connsiteX1" fmla="*/ 1047 w 91033"/>
                <a:gd name="connsiteY1" fmla="*/ 79734 h 80992"/>
                <a:gd name="connsiteX2" fmla="*/ 43961 w 91033"/>
                <a:gd name="connsiteY2" fmla="*/ 46723 h 80992"/>
                <a:gd name="connsiteX3" fmla="*/ 90177 w 91033"/>
                <a:gd name="connsiteY3" fmla="*/ 508 h 80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3" h="80992">
                  <a:moveTo>
                    <a:pt x="90177" y="508"/>
                  </a:moveTo>
                  <a:cubicBezTo>
                    <a:pt x="83025" y="6010"/>
                    <a:pt x="8750" y="72032"/>
                    <a:pt x="1047" y="79734"/>
                  </a:cubicBezTo>
                  <a:cubicBezTo>
                    <a:pt x="-6656" y="87436"/>
                    <a:pt x="30207" y="57727"/>
                    <a:pt x="43961" y="46723"/>
                  </a:cubicBezTo>
                  <a:cubicBezTo>
                    <a:pt x="57715" y="35719"/>
                    <a:pt x="97329" y="-4994"/>
                    <a:pt x="90177" y="5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4" name="フリーフォーム 323">
              <a:extLst>
                <a:ext uri="{FF2B5EF4-FFF2-40B4-BE49-F238E27FC236}">
                  <a16:creationId xmlns:a16="http://schemas.microsoft.com/office/drawing/2014/main" id="{1C20CEFB-A5D0-BA07-C88E-2F050E21EBD5}"/>
                </a:ext>
              </a:extLst>
            </p:cNvPr>
            <p:cNvSpPr/>
            <p:nvPr/>
          </p:nvSpPr>
          <p:spPr>
            <a:xfrm>
              <a:off x="5330546" y="3621178"/>
              <a:ext cx="33722" cy="102940"/>
            </a:xfrm>
            <a:custGeom>
              <a:avLst/>
              <a:gdLst>
                <a:gd name="connsiteX0" fmla="*/ 33714 w 33722"/>
                <a:gd name="connsiteY0" fmla="*/ 110 h 102940"/>
                <a:gd name="connsiteX1" fmla="*/ 4004 w 33722"/>
                <a:gd name="connsiteY1" fmla="*/ 79336 h 102940"/>
                <a:gd name="connsiteX2" fmla="*/ 7305 w 33722"/>
                <a:gd name="connsiteY2" fmla="*/ 102444 h 102940"/>
                <a:gd name="connsiteX3" fmla="*/ 703 w 33722"/>
                <a:gd name="connsiteY3" fmla="*/ 62831 h 102940"/>
                <a:gd name="connsiteX4" fmla="*/ 33714 w 33722"/>
                <a:gd name="connsiteY4" fmla="*/ 110 h 10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22" h="102940">
                  <a:moveTo>
                    <a:pt x="33714" y="110"/>
                  </a:moveTo>
                  <a:cubicBezTo>
                    <a:pt x="34264" y="2861"/>
                    <a:pt x="8405" y="62280"/>
                    <a:pt x="4004" y="79336"/>
                  </a:cubicBezTo>
                  <a:cubicBezTo>
                    <a:pt x="-398" y="96392"/>
                    <a:pt x="7855" y="105195"/>
                    <a:pt x="7305" y="102444"/>
                  </a:cubicBezTo>
                  <a:cubicBezTo>
                    <a:pt x="6755" y="99693"/>
                    <a:pt x="-2598" y="78786"/>
                    <a:pt x="703" y="62831"/>
                  </a:cubicBezTo>
                  <a:cubicBezTo>
                    <a:pt x="4004" y="46876"/>
                    <a:pt x="33164" y="-2641"/>
                    <a:pt x="33714" y="1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5" name="フリーフォーム 324">
              <a:extLst>
                <a:ext uri="{FF2B5EF4-FFF2-40B4-BE49-F238E27FC236}">
                  <a16:creationId xmlns:a16="http://schemas.microsoft.com/office/drawing/2014/main" id="{1F355958-FDAA-58FF-D562-9EF1F4D6D846}"/>
                </a:ext>
              </a:extLst>
            </p:cNvPr>
            <p:cNvSpPr/>
            <p:nvPr/>
          </p:nvSpPr>
          <p:spPr>
            <a:xfrm>
              <a:off x="5133621" y="3398479"/>
              <a:ext cx="289677" cy="74687"/>
            </a:xfrm>
            <a:custGeom>
              <a:avLst/>
              <a:gdLst>
                <a:gd name="connsiteX0" fmla="*/ 2864 w 289677"/>
                <a:gd name="connsiteY0" fmla="*/ 1637 h 74687"/>
                <a:gd name="connsiteX1" fmla="*/ 276854 w 289677"/>
                <a:gd name="connsiteY1" fmla="*/ 70959 h 74687"/>
                <a:gd name="connsiteX2" fmla="*/ 233940 w 289677"/>
                <a:gd name="connsiteY2" fmla="*/ 61056 h 74687"/>
                <a:gd name="connsiteX3" fmla="*/ 138209 w 289677"/>
                <a:gd name="connsiteY3" fmla="*/ 24744 h 74687"/>
                <a:gd name="connsiteX4" fmla="*/ 2864 w 289677"/>
                <a:gd name="connsiteY4" fmla="*/ 1637 h 7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677" h="74687">
                  <a:moveTo>
                    <a:pt x="2864" y="1637"/>
                  </a:moveTo>
                  <a:cubicBezTo>
                    <a:pt x="25971" y="9339"/>
                    <a:pt x="238341" y="61056"/>
                    <a:pt x="276854" y="70959"/>
                  </a:cubicBezTo>
                  <a:cubicBezTo>
                    <a:pt x="315367" y="80862"/>
                    <a:pt x="257047" y="68758"/>
                    <a:pt x="233940" y="61056"/>
                  </a:cubicBezTo>
                  <a:cubicBezTo>
                    <a:pt x="210833" y="53354"/>
                    <a:pt x="173420" y="34097"/>
                    <a:pt x="138209" y="24744"/>
                  </a:cubicBezTo>
                  <a:cubicBezTo>
                    <a:pt x="102998" y="15391"/>
                    <a:pt x="-20243" y="-6065"/>
                    <a:pt x="2864" y="16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6" name="フリーフォーム 325">
              <a:extLst>
                <a:ext uri="{FF2B5EF4-FFF2-40B4-BE49-F238E27FC236}">
                  <a16:creationId xmlns:a16="http://schemas.microsoft.com/office/drawing/2014/main" id="{468F6216-562C-BBB7-50AC-87A14004FBA0}"/>
                </a:ext>
              </a:extLst>
            </p:cNvPr>
            <p:cNvSpPr/>
            <p:nvPr/>
          </p:nvSpPr>
          <p:spPr>
            <a:xfrm>
              <a:off x="4126354" y="3436171"/>
              <a:ext cx="179333" cy="69579"/>
            </a:xfrm>
            <a:custGeom>
              <a:avLst/>
              <a:gdLst>
                <a:gd name="connsiteX0" fmla="*/ 0 w 179333"/>
                <a:gd name="connsiteY0" fmla="*/ 69579 h 69579"/>
                <a:gd name="connsiteX1" fmla="*/ 46215 w 179333"/>
                <a:gd name="connsiteY1" fmla="*/ 46472 h 69579"/>
                <a:gd name="connsiteX2" fmla="*/ 178258 w 179333"/>
                <a:gd name="connsiteY2" fmla="*/ 256 h 69579"/>
                <a:gd name="connsiteX3" fmla="*/ 112237 w 179333"/>
                <a:gd name="connsiteY3" fmla="*/ 26665 h 69579"/>
                <a:gd name="connsiteX4" fmla="*/ 0 w 179333"/>
                <a:gd name="connsiteY4" fmla="*/ 69579 h 69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333" h="69579">
                  <a:moveTo>
                    <a:pt x="0" y="69579"/>
                  </a:moveTo>
                  <a:cubicBezTo>
                    <a:pt x="8252" y="63802"/>
                    <a:pt x="16505" y="58026"/>
                    <a:pt x="46215" y="46472"/>
                  </a:cubicBezTo>
                  <a:cubicBezTo>
                    <a:pt x="75925" y="34918"/>
                    <a:pt x="167254" y="3557"/>
                    <a:pt x="178258" y="256"/>
                  </a:cubicBezTo>
                  <a:cubicBezTo>
                    <a:pt x="189262" y="-3045"/>
                    <a:pt x="112237" y="26665"/>
                    <a:pt x="112237" y="26665"/>
                  </a:cubicBezTo>
                  <a:lnTo>
                    <a:pt x="0" y="6957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7" name="フリーフォーム 326">
              <a:extLst>
                <a:ext uri="{FF2B5EF4-FFF2-40B4-BE49-F238E27FC236}">
                  <a16:creationId xmlns:a16="http://schemas.microsoft.com/office/drawing/2014/main" id="{D3E3570B-303E-55D6-EAB2-C2354F0A8EBD}"/>
                </a:ext>
              </a:extLst>
            </p:cNvPr>
            <p:cNvSpPr/>
            <p:nvPr/>
          </p:nvSpPr>
          <p:spPr>
            <a:xfrm>
              <a:off x="3974395" y="3541850"/>
              <a:ext cx="79347" cy="85463"/>
            </a:xfrm>
            <a:custGeom>
              <a:avLst/>
              <a:gdLst>
                <a:gd name="connsiteX0" fmla="*/ 109 w 79347"/>
                <a:gd name="connsiteY0" fmla="*/ 212 h 85463"/>
                <a:gd name="connsiteX1" fmla="*/ 76034 w 79347"/>
                <a:gd name="connsiteY1" fmla="*/ 82739 h 85463"/>
                <a:gd name="connsiteX2" fmla="*/ 59528 w 79347"/>
                <a:gd name="connsiteY2" fmla="*/ 59632 h 85463"/>
                <a:gd name="connsiteX3" fmla="*/ 109 w 79347"/>
                <a:gd name="connsiteY3" fmla="*/ 212 h 8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347" h="85463">
                  <a:moveTo>
                    <a:pt x="109" y="212"/>
                  </a:moveTo>
                  <a:cubicBezTo>
                    <a:pt x="2860" y="4063"/>
                    <a:pt x="66131" y="72836"/>
                    <a:pt x="76034" y="82739"/>
                  </a:cubicBezTo>
                  <a:cubicBezTo>
                    <a:pt x="85937" y="92642"/>
                    <a:pt x="71632" y="73386"/>
                    <a:pt x="59528" y="59632"/>
                  </a:cubicBezTo>
                  <a:cubicBezTo>
                    <a:pt x="47424" y="45878"/>
                    <a:pt x="-2642" y="-3639"/>
                    <a:pt x="109" y="2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8" name="フリーフォーム 327">
              <a:extLst>
                <a:ext uri="{FF2B5EF4-FFF2-40B4-BE49-F238E27FC236}">
                  <a16:creationId xmlns:a16="http://schemas.microsoft.com/office/drawing/2014/main" id="{5616EF38-E821-8C6D-6DCE-8DFF118F7C97}"/>
                </a:ext>
              </a:extLst>
            </p:cNvPr>
            <p:cNvSpPr/>
            <p:nvPr/>
          </p:nvSpPr>
          <p:spPr>
            <a:xfrm>
              <a:off x="4970294" y="3227062"/>
              <a:ext cx="27602" cy="462958"/>
            </a:xfrm>
            <a:custGeom>
              <a:avLst/>
              <a:gdLst>
                <a:gd name="connsiteX0" fmla="*/ 1137 w 27602"/>
                <a:gd name="connsiteY0" fmla="*/ 7999 h 462958"/>
                <a:gd name="connsiteX1" fmla="*/ 27546 w 27602"/>
                <a:gd name="connsiteY1" fmla="*/ 460248 h 462958"/>
                <a:gd name="connsiteX2" fmla="*/ 7739 w 27602"/>
                <a:gd name="connsiteY2" fmla="*/ 189559 h 462958"/>
                <a:gd name="connsiteX3" fmla="*/ 1137 w 27602"/>
                <a:gd name="connsiteY3" fmla="*/ 7999 h 46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02" h="462958">
                  <a:moveTo>
                    <a:pt x="1137" y="7999"/>
                  </a:moveTo>
                  <a:cubicBezTo>
                    <a:pt x="4438" y="53114"/>
                    <a:pt x="26446" y="429988"/>
                    <a:pt x="27546" y="460248"/>
                  </a:cubicBezTo>
                  <a:cubicBezTo>
                    <a:pt x="28646" y="490508"/>
                    <a:pt x="13241" y="258882"/>
                    <a:pt x="7739" y="189559"/>
                  </a:cubicBezTo>
                  <a:cubicBezTo>
                    <a:pt x="2237" y="120236"/>
                    <a:pt x="-2164" y="-37116"/>
                    <a:pt x="1137" y="79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9" name="フリーフォーム 328">
              <a:extLst>
                <a:ext uri="{FF2B5EF4-FFF2-40B4-BE49-F238E27FC236}">
                  <a16:creationId xmlns:a16="http://schemas.microsoft.com/office/drawing/2014/main" id="{D341A7C3-841F-7D18-FA65-DB5CE798E5A6}"/>
                </a:ext>
              </a:extLst>
            </p:cNvPr>
            <p:cNvSpPr/>
            <p:nvPr/>
          </p:nvSpPr>
          <p:spPr>
            <a:xfrm>
              <a:off x="3847594" y="4323115"/>
              <a:ext cx="81432" cy="297752"/>
            </a:xfrm>
            <a:custGeom>
              <a:avLst/>
              <a:gdLst>
                <a:gd name="connsiteX0" fmla="*/ 506 w 81432"/>
                <a:gd name="connsiteY0" fmla="*/ 1235 h 297752"/>
                <a:gd name="connsiteX1" fmla="*/ 79881 w 81432"/>
                <a:gd name="connsiteY1" fmla="*/ 290160 h 297752"/>
                <a:gd name="connsiteX2" fmla="*/ 48131 w 81432"/>
                <a:gd name="connsiteY2" fmla="*/ 191735 h 297752"/>
                <a:gd name="connsiteX3" fmla="*/ 506 w 81432"/>
                <a:gd name="connsiteY3" fmla="*/ 1235 h 297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432" h="297752">
                  <a:moveTo>
                    <a:pt x="506" y="1235"/>
                  </a:moveTo>
                  <a:cubicBezTo>
                    <a:pt x="5798" y="17639"/>
                    <a:pt x="71944" y="258410"/>
                    <a:pt x="79881" y="290160"/>
                  </a:cubicBezTo>
                  <a:cubicBezTo>
                    <a:pt x="87818" y="321910"/>
                    <a:pt x="63477" y="247297"/>
                    <a:pt x="48131" y="191735"/>
                  </a:cubicBezTo>
                  <a:cubicBezTo>
                    <a:pt x="32785" y="136173"/>
                    <a:pt x="-4786" y="-15169"/>
                    <a:pt x="506" y="12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0" name="フリーフォーム 329">
              <a:extLst>
                <a:ext uri="{FF2B5EF4-FFF2-40B4-BE49-F238E27FC236}">
                  <a16:creationId xmlns:a16="http://schemas.microsoft.com/office/drawing/2014/main" id="{2EF34F17-2B24-22F6-623A-8F093862D359}"/>
                </a:ext>
              </a:extLst>
            </p:cNvPr>
            <p:cNvSpPr/>
            <p:nvPr/>
          </p:nvSpPr>
          <p:spPr>
            <a:xfrm>
              <a:off x="3750248" y="4032035"/>
              <a:ext cx="62950" cy="259365"/>
            </a:xfrm>
            <a:custGeom>
              <a:avLst/>
              <a:gdLst>
                <a:gd name="connsiteX0" fmla="*/ 0 w 62950"/>
                <a:gd name="connsiteY0" fmla="*/ 187 h 259365"/>
                <a:gd name="connsiteX1" fmla="*/ 56395 w 62950"/>
                <a:gd name="connsiteY1" fmla="*/ 245907 h 259365"/>
                <a:gd name="connsiteX2" fmla="*/ 56395 w 62950"/>
                <a:gd name="connsiteY2" fmla="*/ 205625 h 259365"/>
                <a:gd name="connsiteX3" fmla="*/ 0 w 62950"/>
                <a:gd name="connsiteY3" fmla="*/ 187 h 259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50" h="259365">
                  <a:moveTo>
                    <a:pt x="0" y="187"/>
                  </a:moveTo>
                  <a:cubicBezTo>
                    <a:pt x="0" y="6901"/>
                    <a:pt x="46996" y="211667"/>
                    <a:pt x="56395" y="245907"/>
                  </a:cubicBezTo>
                  <a:cubicBezTo>
                    <a:pt x="65794" y="280147"/>
                    <a:pt x="64451" y="242550"/>
                    <a:pt x="56395" y="205625"/>
                  </a:cubicBezTo>
                  <a:cubicBezTo>
                    <a:pt x="48339" y="168700"/>
                    <a:pt x="0" y="-6527"/>
                    <a:pt x="0" y="1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1" name="フリーフォーム 330">
              <a:extLst>
                <a:ext uri="{FF2B5EF4-FFF2-40B4-BE49-F238E27FC236}">
                  <a16:creationId xmlns:a16="http://schemas.microsoft.com/office/drawing/2014/main" id="{2D2A747B-E801-4AED-5977-29C3C5A3E647}"/>
                </a:ext>
              </a:extLst>
            </p:cNvPr>
            <p:cNvSpPr/>
            <p:nvPr/>
          </p:nvSpPr>
          <p:spPr>
            <a:xfrm>
              <a:off x="3657405" y="3778072"/>
              <a:ext cx="61817" cy="391954"/>
            </a:xfrm>
            <a:custGeom>
              <a:avLst/>
              <a:gdLst>
                <a:gd name="connsiteX0" fmla="*/ 40477 w 61817"/>
                <a:gd name="connsiteY0" fmla="*/ 374 h 391954"/>
                <a:gd name="connsiteX1" fmla="*/ 40477 w 61817"/>
                <a:gd name="connsiteY1" fmla="*/ 254150 h 391954"/>
                <a:gd name="connsiteX2" fmla="*/ 60618 w 61817"/>
                <a:gd name="connsiteY2" fmla="*/ 391109 h 391954"/>
                <a:gd name="connsiteX3" fmla="*/ 195 w 61817"/>
                <a:gd name="connsiteY3" fmla="*/ 193727 h 391954"/>
                <a:gd name="connsiteX4" fmla="*/ 40477 w 61817"/>
                <a:gd name="connsiteY4" fmla="*/ 326658 h 391954"/>
                <a:gd name="connsiteX5" fmla="*/ 16308 w 61817"/>
                <a:gd name="connsiteY5" fmla="*/ 205812 h 391954"/>
                <a:gd name="connsiteX6" fmla="*/ 16308 w 61817"/>
                <a:gd name="connsiteY6" fmla="*/ 246094 h 391954"/>
                <a:gd name="connsiteX7" fmla="*/ 28392 w 61817"/>
                <a:gd name="connsiteY7" fmla="*/ 197755 h 391954"/>
                <a:gd name="connsiteX8" fmla="*/ 40477 w 61817"/>
                <a:gd name="connsiteY8" fmla="*/ 374 h 39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817" h="391954">
                  <a:moveTo>
                    <a:pt x="40477" y="374"/>
                  </a:moveTo>
                  <a:cubicBezTo>
                    <a:pt x="42491" y="9773"/>
                    <a:pt x="37120" y="189028"/>
                    <a:pt x="40477" y="254150"/>
                  </a:cubicBezTo>
                  <a:cubicBezTo>
                    <a:pt x="43834" y="319272"/>
                    <a:pt x="67332" y="401179"/>
                    <a:pt x="60618" y="391109"/>
                  </a:cubicBezTo>
                  <a:cubicBezTo>
                    <a:pt x="53904" y="381039"/>
                    <a:pt x="3552" y="204469"/>
                    <a:pt x="195" y="193727"/>
                  </a:cubicBezTo>
                  <a:cubicBezTo>
                    <a:pt x="-3162" y="182985"/>
                    <a:pt x="37792" y="324644"/>
                    <a:pt x="40477" y="326658"/>
                  </a:cubicBezTo>
                  <a:cubicBezTo>
                    <a:pt x="43162" y="328672"/>
                    <a:pt x="20336" y="219239"/>
                    <a:pt x="16308" y="205812"/>
                  </a:cubicBezTo>
                  <a:cubicBezTo>
                    <a:pt x="12280" y="192385"/>
                    <a:pt x="14294" y="247437"/>
                    <a:pt x="16308" y="246094"/>
                  </a:cubicBezTo>
                  <a:cubicBezTo>
                    <a:pt x="18322" y="244751"/>
                    <a:pt x="26378" y="234009"/>
                    <a:pt x="28392" y="197755"/>
                  </a:cubicBezTo>
                  <a:cubicBezTo>
                    <a:pt x="30406" y="161501"/>
                    <a:pt x="38463" y="-9025"/>
                    <a:pt x="40477" y="3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3" name="フリーフォーム 332">
              <a:extLst>
                <a:ext uri="{FF2B5EF4-FFF2-40B4-BE49-F238E27FC236}">
                  <a16:creationId xmlns:a16="http://schemas.microsoft.com/office/drawing/2014/main" id="{F1E97866-8393-7772-AEF5-6E922539B1E1}"/>
                </a:ext>
              </a:extLst>
            </p:cNvPr>
            <p:cNvSpPr/>
            <p:nvPr/>
          </p:nvSpPr>
          <p:spPr>
            <a:xfrm>
              <a:off x="3985639" y="4087343"/>
              <a:ext cx="94217" cy="442891"/>
            </a:xfrm>
            <a:custGeom>
              <a:avLst/>
              <a:gdLst>
                <a:gd name="connsiteX0" fmla="*/ 314 w 94217"/>
                <a:gd name="connsiteY0" fmla="*/ 2519 h 442891"/>
                <a:gd name="connsiteX1" fmla="*/ 91754 w 94217"/>
                <a:gd name="connsiteY1" fmla="*/ 434781 h 442891"/>
                <a:gd name="connsiteX2" fmla="*/ 62659 w 94217"/>
                <a:gd name="connsiteY2" fmla="*/ 264370 h 442891"/>
                <a:gd name="connsiteX3" fmla="*/ 314 w 94217"/>
                <a:gd name="connsiteY3" fmla="*/ 2519 h 442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17" h="442891">
                  <a:moveTo>
                    <a:pt x="314" y="2519"/>
                  </a:moveTo>
                  <a:cubicBezTo>
                    <a:pt x="5163" y="30921"/>
                    <a:pt x="81363" y="391139"/>
                    <a:pt x="91754" y="434781"/>
                  </a:cubicBezTo>
                  <a:cubicBezTo>
                    <a:pt x="102145" y="478423"/>
                    <a:pt x="77206" y="335028"/>
                    <a:pt x="62659" y="264370"/>
                  </a:cubicBezTo>
                  <a:cubicBezTo>
                    <a:pt x="48112" y="193712"/>
                    <a:pt x="-4535" y="-25883"/>
                    <a:pt x="314" y="25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4" name="フリーフォーム 333">
              <a:extLst>
                <a:ext uri="{FF2B5EF4-FFF2-40B4-BE49-F238E27FC236}">
                  <a16:creationId xmlns:a16="http://schemas.microsoft.com/office/drawing/2014/main" id="{0A4DC197-A28B-C8B3-27DD-9C683AA43259}"/>
                </a:ext>
              </a:extLst>
            </p:cNvPr>
            <p:cNvSpPr/>
            <p:nvPr/>
          </p:nvSpPr>
          <p:spPr>
            <a:xfrm>
              <a:off x="4151010" y="4507731"/>
              <a:ext cx="75126" cy="139708"/>
            </a:xfrm>
            <a:custGeom>
              <a:avLst/>
              <a:gdLst>
                <a:gd name="connsiteX0" fmla="*/ 74915 w 75126"/>
                <a:gd name="connsiteY0" fmla="*/ 769 h 139708"/>
                <a:gd name="connsiteX1" fmla="*/ 1890 w 75126"/>
                <a:gd name="connsiteY1" fmla="*/ 137294 h 139708"/>
                <a:gd name="connsiteX2" fmla="*/ 24115 w 75126"/>
                <a:gd name="connsiteY2" fmla="*/ 83319 h 139708"/>
                <a:gd name="connsiteX3" fmla="*/ 74915 w 75126"/>
                <a:gd name="connsiteY3" fmla="*/ 769 h 139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126" h="139708">
                  <a:moveTo>
                    <a:pt x="74915" y="769"/>
                  </a:moveTo>
                  <a:cubicBezTo>
                    <a:pt x="71211" y="9765"/>
                    <a:pt x="10357" y="123536"/>
                    <a:pt x="1890" y="137294"/>
                  </a:cubicBezTo>
                  <a:cubicBezTo>
                    <a:pt x="-6577" y="151052"/>
                    <a:pt x="15648" y="102369"/>
                    <a:pt x="24115" y="83319"/>
                  </a:cubicBezTo>
                  <a:cubicBezTo>
                    <a:pt x="32582" y="64269"/>
                    <a:pt x="78619" y="-8227"/>
                    <a:pt x="74915" y="7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5" name="フリーフォーム 334">
              <a:extLst>
                <a:ext uri="{FF2B5EF4-FFF2-40B4-BE49-F238E27FC236}">
                  <a16:creationId xmlns:a16="http://schemas.microsoft.com/office/drawing/2014/main" id="{507129CF-B167-A7E0-981D-6D52B2B1E10A}"/>
                </a:ext>
              </a:extLst>
            </p:cNvPr>
            <p:cNvSpPr/>
            <p:nvPr/>
          </p:nvSpPr>
          <p:spPr>
            <a:xfrm>
              <a:off x="5194300" y="4606900"/>
              <a:ext cx="130341" cy="114414"/>
            </a:xfrm>
            <a:custGeom>
              <a:avLst/>
              <a:gdLst>
                <a:gd name="connsiteX0" fmla="*/ 130175 w 130341"/>
                <a:gd name="connsiteY0" fmla="*/ 25 h 114414"/>
                <a:gd name="connsiteX1" fmla="*/ 34925 w 130341"/>
                <a:gd name="connsiteY1" fmla="*/ 41300 h 114414"/>
                <a:gd name="connsiteX2" fmla="*/ 0 w 130341"/>
                <a:gd name="connsiteY2" fmla="*/ 114325 h 114414"/>
                <a:gd name="connsiteX3" fmla="*/ 34925 w 130341"/>
                <a:gd name="connsiteY3" fmla="*/ 25425 h 114414"/>
                <a:gd name="connsiteX4" fmla="*/ 9525 w 130341"/>
                <a:gd name="connsiteY4" fmla="*/ 34950 h 114414"/>
                <a:gd name="connsiteX5" fmla="*/ 130175 w 130341"/>
                <a:gd name="connsiteY5" fmla="*/ 25 h 11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41" h="114414">
                  <a:moveTo>
                    <a:pt x="130175" y="25"/>
                  </a:moveTo>
                  <a:cubicBezTo>
                    <a:pt x="134408" y="1083"/>
                    <a:pt x="56621" y="22250"/>
                    <a:pt x="34925" y="41300"/>
                  </a:cubicBezTo>
                  <a:cubicBezTo>
                    <a:pt x="13229" y="60350"/>
                    <a:pt x="0" y="116971"/>
                    <a:pt x="0" y="114325"/>
                  </a:cubicBezTo>
                  <a:cubicBezTo>
                    <a:pt x="0" y="111679"/>
                    <a:pt x="33338" y="38654"/>
                    <a:pt x="34925" y="25425"/>
                  </a:cubicBezTo>
                  <a:cubicBezTo>
                    <a:pt x="36512" y="12196"/>
                    <a:pt x="0" y="39183"/>
                    <a:pt x="9525" y="34950"/>
                  </a:cubicBezTo>
                  <a:cubicBezTo>
                    <a:pt x="19050" y="30717"/>
                    <a:pt x="125942" y="-1033"/>
                    <a:pt x="130175" y="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6" name="フリーフォーム 335">
              <a:extLst>
                <a:ext uri="{FF2B5EF4-FFF2-40B4-BE49-F238E27FC236}">
                  <a16:creationId xmlns:a16="http://schemas.microsoft.com/office/drawing/2014/main" id="{89080B8E-652C-7A1E-BC00-A42CA1CDEB4B}"/>
                </a:ext>
              </a:extLst>
            </p:cNvPr>
            <p:cNvSpPr/>
            <p:nvPr/>
          </p:nvSpPr>
          <p:spPr>
            <a:xfrm>
              <a:off x="4408559" y="4879909"/>
              <a:ext cx="233704" cy="149593"/>
            </a:xfrm>
            <a:custGeom>
              <a:avLst/>
              <a:gdLst>
                <a:gd name="connsiteX0" fmla="*/ 1516 w 233704"/>
                <a:gd name="connsiteY0" fmla="*/ 149291 h 149593"/>
                <a:gd name="connsiteX1" fmla="*/ 223766 w 233704"/>
                <a:gd name="connsiteY1" fmla="*/ 60391 h 149593"/>
                <a:gd name="connsiteX2" fmla="*/ 192016 w 233704"/>
                <a:gd name="connsiteY2" fmla="*/ 82616 h 149593"/>
                <a:gd name="connsiteX3" fmla="*/ 207891 w 233704"/>
                <a:gd name="connsiteY3" fmla="*/ 108016 h 149593"/>
                <a:gd name="connsiteX4" fmla="*/ 233291 w 233704"/>
                <a:gd name="connsiteY4" fmla="*/ 133416 h 149593"/>
                <a:gd name="connsiteX5" fmla="*/ 185666 w 233704"/>
                <a:gd name="connsiteY5" fmla="*/ 79441 h 149593"/>
                <a:gd name="connsiteX6" fmla="*/ 128516 w 233704"/>
                <a:gd name="connsiteY6" fmla="*/ 60391 h 149593"/>
                <a:gd name="connsiteX7" fmla="*/ 45966 w 233704"/>
                <a:gd name="connsiteY7" fmla="*/ 66 h 149593"/>
                <a:gd name="connsiteX8" fmla="*/ 134866 w 233704"/>
                <a:gd name="connsiteY8" fmla="*/ 73091 h 149593"/>
                <a:gd name="connsiteX9" fmla="*/ 125341 w 233704"/>
                <a:gd name="connsiteY9" fmla="*/ 88966 h 149593"/>
                <a:gd name="connsiteX10" fmla="*/ 1516 w 233704"/>
                <a:gd name="connsiteY10" fmla="*/ 149291 h 14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704" h="149593">
                  <a:moveTo>
                    <a:pt x="1516" y="149291"/>
                  </a:moveTo>
                  <a:cubicBezTo>
                    <a:pt x="17920" y="144528"/>
                    <a:pt x="192016" y="71503"/>
                    <a:pt x="223766" y="60391"/>
                  </a:cubicBezTo>
                  <a:cubicBezTo>
                    <a:pt x="255516" y="49279"/>
                    <a:pt x="194662" y="74679"/>
                    <a:pt x="192016" y="82616"/>
                  </a:cubicBezTo>
                  <a:cubicBezTo>
                    <a:pt x="189370" y="90553"/>
                    <a:pt x="201012" y="99549"/>
                    <a:pt x="207891" y="108016"/>
                  </a:cubicBezTo>
                  <a:cubicBezTo>
                    <a:pt x="214770" y="116483"/>
                    <a:pt x="236995" y="138178"/>
                    <a:pt x="233291" y="133416"/>
                  </a:cubicBezTo>
                  <a:cubicBezTo>
                    <a:pt x="229587" y="128654"/>
                    <a:pt x="203128" y="91612"/>
                    <a:pt x="185666" y="79441"/>
                  </a:cubicBezTo>
                  <a:cubicBezTo>
                    <a:pt x="168204" y="67270"/>
                    <a:pt x="151799" y="73620"/>
                    <a:pt x="128516" y="60391"/>
                  </a:cubicBezTo>
                  <a:cubicBezTo>
                    <a:pt x="105233" y="47162"/>
                    <a:pt x="44908" y="-2051"/>
                    <a:pt x="45966" y="66"/>
                  </a:cubicBezTo>
                  <a:cubicBezTo>
                    <a:pt x="47024" y="2183"/>
                    <a:pt x="134866" y="73091"/>
                    <a:pt x="134866" y="73091"/>
                  </a:cubicBezTo>
                  <a:cubicBezTo>
                    <a:pt x="148095" y="87908"/>
                    <a:pt x="143862" y="76795"/>
                    <a:pt x="125341" y="88966"/>
                  </a:cubicBezTo>
                  <a:cubicBezTo>
                    <a:pt x="106820" y="101137"/>
                    <a:pt x="-14888" y="154054"/>
                    <a:pt x="1516" y="1492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7" name="フリーフォーム 336">
              <a:extLst>
                <a:ext uri="{FF2B5EF4-FFF2-40B4-BE49-F238E27FC236}">
                  <a16:creationId xmlns:a16="http://schemas.microsoft.com/office/drawing/2014/main" id="{79841E1D-0713-85D0-9DF1-A118B0A5E287}"/>
                </a:ext>
              </a:extLst>
            </p:cNvPr>
            <p:cNvSpPr/>
            <p:nvPr/>
          </p:nvSpPr>
          <p:spPr>
            <a:xfrm>
              <a:off x="4708455" y="4974769"/>
              <a:ext cx="103536" cy="55055"/>
            </a:xfrm>
            <a:custGeom>
              <a:avLst/>
              <a:gdLst>
                <a:gd name="connsiteX0" fmla="*/ 70 w 103536"/>
                <a:gd name="connsiteY0" fmla="*/ 456 h 55055"/>
                <a:gd name="connsiteX1" fmla="*/ 98495 w 103536"/>
                <a:gd name="connsiteY1" fmla="*/ 54431 h 55055"/>
                <a:gd name="connsiteX2" fmla="*/ 82620 w 103536"/>
                <a:gd name="connsiteY2" fmla="*/ 29031 h 55055"/>
                <a:gd name="connsiteX3" fmla="*/ 70 w 103536"/>
                <a:gd name="connsiteY3" fmla="*/ 456 h 55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536" h="55055">
                  <a:moveTo>
                    <a:pt x="70" y="456"/>
                  </a:moveTo>
                  <a:cubicBezTo>
                    <a:pt x="2716" y="4689"/>
                    <a:pt x="84737" y="49669"/>
                    <a:pt x="98495" y="54431"/>
                  </a:cubicBezTo>
                  <a:cubicBezTo>
                    <a:pt x="112253" y="59193"/>
                    <a:pt x="94791" y="35381"/>
                    <a:pt x="82620" y="29031"/>
                  </a:cubicBezTo>
                  <a:cubicBezTo>
                    <a:pt x="70449" y="22681"/>
                    <a:pt x="-2576" y="-3777"/>
                    <a:pt x="70" y="4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8" name="フリーフォーム 337">
              <a:extLst>
                <a:ext uri="{FF2B5EF4-FFF2-40B4-BE49-F238E27FC236}">
                  <a16:creationId xmlns:a16="http://schemas.microsoft.com/office/drawing/2014/main" id="{30868A20-56B1-3442-7002-925D65C071E6}"/>
                </a:ext>
              </a:extLst>
            </p:cNvPr>
            <p:cNvSpPr/>
            <p:nvPr/>
          </p:nvSpPr>
          <p:spPr>
            <a:xfrm>
              <a:off x="4749800" y="4824675"/>
              <a:ext cx="449843" cy="141025"/>
            </a:xfrm>
            <a:custGeom>
              <a:avLst/>
              <a:gdLst>
                <a:gd name="connsiteX0" fmla="*/ 0 w 449843"/>
                <a:gd name="connsiteY0" fmla="*/ 141025 h 141025"/>
                <a:gd name="connsiteX1" fmla="*/ 431800 w 449843"/>
                <a:gd name="connsiteY1" fmla="*/ 7675 h 141025"/>
                <a:gd name="connsiteX2" fmla="*/ 333375 w 449843"/>
                <a:gd name="connsiteY2" fmla="*/ 29900 h 141025"/>
                <a:gd name="connsiteX3" fmla="*/ 0 w 449843"/>
                <a:gd name="connsiteY3" fmla="*/ 141025 h 14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9843" h="141025">
                  <a:moveTo>
                    <a:pt x="0" y="141025"/>
                  </a:moveTo>
                  <a:cubicBezTo>
                    <a:pt x="16404" y="137321"/>
                    <a:pt x="376238" y="26196"/>
                    <a:pt x="431800" y="7675"/>
                  </a:cubicBezTo>
                  <a:cubicBezTo>
                    <a:pt x="487363" y="-10846"/>
                    <a:pt x="403225" y="7146"/>
                    <a:pt x="333375" y="29900"/>
                  </a:cubicBezTo>
                  <a:lnTo>
                    <a:pt x="0" y="14102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9" name="フリーフォーム 338">
              <a:extLst>
                <a:ext uri="{FF2B5EF4-FFF2-40B4-BE49-F238E27FC236}">
                  <a16:creationId xmlns:a16="http://schemas.microsoft.com/office/drawing/2014/main" id="{3CA7806B-3145-C78B-8B19-74BCED6C3ECA}"/>
                </a:ext>
              </a:extLst>
            </p:cNvPr>
            <p:cNvSpPr/>
            <p:nvPr/>
          </p:nvSpPr>
          <p:spPr>
            <a:xfrm>
              <a:off x="4140200" y="4774675"/>
              <a:ext cx="66836" cy="182786"/>
            </a:xfrm>
            <a:custGeom>
              <a:avLst/>
              <a:gdLst>
                <a:gd name="connsiteX0" fmla="*/ 0 w 66836"/>
                <a:gd name="connsiteY0" fmla="*/ 76725 h 182786"/>
                <a:gd name="connsiteX1" fmla="*/ 47625 w 66836"/>
                <a:gd name="connsiteY1" fmla="*/ 137050 h 182786"/>
                <a:gd name="connsiteX2" fmla="*/ 63500 w 66836"/>
                <a:gd name="connsiteY2" fmla="*/ 181500 h 182786"/>
                <a:gd name="connsiteX3" fmla="*/ 57150 w 66836"/>
                <a:gd name="connsiteY3" fmla="*/ 86250 h 182786"/>
                <a:gd name="connsiteX4" fmla="*/ 66675 w 66836"/>
                <a:gd name="connsiteY4" fmla="*/ 525 h 182786"/>
                <a:gd name="connsiteX5" fmla="*/ 47625 w 66836"/>
                <a:gd name="connsiteY5" fmla="*/ 127525 h 182786"/>
                <a:gd name="connsiteX6" fmla="*/ 0 w 66836"/>
                <a:gd name="connsiteY6" fmla="*/ 76725 h 18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836" h="182786">
                  <a:moveTo>
                    <a:pt x="0" y="76725"/>
                  </a:moveTo>
                  <a:cubicBezTo>
                    <a:pt x="0" y="78312"/>
                    <a:pt x="37042" y="119588"/>
                    <a:pt x="47625" y="137050"/>
                  </a:cubicBezTo>
                  <a:cubicBezTo>
                    <a:pt x="58208" y="154513"/>
                    <a:pt x="61913" y="189967"/>
                    <a:pt x="63500" y="181500"/>
                  </a:cubicBezTo>
                  <a:cubicBezTo>
                    <a:pt x="65087" y="173033"/>
                    <a:pt x="56621" y="116413"/>
                    <a:pt x="57150" y="86250"/>
                  </a:cubicBezTo>
                  <a:cubicBezTo>
                    <a:pt x="57679" y="56087"/>
                    <a:pt x="68262" y="-6354"/>
                    <a:pt x="66675" y="525"/>
                  </a:cubicBezTo>
                  <a:cubicBezTo>
                    <a:pt x="65088" y="7404"/>
                    <a:pt x="56092" y="111121"/>
                    <a:pt x="47625" y="127525"/>
                  </a:cubicBezTo>
                  <a:cubicBezTo>
                    <a:pt x="39158" y="143929"/>
                    <a:pt x="0" y="75138"/>
                    <a:pt x="0" y="767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3" name="フリーフォーム 292">
              <a:extLst>
                <a:ext uri="{FF2B5EF4-FFF2-40B4-BE49-F238E27FC236}">
                  <a16:creationId xmlns:a16="http://schemas.microsoft.com/office/drawing/2014/main" id="{0F2E743A-14A7-80DD-F9A8-FECDB4FEA6D5}"/>
                </a:ext>
              </a:extLst>
            </p:cNvPr>
            <p:cNvSpPr/>
            <p:nvPr/>
          </p:nvSpPr>
          <p:spPr>
            <a:xfrm>
              <a:off x="4591050" y="4514832"/>
              <a:ext cx="16085" cy="76373"/>
            </a:xfrm>
            <a:custGeom>
              <a:avLst/>
              <a:gdLst>
                <a:gd name="connsiteX0" fmla="*/ 15875 w 16085"/>
                <a:gd name="connsiteY0" fmla="*/ 18 h 76373"/>
                <a:gd name="connsiteX1" fmla="*/ 9525 w 16085"/>
                <a:gd name="connsiteY1" fmla="*/ 60343 h 76373"/>
                <a:gd name="connsiteX2" fmla="*/ 9525 w 16085"/>
                <a:gd name="connsiteY2" fmla="*/ 76218 h 76373"/>
                <a:gd name="connsiteX3" fmla="*/ 0 w 16085"/>
                <a:gd name="connsiteY3" fmla="*/ 53993 h 76373"/>
                <a:gd name="connsiteX4" fmla="*/ 15875 w 16085"/>
                <a:gd name="connsiteY4" fmla="*/ 18 h 76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85" h="76373">
                  <a:moveTo>
                    <a:pt x="15875" y="18"/>
                  </a:moveTo>
                  <a:cubicBezTo>
                    <a:pt x="17463" y="1076"/>
                    <a:pt x="9525" y="60343"/>
                    <a:pt x="9525" y="60343"/>
                  </a:cubicBezTo>
                  <a:cubicBezTo>
                    <a:pt x="8467" y="73043"/>
                    <a:pt x="11113" y="77276"/>
                    <a:pt x="9525" y="76218"/>
                  </a:cubicBezTo>
                  <a:cubicBezTo>
                    <a:pt x="7937" y="75160"/>
                    <a:pt x="0" y="65105"/>
                    <a:pt x="0" y="53993"/>
                  </a:cubicBezTo>
                  <a:cubicBezTo>
                    <a:pt x="0" y="42881"/>
                    <a:pt x="14287" y="-1040"/>
                    <a:pt x="15875" y="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8" name="フリーフォーム 297">
              <a:extLst>
                <a:ext uri="{FF2B5EF4-FFF2-40B4-BE49-F238E27FC236}">
                  <a16:creationId xmlns:a16="http://schemas.microsoft.com/office/drawing/2014/main" id="{95FED21C-CBEC-3703-03F4-6740508E7B12}"/>
                </a:ext>
              </a:extLst>
            </p:cNvPr>
            <p:cNvSpPr/>
            <p:nvPr/>
          </p:nvSpPr>
          <p:spPr>
            <a:xfrm>
              <a:off x="8689850" y="7029208"/>
              <a:ext cx="135240" cy="458299"/>
            </a:xfrm>
            <a:custGeom>
              <a:avLst/>
              <a:gdLst>
                <a:gd name="connsiteX0" fmla="*/ 125 w 135240"/>
                <a:gd name="connsiteY0" fmla="*/ 242 h 458299"/>
                <a:gd name="connsiteX1" fmla="*/ 108075 w 135240"/>
                <a:gd name="connsiteY1" fmla="*/ 225667 h 458299"/>
                <a:gd name="connsiteX2" fmla="*/ 127125 w 135240"/>
                <a:gd name="connsiteY2" fmla="*/ 457442 h 458299"/>
                <a:gd name="connsiteX3" fmla="*/ 130300 w 135240"/>
                <a:gd name="connsiteY3" fmla="*/ 298692 h 458299"/>
                <a:gd name="connsiteX4" fmla="*/ 60450 w 135240"/>
                <a:gd name="connsiteY4" fmla="*/ 155817 h 458299"/>
                <a:gd name="connsiteX5" fmla="*/ 85850 w 135240"/>
                <a:gd name="connsiteY5" fmla="*/ 181217 h 458299"/>
                <a:gd name="connsiteX6" fmla="*/ 125 w 135240"/>
                <a:gd name="connsiteY6" fmla="*/ 242 h 458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240" h="458299">
                  <a:moveTo>
                    <a:pt x="125" y="242"/>
                  </a:moveTo>
                  <a:cubicBezTo>
                    <a:pt x="3829" y="7650"/>
                    <a:pt x="86908" y="149467"/>
                    <a:pt x="108075" y="225667"/>
                  </a:cubicBezTo>
                  <a:cubicBezTo>
                    <a:pt x="129242" y="301867"/>
                    <a:pt x="123421" y="445271"/>
                    <a:pt x="127125" y="457442"/>
                  </a:cubicBezTo>
                  <a:cubicBezTo>
                    <a:pt x="130829" y="469613"/>
                    <a:pt x="141412" y="348963"/>
                    <a:pt x="130300" y="298692"/>
                  </a:cubicBezTo>
                  <a:cubicBezTo>
                    <a:pt x="119188" y="248421"/>
                    <a:pt x="67858" y="175396"/>
                    <a:pt x="60450" y="155817"/>
                  </a:cubicBezTo>
                  <a:cubicBezTo>
                    <a:pt x="53042" y="136238"/>
                    <a:pt x="95904" y="205029"/>
                    <a:pt x="85850" y="181217"/>
                  </a:cubicBezTo>
                  <a:cubicBezTo>
                    <a:pt x="75796" y="157405"/>
                    <a:pt x="-3579" y="-7166"/>
                    <a:pt x="125" y="2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1" name="フリーフォーム 310">
              <a:extLst>
                <a:ext uri="{FF2B5EF4-FFF2-40B4-BE49-F238E27FC236}">
                  <a16:creationId xmlns:a16="http://schemas.microsoft.com/office/drawing/2014/main" id="{9550D54A-DF82-91B2-5D66-F03C05D8A5A0}"/>
                </a:ext>
              </a:extLst>
            </p:cNvPr>
            <p:cNvSpPr/>
            <p:nvPr/>
          </p:nvSpPr>
          <p:spPr>
            <a:xfrm>
              <a:off x="8827460" y="7625476"/>
              <a:ext cx="158162" cy="477730"/>
            </a:xfrm>
            <a:custGeom>
              <a:avLst/>
              <a:gdLst>
                <a:gd name="connsiteX0" fmla="*/ 110165 w 158162"/>
                <a:gd name="connsiteY0" fmla="*/ 874 h 477730"/>
                <a:gd name="connsiteX1" fmla="*/ 11740 w 158162"/>
                <a:gd name="connsiteY1" fmla="*/ 451724 h 477730"/>
                <a:gd name="connsiteX2" fmla="*/ 18090 w 158162"/>
                <a:gd name="connsiteY2" fmla="*/ 397749 h 477730"/>
                <a:gd name="connsiteX3" fmla="*/ 157790 w 158162"/>
                <a:gd name="connsiteY3" fmla="*/ 185024 h 477730"/>
                <a:gd name="connsiteX4" fmla="*/ 59365 w 158162"/>
                <a:gd name="connsiteY4" fmla="*/ 315199 h 477730"/>
                <a:gd name="connsiteX5" fmla="*/ 68890 w 158162"/>
                <a:gd name="connsiteY5" fmla="*/ 235824 h 477730"/>
                <a:gd name="connsiteX6" fmla="*/ 33965 w 158162"/>
                <a:gd name="connsiteY6" fmla="*/ 334249 h 477730"/>
                <a:gd name="connsiteX7" fmla="*/ 110165 w 158162"/>
                <a:gd name="connsiteY7" fmla="*/ 874 h 47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162" h="477730">
                  <a:moveTo>
                    <a:pt x="110165" y="874"/>
                  </a:moveTo>
                  <a:cubicBezTo>
                    <a:pt x="106461" y="20453"/>
                    <a:pt x="27086" y="385578"/>
                    <a:pt x="11740" y="451724"/>
                  </a:cubicBezTo>
                  <a:cubicBezTo>
                    <a:pt x="-3606" y="517870"/>
                    <a:pt x="-6252" y="442199"/>
                    <a:pt x="18090" y="397749"/>
                  </a:cubicBezTo>
                  <a:cubicBezTo>
                    <a:pt x="42432" y="353299"/>
                    <a:pt x="150911" y="198782"/>
                    <a:pt x="157790" y="185024"/>
                  </a:cubicBezTo>
                  <a:cubicBezTo>
                    <a:pt x="164669" y="171266"/>
                    <a:pt x="74182" y="306732"/>
                    <a:pt x="59365" y="315199"/>
                  </a:cubicBezTo>
                  <a:cubicBezTo>
                    <a:pt x="44548" y="323666"/>
                    <a:pt x="73123" y="232649"/>
                    <a:pt x="68890" y="235824"/>
                  </a:cubicBezTo>
                  <a:cubicBezTo>
                    <a:pt x="64657" y="238999"/>
                    <a:pt x="28144" y="371820"/>
                    <a:pt x="33965" y="334249"/>
                  </a:cubicBezTo>
                  <a:cubicBezTo>
                    <a:pt x="39786" y="296678"/>
                    <a:pt x="113869" y="-18705"/>
                    <a:pt x="110165" y="8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2" name="フリーフォーム 331">
              <a:extLst>
                <a:ext uri="{FF2B5EF4-FFF2-40B4-BE49-F238E27FC236}">
                  <a16:creationId xmlns:a16="http://schemas.microsoft.com/office/drawing/2014/main" id="{4CD07ACF-F2DB-0BB8-23C6-AC4B8128D05A}"/>
                </a:ext>
              </a:extLst>
            </p:cNvPr>
            <p:cNvSpPr/>
            <p:nvPr/>
          </p:nvSpPr>
          <p:spPr>
            <a:xfrm>
              <a:off x="8978527" y="7670229"/>
              <a:ext cx="103924" cy="496232"/>
            </a:xfrm>
            <a:custGeom>
              <a:avLst/>
              <a:gdLst>
                <a:gd name="connsiteX0" fmla="*/ 101973 w 103924"/>
                <a:gd name="connsiteY0" fmla="*/ 10096 h 496232"/>
                <a:gd name="connsiteX1" fmla="*/ 373 w 103924"/>
                <a:gd name="connsiteY1" fmla="*/ 410146 h 496232"/>
                <a:gd name="connsiteX2" fmla="*/ 67048 w 103924"/>
                <a:gd name="connsiteY2" fmla="*/ 219646 h 496232"/>
                <a:gd name="connsiteX3" fmla="*/ 51173 w 103924"/>
                <a:gd name="connsiteY3" fmla="*/ 495871 h 496232"/>
                <a:gd name="connsiteX4" fmla="*/ 67048 w 103924"/>
                <a:gd name="connsiteY4" fmla="*/ 149796 h 496232"/>
                <a:gd name="connsiteX5" fmla="*/ 101973 w 103924"/>
                <a:gd name="connsiteY5" fmla="*/ 10096 h 49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924" h="496232">
                  <a:moveTo>
                    <a:pt x="101973" y="10096"/>
                  </a:moveTo>
                  <a:cubicBezTo>
                    <a:pt x="90861" y="53488"/>
                    <a:pt x="6194" y="375221"/>
                    <a:pt x="373" y="410146"/>
                  </a:cubicBezTo>
                  <a:cubicBezTo>
                    <a:pt x="-5448" y="445071"/>
                    <a:pt x="58581" y="205358"/>
                    <a:pt x="67048" y="219646"/>
                  </a:cubicBezTo>
                  <a:cubicBezTo>
                    <a:pt x="75515" y="233934"/>
                    <a:pt x="51173" y="507513"/>
                    <a:pt x="51173" y="495871"/>
                  </a:cubicBezTo>
                  <a:cubicBezTo>
                    <a:pt x="51173" y="484229"/>
                    <a:pt x="60698" y="227054"/>
                    <a:pt x="67048" y="149796"/>
                  </a:cubicBezTo>
                  <a:cubicBezTo>
                    <a:pt x="73398" y="72538"/>
                    <a:pt x="113085" y="-33296"/>
                    <a:pt x="101973" y="100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0" name="フリーフォーム 339">
              <a:extLst>
                <a:ext uri="{FF2B5EF4-FFF2-40B4-BE49-F238E27FC236}">
                  <a16:creationId xmlns:a16="http://schemas.microsoft.com/office/drawing/2014/main" id="{8E04695A-CC31-110E-6E49-ED5347AEE0A9}"/>
                </a:ext>
              </a:extLst>
            </p:cNvPr>
            <p:cNvSpPr/>
            <p:nvPr/>
          </p:nvSpPr>
          <p:spPr>
            <a:xfrm>
              <a:off x="8681273" y="8030252"/>
              <a:ext cx="302421" cy="297542"/>
            </a:xfrm>
            <a:custGeom>
              <a:avLst/>
              <a:gdLst>
                <a:gd name="connsiteX0" fmla="*/ 300802 w 302421"/>
                <a:gd name="connsiteY0" fmla="*/ 2498 h 297542"/>
                <a:gd name="connsiteX1" fmla="*/ 15052 w 302421"/>
                <a:gd name="connsiteY1" fmla="*/ 285073 h 297542"/>
                <a:gd name="connsiteX2" fmla="*/ 59502 w 302421"/>
                <a:gd name="connsiteY2" fmla="*/ 234273 h 297542"/>
                <a:gd name="connsiteX3" fmla="*/ 227777 w 302421"/>
                <a:gd name="connsiteY3" fmla="*/ 113623 h 297542"/>
                <a:gd name="connsiteX4" fmla="*/ 135702 w 302421"/>
                <a:gd name="connsiteY4" fmla="*/ 145373 h 297542"/>
                <a:gd name="connsiteX5" fmla="*/ 300802 w 302421"/>
                <a:gd name="connsiteY5" fmla="*/ 2498 h 29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421" h="297542">
                  <a:moveTo>
                    <a:pt x="300802" y="2498"/>
                  </a:moveTo>
                  <a:cubicBezTo>
                    <a:pt x="280694" y="25781"/>
                    <a:pt x="55269" y="246444"/>
                    <a:pt x="15052" y="285073"/>
                  </a:cubicBezTo>
                  <a:cubicBezTo>
                    <a:pt x="-25165" y="323702"/>
                    <a:pt x="24048" y="262848"/>
                    <a:pt x="59502" y="234273"/>
                  </a:cubicBezTo>
                  <a:cubicBezTo>
                    <a:pt x="94956" y="205698"/>
                    <a:pt x="215077" y="128440"/>
                    <a:pt x="227777" y="113623"/>
                  </a:cubicBezTo>
                  <a:cubicBezTo>
                    <a:pt x="240477" y="98806"/>
                    <a:pt x="124060" y="164952"/>
                    <a:pt x="135702" y="145373"/>
                  </a:cubicBezTo>
                  <a:cubicBezTo>
                    <a:pt x="147344" y="125794"/>
                    <a:pt x="320910" y="-20785"/>
                    <a:pt x="300802" y="24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2" name="フリーフォーム 341">
              <a:extLst>
                <a:ext uri="{FF2B5EF4-FFF2-40B4-BE49-F238E27FC236}">
                  <a16:creationId xmlns:a16="http://schemas.microsoft.com/office/drawing/2014/main" id="{C233167B-A5D1-7C22-0BD2-5233E99DA2E9}"/>
                </a:ext>
              </a:extLst>
            </p:cNvPr>
            <p:cNvSpPr/>
            <p:nvPr/>
          </p:nvSpPr>
          <p:spPr>
            <a:xfrm>
              <a:off x="8743620" y="8169082"/>
              <a:ext cx="280927" cy="261164"/>
            </a:xfrm>
            <a:custGeom>
              <a:avLst/>
              <a:gdLst>
                <a:gd name="connsiteX0" fmla="*/ 279730 w 280927"/>
                <a:gd name="connsiteY0" fmla="*/ 6543 h 261164"/>
                <a:gd name="connsiteX1" fmla="*/ 79705 w 280927"/>
                <a:gd name="connsiteY1" fmla="*/ 181168 h 261164"/>
                <a:gd name="connsiteX2" fmla="*/ 330 w 280927"/>
                <a:gd name="connsiteY2" fmla="*/ 260543 h 261164"/>
                <a:gd name="connsiteX3" fmla="*/ 105105 w 280927"/>
                <a:gd name="connsiteY3" fmla="*/ 143068 h 261164"/>
                <a:gd name="connsiteX4" fmla="*/ 190830 w 280927"/>
                <a:gd name="connsiteY4" fmla="*/ 193 h 261164"/>
                <a:gd name="connsiteX5" fmla="*/ 63830 w 280927"/>
                <a:gd name="connsiteY5" fmla="*/ 174818 h 261164"/>
                <a:gd name="connsiteX6" fmla="*/ 159080 w 280927"/>
                <a:gd name="connsiteY6" fmla="*/ 85918 h 261164"/>
                <a:gd name="connsiteX7" fmla="*/ 279730 w 280927"/>
                <a:gd name="connsiteY7" fmla="*/ 6543 h 26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927" h="261164">
                  <a:moveTo>
                    <a:pt x="279730" y="6543"/>
                  </a:moveTo>
                  <a:cubicBezTo>
                    <a:pt x="266501" y="22418"/>
                    <a:pt x="126272" y="138835"/>
                    <a:pt x="79705" y="181168"/>
                  </a:cubicBezTo>
                  <a:cubicBezTo>
                    <a:pt x="33138" y="223501"/>
                    <a:pt x="-3903" y="266893"/>
                    <a:pt x="330" y="260543"/>
                  </a:cubicBezTo>
                  <a:cubicBezTo>
                    <a:pt x="4563" y="254193"/>
                    <a:pt x="73355" y="186460"/>
                    <a:pt x="105105" y="143068"/>
                  </a:cubicBezTo>
                  <a:cubicBezTo>
                    <a:pt x="136855" y="99676"/>
                    <a:pt x="197709" y="-5099"/>
                    <a:pt x="190830" y="193"/>
                  </a:cubicBezTo>
                  <a:cubicBezTo>
                    <a:pt x="183951" y="5485"/>
                    <a:pt x="69122" y="160531"/>
                    <a:pt x="63830" y="174818"/>
                  </a:cubicBezTo>
                  <a:cubicBezTo>
                    <a:pt x="58538" y="189105"/>
                    <a:pt x="125213" y="114493"/>
                    <a:pt x="159080" y="85918"/>
                  </a:cubicBezTo>
                  <a:cubicBezTo>
                    <a:pt x="192947" y="57343"/>
                    <a:pt x="292959" y="-9332"/>
                    <a:pt x="279730" y="65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3" name="フリーフォーム 342">
              <a:extLst>
                <a:ext uri="{FF2B5EF4-FFF2-40B4-BE49-F238E27FC236}">
                  <a16:creationId xmlns:a16="http://schemas.microsoft.com/office/drawing/2014/main" id="{9B685CD2-3F4D-FD18-9B5A-ADC21D6D7249}"/>
                </a:ext>
              </a:extLst>
            </p:cNvPr>
            <p:cNvSpPr/>
            <p:nvPr/>
          </p:nvSpPr>
          <p:spPr>
            <a:xfrm>
              <a:off x="8834025" y="8219448"/>
              <a:ext cx="198879" cy="413070"/>
            </a:xfrm>
            <a:custGeom>
              <a:avLst/>
              <a:gdLst>
                <a:gd name="connsiteX0" fmla="*/ 198850 w 198879"/>
                <a:gd name="connsiteY0" fmla="*/ 3802 h 413070"/>
                <a:gd name="connsiteX1" fmla="*/ 141700 w 198879"/>
                <a:gd name="connsiteY1" fmla="*/ 254627 h 413070"/>
                <a:gd name="connsiteX2" fmla="*/ 154400 w 198879"/>
                <a:gd name="connsiteY2" fmla="*/ 187952 h 413070"/>
                <a:gd name="connsiteX3" fmla="*/ 2000 w 198879"/>
                <a:gd name="connsiteY3" fmla="*/ 410202 h 413070"/>
                <a:gd name="connsiteX4" fmla="*/ 75025 w 198879"/>
                <a:gd name="connsiteY4" fmla="*/ 299077 h 413070"/>
                <a:gd name="connsiteX5" fmla="*/ 186150 w 198879"/>
                <a:gd name="connsiteY5" fmla="*/ 83177 h 413070"/>
                <a:gd name="connsiteX6" fmla="*/ 40100 w 198879"/>
                <a:gd name="connsiteY6" fmla="*/ 289552 h 413070"/>
                <a:gd name="connsiteX7" fmla="*/ 148050 w 198879"/>
                <a:gd name="connsiteY7" fmla="*/ 114927 h 413070"/>
                <a:gd name="connsiteX8" fmla="*/ 198850 w 198879"/>
                <a:gd name="connsiteY8" fmla="*/ 3802 h 41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879" h="413070">
                  <a:moveTo>
                    <a:pt x="198850" y="3802"/>
                  </a:moveTo>
                  <a:cubicBezTo>
                    <a:pt x="197792" y="27085"/>
                    <a:pt x="149108" y="223935"/>
                    <a:pt x="141700" y="254627"/>
                  </a:cubicBezTo>
                  <a:cubicBezTo>
                    <a:pt x="134292" y="285319"/>
                    <a:pt x="177683" y="162023"/>
                    <a:pt x="154400" y="187952"/>
                  </a:cubicBezTo>
                  <a:cubicBezTo>
                    <a:pt x="131117" y="213881"/>
                    <a:pt x="15229" y="391681"/>
                    <a:pt x="2000" y="410202"/>
                  </a:cubicBezTo>
                  <a:cubicBezTo>
                    <a:pt x="-11229" y="428723"/>
                    <a:pt x="44333" y="353581"/>
                    <a:pt x="75025" y="299077"/>
                  </a:cubicBezTo>
                  <a:cubicBezTo>
                    <a:pt x="105717" y="244573"/>
                    <a:pt x="191971" y="84765"/>
                    <a:pt x="186150" y="83177"/>
                  </a:cubicBezTo>
                  <a:cubicBezTo>
                    <a:pt x="180329" y="81590"/>
                    <a:pt x="46450" y="284260"/>
                    <a:pt x="40100" y="289552"/>
                  </a:cubicBezTo>
                  <a:cubicBezTo>
                    <a:pt x="33750" y="294844"/>
                    <a:pt x="124237" y="159906"/>
                    <a:pt x="148050" y="114927"/>
                  </a:cubicBezTo>
                  <a:cubicBezTo>
                    <a:pt x="171862" y="69948"/>
                    <a:pt x="199908" y="-19481"/>
                    <a:pt x="198850" y="38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4" name="フリーフォーム 343">
              <a:extLst>
                <a:ext uri="{FF2B5EF4-FFF2-40B4-BE49-F238E27FC236}">
                  <a16:creationId xmlns:a16="http://schemas.microsoft.com/office/drawing/2014/main" id="{1761DECF-EB4F-0562-3B11-202E1308D6A5}"/>
                </a:ext>
              </a:extLst>
            </p:cNvPr>
            <p:cNvSpPr/>
            <p:nvPr/>
          </p:nvSpPr>
          <p:spPr>
            <a:xfrm>
              <a:off x="9092563" y="8102500"/>
              <a:ext cx="98083" cy="544210"/>
            </a:xfrm>
            <a:custGeom>
              <a:avLst/>
              <a:gdLst>
                <a:gd name="connsiteX0" fmla="*/ 637 w 98083"/>
                <a:gd name="connsiteY0" fmla="*/ 6450 h 544210"/>
                <a:gd name="connsiteX1" fmla="*/ 95887 w 98083"/>
                <a:gd name="connsiteY1" fmla="*/ 527150 h 544210"/>
                <a:gd name="connsiteX2" fmla="*/ 67312 w 98083"/>
                <a:gd name="connsiteY2" fmla="*/ 396975 h 544210"/>
                <a:gd name="connsiteX3" fmla="*/ 64137 w 98083"/>
                <a:gd name="connsiteY3" fmla="*/ 184250 h 544210"/>
                <a:gd name="connsiteX4" fmla="*/ 54612 w 98083"/>
                <a:gd name="connsiteY4" fmla="*/ 231875 h 544210"/>
                <a:gd name="connsiteX5" fmla="*/ 637 w 98083"/>
                <a:gd name="connsiteY5" fmla="*/ 6450 h 544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083" h="544210">
                  <a:moveTo>
                    <a:pt x="637" y="6450"/>
                  </a:moveTo>
                  <a:cubicBezTo>
                    <a:pt x="7516" y="55662"/>
                    <a:pt x="84774" y="462062"/>
                    <a:pt x="95887" y="527150"/>
                  </a:cubicBezTo>
                  <a:cubicBezTo>
                    <a:pt x="107000" y="592238"/>
                    <a:pt x="72604" y="454125"/>
                    <a:pt x="67312" y="396975"/>
                  </a:cubicBezTo>
                  <a:cubicBezTo>
                    <a:pt x="62020" y="339825"/>
                    <a:pt x="66254" y="211767"/>
                    <a:pt x="64137" y="184250"/>
                  </a:cubicBezTo>
                  <a:cubicBezTo>
                    <a:pt x="62020" y="156733"/>
                    <a:pt x="64666" y="258863"/>
                    <a:pt x="54612" y="231875"/>
                  </a:cubicBezTo>
                  <a:cubicBezTo>
                    <a:pt x="44558" y="204888"/>
                    <a:pt x="-6242" y="-42762"/>
                    <a:pt x="637" y="64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5" name="フリーフォーム 344">
              <a:extLst>
                <a:ext uri="{FF2B5EF4-FFF2-40B4-BE49-F238E27FC236}">
                  <a16:creationId xmlns:a16="http://schemas.microsoft.com/office/drawing/2014/main" id="{6B3EE384-F5CE-6D21-D413-4B6005F956F9}"/>
                </a:ext>
              </a:extLst>
            </p:cNvPr>
            <p:cNvSpPr/>
            <p:nvPr/>
          </p:nvSpPr>
          <p:spPr>
            <a:xfrm>
              <a:off x="8943576" y="8169175"/>
              <a:ext cx="241699" cy="479950"/>
            </a:xfrm>
            <a:custGeom>
              <a:avLst/>
              <a:gdLst>
                <a:gd name="connsiteX0" fmla="*/ 136924 w 241699"/>
                <a:gd name="connsiteY0" fmla="*/ 100 h 479950"/>
                <a:gd name="connsiteX1" fmla="*/ 143274 w 241699"/>
                <a:gd name="connsiteY1" fmla="*/ 276325 h 479950"/>
                <a:gd name="connsiteX2" fmla="*/ 399 w 241699"/>
                <a:gd name="connsiteY2" fmla="*/ 479525 h 479950"/>
                <a:gd name="connsiteX3" fmla="*/ 105174 w 241699"/>
                <a:gd name="connsiteY3" fmla="*/ 327125 h 479950"/>
                <a:gd name="connsiteX4" fmla="*/ 241699 w 241699"/>
                <a:gd name="connsiteY4" fmla="*/ 235050 h 479950"/>
                <a:gd name="connsiteX5" fmla="*/ 105174 w 241699"/>
                <a:gd name="connsiteY5" fmla="*/ 285850 h 479950"/>
                <a:gd name="connsiteX6" fmla="*/ 149624 w 241699"/>
                <a:gd name="connsiteY6" fmla="*/ 244575 h 479950"/>
                <a:gd name="connsiteX7" fmla="*/ 136924 w 241699"/>
                <a:gd name="connsiteY7" fmla="*/ 100 h 47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699" h="479950">
                  <a:moveTo>
                    <a:pt x="136924" y="100"/>
                  </a:moveTo>
                  <a:cubicBezTo>
                    <a:pt x="135866" y="5391"/>
                    <a:pt x="166028" y="196421"/>
                    <a:pt x="143274" y="276325"/>
                  </a:cubicBezTo>
                  <a:cubicBezTo>
                    <a:pt x="120520" y="356229"/>
                    <a:pt x="6749" y="471058"/>
                    <a:pt x="399" y="479525"/>
                  </a:cubicBezTo>
                  <a:cubicBezTo>
                    <a:pt x="-5951" y="487992"/>
                    <a:pt x="64957" y="367871"/>
                    <a:pt x="105174" y="327125"/>
                  </a:cubicBezTo>
                  <a:cubicBezTo>
                    <a:pt x="145391" y="286379"/>
                    <a:pt x="241699" y="241929"/>
                    <a:pt x="241699" y="235050"/>
                  </a:cubicBezTo>
                  <a:cubicBezTo>
                    <a:pt x="241699" y="228171"/>
                    <a:pt x="120520" y="284263"/>
                    <a:pt x="105174" y="285850"/>
                  </a:cubicBezTo>
                  <a:cubicBezTo>
                    <a:pt x="89828" y="287438"/>
                    <a:pt x="148037" y="290083"/>
                    <a:pt x="149624" y="244575"/>
                  </a:cubicBezTo>
                  <a:cubicBezTo>
                    <a:pt x="151212" y="199067"/>
                    <a:pt x="137982" y="-5191"/>
                    <a:pt x="136924" y="1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6" name="フリーフォーム 345">
              <a:extLst>
                <a:ext uri="{FF2B5EF4-FFF2-40B4-BE49-F238E27FC236}">
                  <a16:creationId xmlns:a16="http://schemas.microsoft.com/office/drawing/2014/main" id="{DEB791F6-DAD9-BC0F-BA1C-5F45D823454F}"/>
                </a:ext>
              </a:extLst>
            </p:cNvPr>
            <p:cNvSpPr/>
            <p:nvPr/>
          </p:nvSpPr>
          <p:spPr>
            <a:xfrm>
              <a:off x="8695463" y="8305430"/>
              <a:ext cx="283818" cy="321632"/>
            </a:xfrm>
            <a:custGeom>
              <a:avLst/>
              <a:gdLst>
                <a:gd name="connsiteX0" fmla="*/ 283437 w 283818"/>
                <a:gd name="connsiteY0" fmla="*/ 370 h 321632"/>
                <a:gd name="connsiteX1" fmla="*/ 7212 w 283818"/>
                <a:gd name="connsiteY1" fmla="*/ 203570 h 321632"/>
                <a:gd name="connsiteX2" fmla="*/ 80237 w 283818"/>
                <a:gd name="connsiteY2" fmla="*/ 143245 h 321632"/>
                <a:gd name="connsiteX3" fmla="*/ 73887 w 283818"/>
                <a:gd name="connsiteY3" fmla="*/ 95620 h 321632"/>
                <a:gd name="connsiteX4" fmla="*/ 92937 w 283818"/>
                <a:gd name="connsiteY4" fmla="*/ 206745 h 321632"/>
                <a:gd name="connsiteX5" fmla="*/ 86587 w 283818"/>
                <a:gd name="connsiteY5" fmla="*/ 321045 h 321632"/>
                <a:gd name="connsiteX6" fmla="*/ 185012 w 283818"/>
                <a:gd name="connsiteY6" fmla="*/ 155945 h 321632"/>
                <a:gd name="connsiteX7" fmla="*/ 70712 w 283818"/>
                <a:gd name="connsiteY7" fmla="*/ 305170 h 321632"/>
                <a:gd name="connsiteX8" fmla="*/ 80237 w 283818"/>
                <a:gd name="connsiteY8" fmla="*/ 235320 h 321632"/>
                <a:gd name="connsiteX9" fmla="*/ 67537 w 283818"/>
                <a:gd name="connsiteY9" fmla="*/ 155945 h 321632"/>
                <a:gd name="connsiteX10" fmla="*/ 283437 w 283818"/>
                <a:gd name="connsiteY10" fmla="*/ 370 h 321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3818" h="321632">
                  <a:moveTo>
                    <a:pt x="283437" y="370"/>
                  </a:moveTo>
                  <a:cubicBezTo>
                    <a:pt x="273383" y="8307"/>
                    <a:pt x="41079" y="179758"/>
                    <a:pt x="7212" y="203570"/>
                  </a:cubicBezTo>
                  <a:cubicBezTo>
                    <a:pt x="-26655" y="227382"/>
                    <a:pt x="69125" y="161236"/>
                    <a:pt x="80237" y="143245"/>
                  </a:cubicBezTo>
                  <a:cubicBezTo>
                    <a:pt x="91349" y="125254"/>
                    <a:pt x="71770" y="85037"/>
                    <a:pt x="73887" y="95620"/>
                  </a:cubicBezTo>
                  <a:cubicBezTo>
                    <a:pt x="76004" y="106203"/>
                    <a:pt x="90820" y="169174"/>
                    <a:pt x="92937" y="206745"/>
                  </a:cubicBezTo>
                  <a:cubicBezTo>
                    <a:pt x="95054" y="244316"/>
                    <a:pt x="71241" y="329512"/>
                    <a:pt x="86587" y="321045"/>
                  </a:cubicBezTo>
                  <a:cubicBezTo>
                    <a:pt x="101933" y="312578"/>
                    <a:pt x="187658" y="158591"/>
                    <a:pt x="185012" y="155945"/>
                  </a:cubicBezTo>
                  <a:cubicBezTo>
                    <a:pt x="182366" y="153299"/>
                    <a:pt x="88174" y="291941"/>
                    <a:pt x="70712" y="305170"/>
                  </a:cubicBezTo>
                  <a:cubicBezTo>
                    <a:pt x="53249" y="318399"/>
                    <a:pt x="80766" y="260191"/>
                    <a:pt x="80237" y="235320"/>
                  </a:cubicBezTo>
                  <a:cubicBezTo>
                    <a:pt x="79708" y="210449"/>
                    <a:pt x="33141" y="197749"/>
                    <a:pt x="67537" y="155945"/>
                  </a:cubicBezTo>
                  <a:cubicBezTo>
                    <a:pt x="101933" y="114141"/>
                    <a:pt x="293491" y="-7567"/>
                    <a:pt x="283437" y="3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7" name="フリーフォーム 346">
              <a:extLst>
                <a:ext uri="{FF2B5EF4-FFF2-40B4-BE49-F238E27FC236}">
                  <a16:creationId xmlns:a16="http://schemas.microsoft.com/office/drawing/2014/main" id="{F81D4787-E170-0018-9295-C47B73B8D750}"/>
                </a:ext>
              </a:extLst>
            </p:cNvPr>
            <p:cNvSpPr/>
            <p:nvPr/>
          </p:nvSpPr>
          <p:spPr>
            <a:xfrm>
              <a:off x="8680372" y="8375650"/>
              <a:ext cx="60473" cy="244475"/>
            </a:xfrm>
            <a:custGeom>
              <a:avLst/>
              <a:gdLst>
                <a:gd name="connsiteX0" fmla="*/ 60403 w 60473"/>
                <a:gd name="connsiteY0" fmla="*/ 0 h 244475"/>
                <a:gd name="connsiteX1" fmla="*/ 12778 w 60473"/>
                <a:gd name="connsiteY1" fmla="*/ 149225 h 244475"/>
                <a:gd name="connsiteX2" fmla="*/ 41353 w 60473"/>
                <a:gd name="connsiteY2" fmla="*/ 244475 h 244475"/>
                <a:gd name="connsiteX3" fmla="*/ 78 w 60473"/>
                <a:gd name="connsiteY3" fmla="*/ 149225 h 244475"/>
                <a:gd name="connsiteX4" fmla="*/ 60403 w 60473"/>
                <a:gd name="connsiteY4" fmla="*/ 0 h 2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473" h="244475">
                  <a:moveTo>
                    <a:pt x="60403" y="0"/>
                  </a:moveTo>
                  <a:cubicBezTo>
                    <a:pt x="62520" y="0"/>
                    <a:pt x="15953" y="108479"/>
                    <a:pt x="12778" y="149225"/>
                  </a:cubicBezTo>
                  <a:cubicBezTo>
                    <a:pt x="9603" y="189971"/>
                    <a:pt x="43470" y="244475"/>
                    <a:pt x="41353" y="244475"/>
                  </a:cubicBezTo>
                  <a:cubicBezTo>
                    <a:pt x="39236" y="244475"/>
                    <a:pt x="-2039" y="185208"/>
                    <a:pt x="78" y="149225"/>
                  </a:cubicBezTo>
                  <a:cubicBezTo>
                    <a:pt x="2195" y="113242"/>
                    <a:pt x="58286" y="0"/>
                    <a:pt x="6040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8" name="フリーフォーム 347">
              <a:extLst>
                <a:ext uri="{FF2B5EF4-FFF2-40B4-BE49-F238E27FC236}">
                  <a16:creationId xmlns:a16="http://schemas.microsoft.com/office/drawing/2014/main" id="{7454D5EE-0643-46E0-EA5C-F298100C1ED9}"/>
                </a:ext>
              </a:extLst>
            </p:cNvPr>
            <p:cNvSpPr/>
            <p:nvPr/>
          </p:nvSpPr>
          <p:spPr>
            <a:xfrm>
              <a:off x="7656845" y="6679526"/>
              <a:ext cx="838551" cy="289529"/>
            </a:xfrm>
            <a:custGeom>
              <a:avLst/>
              <a:gdLst>
                <a:gd name="connsiteX0" fmla="*/ 1255 w 838551"/>
                <a:gd name="connsiteY0" fmla="*/ 674 h 289529"/>
                <a:gd name="connsiteX1" fmla="*/ 804530 w 838551"/>
                <a:gd name="connsiteY1" fmla="*/ 280074 h 289529"/>
                <a:gd name="connsiteX2" fmla="*/ 623555 w 838551"/>
                <a:gd name="connsiteY2" fmla="*/ 203874 h 289529"/>
                <a:gd name="connsiteX3" fmla="*/ 1255 w 838551"/>
                <a:gd name="connsiteY3" fmla="*/ 674 h 28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8551" h="289529">
                  <a:moveTo>
                    <a:pt x="1255" y="674"/>
                  </a:moveTo>
                  <a:cubicBezTo>
                    <a:pt x="31418" y="13374"/>
                    <a:pt x="700813" y="246207"/>
                    <a:pt x="804530" y="280074"/>
                  </a:cubicBezTo>
                  <a:cubicBezTo>
                    <a:pt x="908247" y="313941"/>
                    <a:pt x="753730" y="249382"/>
                    <a:pt x="623555" y="203874"/>
                  </a:cubicBezTo>
                  <a:cubicBezTo>
                    <a:pt x="493380" y="158366"/>
                    <a:pt x="-28908" y="-12026"/>
                    <a:pt x="1255" y="6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9" name="フリーフォーム 348">
              <a:extLst>
                <a:ext uri="{FF2B5EF4-FFF2-40B4-BE49-F238E27FC236}">
                  <a16:creationId xmlns:a16="http://schemas.microsoft.com/office/drawing/2014/main" id="{FFDE9169-CAC2-403D-D11F-3CC0396B0A14}"/>
                </a:ext>
              </a:extLst>
            </p:cNvPr>
            <p:cNvSpPr/>
            <p:nvPr/>
          </p:nvSpPr>
          <p:spPr>
            <a:xfrm>
              <a:off x="7660849" y="6774560"/>
              <a:ext cx="298103" cy="458842"/>
            </a:xfrm>
            <a:custGeom>
              <a:avLst/>
              <a:gdLst>
                <a:gd name="connsiteX0" fmla="*/ 426 w 298103"/>
                <a:gd name="connsiteY0" fmla="*/ 890 h 458842"/>
                <a:gd name="connsiteX1" fmla="*/ 286176 w 298103"/>
                <a:gd name="connsiteY1" fmla="*/ 442215 h 458842"/>
                <a:gd name="connsiteX2" fmla="*/ 222676 w 298103"/>
                <a:gd name="connsiteY2" fmla="*/ 331090 h 458842"/>
                <a:gd name="connsiteX3" fmla="*/ 426 w 298103"/>
                <a:gd name="connsiteY3" fmla="*/ 890 h 458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103" h="458842">
                  <a:moveTo>
                    <a:pt x="426" y="890"/>
                  </a:moveTo>
                  <a:cubicBezTo>
                    <a:pt x="11009" y="19411"/>
                    <a:pt x="249134" y="387182"/>
                    <a:pt x="286176" y="442215"/>
                  </a:cubicBezTo>
                  <a:cubicBezTo>
                    <a:pt x="323218" y="497248"/>
                    <a:pt x="266068" y="404115"/>
                    <a:pt x="222676" y="331090"/>
                  </a:cubicBezTo>
                  <a:cubicBezTo>
                    <a:pt x="179284" y="258065"/>
                    <a:pt x="-10157" y="-17631"/>
                    <a:pt x="426" y="8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0" name="フリーフォーム 349">
              <a:extLst>
                <a:ext uri="{FF2B5EF4-FFF2-40B4-BE49-F238E27FC236}">
                  <a16:creationId xmlns:a16="http://schemas.microsoft.com/office/drawing/2014/main" id="{6772C3C5-2E2B-3585-894C-852479EA4F48}"/>
                </a:ext>
              </a:extLst>
            </p:cNvPr>
            <p:cNvSpPr/>
            <p:nvPr/>
          </p:nvSpPr>
          <p:spPr>
            <a:xfrm>
              <a:off x="8266643" y="7832474"/>
              <a:ext cx="362540" cy="551482"/>
            </a:xfrm>
            <a:custGeom>
              <a:avLst/>
              <a:gdLst>
                <a:gd name="connsiteX0" fmla="*/ 4232 w 362540"/>
                <a:gd name="connsiteY0" fmla="*/ 257426 h 551482"/>
                <a:gd name="connsiteX1" fmla="*/ 337607 w 362540"/>
                <a:gd name="connsiteY1" fmla="*/ 543176 h 551482"/>
                <a:gd name="connsiteX2" fmla="*/ 334432 w 362540"/>
                <a:gd name="connsiteY2" fmla="*/ 463801 h 551482"/>
                <a:gd name="connsiteX3" fmla="*/ 302682 w 362540"/>
                <a:gd name="connsiteY3" fmla="*/ 349501 h 551482"/>
                <a:gd name="connsiteX4" fmla="*/ 321732 w 362540"/>
                <a:gd name="connsiteY4" fmla="*/ 251 h 551482"/>
                <a:gd name="connsiteX5" fmla="*/ 312207 w 362540"/>
                <a:gd name="connsiteY5" fmla="*/ 295526 h 551482"/>
                <a:gd name="connsiteX6" fmla="*/ 312207 w 362540"/>
                <a:gd name="connsiteY6" fmla="*/ 419351 h 551482"/>
                <a:gd name="connsiteX7" fmla="*/ 334432 w 362540"/>
                <a:gd name="connsiteY7" fmla="*/ 540001 h 551482"/>
                <a:gd name="connsiteX8" fmla="*/ 159807 w 362540"/>
                <a:gd name="connsiteY8" fmla="*/ 368551 h 551482"/>
                <a:gd name="connsiteX9" fmla="*/ 4232 w 362540"/>
                <a:gd name="connsiteY9" fmla="*/ 257426 h 55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2540" h="551482">
                  <a:moveTo>
                    <a:pt x="4232" y="257426"/>
                  </a:moveTo>
                  <a:cubicBezTo>
                    <a:pt x="33865" y="286530"/>
                    <a:pt x="282574" y="508780"/>
                    <a:pt x="337607" y="543176"/>
                  </a:cubicBezTo>
                  <a:cubicBezTo>
                    <a:pt x="392640" y="577572"/>
                    <a:pt x="340253" y="496080"/>
                    <a:pt x="334432" y="463801"/>
                  </a:cubicBezTo>
                  <a:cubicBezTo>
                    <a:pt x="328611" y="431522"/>
                    <a:pt x="304799" y="426759"/>
                    <a:pt x="302682" y="349501"/>
                  </a:cubicBezTo>
                  <a:cubicBezTo>
                    <a:pt x="300565" y="272243"/>
                    <a:pt x="320145" y="9247"/>
                    <a:pt x="321732" y="251"/>
                  </a:cubicBezTo>
                  <a:cubicBezTo>
                    <a:pt x="323319" y="-8745"/>
                    <a:pt x="313795" y="225676"/>
                    <a:pt x="312207" y="295526"/>
                  </a:cubicBezTo>
                  <a:cubicBezTo>
                    <a:pt x="310620" y="365376"/>
                    <a:pt x="308503" y="378605"/>
                    <a:pt x="312207" y="419351"/>
                  </a:cubicBezTo>
                  <a:cubicBezTo>
                    <a:pt x="315911" y="460097"/>
                    <a:pt x="359832" y="548468"/>
                    <a:pt x="334432" y="540001"/>
                  </a:cubicBezTo>
                  <a:cubicBezTo>
                    <a:pt x="309032" y="531534"/>
                    <a:pt x="211136" y="414059"/>
                    <a:pt x="159807" y="368551"/>
                  </a:cubicBezTo>
                  <a:cubicBezTo>
                    <a:pt x="108478" y="323043"/>
                    <a:pt x="-25401" y="228322"/>
                    <a:pt x="4232" y="2574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1" name="フリーフォーム 350">
              <a:extLst>
                <a:ext uri="{FF2B5EF4-FFF2-40B4-BE49-F238E27FC236}">
                  <a16:creationId xmlns:a16="http://schemas.microsoft.com/office/drawing/2014/main" id="{0F41906B-1F60-C24C-13C3-9C3878D32A90}"/>
                </a:ext>
              </a:extLst>
            </p:cNvPr>
            <p:cNvSpPr/>
            <p:nvPr/>
          </p:nvSpPr>
          <p:spPr>
            <a:xfrm>
              <a:off x="1755533" y="6696088"/>
              <a:ext cx="10332" cy="989469"/>
            </a:xfrm>
            <a:custGeom>
              <a:avLst/>
              <a:gdLst>
                <a:gd name="connsiteX0" fmla="*/ 3417 w 10332"/>
                <a:gd name="connsiteY0" fmla="*/ 9512 h 989469"/>
                <a:gd name="connsiteX1" fmla="*/ 242 w 10332"/>
                <a:gd name="connsiteY1" fmla="*/ 977887 h 989469"/>
                <a:gd name="connsiteX2" fmla="*/ 9767 w 10332"/>
                <a:gd name="connsiteY2" fmla="*/ 511162 h 989469"/>
                <a:gd name="connsiteX3" fmla="*/ 3417 w 10332"/>
                <a:gd name="connsiteY3" fmla="*/ 9512 h 98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32" h="989469">
                  <a:moveTo>
                    <a:pt x="3417" y="9512"/>
                  </a:moveTo>
                  <a:cubicBezTo>
                    <a:pt x="1830" y="87299"/>
                    <a:pt x="-816" y="894279"/>
                    <a:pt x="242" y="977887"/>
                  </a:cubicBezTo>
                  <a:cubicBezTo>
                    <a:pt x="1300" y="1061495"/>
                    <a:pt x="7121" y="670441"/>
                    <a:pt x="9767" y="511162"/>
                  </a:cubicBezTo>
                  <a:cubicBezTo>
                    <a:pt x="12413" y="351883"/>
                    <a:pt x="5004" y="-68275"/>
                    <a:pt x="3417" y="95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2" name="フリーフォーム 351">
              <a:extLst>
                <a:ext uri="{FF2B5EF4-FFF2-40B4-BE49-F238E27FC236}">
                  <a16:creationId xmlns:a16="http://schemas.microsoft.com/office/drawing/2014/main" id="{A7411625-D6C9-C644-66F8-2F494B7E323C}"/>
                </a:ext>
              </a:extLst>
            </p:cNvPr>
            <p:cNvSpPr/>
            <p:nvPr/>
          </p:nvSpPr>
          <p:spPr>
            <a:xfrm>
              <a:off x="1112104" y="6692586"/>
              <a:ext cx="628250" cy="249819"/>
            </a:xfrm>
            <a:custGeom>
              <a:avLst/>
              <a:gdLst>
                <a:gd name="connsiteX0" fmla="*/ 627796 w 628250"/>
                <a:gd name="connsiteY0" fmla="*/ 314 h 249819"/>
                <a:gd name="connsiteX1" fmla="*/ 151546 w 628250"/>
                <a:gd name="connsiteY1" fmla="*/ 28889 h 249819"/>
                <a:gd name="connsiteX2" fmla="*/ 154721 w 628250"/>
                <a:gd name="connsiteY2" fmla="*/ 60639 h 249819"/>
                <a:gd name="connsiteX3" fmla="*/ 2321 w 628250"/>
                <a:gd name="connsiteY3" fmla="*/ 247964 h 249819"/>
                <a:gd name="connsiteX4" fmla="*/ 81696 w 628250"/>
                <a:gd name="connsiteY4" fmla="*/ 152714 h 249819"/>
                <a:gd name="connsiteX5" fmla="*/ 329346 w 628250"/>
                <a:gd name="connsiteY5" fmla="*/ 89214 h 249819"/>
                <a:gd name="connsiteX6" fmla="*/ 237271 w 628250"/>
                <a:gd name="connsiteY6" fmla="*/ 117789 h 249819"/>
                <a:gd name="connsiteX7" fmla="*/ 462696 w 628250"/>
                <a:gd name="connsiteY7" fmla="*/ 241614 h 249819"/>
                <a:gd name="connsiteX8" fmla="*/ 154721 w 628250"/>
                <a:gd name="connsiteY8" fmla="*/ 127314 h 249819"/>
                <a:gd name="connsiteX9" fmla="*/ 240446 w 628250"/>
                <a:gd name="connsiteY9" fmla="*/ 187639 h 249819"/>
                <a:gd name="connsiteX10" fmla="*/ 138846 w 628250"/>
                <a:gd name="connsiteY10" fmla="*/ 108264 h 249819"/>
                <a:gd name="connsiteX11" fmla="*/ 164246 w 628250"/>
                <a:gd name="connsiteY11" fmla="*/ 32064 h 249819"/>
                <a:gd name="connsiteX12" fmla="*/ 465871 w 628250"/>
                <a:gd name="connsiteY12" fmla="*/ 19364 h 249819"/>
                <a:gd name="connsiteX13" fmla="*/ 243621 w 628250"/>
                <a:gd name="connsiteY13" fmla="*/ 47939 h 249819"/>
                <a:gd name="connsiteX14" fmla="*/ 627796 w 628250"/>
                <a:gd name="connsiteY14" fmla="*/ 314 h 249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8250" h="249819">
                  <a:moveTo>
                    <a:pt x="627796" y="314"/>
                  </a:moveTo>
                  <a:cubicBezTo>
                    <a:pt x="612450" y="-2861"/>
                    <a:pt x="230392" y="18835"/>
                    <a:pt x="151546" y="28889"/>
                  </a:cubicBezTo>
                  <a:cubicBezTo>
                    <a:pt x="72700" y="38943"/>
                    <a:pt x="179592" y="24127"/>
                    <a:pt x="154721" y="60639"/>
                  </a:cubicBezTo>
                  <a:cubicBezTo>
                    <a:pt x="129850" y="97151"/>
                    <a:pt x="14492" y="232618"/>
                    <a:pt x="2321" y="247964"/>
                  </a:cubicBezTo>
                  <a:cubicBezTo>
                    <a:pt x="-9850" y="263310"/>
                    <a:pt x="27192" y="179172"/>
                    <a:pt x="81696" y="152714"/>
                  </a:cubicBezTo>
                  <a:cubicBezTo>
                    <a:pt x="136200" y="126256"/>
                    <a:pt x="303417" y="95035"/>
                    <a:pt x="329346" y="89214"/>
                  </a:cubicBezTo>
                  <a:cubicBezTo>
                    <a:pt x="355275" y="83393"/>
                    <a:pt x="215046" y="92389"/>
                    <a:pt x="237271" y="117789"/>
                  </a:cubicBezTo>
                  <a:cubicBezTo>
                    <a:pt x="259496" y="143189"/>
                    <a:pt x="476454" y="240027"/>
                    <a:pt x="462696" y="241614"/>
                  </a:cubicBezTo>
                  <a:cubicBezTo>
                    <a:pt x="448938" y="243201"/>
                    <a:pt x="191763" y="136310"/>
                    <a:pt x="154721" y="127314"/>
                  </a:cubicBezTo>
                  <a:cubicBezTo>
                    <a:pt x="117679" y="118318"/>
                    <a:pt x="243092" y="190814"/>
                    <a:pt x="240446" y="187639"/>
                  </a:cubicBezTo>
                  <a:cubicBezTo>
                    <a:pt x="237800" y="184464"/>
                    <a:pt x="151546" y="134193"/>
                    <a:pt x="138846" y="108264"/>
                  </a:cubicBezTo>
                  <a:cubicBezTo>
                    <a:pt x="126146" y="82335"/>
                    <a:pt x="109742" y="46881"/>
                    <a:pt x="164246" y="32064"/>
                  </a:cubicBezTo>
                  <a:cubicBezTo>
                    <a:pt x="218750" y="17247"/>
                    <a:pt x="452642" y="16718"/>
                    <a:pt x="465871" y="19364"/>
                  </a:cubicBezTo>
                  <a:cubicBezTo>
                    <a:pt x="479100" y="22010"/>
                    <a:pt x="221925" y="46352"/>
                    <a:pt x="243621" y="47939"/>
                  </a:cubicBezTo>
                  <a:cubicBezTo>
                    <a:pt x="265317" y="49526"/>
                    <a:pt x="643142" y="3489"/>
                    <a:pt x="627796" y="3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3" name="フリーフォーム 352">
              <a:extLst>
                <a:ext uri="{FF2B5EF4-FFF2-40B4-BE49-F238E27FC236}">
                  <a16:creationId xmlns:a16="http://schemas.microsoft.com/office/drawing/2014/main" id="{27C3B8D3-759B-719E-F92B-B0F8BD46295F}"/>
                </a:ext>
              </a:extLst>
            </p:cNvPr>
            <p:cNvSpPr/>
            <p:nvPr/>
          </p:nvSpPr>
          <p:spPr>
            <a:xfrm>
              <a:off x="1009238" y="6831987"/>
              <a:ext cx="100920" cy="710177"/>
            </a:xfrm>
            <a:custGeom>
              <a:avLst/>
              <a:gdLst>
                <a:gd name="connsiteX0" fmla="*/ 95662 w 100920"/>
                <a:gd name="connsiteY0" fmla="*/ 613 h 710177"/>
                <a:gd name="connsiteX1" fmla="*/ 92487 w 100920"/>
                <a:gd name="connsiteY1" fmla="*/ 321288 h 710177"/>
                <a:gd name="connsiteX2" fmla="*/ 412 w 100920"/>
                <a:gd name="connsiteY2" fmla="*/ 705463 h 710177"/>
                <a:gd name="connsiteX3" fmla="*/ 57562 w 100920"/>
                <a:gd name="connsiteY3" fmla="*/ 518138 h 710177"/>
                <a:gd name="connsiteX4" fmla="*/ 32162 w 100920"/>
                <a:gd name="connsiteY4" fmla="*/ 264138 h 710177"/>
                <a:gd name="connsiteX5" fmla="*/ 79787 w 100920"/>
                <a:gd name="connsiteY5" fmla="*/ 508613 h 710177"/>
                <a:gd name="connsiteX6" fmla="*/ 70262 w 100920"/>
                <a:gd name="connsiteY6" fmla="*/ 197463 h 710177"/>
                <a:gd name="connsiteX7" fmla="*/ 82962 w 100920"/>
                <a:gd name="connsiteY7" fmla="*/ 238738 h 710177"/>
                <a:gd name="connsiteX8" fmla="*/ 95662 w 100920"/>
                <a:gd name="connsiteY8" fmla="*/ 613 h 710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920" h="710177">
                  <a:moveTo>
                    <a:pt x="95662" y="613"/>
                  </a:moveTo>
                  <a:cubicBezTo>
                    <a:pt x="97249" y="14371"/>
                    <a:pt x="108362" y="203813"/>
                    <a:pt x="92487" y="321288"/>
                  </a:cubicBezTo>
                  <a:cubicBezTo>
                    <a:pt x="76612" y="438763"/>
                    <a:pt x="6233" y="672655"/>
                    <a:pt x="412" y="705463"/>
                  </a:cubicBezTo>
                  <a:cubicBezTo>
                    <a:pt x="-5409" y="738271"/>
                    <a:pt x="52270" y="591692"/>
                    <a:pt x="57562" y="518138"/>
                  </a:cubicBezTo>
                  <a:cubicBezTo>
                    <a:pt x="62854" y="444584"/>
                    <a:pt x="28458" y="265725"/>
                    <a:pt x="32162" y="264138"/>
                  </a:cubicBezTo>
                  <a:cubicBezTo>
                    <a:pt x="35866" y="262551"/>
                    <a:pt x="73437" y="519725"/>
                    <a:pt x="79787" y="508613"/>
                  </a:cubicBezTo>
                  <a:cubicBezTo>
                    <a:pt x="86137" y="497501"/>
                    <a:pt x="69733" y="242442"/>
                    <a:pt x="70262" y="197463"/>
                  </a:cubicBezTo>
                  <a:cubicBezTo>
                    <a:pt x="70791" y="152484"/>
                    <a:pt x="80845" y="268900"/>
                    <a:pt x="82962" y="238738"/>
                  </a:cubicBezTo>
                  <a:cubicBezTo>
                    <a:pt x="85079" y="208576"/>
                    <a:pt x="94075" y="-13145"/>
                    <a:pt x="95662" y="6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4" name="フリーフォーム 353">
              <a:extLst>
                <a:ext uri="{FF2B5EF4-FFF2-40B4-BE49-F238E27FC236}">
                  <a16:creationId xmlns:a16="http://schemas.microsoft.com/office/drawing/2014/main" id="{D675CCDD-1E70-7D79-9CB2-6081786C5CA7}"/>
                </a:ext>
              </a:extLst>
            </p:cNvPr>
            <p:cNvSpPr/>
            <p:nvPr/>
          </p:nvSpPr>
          <p:spPr>
            <a:xfrm>
              <a:off x="912364" y="7082606"/>
              <a:ext cx="68954" cy="763048"/>
            </a:xfrm>
            <a:custGeom>
              <a:avLst/>
              <a:gdLst>
                <a:gd name="connsiteX0" fmla="*/ 56011 w 68954"/>
                <a:gd name="connsiteY0" fmla="*/ 819 h 763048"/>
                <a:gd name="connsiteX1" fmla="*/ 30611 w 68954"/>
                <a:gd name="connsiteY1" fmla="*/ 572319 h 763048"/>
                <a:gd name="connsiteX2" fmla="*/ 68711 w 68954"/>
                <a:gd name="connsiteY2" fmla="*/ 756469 h 763048"/>
                <a:gd name="connsiteX3" fmla="*/ 8386 w 68954"/>
                <a:gd name="connsiteY3" fmla="*/ 378644 h 763048"/>
                <a:gd name="connsiteX4" fmla="*/ 5211 w 68954"/>
                <a:gd name="connsiteY4" fmla="*/ 445319 h 763048"/>
                <a:gd name="connsiteX5" fmla="*/ 56011 w 68954"/>
                <a:gd name="connsiteY5" fmla="*/ 819 h 76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954" h="763048">
                  <a:moveTo>
                    <a:pt x="56011" y="819"/>
                  </a:moveTo>
                  <a:cubicBezTo>
                    <a:pt x="60244" y="21986"/>
                    <a:pt x="28494" y="446377"/>
                    <a:pt x="30611" y="572319"/>
                  </a:cubicBezTo>
                  <a:cubicBezTo>
                    <a:pt x="32728" y="698261"/>
                    <a:pt x="72415" y="788748"/>
                    <a:pt x="68711" y="756469"/>
                  </a:cubicBezTo>
                  <a:cubicBezTo>
                    <a:pt x="65007" y="724190"/>
                    <a:pt x="18969" y="430502"/>
                    <a:pt x="8386" y="378644"/>
                  </a:cubicBezTo>
                  <a:cubicBezTo>
                    <a:pt x="-2197" y="326786"/>
                    <a:pt x="-2197" y="515698"/>
                    <a:pt x="5211" y="445319"/>
                  </a:cubicBezTo>
                  <a:cubicBezTo>
                    <a:pt x="12619" y="374940"/>
                    <a:pt x="51778" y="-20348"/>
                    <a:pt x="56011" y="8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5" name="フリーフォーム 354">
              <a:extLst>
                <a:ext uri="{FF2B5EF4-FFF2-40B4-BE49-F238E27FC236}">
                  <a16:creationId xmlns:a16="http://schemas.microsoft.com/office/drawing/2014/main" id="{6BB27AA5-D94E-DBDA-E7F9-49282C8C926C}"/>
                </a:ext>
              </a:extLst>
            </p:cNvPr>
            <p:cNvSpPr/>
            <p:nvPr/>
          </p:nvSpPr>
          <p:spPr>
            <a:xfrm>
              <a:off x="880589" y="7238984"/>
              <a:ext cx="100530" cy="704901"/>
            </a:xfrm>
            <a:custGeom>
              <a:avLst/>
              <a:gdLst>
                <a:gd name="connsiteX0" fmla="*/ 21111 w 100530"/>
                <a:gd name="connsiteY0" fmla="*/ 16 h 704901"/>
                <a:gd name="connsiteX1" fmla="*/ 14761 w 100530"/>
                <a:gd name="connsiteY1" fmla="*/ 422291 h 704901"/>
                <a:gd name="connsiteX2" fmla="*/ 100486 w 100530"/>
                <a:gd name="connsiteY2" fmla="*/ 704866 h 704901"/>
                <a:gd name="connsiteX3" fmla="*/ 2061 w 100530"/>
                <a:gd name="connsiteY3" fmla="*/ 438166 h 704901"/>
                <a:gd name="connsiteX4" fmla="*/ 21111 w 100530"/>
                <a:gd name="connsiteY4" fmla="*/ 16 h 70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530" h="704901">
                  <a:moveTo>
                    <a:pt x="21111" y="16"/>
                  </a:moveTo>
                  <a:cubicBezTo>
                    <a:pt x="23228" y="-2630"/>
                    <a:pt x="1532" y="304816"/>
                    <a:pt x="14761" y="422291"/>
                  </a:cubicBezTo>
                  <a:cubicBezTo>
                    <a:pt x="27990" y="539766"/>
                    <a:pt x="102603" y="702220"/>
                    <a:pt x="100486" y="704866"/>
                  </a:cubicBezTo>
                  <a:cubicBezTo>
                    <a:pt x="98369" y="707512"/>
                    <a:pt x="11586" y="560404"/>
                    <a:pt x="2061" y="438166"/>
                  </a:cubicBezTo>
                  <a:cubicBezTo>
                    <a:pt x="-7464" y="315929"/>
                    <a:pt x="18994" y="2662"/>
                    <a:pt x="21111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6" name="フリーフォーム 355">
              <a:extLst>
                <a:ext uri="{FF2B5EF4-FFF2-40B4-BE49-F238E27FC236}">
                  <a16:creationId xmlns:a16="http://schemas.microsoft.com/office/drawing/2014/main" id="{EC142F5E-3695-CBFA-F323-B1930C08BE3B}"/>
                </a:ext>
              </a:extLst>
            </p:cNvPr>
            <p:cNvSpPr/>
            <p:nvPr/>
          </p:nvSpPr>
          <p:spPr>
            <a:xfrm>
              <a:off x="733267" y="7412500"/>
              <a:ext cx="248801" cy="898342"/>
            </a:xfrm>
            <a:custGeom>
              <a:avLst/>
              <a:gdLst>
                <a:gd name="connsiteX0" fmla="*/ 63658 w 248801"/>
                <a:gd name="connsiteY0" fmla="*/ 1125 h 898342"/>
                <a:gd name="connsiteX1" fmla="*/ 76358 w 248801"/>
                <a:gd name="connsiteY1" fmla="*/ 601200 h 898342"/>
                <a:gd name="connsiteX2" fmla="*/ 73183 w 248801"/>
                <a:gd name="connsiteY2" fmla="*/ 566275 h 898342"/>
                <a:gd name="connsiteX3" fmla="*/ 184308 w 248801"/>
                <a:gd name="connsiteY3" fmla="*/ 791700 h 898342"/>
                <a:gd name="connsiteX4" fmla="*/ 244633 w 248801"/>
                <a:gd name="connsiteY4" fmla="*/ 890125 h 898342"/>
                <a:gd name="connsiteX5" fmla="*/ 70008 w 248801"/>
                <a:gd name="connsiteY5" fmla="*/ 588500 h 898342"/>
                <a:gd name="connsiteX6" fmla="*/ 158 w 248801"/>
                <a:gd name="connsiteY6" fmla="*/ 309100 h 898342"/>
                <a:gd name="connsiteX7" fmla="*/ 50958 w 248801"/>
                <a:gd name="connsiteY7" fmla="*/ 531350 h 898342"/>
                <a:gd name="connsiteX8" fmla="*/ 50958 w 248801"/>
                <a:gd name="connsiteY8" fmla="*/ 375775 h 898342"/>
                <a:gd name="connsiteX9" fmla="*/ 47783 w 248801"/>
                <a:gd name="connsiteY9" fmla="*/ 448800 h 898342"/>
                <a:gd name="connsiteX10" fmla="*/ 63658 w 248801"/>
                <a:gd name="connsiteY10" fmla="*/ 1125 h 89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801" h="898342">
                  <a:moveTo>
                    <a:pt x="63658" y="1125"/>
                  </a:moveTo>
                  <a:cubicBezTo>
                    <a:pt x="68420" y="26525"/>
                    <a:pt x="74771" y="507008"/>
                    <a:pt x="76358" y="601200"/>
                  </a:cubicBezTo>
                  <a:cubicBezTo>
                    <a:pt x="77946" y="695392"/>
                    <a:pt x="55191" y="534525"/>
                    <a:pt x="73183" y="566275"/>
                  </a:cubicBezTo>
                  <a:cubicBezTo>
                    <a:pt x="91175" y="598025"/>
                    <a:pt x="155733" y="737725"/>
                    <a:pt x="184308" y="791700"/>
                  </a:cubicBezTo>
                  <a:cubicBezTo>
                    <a:pt x="212883" y="845675"/>
                    <a:pt x="263683" y="923992"/>
                    <a:pt x="244633" y="890125"/>
                  </a:cubicBezTo>
                  <a:cubicBezTo>
                    <a:pt x="225583" y="856258"/>
                    <a:pt x="110754" y="685337"/>
                    <a:pt x="70008" y="588500"/>
                  </a:cubicBezTo>
                  <a:cubicBezTo>
                    <a:pt x="29262" y="491663"/>
                    <a:pt x="3333" y="318625"/>
                    <a:pt x="158" y="309100"/>
                  </a:cubicBezTo>
                  <a:cubicBezTo>
                    <a:pt x="-3017" y="299575"/>
                    <a:pt x="42491" y="520238"/>
                    <a:pt x="50958" y="531350"/>
                  </a:cubicBezTo>
                  <a:cubicBezTo>
                    <a:pt x="59425" y="542462"/>
                    <a:pt x="51487" y="389533"/>
                    <a:pt x="50958" y="375775"/>
                  </a:cubicBezTo>
                  <a:cubicBezTo>
                    <a:pt x="50429" y="362017"/>
                    <a:pt x="44079" y="509654"/>
                    <a:pt x="47783" y="448800"/>
                  </a:cubicBezTo>
                  <a:cubicBezTo>
                    <a:pt x="51487" y="387946"/>
                    <a:pt x="58896" y="-24275"/>
                    <a:pt x="63658" y="11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7" name="フリーフォーム 356">
              <a:extLst>
                <a:ext uri="{FF2B5EF4-FFF2-40B4-BE49-F238E27FC236}">
                  <a16:creationId xmlns:a16="http://schemas.microsoft.com/office/drawing/2014/main" id="{2509D561-F9A7-7215-EA1E-957C301067CE}"/>
                </a:ext>
              </a:extLst>
            </p:cNvPr>
            <p:cNvSpPr/>
            <p:nvPr/>
          </p:nvSpPr>
          <p:spPr>
            <a:xfrm>
              <a:off x="679283" y="8022454"/>
              <a:ext cx="369742" cy="561947"/>
            </a:xfrm>
            <a:custGeom>
              <a:avLst/>
              <a:gdLst>
                <a:gd name="connsiteX0" fmla="*/ 3342 w 369742"/>
                <a:gd name="connsiteY0" fmla="*/ 3946 h 561947"/>
                <a:gd name="connsiteX1" fmla="*/ 365292 w 369742"/>
                <a:gd name="connsiteY1" fmla="*/ 553221 h 561947"/>
                <a:gd name="connsiteX2" fmla="*/ 193842 w 369742"/>
                <a:gd name="connsiteY2" fmla="*/ 318271 h 561947"/>
                <a:gd name="connsiteX3" fmla="*/ 3342 w 369742"/>
                <a:gd name="connsiteY3" fmla="*/ 3946 h 561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742" h="561947">
                  <a:moveTo>
                    <a:pt x="3342" y="3946"/>
                  </a:moveTo>
                  <a:cubicBezTo>
                    <a:pt x="31917" y="43104"/>
                    <a:pt x="333542" y="500834"/>
                    <a:pt x="365292" y="553221"/>
                  </a:cubicBezTo>
                  <a:cubicBezTo>
                    <a:pt x="397042" y="605608"/>
                    <a:pt x="250463" y="408758"/>
                    <a:pt x="193842" y="318271"/>
                  </a:cubicBezTo>
                  <a:cubicBezTo>
                    <a:pt x="137221" y="227784"/>
                    <a:pt x="-25233" y="-35212"/>
                    <a:pt x="3342" y="39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8" name="フリーフォーム 357">
              <a:extLst>
                <a:ext uri="{FF2B5EF4-FFF2-40B4-BE49-F238E27FC236}">
                  <a16:creationId xmlns:a16="http://schemas.microsoft.com/office/drawing/2014/main" id="{E3214A60-D783-E7B7-D73D-8970A347E13B}"/>
                </a:ext>
              </a:extLst>
            </p:cNvPr>
            <p:cNvSpPr/>
            <p:nvPr/>
          </p:nvSpPr>
          <p:spPr>
            <a:xfrm>
              <a:off x="558288" y="8272492"/>
              <a:ext cx="240917" cy="371720"/>
            </a:xfrm>
            <a:custGeom>
              <a:avLst/>
              <a:gdLst>
                <a:gd name="connsiteX0" fmla="*/ 512 w 240917"/>
                <a:gd name="connsiteY0" fmla="*/ 1558 h 371720"/>
                <a:gd name="connsiteX1" fmla="*/ 232287 w 240917"/>
                <a:gd name="connsiteY1" fmla="*/ 363508 h 371720"/>
                <a:gd name="connsiteX2" fmla="*/ 171962 w 240917"/>
                <a:gd name="connsiteY2" fmla="*/ 236508 h 371720"/>
                <a:gd name="connsiteX3" fmla="*/ 512 w 240917"/>
                <a:gd name="connsiteY3" fmla="*/ 1558 h 37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917" h="371720">
                  <a:moveTo>
                    <a:pt x="512" y="1558"/>
                  </a:moveTo>
                  <a:cubicBezTo>
                    <a:pt x="10566" y="22725"/>
                    <a:pt x="203712" y="324350"/>
                    <a:pt x="232287" y="363508"/>
                  </a:cubicBezTo>
                  <a:cubicBezTo>
                    <a:pt x="260862" y="402666"/>
                    <a:pt x="212708" y="292070"/>
                    <a:pt x="171962" y="236508"/>
                  </a:cubicBezTo>
                  <a:cubicBezTo>
                    <a:pt x="131216" y="180946"/>
                    <a:pt x="-9542" y="-19609"/>
                    <a:pt x="512" y="15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9" name="フリーフォーム 358">
              <a:extLst>
                <a:ext uri="{FF2B5EF4-FFF2-40B4-BE49-F238E27FC236}">
                  <a16:creationId xmlns:a16="http://schemas.microsoft.com/office/drawing/2014/main" id="{F7AB7351-CE81-F263-89A1-E349A5DBFFDE}"/>
                </a:ext>
              </a:extLst>
            </p:cNvPr>
            <p:cNvSpPr/>
            <p:nvPr/>
          </p:nvSpPr>
          <p:spPr>
            <a:xfrm>
              <a:off x="858854" y="6312530"/>
              <a:ext cx="1924103" cy="2446062"/>
            </a:xfrm>
            <a:custGeom>
              <a:avLst/>
              <a:gdLst>
                <a:gd name="connsiteX0" fmla="*/ 1924103 w 1924103"/>
                <a:gd name="connsiteY0" fmla="*/ 61766 h 2446062"/>
                <a:gd name="connsiteX1" fmla="*/ 1500033 w 1924103"/>
                <a:gd name="connsiteY1" fmla="*/ 1811053 h 2446062"/>
                <a:gd name="connsiteX2" fmla="*/ 1539789 w 1924103"/>
                <a:gd name="connsiteY2" fmla="*/ 1400235 h 2446062"/>
                <a:gd name="connsiteX3" fmla="*/ 1314503 w 1924103"/>
                <a:gd name="connsiteY3" fmla="*/ 2367644 h 2446062"/>
                <a:gd name="connsiteX4" fmla="*/ 161563 w 1924103"/>
                <a:gd name="connsiteY4" fmla="*/ 2380896 h 2446062"/>
                <a:gd name="connsiteX5" fmla="*/ 453111 w 1924103"/>
                <a:gd name="connsiteY5" fmla="*/ 2314635 h 2446062"/>
                <a:gd name="connsiteX6" fmla="*/ 280833 w 1924103"/>
                <a:gd name="connsiteY6" fmla="*/ 2023087 h 2446062"/>
                <a:gd name="connsiteX7" fmla="*/ 29042 w 1924103"/>
                <a:gd name="connsiteY7" fmla="*/ 1042427 h 2446062"/>
                <a:gd name="connsiteX8" fmla="*/ 29042 w 1924103"/>
                <a:gd name="connsiteY8" fmla="*/ 1294218 h 2446062"/>
                <a:gd name="connsiteX9" fmla="*/ 241076 w 1924103"/>
                <a:gd name="connsiteY9" fmla="*/ 300305 h 2446062"/>
                <a:gd name="connsiteX10" fmla="*/ 95303 w 1924103"/>
                <a:gd name="connsiteY10" fmla="*/ 393070 h 2446062"/>
                <a:gd name="connsiteX11" fmla="*/ 1301250 w 1924103"/>
                <a:gd name="connsiteY11" fmla="*/ 234044 h 2446062"/>
                <a:gd name="connsiteX12" fmla="*/ 55546 w 1924103"/>
                <a:gd name="connsiteY12" fmla="*/ 485835 h 2446062"/>
                <a:gd name="connsiteX13" fmla="*/ 1500033 w 1924103"/>
                <a:gd name="connsiteY13" fmla="*/ 406322 h 2446062"/>
                <a:gd name="connsiteX14" fmla="*/ 1924103 w 1924103"/>
                <a:gd name="connsiteY14" fmla="*/ 61766 h 244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24103" h="2446062">
                  <a:moveTo>
                    <a:pt x="1924103" y="61766"/>
                  </a:moveTo>
                  <a:cubicBezTo>
                    <a:pt x="1924103" y="295888"/>
                    <a:pt x="1564085" y="1587975"/>
                    <a:pt x="1500033" y="1811053"/>
                  </a:cubicBezTo>
                  <a:cubicBezTo>
                    <a:pt x="1435981" y="2034131"/>
                    <a:pt x="1570711" y="1307470"/>
                    <a:pt x="1539789" y="1400235"/>
                  </a:cubicBezTo>
                  <a:cubicBezTo>
                    <a:pt x="1508867" y="1493000"/>
                    <a:pt x="1544207" y="2204201"/>
                    <a:pt x="1314503" y="2367644"/>
                  </a:cubicBezTo>
                  <a:cubicBezTo>
                    <a:pt x="1084799" y="2531087"/>
                    <a:pt x="305128" y="2389731"/>
                    <a:pt x="161563" y="2380896"/>
                  </a:cubicBezTo>
                  <a:cubicBezTo>
                    <a:pt x="17998" y="2372061"/>
                    <a:pt x="433233" y="2374270"/>
                    <a:pt x="453111" y="2314635"/>
                  </a:cubicBezTo>
                  <a:cubicBezTo>
                    <a:pt x="472989" y="2255000"/>
                    <a:pt x="351511" y="2235122"/>
                    <a:pt x="280833" y="2023087"/>
                  </a:cubicBezTo>
                  <a:cubicBezTo>
                    <a:pt x="210155" y="1811052"/>
                    <a:pt x="71007" y="1163905"/>
                    <a:pt x="29042" y="1042427"/>
                  </a:cubicBezTo>
                  <a:cubicBezTo>
                    <a:pt x="-12923" y="920949"/>
                    <a:pt x="-6297" y="1417905"/>
                    <a:pt x="29042" y="1294218"/>
                  </a:cubicBezTo>
                  <a:cubicBezTo>
                    <a:pt x="64381" y="1170531"/>
                    <a:pt x="230033" y="450496"/>
                    <a:pt x="241076" y="300305"/>
                  </a:cubicBezTo>
                  <a:cubicBezTo>
                    <a:pt x="252119" y="150114"/>
                    <a:pt x="-81393" y="404114"/>
                    <a:pt x="95303" y="393070"/>
                  </a:cubicBezTo>
                  <a:cubicBezTo>
                    <a:pt x="271999" y="382027"/>
                    <a:pt x="1307876" y="218583"/>
                    <a:pt x="1301250" y="234044"/>
                  </a:cubicBezTo>
                  <a:cubicBezTo>
                    <a:pt x="1294624" y="249505"/>
                    <a:pt x="22415" y="457122"/>
                    <a:pt x="55546" y="485835"/>
                  </a:cubicBezTo>
                  <a:cubicBezTo>
                    <a:pt x="88676" y="514548"/>
                    <a:pt x="1188607" y="483626"/>
                    <a:pt x="1500033" y="406322"/>
                  </a:cubicBezTo>
                  <a:cubicBezTo>
                    <a:pt x="1811459" y="329018"/>
                    <a:pt x="1924103" y="-172356"/>
                    <a:pt x="1924103" y="61766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0" name="フリーフォーム 359">
              <a:extLst>
                <a:ext uri="{FF2B5EF4-FFF2-40B4-BE49-F238E27FC236}">
                  <a16:creationId xmlns:a16="http://schemas.microsoft.com/office/drawing/2014/main" id="{95B89796-D788-4715-33CF-DAD987AC2AD7}"/>
                </a:ext>
              </a:extLst>
            </p:cNvPr>
            <p:cNvSpPr/>
            <p:nvPr/>
          </p:nvSpPr>
          <p:spPr>
            <a:xfrm>
              <a:off x="360019" y="6481019"/>
              <a:ext cx="2515944" cy="2334131"/>
            </a:xfrm>
            <a:custGeom>
              <a:avLst/>
              <a:gdLst>
                <a:gd name="connsiteX0" fmla="*/ 2515703 w 2515944"/>
                <a:gd name="connsiteY0" fmla="*/ 12546 h 2334131"/>
                <a:gd name="connsiteX1" fmla="*/ 1177233 w 2515944"/>
                <a:gd name="connsiteY1" fmla="*/ 436616 h 2334131"/>
                <a:gd name="connsiteX2" fmla="*/ 1654311 w 2515944"/>
                <a:gd name="connsiteY2" fmla="*/ 423364 h 2334131"/>
                <a:gd name="connsiteX3" fmla="*/ 726659 w 2515944"/>
                <a:gd name="connsiteY3" fmla="*/ 728164 h 2334131"/>
                <a:gd name="connsiteX4" fmla="*/ 620642 w 2515944"/>
                <a:gd name="connsiteY4" fmla="*/ 1138981 h 2334131"/>
                <a:gd name="connsiteX5" fmla="*/ 1349511 w 2515944"/>
                <a:gd name="connsiteY5" fmla="*/ 2278668 h 2334131"/>
                <a:gd name="connsiteX6" fmla="*/ 951946 w 2515944"/>
                <a:gd name="connsiteY6" fmla="*/ 2159398 h 2334131"/>
                <a:gd name="connsiteX7" fmla="*/ 607390 w 2515944"/>
                <a:gd name="connsiteY7" fmla="*/ 2185903 h 2334131"/>
                <a:gd name="connsiteX8" fmla="*/ 50798 w 2515944"/>
                <a:gd name="connsiteY8" fmla="*/ 2132894 h 2334131"/>
                <a:gd name="connsiteX9" fmla="*/ 117059 w 2515944"/>
                <a:gd name="connsiteY9" fmla="*/ 1470285 h 2334131"/>
                <a:gd name="connsiteX10" fmla="*/ 859181 w 2515944"/>
                <a:gd name="connsiteY10" fmla="*/ 105311 h 2334131"/>
                <a:gd name="connsiteX11" fmla="*/ 501372 w 2515944"/>
                <a:gd name="connsiteY11" fmla="*/ 198077 h 2334131"/>
                <a:gd name="connsiteX12" fmla="*/ 1813338 w 2515944"/>
                <a:gd name="connsiteY12" fmla="*/ 198077 h 2334131"/>
                <a:gd name="connsiteX13" fmla="*/ 1057964 w 2515944"/>
                <a:gd name="connsiteY13" fmla="*/ 118564 h 2334131"/>
                <a:gd name="connsiteX14" fmla="*/ 2515703 w 2515944"/>
                <a:gd name="connsiteY14" fmla="*/ 12546 h 233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15944" h="2334131">
                  <a:moveTo>
                    <a:pt x="2515703" y="12546"/>
                  </a:moveTo>
                  <a:cubicBezTo>
                    <a:pt x="2535581" y="65555"/>
                    <a:pt x="1320798" y="368146"/>
                    <a:pt x="1177233" y="436616"/>
                  </a:cubicBezTo>
                  <a:cubicBezTo>
                    <a:pt x="1033668" y="505086"/>
                    <a:pt x="1729407" y="374773"/>
                    <a:pt x="1654311" y="423364"/>
                  </a:cubicBezTo>
                  <a:cubicBezTo>
                    <a:pt x="1579215" y="471955"/>
                    <a:pt x="898937" y="608895"/>
                    <a:pt x="726659" y="728164"/>
                  </a:cubicBezTo>
                  <a:cubicBezTo>
                    <a:pt x="554381" y="847433"/>
                    <a:pt x="516833" y="880564"/>
                    <a:pt x="620642" y="1138981"/>
                  </a:cubicBezTo>
                  <a:cubicBezTo>
                    <a:pt x="724451" y="1397398"/>
                    <a:pt x="1294294" y="2108599"/>
                    <a:pt x="1349511" y="2278668"/>
                  </a:cubicBezTo>
                  <a:cubicBezTo>
                    <a:pt x="1404728" y="2448737"/>
                    <a:pt x="1075633" y="2174859"/>
                    <a:pt x="951946" y="2159398"/>
                  </a:cubicBezTo>
                  <a:cubicBezTo>
                    <a:pt x="828259" y="2143937"/>
                    <a:pt x="757581" y="2190320"/>
                    <a:pt x="607390" y="2185903"/>
                  </a:cubicBezTo>
                  <a:cubicBezTo>
                    <a:pt x="457199" y="2181486"/>
                    <a:pt x="132520" y="2252164"/>
                    <a:pt x="50798" y="2132894"/>
                  </a:cubicBezTo>
                  <a:cubicBezTo>
                    <a:pt x="-30924" y="2013624"/>
                    <a:pt x="-17671" y="1808215"/>
                    <a:pt x="117059" y="1470285"/>
                  </a:cubicBezTo>
                  <a:cubicBezTo>
                    <a:pt x="251789" y="1132355"/>
                    <a:pt x="795129" y="317346"/>
                    <a:pt x="859181" y="105311"/>
                  </a:cubicBezTo>
                  <a:cubicBezTo>
                    <a:pt x="923233" y="-106724"/>
                    <a:pt x="342346" y="182616"/>
                    <a:pt x="501372" y="198077"/>
                  </a:cubicBezTo>
                  <a:cubicBezTo>
                    <a:pt x="660398" y="213538"/>
                    <a:pt x="1720573" y="211329"/>
                    <a:pt x="1813338" y="198077"/>
                  </a:cubicBezTo>
                  <a:cubicBezTo>
                    <a:pt x="1906103" y="184825"/>
                    <a:pt x="947529" y="147277"/>
                    <a:pt x="1057964" y="118564"/>
                  </a:cubicBezTo>
                  <a:cubicBezTo>
                    <a:pt x="1168399" y="89851"/>
                    <a:pt x="2495825" y="-40463"/>
                    <a:pt x="2515703" y="12546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1" name="フリーフォーム 360">
              <a:extLst>
                <a:ext uri="{FF2B5EF4-FFF2-40B4-BE49-F238E27FC236}">
                  <a16:creationId xmlns:a16="http://schemas.microsoft.com/office/drawing/2014/main" id="{874C50B3-15E4-21AE-6929-9F979B513C91}"/>
                </a:ext>
              </a:extLst>
            </p:cNvPr>
            <p:cNvSpPr/>
            <p:nvPr/>
          </p:nvSpPr>
          <p:spPr>
            <a:xfrm>
              <a:off x="772676" y="6704904"/>
              <a:ext cx="596641" cy="2045601"/>
            </a:xfrm>
            <a:custGeom>
              <a:avLst/>
              <a:gdLst>
                <a:gd name="connsiteX0" fmla="*/ 592298 w 596641"/>
                <a:gd name="connsiteY0" fmla="*/ 696 h 2045601"/>
                <a:gd name="connsiteX1" fmla="*/ 287498 w 596641"/>
                <a:gd name="connsiteY1" fmla="*/ 1060870 h 2045601"/>
                <a:gd name="connsiteX2" fmla="*/ 526037 w 596641"/>
                <a:gd name="connsiteY2" fmla="*/ 2001774 h 2045601"/>
                <a:gd name="connsiteX3" fmla="*/ 287498 w 596641"/>
                <a:gd name="connsiteY3" fmla="*/ 1856000 h 2045601"/>
                <a:gd name="connsiteX4" fmla="*/ 115220 w 596641"/>
                <a:gd name="connsiteY4" fmla="*/ 1551200 h 2045601"/>
                <a:gd name="connsiteX5" fmla="*/ 234489 w 596641"/>
                <a:gd name="connsiteY5" fmla="*/ 332000 h 2045601"/>
                <a:gd name="connsiteX6" fmla="*/ 9202 w 596641"/>
                <a:gd name="connsiteY6" fmla="*/ 888592 h 2045601"/>
                <a:gd name="connsiteX7" fmla="*/ 592298 w 596641"/>
                <a:gd name="connsiteY7" fmla="*/ 696 h 2045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6641" h="2045601">
                  <a:moveTo>
                    <a:pt x="592298" y="696"/>
                  </a:moveTo>
                  <a:cubicBezTo>
                    <a:pt x="638681" y="29409"/>
                    <a:pt x="298541" y="727357"/>
                    <a:pt x="287498" y="1060870"/>
                  </a:cubicBezTo>
                  <a:cubicBezTo>
                    <a:pt x="276455" y="1394383"/>
                    <a:pt x="526037" y="1869252"/>
                    <a:pt x="526037" y="2001774"/>
                  </a:cubicBezTo>
                  <a:cubicBezTo>
                    <a:pt x="526037" y="2134296"/>
                    <a:pt x="355967" y="1931096"/>
                    <a:pt x="287498" y="1856000"/>
                  </a:cubicBezTo>
                  <a:cubicBezTo>
                    <a:pt x="219028" y="1780904"/>
                    <a:pt x="124055" y="1805200"/>
                    <a:pt x="115220" y="1551200"/>
                  </a:cubicBezTo>
                  <a:cubicBezTo>
                    <a:pt x="106385" y="1297200"/>
                    <a:pt x="252159" y="442435"/>
                    <a:pt x="234489" y="332000"/>
                  </a:cubicBezTo>
                  <a:cubicBezTo>
                    <a:pt x="216819" y="221565"/>
                    <a:pt x="-52642" y="937183"/>
                    <a:pt x="9202" y="888592"/>
                  </a:cubicBezTo>
                  <a:cubicBezTo>
                    <a:pt x="71045" y="840001"/>
                    <a:pt x="545915" y="-28017"/>
                    <a:pt x="592298" y="696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2" name="フリーフォーム 361">
              <a:extLst>
                <a:ext uri="{FF2B5EF4-FFF2-40B4-BE49-F238E27FC236}">
                  <a16:creationId xmlns:a16="http://schemas.microsoft.com/office/drawing/2014/main" id="{F0644088-F77A-7E0C-7CFE-545B73836300}"/>
                </a:ext>
              </a:extLst>
            </p:cNvPr>
            <p:cNvSpPr/>
            <p:nvPr/>
          </p:nvSpPr>
          <p:spPr>
            <a:xfrm>
              <a:off x="2043581" y="6336754"/>
              <a:ext cx="792475" cy="2503275"/>
            </a:xfrm>
            <a:custGeom>
              <a:avLst/>
              <a:gdLst>
                <a:gd name="connsiteX0" fmla="*/ 580349 w 792475"/>
                <a:gd name="connsiteY0" fmla="*/ 103803 h 2503275"/>
                <a:gd name="connsiteX1" fmla="*/ 76767 w 792475"/>
                <a:gd name="connsiteY1" fmla="*/ 2237403 h 2503275"/>
                <a:gd name="connsiteX2" fmla="*/ 76767 w 792475"/>
                <a:gd name="connsiteY2" fmla="*/ 2250655 h 2503275"/>
                <a:gd name="connsiteX3" fmla="*/ 792384 w 792475"/>
                <a:gd name="connsiteY3" fmla="*/ 236324 h 2503275"/>
                <a:gd name="connsiteX4" fmla="*/ 129776 w 792475"/>
                <a:gd name="connsiteY4" fmla="*/ 2383176 h 2503275"/>
                <a:gd name="connsiteX5" fmla="*/ 553845 w 792475"/>
                <a:gd name="connsiteY5" fmla="*/ 541124 h 2503275"/>
                <a:gd name="connsiteX6" fmla="*/ 580349 w 792475"/>
                <a:gd name="connsiteY6" fmla="*/ 103803 h 250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2475" h="2503275">
                  <a:moveTo>
                    <a:pt x="580349" y="103803"/>
                  </a:moveTo>
                  <a:cubicBezTo>
                    <a:pt x="500836" y="386516"/>
                    <a:pt x="160697" y="1879594"/>
                    <a:pt x="76767" y="2237403"/>
                  </a:cubicBezTo>
                  <a:cubicBezTo>
                    <a:pt x="-7163" y="2595212"/>
                    <a:pt x="-42502" y="2584168"/>
                    <a:pt x="76767" y="2250655"/>
                  </a:cubicBezTo>
                  <a:cubicBezTo>
                    <a:pt x="196036" y="1917142"/>
                    <a:pt x="783549" y="214237"/>
                    <a:pt x="792384" y="236324"/>
                  </a:cubicBezTo>
                  <a:cubicBezTo>
                    <a:pt x="801219" y="258411"/>
                    <a:pt x="169532" y="2332376"/>
                    <a:pt x="129776" y="2383176"/>
                  </a:cubicBezTo>
                  <a:cubicBezTo>
                    <a:pt x="90020" y="2433976"/>
                    <a:pt x="478749" y="916602"/>
                    <a:pt x="553845" y="541124"/>
                  </a:cubicBezTo>
                  <a:cubicBezTo>
                    <a:pt x="628941" y="165646"/>
                    <a:pt x="659862" y="-178910"/>
                    <a:pt x="580349" y="103803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3" name="フリーフォーム 362">
              <a:extLst>
                <a:ext uri="{FF2B5EF4-FFF2-40B4-BE49-F238E27FC236}">
                  <a16:creationId xmlns:a16="http://schemas.microsoft.com/office/drawing/2014/main" id="{78182B5C-7FA6-4C19-84BB-C1CCAA4F6CC2}"/>
                </a:ext>
              </a:extLst>
            </p:cNvPr>
            <p:cNvSpPr/>
            <p:nvPr/>
          </p:nvSpPr>
          <p:spPr>
            <a:xfrm>
              <a:off x="7529054" y="6459488"/>
              <a:ext cx="1451031" cy="2117720"/>
            </a:xfrm>
            <a:custGeom>
              <a:avLst/>
              <a:gdLst>
                <a:gd name="connsiteX0" fmla="*/ 11433 w 1451031"/>
                <a:gd name="connsiteY0" fmla="*/ 34077 h 2117720"/>
                <a:gd name="connsiteX1" fmla="*/ 329485 w 1451031"/>
                <a:gd name="connsiteY1" fmla="*/ 1611086 h 2117720"/>
                <a:gd name="connsiteX2" fmla="*/ 355989 w 1451031"/>
                <a:gd name="connsiteY2" fmla="*/ 1425555 h 2117720"/>
                <a:gd name="connsiteX3" fmla="*/ 554772 w 1451031"/>
                <a:gd name="connsiteY3" fmla="*/ 2035155 h 2117720"/>
                <a:gd name="connsiteX4" fmla="*/ 130703 w 1451031"/>
                <a:gd name="connsiteY4" fmla="*/ 2088164 h 2117720"/>
                <a:gd name="connsiteX5" fmla="*/ 1151120 w 1451031"/>
                <a:gd name="connsiteY5" fmla="*/ 2088164 h 2117720"/>
                <a:gd name="connsiteX6" fmla="*/ 1098111 w 1451031"/>
                <a:gd name="connsiteY6" fmla="*/ 1717103 h 2117720"/>
                <a:gd name="connsiteX7" fmla="*/ 1336650 w 1451031"/>
                <a:gd name="connsiteY7" fmla="*/ 590669 h 2117720"/>
                <a:gd name="connsiteX8" fmla="*/ 1376407 w 1451031"/>
                <a:gd name="connsiteY8" fmla="*/ 829208 h 2117720"/>
                <a:gd name="connsiteX9" fmla="*/ 329485 w 1451031"/>
                <a:gd name="connsiteY9" fmla="*/ 166599 h 2117720"/>
                <a:gd name="connsiteX10" fmla="*/ 793311 w 1451031"/>
                <a:gd name="connsiteY10" fmla="*/ 497903 h 2117720"/>
                <a:gd name="connsiteX11" fmla="*/ 11433 w 1451031"/>
                <a:gd name="connsiteY11" fmla="*/ 34077 h 211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51031" h="2117720">
                  <a:moveTo>
                    <a:pt x="11433" y="34077"/>
                  </a:moveTo>
                  <a:cubicBezTo>
                    <a:pt x="-65871" y="219608"/>
                    <a:pt x="272059" y="1379173"/>
                    <a:pt x="329485" y="1611086"/>
                  </a:cubicBezTo>
                  <a:cubicBezTo>
                    <a:pt x="386911" y="1842999"/>
                    <a:pt x="318441" y="1354877"/>
                    <a:pt x="355989" y="1425555"/>
                  </a:cubicBezTo>
                  <a:cubicBezTo>
                    <a:pt x="393537" y="1496233"/>
                    <a:pt x="592320" y="1924720"/>
                    <a:pt x="554772" y="2035155"/>
                  </a:cubicBezTo>
                  <a:cubicBezTo>
                    <a:pt x="517224" y="2145590"/>
                    <a:pt x="31312" y="2079329"/>
                    <a:pt x="130703" y="2088164"/>
                  </a:cubicBezTo>
                  <a:cubicBezTo>
                    <a:pt x="230094" y="2096999"/>
                    <a:pt x="989885" y="2150008"/>
                    <a:pt x="1151120" y="2088164"/>
                  </a:cubicBezTo>
                  <a:cubicBezTo>
                    <a:pt x="1312355" y="2026321"/>
                    <a:pt x="1067189" y="1966685"/>
                    <a:pt x="1098111" y="1717103"/>
                  </a:cubicBezTo>
                  <a:cubicBezTo>
                    <a:pt x="1129033" y="1467521"/>
                    <a:pt x="1290267" y="738651"/>
                    <a:pt x="1336650" y="590669"/>
                  </a:cubicBezTo>
                  <a:cubicBezTo>
                    <a:pt x="1383033" y="442687"/>
                    <a:pt x="1544268" y="899886"/>
                    <a:pt x="1376407" y="829208"/>
                  </a:cubicBezTo>
                  <a:cubicBezTo>
                    <a:pt x="1208546" y="758530"/>
                    <a:pt x="426668" y="221817"/>
                    <a:pt x="329485" y="166599"/>
                  </a:cubicBezTo>
                  <a:cubicBezTo>
                    <a:pt x="232302" y="111381"/>
                    <a:pt x="846320" y="515572"/>
                    <a:pt x="793311" y="497903"/>
                  </a:cubicBezTo>
                  <a:cubicBezTo>
                    <a:pt x="740302" y="480234"/>
                    <a:pt x="88737" y="-151454"/>
                    <a:pt x="11433" y="34077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4" name="フリーフォーム 363">
              <a:extLst>
                <a:ext uri="{FF2B5EF4-FFF2-40B4-BE49-F238E27FC236}">
                  <a16:creationId xmlns:a16="http://schemas.microsoft.com/office/drawing/2014/main" id="{0B5375E4-4E7C-9113-622E-DD5941638A75}"/>
                </a:ext>
              </a:extLst>
            </p:cNvPr>
            <p:cNvSpPr/>
            <p:nvPr/>
          </p:nvSpPr>
          <p:spPr>
            <a:xfrm>
              <a:off x="8162828" y="7053258"/>
              <a:ext cx="1185941" cy="1567294"/>
            </a:xfrm>
            <a:custGeom>
              <a:avLst/>
              <a:gdLst>
                <a:gd name="connsiteX0" fmla="*/ 511 w 1185941"/>
                <a:gd name="connsiteY0" fmla="*/ 76412 h 1567294"/>
                <a:gd name="connsiteX1" fmla="*/ 729381 w 1185941"/>
                <a:gd name="connsiteY1" fmla="*/ 23403 h 1567294"/>
                <a:gd name="connsiteX2" fmla="*/ 994424 w 1185941"/>
                <a:gd name="connsiteY2" fmla="*/ 473977 h 1567294"/>
                <a:gd name="connsiteX3" fmla="*/ 848650 w 1185941"/>
                <a:gd name="connsiteY3" fmla="*/ 1004064 h 1567294"/>
                <a:gd name="connsiteX4" fmla="*/ 1166702 w 1185941"/>
                <a:gd name="connsiteY4" fmla="*/ 1494394 h 1567294"/>
                <a:gd name="connsiteX5" fmla="*/ 186042 w 1185941"/>
                <a:gd name="connsiteY5" fmla="*/ 1520899 h 1567294"/>
                <a:gd name="connsiteX6" fmla="*/ 596859 w 1185941"/>
                <a:gd name="connsiteY6" fmla="*/ 1070325 h 1567294"/>
                <a:gd name="connsiteX7" fmla="*/ 411329 w 1185941"/>
                <a:gd name="connsiteY7" fmla="*/ 407716 h 1567294"/>
                <a:gd name="connsiteX8" fmla="*/ 610111 w 1185941"/>
                <a:gd name="connsiteY8" fmla="*/ 182429 h 1567294"/>
                <a:gd name="connsiteX9" fmla="*/ 511 w 1185941"/>
                <a:gd name="connsiteY9" fmla="*/ 76412 h 1567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85941" h="1567294">
                  <a:moveTo>
                    <a:pt x="511" y="76412"/>
                  </a:moveTo>
                  <a:cubicBezTo>
                    <a:pt x="20389" y="49908"/>
                    <a:pt x="563729" y="-42858"/>
                    <a:pt x="729381" y="23403"/>
                  </a:cubicBezTo>
                  <a:cubicBezTo>
                    <a:pt x="895033" y="89664"/>
                    <a:pt x="974546" y="310534"/>
                    <a:pt x="994424" y="473977"/>
                  </a:cubicBezTo>
                  <a:cubicBezTo>
                    <a:pt x="1014302" y="637420"/>
                    <a:pt x="819937" y="833995"/>
                    <a:pt x="848650" y="1004064"/>
                  </a:cubicBezTo>
                  <a:cubicBezTo>
                    <a:pt x="877363" y="1174133"/>
                    <a:pt x="1277137" y="1408255"/>
                    <a:pt x="1166702" y="1494394"/>
                  </a:cubicBezTo>
                  <a:cubicBezTo>
                    <a:pt x="1056267" y="1580533"/>
                    <a:pt x="281016" y="1591577"/>
                    <a:pt x="186042" y="1520899"/>
                  </a:cubicBezTo>
                  <a:cubicBezTo>
                    <a:pt x="91068" y="1450221"/>
                    <a:pt x="559311" y="1255855"/>
                    <a:pt x="596859" y="1070325"/>
                  </a:cubicBezTo>
                  <a:cubicBezTo>
                    <a:pt x="634407" y="884795"/>
                    <a:pt x="409120" y="555699"/>
                    <a:pt x="411329" y="407716"/>
                  </a:cubicBezTo>
                  <a:cubicBezTo>
                    <a:pt x="413538" y="259733"/>
                    <a:pt x="674163" y="235438"/>
                    <a:pt x="610111" y="182429"/>
                  </a:cubicBezTo>
                  <a:cubicBezTo>
                    <a:pt x="546059" y="129420"/>
                    <a:pt x="-19367" y="102916"/>
                    <a:pt x="511" y="76412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5" name="フリーフォーム 364">
              <a:extLst>
                <a:ext uri="{FF2B5EF4-FFF2-40B4-BE49-F238E27FC236}">
                  <a16:creationId xmlns:a16="http://schemas.microsoft.com/office/drawing/2014/main" id="{196749C7-218F-729D-B322-F7679AD36A80}"/>
                </a:ext>
              </a:extLst>
            </p:cNvPr>
            <p:cNvSpPr/>
            <p:nvPr/>
          </p:nvSpPr>
          <p:spPr>
            <a:xfrm>
              <a:off x="8797626" y="6817934"/>
              <a:ext cx="532411" cy="1849976"/>
            </a:xfrm>
            <a:custGeom>
              <a:avLst/>
              <a:gdLst>
                <a:gd name="connsiteX0" fmla="*/ 1817 w 532411"/>
                <a:gd name="connsiteY0" fmla="*/ 20188 h 1849976"/>
                <a:gd name="connsiteX1" fmla="*/ 213852 w 532411"/>
                <a:gd name="connsiteY1" fmla="*/ 1530936 h 1849976"/>
                <a:gd name="connsiteX2" fmla="*/ 293365 w 532411"/>
                <a:gd name="connsiteY2" fmla="*/ 1371909 h 1849976"/>
                <a:gd name="connsiteX3" fmla="*/ 531904 w 532411"/>
                <a:gd name="connsiteY3" fmla="*/ 1835736 h 1849976"/>
                <a:gd name="connsiteX4" fmla="*/ 346374 w 532411"/>
                <a:gd name="connsiteY4" fmla="*/ 735805 h 1849976"/>
                <a:gd name="connsiteX5" fmla="*/ 1817 w 532411"/>
                <a:gd name="connsiteY5" fmla="*/ 20188 h 184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2411" h="1849976">
                  <a:moveTo>
                    <a:pt x="1817" y="20188"/>
                  </a:moveTo>
                  <a:cubicBezTo>
                    <a:pt x="-20270" y="152710"/>
                    <a:pt x="165261" y="1305649"/>
                    <a:pt x="213852" y="1530936"/>
                  </a:cubicBezTo>
                  <a:cubicBezTo>
                    <a:pt x="262443" y="1756223"/>
                    <a:pt x="240356" y="1321109"/>
                    <a:pt x="293365" y="1371909"/>
                  </a:cubicBezTo>
                  <a:cubicBezTo>
                    <a:pt x="346374" y="1422709"/>
                    <a:pt x="523069" y="1941753"/>
                    <a:pt x="531904" y="1835736"/>
                  </a:cubicBezTo>
                  <a:cubicBezTo>
                    <a:pt x="540739" y="1729719"/>
                    <a:pt x="432513" y="1031770"/>
                    <a:pt x="346374" y="735805"/>
                  </a:cubicBezTo>
                  <a:cubicBezTo>
                    <a:pt x="260235" y="439840"/>
                    <a:pt x="23904" y="-112334"/>
                    <a:pt x="1817" y="20188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6" name="フリーフォーム 365">
              <a:extLst>
                <a:ext uri="{FF2B5EF4-FFF2-40B4-BE49-F238E27FC236}">
                  <a16:creationId xmlns:a16="http://schemas.microsoft.com/office/drawing/2014/main" id="{AAA0D1AB-BEE8-D80C-1AC3-69106C696652}"/>
                </a:ext>
              </a:extLst>
            </p:cNvPr>
            <p:cNvSpPr/>
            <p:nvPr/>
          </p:nvSpPr>
          <p:spPr>
            <a:xfrm>
              <a:off x="1519298" y="6703699"/>
              <a:ext cx="965165" cy="2071530"/>
            </a:xfrm>
            <a:custGeom>
              <a:avLst/>
              <a:gdLst>
                <a:gd name="connsiteX0" fmla="*/ 958859 w 965165"/>
                <a:gd name="connsiteY0" fmla="*/ 1901 h 2071530"/>
                <a:gd name="connsiteX1" fmla="*/ 428772 w 965165"/>
                <a:gd name="connsiteY1" fmla="*/ 1366875 h 2071530"/>
                <a:gd name="connsiteX2" fmla="*/ 627554 w 965165"/>
                <a:gd name="connsiteY2" fmla="*/ 969310 h 2071530"/>
                <a:gd name="connsiteX3" fmla="*/ 309502 w 965165"/>
                <a:gd name="connsiteY3" fmla="*/ 2069240 h 2071530"/>
                <a:gd name="connsiteX4" fmla="*/ 561293 w 965165"/>
                <a:gd name="connsiteY4" fmla="*/ 624753 h 2071530"/>
                <a:gd name="connsiteX5" fmla="*/ 4702 w 965165"/>
                <a:gd name="connsiteY5" fmla="*/ 1711431 h 2071530"/>
                <a:gd name="connsiteX6" fmla="*/ 958859 w 965165"/>
                <a:gd name="connsiteY6" fmla="*/ 1901 h 207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5165" h="2071530">
                  <a:moveTo>
                    <a:pt x="958859" y="1901"/>
                  </a:moveTo>
                  <a:cubicBezTo>
                    <a:pt x="1029537" y="-55525"/>
                    <a:pt x="483989" y="1205640"/>
                    <a:pt x="428772" y="1366875"/>
                  </a:cubicBezTo>
                  <a:cubicBezTo>
                    <a:pt x="373554" y="1528110"/>
                    <a:pt x="647432" y="852249"/>
                    <a:pt x="627554" y="969310"/>
                  </a:cubicBezTo>
                  <a:cubicBezTo>
                    <a:pt x="607676" y="1086371"/>
                    <a:pt x="320545" y="2126666"/>
                    <a:pt x="309502" y="2069240"/>
                  </a:cubicBezTo>
                  <a:cubicBezTo>
                    <a:pt x="298459" y="2011814"/>
                    <a:pt x="612093" y="684388"/>
                    <a:pt x="561293" y="624753"/>
                  </a:cubicBezTo>
                  <a:cubicBezTo>
                    <a:pt x="510493" y="565118"/>
                    <a:pt x="-57141" y="1813031"/>
                    <a:pt x="4702" y="1711431"/>
                  </a:cubicBezTo>
                  <a:cubicBezTo>
                    <a:pt x="66545" y="1609831"/>
                    <a:pt x="888181" y="59327"/>
                    <a:pt x="958859" y="1901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7" name="フリーフォーム 366">
              <a:extLst>
                <a:ext uri="{FF2B5EF4-FFF2-40B4-BE49-F238E27FC236}">
                  <a16:creationId xmlns:a16="http://schemas.microsoft.com/office/drawing/2014/main" id="{6C495A63-EC69-D6CE-7D64-F05E448C9387}"/>
                </a:ext>
              </a:extLst>
            </p:cNvPr>
            <p:cNvSpPr/>
            <p:nvPr/>
          </p:nvSpPr>
          <p:spPr>
            <a:xfrm>
              <a:off x="5883834" y="6464499"/>
              <a:ext cx="212203" cy="2167071"/>
            </a:xfrm>
            <a:custGeom>
              <a:avLst/>
              <a:gdLst>
                <a:gd name="connsiteX0" fmla="*/ 145905 w 212203"/>
                <a:gd name="connsiteY0" fmla="*/ 82075 h 2167071"/>
                <a:gd name="connsiteX1" fmla="*/ 145905 w 212203"/>
                <a:gd name="connsiteY1" fmla="*/ 135084 h 2167071"/>
                <a:gd name="connsiteX2" fmla="*/ 131 w 212203"/>
                <a:gd name="connsiteY2" fmla="*/ 1221762 h 2167071"/>
                <a:gd name="connsiteX3" fmla="*/ 119401 w 212203"/>
                <a:gd name="connsiteY3" fmla="*/ 2162666 h 2167071"/>
                <a:gd name="connsiteX4" fmla="*/ 92896 w 212203"/>
                <a:gd name="connsiteY4" fmla="*/ 1513310 h 2167071"/>
                <a:gd name="connsiteX5" fmla="*/ 212166 w 212203"/>
                <a:gd name="connsiteY5" fmla="*/ 148336 h 2167071"/>
                <a:gd name="connsiteX6" fmla="*/ 106149 w 212203"/>
                <a:gd name="connsiteY6" fmla="*/ 731431 h 2167071"/>
                <a:gd name="connsiteX7" fmla="*/ 145905 w 212203"/>
                <a:gd name="connsiteY7" fmla="*/ 82075 h 2167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203" h="2167071">
                  <a:moveTo>
                    <a:pt x="145905" y="82075"/>
                  </a:moveTo>
                  <a:cubicBezTo>
                    <a:pt x="152531" y="-17316"/>
                    <a:pt x="170201" y="-54864"/>
                    <a:pt x="145905" y="135084"/>
                  </a:cubicBezTo>
                  <a:cubicBezTo>
                    <a:pt x="121609" y="325032"/>
                    <a:pt x="4548" y="883832"/>
                    <a:pt x="131" y="1221762"/>
                  </a:cubicBezTo>
                  <a:cubicBezTo>
                    <a:pt x="-4286" y="1559692"/>
                    <a:pt x="103940" y="2114075"/>
                    <a:pt x="119401" y="2162666"/>
                  </a:cubicBezTo>
                  <a:cubicBezTo>
                    <a:pt x="134862" y="2211257"/>
                    <a:pt x="77435" y="1849032"/>
                    <a:pt x="92896" y="1513310"/>
                  </a:cubicBezTo>
                  <a:cubicBezTo>
                    <a:pt x="108357" y="1177588"/>
                    <a:pt x="209957" y="278649"/>
                    <a:pt x="212166" y="148336"/>
                  </a:cubicBezTo>
                  <a:cubicBezTo>
                    <a:pt x="214375" y="18023"/>
                    <a:pt x="117192" y="744683"/>
                    <a:pt x="106149" y="731431"/>
                  </a:cubicBezTo>
                  <a:cubicBezTo>
                    <a:pt x="95106" y="718179"/>
                    <a:pt x="139279" y="181466"/>
                    <a:pt x="145905" y="82075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8" name="フリーフォーム 367">
              <a:extLst>
                <a:ext uri="{FF2B5EF4-FFF2-40B4-BE49-F238E27FC236}">
                  <a16:creationId xmlns:a16="http://schemas.microsoft.com/office/drawing/2014/main" id="{4EC95CDF-16AE-55FE-7237-0C376D5681C8}"/>
                </a:ext>
              </a:extLst>
            </p:cNvPr>
            <p:cNvSpPr/>
            <p:nvPr/>
          </p:nvSpPr>
          <p:spPr>
            <a:xfrm>
              <a:off x="3630785" y="1107005"/>
              <a:ext cx="1711266" cy="1796584"/>
            </a:xfrm>
            <a:custGeom>
              <a:avLst/>
              <a:gdLst>
                <a:gd name="connsiteX0" fmla="*/ 980972 w 1711266"/>
                <a:gd name="connsiteY0" fmla="*/ 32682 h 1796584"/>
                <a:gd name="connsiteX1" fmla="*/ 901458 w 1711266"/>
                <a:gd name="connsiteY1" fmla="*/ 72438 h 1796584"/>
                <a:gd name="connsiteX2" fmla="*/ 93076 w 1711266"/>
                <a:gd name="connsiteY2" fmla="*/ 761552 h 1796584"/>
                <a:gd name="connsiteX3" fmla="*/ 318363 w 1711266"/>
                <a:gd name="connsiteY3" fmla="*/ 682038 h 1796584"/>
                <a:gd name="connsiteX4" fmla="*/ 311 w 1711266"/>
                <a:gd name="connsiteY4" fmla="*/ 1795221 h 1796584"/>
                <a:gd name="connsiteX5" fmla="*/ 265354 w 1711266"/>
                <a:gd name="connsiteY5" fmla="*/ 907325 h 1796584"/>
                <a:gd name="connsiteX6" fmla="*/ 556902 w 1711266"/>
                <a:gd name="connsiteY6" fmla="*/ 735047 h 1796584"/>
                <a:gd name="connsiteX7" fmla="*/ 609911 w 1711266"/>
                <a:gd name="connsiteY7" fmla="*/ 1291638 h 1796584"/>
                <a:gd name="connsiteX8" fmla="*/ 662919 w 1711266"/>
                <a:gd name="connsiteY8" fmla="*/ 1000091 h 1796584"/>
                <a:gd name="connsiteX9" fmla="*/ 662919 w 1711266"/>
                <a:gd name="connsiteY9" fmla="*/ 1384404 h 1796584"/>
                <a:gd name="connsiteX10" fmla="*/ 874954 w 1711266"/>
                <a:gd name="connsiteY10" fmla="*/ 629030 h 1796584"/>
                <a:gd name="connsiteX11" fmla="*/ 1206258 w 1711266"/>
                <a:gd name="connsiteY11" fmla="*/ 138699 h 1796584"/>
                <a:gd name="connsiteX12" fmla="*/ 914711 w 1711266"/>
                <a:gd name="connsiteY12" fmla="*/ 430247 h 1796584"/>
                <a:gd name="connsiteX13" fmla="*/ 1193006 w 1711266"/>
                <a:gd name="connsiteY13" fmla="*/ 218212 h 1796584"/>
                <a:gd name="connsiteX14" fmla="*/ 1709841 w 1711266"/>
                <a:gd name="connsiteY14" fmla="*/ 72438 h 1796584"/>
                <a:gd name="connsiteX15" fmla="*/ 1020728 w 1711266"/>
                <a:gd name="connsiteY15" fmla="*/ 271221 h 1796584"/>
                <a:gd name="connsiteX16" fmla="*/ 1232763 w 1711266"/>
                <a:gd name="connsiteY16" fmla="*/ 85691 h 1796584"/>
                <a:gd name="connsiteX17" fmla="*/ 927963 w 1711266"/>
                <a:gd name="connsiteY17" fmla="*/ 178456 h 1796584"/>
                <a:gd name="connsiteX18" fmla="*/ 980972 w 1711266"/>
                <a:gd name="connsiteY18" fmla="*/ 32682 h 179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11266" h="1796584">
                  <a:moveTo>
                    <a:pt x="980972" y="32682"/>
                  </a:moveTo>
                  <a:cubicBezTo>
                    <a:pt x="976555" y="15012"/>
                    <a:pt x="1049441" y="-49040"/>
                    <a:pt x="901458" y="72438"/>
                  </a:cubicBezTo>
                  <a:cubicBezTo>
                    <a:pt x="753475" y="193916"/>
                    <a:pt x="190258" y="659952"/>
                    <a:pt x="93076" y="761552"/>
                  </a:cubicBezTo>
                  <a:cubicBezTo>
                    <a:pt x="-4107" y="863152"/>
                    <a:pt x="333824" y="509760"/>
                    <a:pt x="318363" y="682038"/>
                  </a:cubicBezTo>
                  <a:cubicBezTo>
                    <a:pt x="302902" y="854316"/>
                    <a:pt x="9146" y="1757673"/>
                    <a:pt x="311" y="1795221"/>
                  </a:cubicBezTo>
                  <a:cubicBezTo>
                    <a:pt x="-8524" y="1832769"/>
                    <a:pt x="172589" y="1084020"/>
                    <a:pt x="265354" y="907325"/>
                  </a:cubicBezTo>
                  <a:cubicBezTo>
                    <a:pt x="358119" y="730630"/>
                    <a:pt x="499476" y="670995"/>
                    <a:pt x="556902" y="735047"/>
                  </a:cubicBezTo>
                  <a:cubicBezTo>
                    <a:pt x="614328" y="799099"/>
                    <a:pt x="592242" y="1247464"/>
                    <a:pt x="609911" y="1291638"/>
                  </a:cubicBezTo>
                  <a:cubicBezTo>
                    <a:pt x="627580" y="1335812"/>
                    <a:pt x="654084" y="984630"/>
                    <a:pt x="662919" y="1000091"/>
                  </a:cubicBezTo>
                  <a:cubicBezTo>
                    <a:pt x="671754" y="1015552"/>
                    <a:pt x="627580" y="1446247"/>
                    <a:pt x="662919" y="1384404"/>
                  </a:cubicBezTo>
                  <a:cubicBezTo>
                    <a:pt x="698258" y="1322561"/>
                    <a:pt x="784397" y="836648"/>
                    <a:pt x="874954" y="629030"/>
                  </a:cubicBezTo>
                  <a:cubicBezTo>
                    <a:pt x="965511" y="421412"/>
                    <a:pt x="1199632" y="171830"/>
                    <a:pt x="1206258" y="138699"/>
                  </a:cubicBezTo>
                  <a:cubicBezTo>
                    <a:pt x="1212884" y="105569"/>
                    <a:pt x="916920" y="416995"/>
                    <a:pt x="914711" y="430247"/>
                  </a:cubicBezTo>
                  <a:cubicBezTo>
                    <a:pt x="912502" y="443499"/>
                    <a:pt x="1060484" y="277847"/>
                    <a:pt x="1193006" y="218212"/>
                  </a:cubicBezTo>
                  <a:cubicBezTo>
                    <a:pt x="1325528" y="158577"/>
                    <a:pt x="1738554" y="63603"/>
                    <a:pt x="1709841" y="72438"/>
                  </a:cubicBezTo>
                  <a:cubicBezTo>
                    <a:pt x="1681128" y="81273"/>
                    <a:pt x="1100241" y="269012"/>
                    <a:pt x="1020728" y="271221"/>
                  </a:cubicBezTo>
                  <a:cubicBezTo>
                    <a:pt x="941215" y="273430"/>
                    <a:pt x="1248224" y="101152"/>
                    <a:pt x="1232763" y="85691"/>
                  </a:cubicBezTo>
                  <a:cubicBezTo>
                    <a:pt x="1217302" y="70230"/>
                    <a:pt x="965511" y="189500"/>
                    <a:pt x="927963" y="178456"/>
                  </a:cubicBezTo>
                  <a:cubicBezTo>
                    <a:pt x="890415" y="167413"/>
                    <a:pt x="985389" y="50352"/>
                    <a:pt x="980972" y="3268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0" name="フリーフォーム 369">
              <a:extLst>
                <a:ext uri="{FF2B5EF4-FFF2-40B4-BE49-F238E27FC236}">
                  <a16:creationId xmlns:a16="http://schemas.microsoft.com/office/drawing/2014/main" id="{73EFF6E7-D7D3-7F55-AD7F-EF3973E011DF}"/>
                </a:ext>
              </a:extLst>
            </p:cNvPr>
            <p:cNvSpPr/>
            <p:nvPr/>
          </p:nvSpPr>
          <p:spPr>
            <a:xfrm>
              <a:off x="3654341" y="1276692"/>
              <a:ext cx="1288867" cy="1533999"/>
            </a:xfrm>
            <a:custGeom>
              <a:avLst/>
              <a:gdLst>
                <a:gd name="connsiteX0" fmla="*/ 1288720 w 1288867"/>
                <a:gd name="connsiteY0" fmla="*/ 8769 h 1533999"/>
                <a:gd name="connsiteX1" fmla="*/ 785137 w 1288867"/>
                <a:gd name="connsiteY1" fmla="*/ 856908 h 1533999"/>
                <a:gd name="connsiteX2" fmla="*/ 559850 w 1288867"/>
                <a:gd name="connsiteY2" fmla="*/ 1294230 h 1533999"/>
                <a:gd name="connsiteX3" fmla="*/ 771885 w 1288867"/>
                <a:gd name="connsiteY3" fmla="*/ 379830 h 1533999"/>
                <a:gd name="connsiteX4" fmla="*/ 493589 w 1288867"/>
                <a:gd name="connsiteY4" fmla="*/ 671378 h 1533999"/>
                <a:gd name="connsiteX5" fmla="*/ 705624 w 1288867"/>
                <a:gd name="connsiteY5" fmla="*/ 287065 h 1533999"/>
                <a:gd name="connsiteX6" fmla="*/ 506842 w 1288867"/>
                <a:gd name="connsiteY6" fmla="*/ 512351 h 1533999"/>
                <a:gd name="connsiteX7" fmla="*/ 665868 w 1288867"/>
                <a:gd name="connsiteY7" fmla="*/ 936421 h 1533999"/>
                <a:gd name="connsiteX8" fmla="*/ 493589 w 1288867"/>
                <a:gd name="connsiteY8" fmla="*/ 499099 h 1533999"/>
                <a:gd name="connsiteX9" fmla="*/ 109276 w 1288867"/>
                <a:gd name="connsiteY9" fmla="*/ 1108699 h 1533999"/>
                <a:gd name="connsiteX10" fmla="*/ 427329 w 1288867"/>
                <a:gd name="connsiteY10" fmla="*/ 538856 h 1533999"/>
                <a:gd name="connsiteX11" fmla="*/ 3259 w 1288867"/>
                <a:gd name="connsiteY11" fmla="*/ 1519517 h 1533999"/>
                <a:gd name="connsiteX12" fmla="*/ 228546 w 1288867"/>
                <a:gd name="connsiteY12" fmla="*/ 1148456 h 1533999"/>
                <a:gd name="connsiteX13" fmla="*/ 175537 w 1288867"/>
                <a:gd name="connsiteY13" fmla="*/ 1479760 h 1533999"/>
                <a:gd name="connsiteX14" fmla="*/ 453833 w 1288867"/>
                <a:gd name="connsiteY14" fmla="*/ 1254473 h 1533999"/>
                <a:gd name="connsiteX15" fmla="*/ 453833 w 1288867"/>
                <a:gd name="connsiteY15" fmla="*/ 1320734 h 1533999"/>
                <a:gd name="connsiteX16" fmla="*/ 904407 w 1288867"/>
                <a:gd name="connsiteY16" fmla="*/ 247308 h 1533999"/>
                <a:gd name="connsiteX17" fmla="*/ 732129 w 1288867"/>
                <a:gd name="connsiteY17" fmla="*/ 406334 h 1533999"/>
                <a:gd name="connsiteX18" fmla="*/ 1288720 w 1288867"/>
                <a:gd name="connsiteY18" fmla="*/ 8769 h 153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88867" h="1533999">
                  <a:moveTo>
                    <a:pt x="1288720" y="8769"/>
                  </a:moveTo>
                  <a:cubicBezTo>
                    <a:pt x="1297555" y="83865"/>
                    <a:pt x="906615" y="642665"/>
                    <a:pt x="785137" y="856908"/>
                  </a:cubicBezTo>
                  <a:cubicBezTo>
                    <a:pt x="663659" y="1071151"/>
                    <a:pt x="562059" y="1373743"/>
                    <a:pt x="559850" y="1294230"/>
                  </a:cubicBezTo>
                  <a:cubicBezTo>
                    <a:pt x="557641" y="1214717"/>
                    <a:pt x="782928" y="483639"/>
                    <a:pt x="771885" y="379830"/>
                  </a:cubicBezTo>
                  <a:cubicBezTo>
                    <a:pt x="760841" y="276021"/>
                    <a:pt x="504632" y="686839"/>
                    <a:pt x="493589" y="671378"/>
                  </a:cubicBezTo>
                  <a:cubicBezTo>
                    <a:pt x="482545" y="655917"/>
                    <a:pt x="703415" y="313570"/>
                    <a:pt x="705624" y="287065"/>
                  </a:cubicBezTo>
                  <a:cubicBezTo>
                    <a:pt x="707833" y="260561"/>
                    <a:pt x="513468" y="404125"/>
                    <a:pt x="506842" y="512351"/>
                  </a:cubicBezTo>
                  <a:cubicBezTo>
                    <a:pt x="500216" y="620577"/>
                    <a:pt x="668077" y="938630"/>
                    <a:pt x="665868" y="936421"/>
                  </a:cubicBezTo>
                  <a:cubicBezTo>
                    <a:pt x="663659" y="934212"/>
                    <a:pt x="586354" y="470386"/>
                    <a:pt x="493589" y="499099"/>
                  </a:cubicBezTo>
                  <a:cubicBezTo>
                    <a:pt x="400824" y="527812"/>
                    <a:pt x="120319" y="1102073"/>
                    <a:pt x="109276" y="1108699"/>
                  </a:cubicBezTo>
                  <a:cubicBezTo>
                    <a:pt x="98233" y="1115325"/>
                    <a:pt x="444998" y="470386"/>
                    <a:pt x="427329" y="538856"/>
                  </a:cubicBezTo>
                  <a:cubicBezTo>
                    <a:pt x="409660" y="607326"/>
                    <a:pt x="36389" y="1417917"/>
                    <a:pt x="3259" y="1519517"/>
                  </a:cubicBezTo>
                  <a:cubicBezTo>
                    <a:pt x="-29872" y="1621117"/>
                    <a:pt x="199833" y="1155082"/>
                    <a:pt x="228546" y="1148456"/>
                  </a:cubicBezTo>
                  <a:cubicBezTo>
                    <a:pt x="257259" y="1141830"/>
                    <a:pt x="137989" y="1462091"/>
                    <a:pt x="175537" y="1479760"/>
                  </a:cubicBezTo>
                  <a:cubicBezTo>
                    <a:pt x="213085" y="1497430"/>
                    <a:pt x="453833" y="1254473"/>
                    <a:pt x="453833" y="1254473"/>
                  </a:cubicBezTo>
                  <a:cubicBezTo>
                    <a:pt x="500216" y="1227969"/>
                    <a:pt x="378737" y="1488595"/>
                    <a:pt x="453833" y="1320734"/>
                  </a:cubicBezTo>
                  <a:cubicBezTo>
                    <a:pt x="528929" y="1152873"/>
                    <a:pt x="858024" y="399708"/>
                    <a:pt x="904407" y="247308"/>
                  </a:cubicBezTo>
                  <a:cubicBezTo>
                    <a:pt x="950790" y="94908"/>
                    <a:pt x="663659" y="448299"/>
                    <a:pt x="732129" y="406334"/>
                  </a:cubicBezTo>
                  <a:cubicBezTo>
                    <a:pt x="800599" y="364369"/>
                    <a:pt x="1279885" y="-66327"/>
                    <a:pt x="1288720" y="876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1" name="フリーフォーム 370">
              <a:extLst>
                <a:ext uri="{FF2B5EF4-FFF2-40B4-BE49-F238E27FC236}">
                  <a16:creationId xmlns:a16="http://schemas.microsoft.com/office/drawing/2014/main" id="{5D940DDD-5D94-FAB9-6D27-0BC9CEF7BF4A}"/>
                </a:ext>
              </a:extLst>
            </p:cNvPr>
            <p:cNvSpPr/>
            <p:nvPr/>
          </p:nvSpPr>
          <p:spPr>
            <a:xfrm>
              <a:off x="3140916" y="1063031"/>
              <a:ext cx="1434369" cy="4437723"/>
            </a:xfrm>
            <a:custGeom>
              <a:avLst/>
              <a:gdLst>
                <a:gd name="connsiteX0" fmla="*/ 1431084 w 1434369"/>
                <a:gd name="connsiteY0" fmla="*/ 50152 h 4437723"/>
                <a:gd name="connsiteX1" fmla="*/ 437171 w 1434369"/>
                <a:gd name="connsiteY1" fmla="*/ 1772934 h 4437723"/>
                <a:gd name="connsiteX2" fmla="*/ 397414 w 1434369"/>
                <a:gd name="connsiteY2" fmla="*/ 2846360 h 4437723"/>
                <a:gd name="connsiteX3" fmla="*/ 397414 w 1434369"/>
                <a:gd name="connsiteY3" fmla="*/ 2395786 h 4437723"/>
                <a:gd name="connsiteX4" fmla="*/ 675710 w 1434369"/>
                <a:gd name="connsiteY4" fmla="*/ 4277595 h 4437723"/>
                <a:gd name="connsiteX5" fmla="*/ 596197 w 1434369"/>
                <a:gd name="connsiteY5" fmla="*/ 4078812 h 4437723"/>
                <a:gd name="connsiteX6" fmla="*/ 52858 w 1434369"/>
                <a:gd name="connsiteY6" fmla="*/ 2011473 h 4437723"/>
                <a:gd name="connsiteX7" fmla="*/ 79362 w 1434369"/>
                <a:gd name="connsiteY7" fmla="*/ 2501804 h 4437723"/>
                <a:gd name="connsiteX8" fmla="*/ 569693 w 1434369"/>
                <a:gd name="connsiteY8" fmla="*/ 474221 h 4437723"/>
                <a:gd name="connsiteX9" fmla="*/ 410667 w 1434369"/>
                <a:gd name="connsiteY9" fmla="*/ 964552 h 4437723"/>
                <a:gd name="connsiteX10" fmla="*/ 1060023 w 1434369"/>
                <a:gd name="connsiteY10" fmla="*/ 10395 h 4437723"/>
                <a:gd name="connsiteX11" fmla="*/ 768475 w 1434369"/>
                <a:gd name="connsiteY11" fmla="*/ 434465 h 4437723"/>
                <a:gd name="connsiteX12" fmla="*/ 1431084 w 1434369"/>
                <a:gd name="connsiteY12" fmla="*/ 50152 h 4437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34369" h="4437723">
                  <a:moveTo>
                    <a:pt x="1431084" y="50152"/>
                  </a:moveTo>
                  <a:cubicBezTo>
                    <a:pt x="1375867" y="273230"/>
                    <a:pt x="609449" y="1306899"/>
                    <a:pt x="437171" y="1772934"/>
                  </a:cubicBezTo>
                  <a:cubicBezTo>
                    <a:pt x="264893" y="2238969"/>
                    <a:pt x="404040" y="2742551"/>
                    <a:pt x="397414" y="2846360"/>
                  </a:cubicBezTo>
                  <a:cubicBezTo>
                    <a:pt x="390788" y="2950169"/>
                    <a:pt x="351031" y="2157247"/>
                    <a:pt x="397414" y="2395786"/>
                  </a:cubicBezTo>
                  <a:cubicBezTo>
                    <a:pt x="443797" y="2634325"/>
                    <a:pt x="642579" y="3997091"/>
                    <a:pt x="675710" y="4277595"/>
                  </a:cubicBezTo>
                  <a:cubicBezTo>
                    <a:pt x="708840" y="4558099"/>
                    <a:pt x="700006" y="4456499"/>
                    <a:pt x="596197" y="4078812"/>
                  </a:cubicBezTo>
                  <a:cubicBezTo>
                    <a:pt x="492388" y="3701125"/>
                    <a:pt x="138997" y="2274308"/>
                    <a:pt x="52858" y="2011473"/>
                  </a:cubicBezTo>
                  <a:cubicBezTo>
                    <a:pt x="-33281" y="1748638"/>
                    <a:pt x="-6777" y="2758013"/>
                    <a:pt x="79362" y="2501804"/>
                  </a:cubicBezTo>
                  <a:cubicBezTo>
                    <a:pt x="165501" y="2245595"/>
                    <a:pt x="514476" y="730429"/>
                    <a:pt x="569693" y="474221"/>
                  </a:cubicBezTo>
                  <a:cubicBezTo>
                    <a:pt x="624910" y="218013"/>
                    <a:pt x="328945" y="1041856"/>
                    <a:pt x="410667" y="964552"/>
                  </a:cubicBezTo>
                  <a:cubicBezTo>
                    <a:pt x="492389" y="887248"/>
                    <a:pt x="1000388" y="98743"/>
                    <a:pt x="1060023" y="10395"/>
                  </a:cubicBezTo>
                  <a:cubicBezTo>
                    <a:pt x="1119658" y="-77953"/>
                    <a:pt x="708840" y="425630"/>
                    <a:pt x="768475" y="434465"/>
                  </a:cubicBezTo>
                  <a:cubicBezTo>
                    <a:pt x="828110" y="443300"/>
                    <a:pt x="1486301" y="-172926"/>
                    <a:pt x="1431084" y="5015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2" name="フリーフォーム 371">
              <a:extLst>
                <a:ext uri="{FF2B5EF4-FFF2-40B4-BE49-F238E27FC236}">
                  <a16:creationId xmlns:a16="http://schemas.microsoft.com/office/drawing/2014/main" id="{7EF0BB86-2550-1FF2-45D0-B71CF7CB900C}"/>
                </a:ext>
              </a:extLst>
            </p:cNvPr>
            <p:cNvSpPr/>
            <p:nvPr/>
          </p:nvSpPr>
          <p:spPr>
            <a:xfrm>
              <a:off x="2847582" y="1769048"/>
              <a:ext cx="1374215" cy="4417820"/>
            </a:xfrm>
            <a:custGeom>
              <a:avLst/>
              <a:gdLst>
                <a:gd name="connsiteX0" fmla="*/ 690748 w 1374215"/>
                <a:gd name="connsiteY0" fmla="*/ 33248 h 4417820"/>
                <a:gd name="connsiteX1" fmla="*/ 147409 w 1374215"/>
                <a:gd name="connsiteY1" fmla="*/ 1901804 h 4417820"/>
                <a:gd name="connsiteX2" fmla="*/ 266679 w 1374215"/>
                <a:gd name="connsiteY2" fmla="*/ 1729526 h 4417820"/>
                <a:gd name="connsiteX3" fmla="*/ 1635 w 1374215"/>
                <a:gd name="connsiteY3" fmla="*/ 3200517 h 4417820"/>
                <a:gd name="connsiteX4" fmla="*/ 160661 w 1374215"/>
                <a:gd name="connsiteY4" fmla="*/ 2736691 h 4417820"/>
                <a:gd name="connsiteX5" fmla="*/ 279931 w 1374215"/>
                <a:gd name="connsiteY5" fmla="*/ 3624587 h 4417820"/>
                <a:gd name="connsiteX6" fmla="*/ 584731 w 1374215"/>
                <a:gd name="connsiteY6" fmla="*/ 2988482 h 4417820"/>
                <a:gd name="connsiteX7" fmla="*/ 1101566 w 1374215"/>
                <a:gd name="connsiteY7" fmla="*/ 4379961 h 4417820"/>
                <a:gd name="connsiteX8" fmla="*/ 1101566 w 1374215"/>
                <a:gd name="connsiteY8" fmla="*/ 3969143 h 4417820"/>
                <a:gd name="connsiteX9" fmla="*/ 1154575 w 1374215"/>
                <a:gd name="connsiteY9" fmla="*/ 3386048 h 4417820"/>
                <a:gd name="connsiteX10" fmla="*/ 1366609 w 1374215"/>
                <a:gd name="connsiteY10" fmla="*/ 3651091 h 4417820"/>
                <a:gd name="connsiteX11" fmla="*/ 849775 w 1374215"/>
                <a:gd name="connsiteY11" fmla="*/ 2776448 h 4417820"/>
                <a:gd name="connsiteX12" fmla="*/ 730505 w 1374215"/>
                <a:gd name="connsiteY12" fmla="*/ 510326 h 4417820"/>
                <a:gd name="connsiteX13" fmla="*/ 571479 w 1374215"/>
                <a:gd name="connsiteY13" fmla="*/ 1437978 h 4417820"/>
                <a:gd name="connsiteX14" fmla="*/ 770261 w 1374215"/>
                <a:gd name="connsiteY14" fmla="*/ 19995 h 4417820"/>
                <a:gd name="connsiteX15" fmla="*/ 677496 w 1374215"/>
                <a:gd name="connsiteY15" fmla="*/ 656100 h 4417820"/>
                <a:gd name="connsiteX16" fmla="*/ 690748 w 1374215"/>
                <a:gd name="connsiteY16" fmla="*/ 33248 h 441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4215" h="4417820">
                  <a:moveTo>
                    <a:pt x="690748" y="33248"/>
                  </a:moveTo>
                  <a:cubicBezTo>
                    <a:pt x="602400" y="240865"/>
                    <a:pt x="218087" y="1619091"/>
                    <a:pt x="147409" y="1901804"/>
                  </a:cubicBezTo>
                  <a:cubicBezTo>
                    <a:pt x="76731" y="2184517"/>
                    <a:pt x="290975" y="1513074"/>
                    <a:pt x="266679" y="1729526"/>
                  </a:cubicBezTo>
                  <a:cubicBezTo>
                    <a:pt x="242383" y="1945978"/>
                    <a:pt x="19305" y="3032656"/>
                    <a:pt x="1635" y="3200517"/>
                  </a:cubicBezTo>
                  <a:cubicBezTo>
                    <a:pt x="-16035" y="3368378"/>
                    <a:pt x="114278" y="2666013"/>
                    <a:pt x="160661" y="2736691"/>
                  </a:cubicBezTo>
                  <a:cubicBezTo>
                    <a:pt x="207044" y="2807369"/>
                    <a:pt x="209253" y="3582622"/>
                    <a:pt x="279931" y="3624587"/>
                  </a:cubicBezTo>
                  <a:cubicBezTo>
                    <a:pt x="350609" y="3666552"/>
                    <a:pt x="447792" y="2862586"/>
                    <a:pt x="584731" y="2988482"/>
                  </a:cubicBezTo>
                  <a:cubicBezTo>
                    <a:pt x="721670" y="3114378"/>
                    <a:pt x="1015427" y="4216518"/>
                    <a:pt x="1101566" y="4379961"/>
                  </a:cubicBezTo>
                  <a:cubicBezTo>
                    <a:pt x="1187705" y="4543404"/>
                    <a:pt x="1092731" y="4134795"/>
                    <a:pt x="1101566" y="3969143"/>
                  </a:cubicBezTo>
                  <a:cubicBezTo>
                    <a:pt x="1110401" y="3803491"/>
                    <a:pt x="1110401" y="3439057"/>
                    <a:pt x="1154575" y="3386048"/>
                  </a:cubicBezTo>
                  <a:cubicBezTo>
                    <a:pt x="1198749" y="3333039"/>
                    <a:pt x="1417409" y="3752691"/>
                    <a:pt x="1366609" y="3651091"/>
                  </a:cubicBezTo>
                  <a:cubicBezTo>
                    <a:pt x="1315809" y="3549491"/>
                    <a:pt x="955792" y="3299909"/>
                    <a:pt x="849775" y="2776448"/>
                  </a:cubicBezTo>
                  <a:cubicBezTo>
                    <a:pt x="743758" y="2252987"/>
                    <a:pt x="776888" y="733404"/>
                    <a:pt x="730505" y="510326"/>
                  </a:cubicBezTo>
                  <a:cubicBezTo>
                    <a:pt x="684122" y="287248"/>
                    <a:pt x="564853" y="1519700"/>
                    <a:pt x="571479" y="1437978"/>
                  </a:cubicBezTo>
                  <a:cubicBezTo>
                    <a:pt x="578105" y="1356256"/>
                    <a:pt x="752592" y="150308"/>
                    <a:pt x="770261" y="19995"/>
                  </a:cubicBezTo>
                  <a:cubicBezTo>
                    <a:pt x="787930" y="-110318"/>
                    <a:pt x="684122" y="653891"/>
                    <a:pt x="677496" y="656100"/>
                  </a:cubicBezTo>
                  <a:cubicBezTo>
                    <a:pt x="670870" y="658309"/>
                    <a:pt x="779096" y="-174369"/>
                    <a:pt x="690748" y="33248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3" name="フリーフォーム 372">
              <a:extLst>
                <a:ext uri="{FF2B5EF4-FFF2-40B4-BE49-F238E27FC236}">
                  <a16:creationId xmlns:a16="http://schemas.microsoft.com/office/drawing/2014/main" id="{DC1701F3-44B7-F720-0700-EA392FAB138F}"/>
                </a:ext>
              </a:extLst>
            </p:cNvPr>
            <p:cNvSpPr/>
            <p:nvPr/>
          </p:nvSpPr>
          <p:spPr>
            <a:xfrm>
              <a:off x="3432313" y="4226178"/>
              <a:ext cx="813722" cy="4685115"/>
            </a:xfrm>
            <a:custGeom>
              <a:avLst/>
              <a:gdLst>
                <a:gd name="connsiteX0" fmla="*/ 755374 w 813722"/>
                <a:gd name="connsiteY0" fmla="*/ 1167457 h 4685115"/>
                <a:gd name="connsiteX1" fmla="*/ 755374 w 813722"/>
                <a:gd name="connsiteY1" fmla="*/ 3725126 h 4685115"/>
                <a:gd name="connsiteX2" fmla="*/ 768626 w 813722"/>
                <a:gd name="connsiteY2" fmla="*/ 3221544 h 4685115"/>
                <a:gd name="connsiteX3" fmla="*/ 808383 w 813722"/>
                <a:gd name="connsiteY3" fmla="*/ 4639526 h 4685115"/>
                <a:gd name="connsiteX4" fmla="*/ 636104 w 813722"/>
                <a:gd name="connsiteY4" fmla="*/ 4096187 h 4685115"/>
                <a:gd name="connsiteX5" fmla="*/ 397565 w 813722"/>
                <a:gd name="connsiteY5" fmla="*/ 1763805 h 4685115"/>
                <a:gd name="connsiteX6" fmla="*/ 477078 w 813722"/>
                <a:gd name="connsiteY6" fmla="*/ 2227631 h 4685115"/>
                <a:gd name="connsiteX7" fmla="*/ 0 w 813722"/>
                <a:gd name="connsiteY7" fmla="*/ 14518 h 4685115"/>
                <a:gd name="connsiteX8" fmla="*/ 477078 w 813722"/>
                <a:gd name="connsiteY8" fmla="*/ 1246970 h 4685115"/>
                <a:gd name="connsiteX9" fmla="*/ 397565 w 813722"/>
                <a:gd name="connsiteY9" fmla="*/ 783144 h 4685115"/>
                <a:gd name="connsiteX10" fmla="*/ 583096 w 813722"/>
                <a:gd name="connsiteY10" fmla="*/ 1087944 h 4685115"/>
                <a:gd name="connsiteX11" fmla="*/ 569844 w 813722"/>
                <a:gd name="connsiteY11" fmla="*/ 902413 h 4685115"/>
                <a:gd name="connsiteX12" fmla="*/ 755374 w 813722"/>
                <a:gd name="connsiteY12" fmla="*/ 1167457 h 468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3722" h="4685115">
                  <a:moveTo>
                    <a:pt x="755374" y="1167457"/>
                  </a:moveTo>
                  <a:cubicBezTo>
                    <a:pt x="786296" y="1637909"/>
                    <a:pt x="753165" y="3382778"/>
                    <a:pt x="755374" y="3725126"/>
                  </a:cubicBezTo>
                  <a:cubicBezTo>
                    <a:pt x="757583" y="4067474"/>
                    <a:pt x="759791" y="3069144"/>
                    <a:pt x="768626" y="3221544"/>
                  </a:cubicBezTo>
                  <a:cubicBezTo>
                    <a:pt x="777461" y="3373944"/>
                    <a:pt x="830470" y="4493752"/>
                    <a:pt x="808383" y="4639526"/>
                  </a:cubicBezTo>
                  <a:cubicBezTo>
                    <a:pt x="786296" y="4785300"/>
                    <a:pt x="704574" y="4575474"/>
                    <a:pt x="636104" y="4096187"/>
                  </a:cubicBezTo>
                  <a:cubicBezTo>
                    <a:pt x="567634" y="3616900"/>
                    <a:pt x="424069" y="2075231"/>
                    <a:pt x="397565" y="1763805"/>
                  </a:cubicBezTo>
                  <a:cubicBezTo>
                    <a:pt x="371061" y="1452379"/>
                    <a:pt x="543339" y="2519179"/>
                    <a:pt x="477078" y="2227631"/>
                  </a:cubicBezTo>
                  <a:cubicBezTo>
                    <a:pt x="410817" y="1936083"/>
                    <a:pt x="0" y="177961"/>
                    <a:pt x="0" y="14518"/>
                  </a:cubicBezTo>
                  <a:cubicBezTo>
                    <a:pt x="0" y="-148925"/>
                    <a:pt x="410817" y="1118866"/>
                    <a:pt x="477078" y="1246970"/>
                  </a:cubicBezTo>
                  <a:cubicBezTo>
                    <a:pt x="543339" y="1375074"/>
                    <a:pt x="379895" y="809648"/>
                    <a:pt x="397565" y="783144"/>
                  </a:cubicBezTo>
                  <a:cubicBezTo>
                    <a:pt x="415235" y="756640"/>
                    <a:pt x="554383" y="1068066"/>
                    <a:pt x="583096" y="1087944"/>
                  </a:cubicBezTo>
                  <a:cubicBezTo>
                    <a:pt x="611809" y="1107822"/>
                    <a:pt x="541131" y="886952"/>
                    <a:pt x="569844" y="902413"/>
                  </a:cubicBezTo>
                  <a:cubicBezTo>
                    <a:pt x="598557" y="917874"/>
                    <a:pt x="724452" y="697005"/>
                    <a:pt x="755374" y="1167457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4" name="フリーフォーム 373">
              <a:extLst>
                <a:ext uri="{FF2B5EF4-FFF2-40B4-BE49-F238E27FC236}">
                  <a16:creationId xmlns:a16="http://schemas.microsoft.com/office/drawing/2014/main" id="{044BB382-7148-F678-A7C3-4D59C4A3D128}"/>
                </a:ext>
              </a:extLst>
            </p:cNvPr>
            <p:cNvSpPr/>
            <p:nvPr/>
          </p:nvSpPr>
          <p:spPr>
            <a:xfrm>
              <a:off x="2193974" y="3793943"/>
              <a:ext cx="1826380" cy="5199731"/>
            </a:xfrm>
            <a:custGeom>
              <a:avLst/>
              <a:gdLst>
                <a:gd name="connsiteX0" fmla="*/ 999800 w 1826380"/>
                <a:gd name="connsiteY0" fmla="*/ 420248 h 5199731"/>
                <a:gd name="connsiteX1" fmla="*/ 363696 w 1826380"/>
                <a:gd name="connsiteY1" fmla="*/ 3216457 h 5199731"/>
                <a:gd name="connsiteX2" fmla="*/ 549226 w 1826380"/>
                <a:gd name="connsiteY2" fmla="*/ 2818892 h 5199731"/>
                <a:gd name="connsiteX3" fmla="*/ 5887 w 1826380"/>
                <a:gd name="connsiteY3" fmla="*/ 4952492 h 5199731"/>
                <a:gd name="connsiteX4" fmla="*/ 270930 w 1826380"/>
                <a:gd name="connsiteY4" fmla="*/ 4197118 h 5199731"/>
                <a:gd name="connsiteX5" fmla="*/ 429956 w 1826380"/>
                <a:gd name="connsiteY5" fmla="*/ 3945327 h 5199731"/>
                <a:gd name="connsiteX6" fmla="*/ 416704 w 1826380"/>
                <a:gd name="connsiteY6" fmla="*/ 4992248 h 5199731"/>
                <a:gd name="connsiteX7" fmla="*/ 575730 w 1826380"/>
                <a:gd name="connsiteY7" fmla="*/ 4077848 h 5199731"/>
                <a:gd name="connsiteX8" fmla="*/ 880530 w 1826380"/>
                <a:gd name="connsiteY8" fmla="*/ 3720040 h 5199731"/>
                <a:gd name="connsiteX9" fmla="*/ 880530 w 1826380"/>
                <a:gd name="connsiteY9" fmla="*/ 3985083 h 5199731"/>
                <a:gd name="connsiteX10" fmla="*/ 1132322 w 1826380"/>
                <a:gd name="connsiteY10" fmla="*/ 5058509 h 5199731"/>
                <a:gd name="connsiteX11" fmla="*/ 1092565 w 1826380"/>
                <a:gd name="connsiteY11" fmla="*/ 4727205 h 5199731"/>
                <a:gd name="connsiteX12" fmla="*/ 854026 w 1826380"/>
                <a:gd name="connsiteY12" fmla="*/ 4117605 h 5199731"/>
                <a:gd name="connsiteX13" fmla="*/ 1450374 w 1826380"/>
                <a:gd name="connsiteY13" fmla="*/ 4939240 h 5199731"/>
                <a:gd name="connsiteX14" fmla="*/ 1529887 w 1826380"/>
                <a:gd name="connsiteY14" fmla="*/ 5164527 h 5199731"/>
                <a:gd name="connsiteX15" fmla="*/ 1437122 w 1826380"/>
                <a:gd name="connsiteY15" fmla="*/ 4912735 h 5199731"/>
                <a:gd name="connsiteX16" fmla="*/ 1609400 w 1826380"/>
                <a:gd name="connsiteY16" fmla="*/ 4038092 h 5199731"/>
                <a:gd name="connsiteX17" fmla="*/ 1768426 w 1826380"/>
                <a:gd name="connsiteY17" fmla="*/ 5164527 h 5199731"/>
                <a:gd name="connsiteX18" fmla="*/ 1741922 w 1826380"/>
                <a:gd name="connsiteY18" fmla="*/ 4700700 h 5199731"/>
                <a:gd name="connsiteX19" fmla="*/ 1781678 w 1826380"/>
                <a:gd name="connsiteY19" fmla="*/ 2606857 h 5199731"/>
                <a:gd name="connsiteX20" fmla="*/ 1781678 w 1826380"/>
                <a:gd name="connsiteY20" fmla="*/ 3070683 h 5199731"/>
                <a:gd name="connsiteX21" fmla="*/ 1198583 w 1826380"/>
                <a:gd name="connsiteY21" fmla="*/ 22683 h 5199731"/>
                <a:gd name="connsiteX22" fmla="*/ 1410617 w 1826380"/>
                <a:gd name="connsiteY22" fmla="*/ 1798474 h 5199731"/>
                <a:gd name="connsiteX23" fmla="*/ 1264843 w 1826380"/>
                <a:gd name="connsiteY23" fmla="*/ 3985083 h 5199731"/>
                <a:gd name="connsiteX24" fmla="*/ 1264843 w 1826380"/>
                <a:gd name="connsiteY24" fmla="*/ 2924909 h 5199731"/>
                <a:gd name="connsiteX25" fmla="*/ 1185330 w 1826380"/>
                <a:gd name="connsiteY25" fmla="*/ 605779 h 5199731"/>
                <a:gd name="connsiteX26" fmla="*/ 787765 w 1826380"/>
                <a:gd name="connsiteY26" fmla="*/ 1877987 h 5199731"/>
                <a:gd name="connsiteX27" fmla="*/ 999800 w 1826380"/>
                <a:gd name="connsiteY27" fmla="*/ 420248 h 5199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26380" h="5199731">
                  <a:moveTo>
                    <a:pt x="999800" y="420248"/>
                  </a:moveTo>
                  <a:cubicBezTo>
                    <a:pt x="929122" y="643326"/>
                    <a:pt x="438792" y="2816683"/>
                    <a:pt x="363696" y="3216457"/>
                  </a:cubicBezTo>
                  <a:cubicBezTo>
                    <a:pt x="288600" y="3616231"/>
                    <a:pt x="608861" y="2529553"/>
                    <a:pt x="549226" y="2818892"/>
                  </a:cubicBezTo>
                  <a:cubicBezTo>
                    <a:pt x="489591" y="3108231"/>
                    <a:pt x="52270" y="4722788"/>
                    <a:pt x="5887" y="4952492"/>
                  </a:cubicBezTo>
                  <a:cubicBezTo>
                    <a:pt x="-40496" y="5182196"/>
                    <a:pt x="200252" y="4364979"/>
                    <a:pt x="270930" y="4197118"/>
                  </a:cubicBezTo>
                  <a:cubicBezTo>
                    <a:pt x="341608" y="4029257"/>
                    <a:pt x="405660" y="3812805"/>
                    <a:pt x="429956" y="3945327"/>
                  </a:cubicBezTo>
                  <a:cubicBezTo>
                    <a:pt x="454252" y="4077849"/>
                    <a:pt x="392408" y="4970161"/>
                    <a:pt x="416704" y="4992248"/>
                  </a:cubicBezTo>
                  <a:cubicBezTo>
                    <a:pt x="441000" y="5014335"/>
                    <a:pt x="498426" y="4289883"/>
                    <a:pt x="575730" y="4077848"/>
                  </a:cubicBezTo>
                  <a:cubicBezTo>
                    <a:pt x="653034" y="3865813"/>
                    <a:pt x="829730" y="3735501"/>
                    <a:pt x="880530" y="3720040"/>
                  </a:cubicBezTo>
                  <a:cubicBezTo>
                    <a:pt x="931330" y="3704579"/>
                    <a:pt x="838565" y="3762005"/>
                    <a:pt x="880530" y="3985083"/>
                  </a:cubicBezTo>
                  <a:cubicBezTo>
                    <a:pt x="922495" y="4208161"/>
                    <a:pt x="1096983" y="4934822"/>
                    <a:pt x="1132322" y="5058509"/>
                  </a:cubicBezTo>
                  <a:cubicBezTo>
                    <a:pt x="1167661" y="5182196"/>
                    <a:pt x="1138948" y="4884022"/>
                    <a:pt x="1092565" y="4727205"/>
                  </a:cubicBezTo>
                  <a:cubicBezTo>
                    <a:pt x="1046182" y="4570388"/>
                    <a:pt x="794391" y="4082266"/>
                    <a:pt x="854026" y="4117605"/>
                  </a:cubicBezTo>
                  <a:cubicBezTo>
                    <a:pt x="913661" y="4152944"/>
                    <a:pt x="1337731" y="4764753"/>
                    <a:pt x="1450374" y="4939240"/>
                  </a:cubicBezTo>
                  <a:cubicBezTo>
                    <a:pt x="1563017" y="5113727"/>
                    <a:pt x="1532096" y="5168944"/>
                    <a:pt x="1529887" y="5164527"/>
                  </a:cubicBezTo>
                  <a:cubicBezTo>
                    <a:pt x="1527678" y="5160110"/>
                    <a:pt x="1423870" y="5100474"/>
                    <a:pt x="1437122" y="4912735"/>
                  </a:cubicBezTo>
                  <a:cubicBezTo>
                    <a:pt x="1450374" y="4724996"/>
                    <a:pt x="1554183" y="3996127"/>
                    <a:pt x="1609400" y="4038092"/>
                  </a:cubicBezTo>
                  <a:cubicBezTo>
                    <a:pt x="1664617" y="4080057"/>
                    <a:pt x="1746339" y="5054092"/>
                    <a:pt x="1768426" y="5164527"/>
                  </a:cubicBezTo>
                  <a:cubicBezTo>
                    <a:pt x="1790513" y="5274962"/>
                    <a:pt x="1739713" y="5126978"/>
                    <a:pt x="1741922" y="4700700"/>
                  </a:cubicBezTo>
                  <a:cubicBezTo>
                    <a:pt x="1744131" y="4274422"/>
                    <a:pt x="1775052" y="2878526"/>
                    <a:pt x="1781678" y="2606857"/>
                  </a:cubicBezTo>
                  <a:cubicBezTo>
                    <a:pt x="1788304" y="2335188"/>
                    <a:pt x="1878860" y="3501379"/>
                    <a:pt x="1781678" y="3070683"/>
                  </a:cubicBezTo>
                  <a:cubicBezTo>
                    <a:pt x="1684496" y="2639987"/>
                    <a:pt x="1260426" y="234718"/>
                    <a:pt x="1198583" y="22683"/>
                  </a:cubicBezTo>
                  <a:cubicBezTo>
                    <a:pt x="1136740" y="-189352"/>
                    <a:pt x="1399574" y="1138074"/>
                    <a:pt x="1410617" y="1798474"/>
                  </a:cubicBezTo>
                  <a:cubicBezTo>
                    <a:pt x="1421660" y="2458874"/>
                    <a:pt x="1289139" y="3797344"/>
                    <a:pt x="1264843" y="3985083"/>
                  </a:cubicBezTo>
                  <a:cubicBezTo>
                    <a:pt x="1240547" y="4172822"/>
                    <a:pt x="1278095" y="3488126"/>
                    <a:pt x="1264843" y="2924909"/>
                  </a:cubicBezTo>
                  <a:cubicBezTo>
                    <a:pt x="1251591" y="2361692"/>
                    <a:pt x="1264843" y="780266"/>
                    <a:pt x="1185330" y="605779"/>
                  </a:cubicBezTo>
                  <a:cubicBezTo>
                    <a:pt x="1105817" y="431292"/>
                    <a:pt x="818687" y="1911118"/>
                    <a:pt x="787765" y="1877987"/>
                  </a:cubicBezTo>
                  <a:cubicBezTo>
                    <a:pt x="756843" y="1844856"/>
                    <a:pt x="1070478" y="197170"/>
                    <a:pt x="999800" y="420248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5" name="フリーフォーム 374">
              <a:extLst>
                <a:ext uri="{FF2B5EF4-FFF2-40B4-BE49-F238E27FC236}">
                  <a16:creationId xmlns:a16="http://schemas.microsoft.com/office/drawing/2014/main" id="{CA105B2F-0BAB-81A2-5457-DEEC0737BA11}"/>
                </a:ext>
              </a:extLst>
            </p:cNvPr>
            <p:cNvSpPr/>
            <p:nvPr/>
          </p:nvSpPr>
          <p:spPr>
            <a:xfrm>
              <a:off x="2224293" y="3086615"/>
              <a:ext cx="1892910" cy="6119904"/>
            </a:xfrm>
            <a:custGeom>
              <a:avLst/>
              <a:gdLst>
                <a:gd name="connsiteX0" fmla="*/ 1181516 w 1892910"/>
                <a:gd name="connsiteY0" fmla="*/ 226428 h 6119904"/>
                <a:gd name="connsiteX1" fmla="*/ 1592333 w 1892910"/>
                <a:gd name="connsiteY1" fmla="*/ 3459959 h 6119904"/>
                <a:gd name="connsiteX2" fmla="*/ 1618837 w 1892910"/>
                <a:gd name="connsiteY2" fmla="*/ 3102150 h 6119904"/>
                <a:gd name="connsiteX3" fmla="*/ 1883881 w 1892910"/>
                <a:gd name="connsiteY3" fmla="*/ 5951368 h 6119904"/>
                <a:gd name="connsiteX4" fmla="*/ 1817620 w 1892910"/>
                <a:gd name="connsiteY4" fmla="*/ 5673072 h 6119904"/>
                <a:gd name="connsiteX5" fmla="*/ 1685098 w 1892910"/>
                <a:gd name="connsiteY5" fmla="*/ 4705663 h 6119904"/>
                <a:gd name="connsiteX6" fmla="*/ 1738107 w 1892910"/>
                <a:gd name="connsiteY6" fmla="*/ 5911611 h 6119904"/>
                <a:gd name="connsiteX7" fmla="*/ 1526072 w 1892910"/>
                <a:gd name="connsiteY7" fmla="*/ 4374359 h 6119904"/>
                <a:gd name="connsiteX8" fmla="*/ 1380298 w 1892910"/>
                <a:gd name="connsiteY8" fmla="*/ 6083889 h 6119904"/>
                <a:gd name="connsiteX9" fmla="*/ 942977 w 1892910"/>
                <a:gd name="connsiteY9" fmla="*/ 4321350 h 6119904"/>
                <a:gd name="connsiteX10" fmla="*/ 717690 w 1892910"/>
                <a:gd name="connsiteY10" fmla="*/ 5977872 h 6119904"/>
                <a:gd name="connsiteX11" fmla="*/ 797203 w 1892910"/>
                <a:gd name="connsiteY11" fmla="*/ 5182742 h 6119904"/>
                <a:gd name="connsiteX12" fmla="*/ 863464 w 1892910"/>
                <a:gd name="connsiteY12" fmla="*/ 3565976 h 6119904"/>
                <a:gd name="connsiteX13" fmla="*/ 704437 w 1892910"/>
                <a:gd name="connsiteY13" fmla="*/ 4665907 h 6119904"/>
                <a:gd name="connsiteX14" fmla="*/ 399637 w 1892910"/>
                <a:gd name="connsiteY14" fmla="*/ 5779089 h 6119904"/>
                <a:gd name="connsiteX15" fmla="*/ 412890 w 1892910"/>
                <a:gd name="connsiteY15" fmla="*/ 5699576 h 6119904"/>
                <a:gd name="connsiteX16" fmla="*/ 836959 w 1892910"/>
                <a:gd name="connsiteY16" fmla="*/ 4003298 h 6119904"/>
                <a:gd name="connsiteX17" fmla="*/ 492403 w 1892910"/>
                <a:gd name="connsiteY17" fmla="*/ 5089976 h 6119904"/>
                <a:gd name="connsiteX18" fmla="*/ 611672 w 1892910"/>
                <a:gd name="connsiteY18" fmla="*/ 5885107 h 6119904"/>
                <a:gd name="connsiteX19" fmla="*/ 147846 w 1892910"/>
                <a:gd name="connsiteY19" fmla="*/ 4864689 h 6119904"/>
                <a:gd name="connsiteX20" fmla="*/ 68333 w 1892910"/>
                <a:gd name="connsiteY20" fmla="*/ 5500794 h 6119904"/>
                <a:gd name="connsiteX21" fmla="*/ 1075498 w 1892910"/>
                <a:gd name="connsiteY21" fmla="*/ 1525142 h 6119904"/>
                <a:gd name="connsiteX22" fmla="*/ 1088750 w 1892910"/>
                <a:gd name="connsiteY22" fmla="*/ 1949211 h 6119904"/>
                <a:gd name="connsiteX23" fmla="*/ 1168264 w 1892910"/>
                <a:gd name="connsiteY23" fmla="*/ 1313107 h 6119904"/>
                <a:gd name="connsiteX24" fmla="*/ 1168264 w 1892910"/>
                <a:gd name="connsiteY24" fmla="*/ 385455 h 6119904"/>
                <a:gd name="connsiteX25" fmla="*/ 1181516 w 1892910"/>
                <a:gd name="connsiteY25" fmla="*/ 226428 h 611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92910" h="6119904">
                  <a:moveTo>
                    <a:pt x="1181516" y="226428"/>
                  </a:moveTo>
                  <a:cubicBezTo>
                    <a:pt x="1252194" y="738845"/>
                    <a:pt x="1519446" y="2980672"/>
                    <a:pt x="1592333" y="3459959"/>
                  </a:cubicBezTo>
                  <a:cubicBezTo>
                    <a:pt x="1665220" y="3939246"/>
                    <a:pt x="1570246" y="2686915"/>
                    <a:pt x="1618837" y="3102150"/>
                  </a:cubicBezTo>
                  <a:cubicBezTo>
                    <a:pt x="1667428" y="3517385"/>
                    <a:pt x="1850751" y="5522881"/>
                    <a:pt x="1883881" y="5951368"/>
                  </a:cubicBezTo>
                  <a:cubicBezTo>
                    <a:pt x="1917011" y="6379855"/>
                    <a:pt x="1850750" y="5880689"/>
                    <a:pt x="1817620" y="5673072"/>
                  </a:cubicBezTo>
                  <a:cubicBezTo>
                    <a:pt x="1784490" y="5465455"/>
                    <a:pt x="1698350" y="4665907"/>
                    <a:pt x="1685098" y="4705663"/>
                  </a:cubicBezTo>
                  <a:cubicBezTo>
                    <a:pt x="1671846" y="4745419"/>
                    <a:pt x="1764611" y="5966828"/>
                    <a:pt x="1738107" y="5911611"/>
                  </a:cubicBezTo>
                  <a:cubicBezTo>
                    <a:pt x="1711603" y="5856394"/>
                    <a:pt x="1585707" y="4345646"/>
                    <a:pt x="1526072" y="4374359"/>
                  </a:cubicBezTo>
                  <a:cubicBezTo>
                    <a:pt x="1466437" y="4403072"/>
                    <a:pt x="1477480" y="6092724"/>
                    <a:pt x="1380298" y="6083889"/>
                  </a:cubicBezTo>
                  <a:cubicBezTo>
                    <a:pt x="1283116" y="6075054"/>
                    <a:pt x="1053412" y="4339019"/>
                    <a:pt x="942977" y="4321350"/>
                  </a:cubicBezTo>
                  <a:cubicBezTo>
                    <a:pt x="832542" y="4303681"/>
                    <a:pt x="741986" y="5834307"/>
                    <a:pt x="717690" y="5977872"/>
                  </a:cubicBezTo>
                  <a:cubicBezTo>
                    <a:pt x="693394" y="6121437"/>
                    <a:pt x="772907" y="5584725"/>
                    <a:pt x="797203" y="5182742"/>
                  </a:cubicBezTo>
                  <a:cubicBezTo>
                    <a:pt x="821499" y="4780759"/>
                    <a:pt x="878925" y="3652115"/>
                    <a:pt x="863464" y="3565976"/>
                  </a:cubicBezTo>
                  <a:cubicBezTo>
                    <a:pt x="848003" y="3479837"/>
                    <a:pt x="781741" y="4297055"/>
                    <a:pt x="704437" y="4665907"/>
                  </a:cubicBezTo>
                  <a:cubicBezTo>
                    <a:pt x="627132" y="5034759"/>
                    <a:pt x="448228" y="5606811"/>
                    <a:pt x="399637" y="5779089"/>
                  </a:cubicBezTo>
                  <a:cubicBezTo>
                    <a:pt x="351046" y="5951367"/>
                    <a:pt x="340003" y="5995541"/>
                    <a:pt x="412890" y="5699576"/>
                  </a:cubicBezTo>
                  <a:cubicBezTo>
                    <a:pt x="485777" y="5403611"/>
                    <a:pt x="823707" y="4104898"/>
                    <a:pt x="836959" y="4003298"/>
                  </a:cubicBezTo>
                  <a:cubicBezTo>
                    <a:pt x="850211" y="3901698"/>
                    <a:pt x="529951" y="4776341"/>
                    <a:pt x="492403" y="5089976"/>
                  </a:cubicBezTo>
                  <a:cubicBezTo>
                    <a:pt x="454855" y="5403611"/>
                    <a:pt x="669098" y="5922655"/>
                    <a:pt x="611672" y="5885107"/>
                  </a:cubicBezTo>
                  <a:cubicBezTo>
                    <a:pt x="554246" y="5847559"/>
                    <a:pt x="238402" y="4928741"/>
                    <a:pt x="147846" y="4864689"/>
                  </a:cubicBezTo>
                  <a:cubicBezTo>
                    <a:pt x="57289" y="4800637"/>
                    <a:pt x="-86276" y="6057385"/>
                    <a:pt x="68333" y="5500794"/>
                  </a:cubicBezTo>
                  <a:cubicBezTo>
                    <a:pt x="222942" y="4944203"/>
                    <a:pt x="905429" y="2117072"/>
                    <a:pt x="1075498" y="1525142"/>
                  </a:cubicBezTo>
                  <a:cubicBezTo>
                    <a:pt x="1245567" y="933212"/>
                    <a:pt x="1073289" y="1984550"/>
                    <a:pt x="1088750" y="1949211"/>
                  </a:cubicBezTo>
                  <a:cubicBezTo>
                    <a:pt x="1104211" y="1913872"/>
                    <a:pt x="1155012" y="1573733"/>
                    <a:pt x="1168264" y="1313107"/>
                  </a:cubicBezTo>
                  <a:cubicBezTo>
                    <a:pt x="1181516" y="1052481"/>
                    <a:pt x="1166055" y="564359"/>
                    <a:pt x="1168264" y="385455"/>
                  </a:cubicBezTo>
                  <a:cubicBezTo>
                    <a:pt x="1170473" y="206551"/>
                    <a:pt x="1110838" y="-285989"/>
                    <a:pt x="1181516" y="226428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6" name="フリーフォーム 375">
              <a:extLst>
                <a:ext uri="{FF2B5EF4-FFF2-40B4-BE49-F238E27FC236}">
                  <a16:creationId xmlns:a16="http://schemas.microsoft.com/office/drawing/2014/main" id="{E45B13F5-20D4-9F7E-6798-1F55E9781151}"/>
                </a:ext>
              </a:extLst>
            </p:cNvPr>
            <p:cNvSpPr/>
            <p:nvPr/>
          </p:nvSpPr>
          <p:spPr>
            <a:xfrm>
              <a:off x="3255618" y="1181388"/>
              <a:ext cx="1122889" cy="4200909"/>
            </a:xfrm>
            <a:custGeom>
              <a:avLst/>
              <a:gdLst>
                <a:gd name="connsiteX0" fmla="*/ 1038086 w 1122889"/>
                <a:gd name="connsiteY0" fmla="*/ 104073 h 4200909"/>
                <a:gd name="connsiteX1" fmla="*/ 1024834 w 1122889"/>
                <a:gd name="connsiteY1" fmla="*/ 170334 h 4200909"/>
                <a:gd name="connsiteX2" fmla="*/ 70678 w 1122889"/>
                <a:gd name="connsiteY2" fmla="*/ 1734090 h 4200909"/>
                <a:gd name="connsiteX3" fmla="*/ 70678 w 1122889"/>
                <a:gd name="connsiteY3" fmla="*/ 4000212 h 4200909"/>
                <a:gd name="connsiteX4" fmla="*/ 70678 w 1122889"/>
                <a:gd name="connsiteY4" fmla="*/ 3841186 h 4200909"/>
                <a:gd name="connsiteX5" fmla="*/ 203199 w 1122889"/>
                <a:gd name="connsiteY5" fmla="*/ 1813603 h 4200909"/>
                <a:gd name="connsiteX6" fmla="*/ 746539 w 1122889"/>
                <a:gd name="connsiteY6" fmla="*/ 885951 h 4200909"/>
                <a:gd name="connsiteX7" fmla="*/ 454991 w 1122889"/>
                <a:gd name="connsiteY7" fmla="*/ 1257012 h 4200909"/>
                <a:gd name="connsiteX8" fmla="*/ 309217 w 1122889"/>
                <a:gd name="connsiteY8" fmla="*/ 1323273 h 4200909"/>
                <a:gd name="connsiteX9" fmla="*/ 574260 w 1122889"/>
                <a:gd name="connsiteY9" fmla="*/ 832942 h 4200909"/>
                <a:gd name="connsiteX10" fmla="*/ 640521 w 1122889"/>
                <a:gd name="connsiteY10" fmla="*/ 501638 h 4200909"/>
                <a:gd name="connsiteX11" fmla="*/ 547756 w 1122889"/>
                <a:gd name="connsiteY11" fmla="*/ 726925 h 4200909"/>
                <a:gd name="connsiteX12" fmla="*/ 1038086 w 1122889"/>
                <a:gd name="connsiteY12" fmla="*/ 104073 h 4200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2889" h="4200909">
                  <a:moveTo>
                    <a:pt x="1038086" y="104073"/>
                  </a:moveTo>
                  <a:cubicBezTo>
                    <a:pt x="1117599" y="11308"/>
                    <a:pt x="1186069" y="-101336"/>
                    <a:pt x="1024834" y="170334"/>
                  </a:cubicBezTo>
                  <a:cubicBezTo>
                    <a:pt x="863599" y="442004"/>
                    <a:pt x="229704" y="1095777"/>
                    <a:pt x="70678" y="1734090"/>
                  </a:cubicBezTo>
                  <a:cubicBezTo>
                    <a:pt x="-88348" y="2372403"/>
                    <a:pt x="70678" y="4000212"/>
                    <a:pt x="70678" y="4000212"/>
                  </a:cubicBezTo>
                  <a:cubicBezTo>
                    <a:pt x="70678" y="4351395"/>
                    <a:pt x="48591" y="4205621"/>
                    <a:pt x="70678" y="3841186"/>
                  </a:cubicBezTo>
                  <a:cubicBezTo>
                    <a:pt x="92765" y="3476751"/>
                    <a:pt x="90555" y="2306142"/>
                    <a:pt x="203199" y="1813603"/>
                  </a:cubicBezTo>
                  <a:cubicBezTo>
                    <a:pt x="315843" y="1321064"/>
                    <a:pt x="704574" y="978716"/>
                    <a:pt x="746539" y="885951"/>
                  </a:cubicBezTo>
                  <a:cubicBezTo>
                    <a:pt x="788504" y="793186"/>
                    <a:pt x="527878" y="1184125"/>
                    <a:pt x="454991" y="1257012"/>
                  </a:cubicBezTo>
                  <a:cubicBezTo>
                    <a:pt x="382104" y="1329899"/>
                    <a:pt x="289339" y="1393951"/>
                    <a:pt x="309217" y="1323273"/>
                  </a:cubicBezTo>
                  <a:cubicBezTo>
                    <a:pt x="329095" y="1252595"/>
                    <a:pt x="519043" y="969881"/>
                    <a:pt x="574260" y="832942"/>
                  </a:cubicBezTo>
                  <a:cubicBezTo>
                    <a:pt x="629477" y="696003"/>
                    <a:pt x="644938" y="519307"/>
                    <a:pt x="640521" y="501638"/>
                  </a:cubicBezTo>
                  <a:cubicBezTo>
                    <a:pt x="636104" y="483969"/>
                    <a:pt x="481495" y="793186"/>
                    <a:pt x="547756" y="726925"/>
                  </a:cubicBezTo>
                  <a:cubicBezTo>
                    <a:pt x="614017" y="660664"/>
                    <a:pt x="958573" y="196838"/>
                    <a:pt x="1038086" y="10407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7" name="フリーフォーム 376">
              <a:extLst>
                <a:ext uri="{FF2B5EF4-FFF2-40B4-BE49-F238E27FC236}">
                  <a16:creationId xmlns:a16="http://schemas.microsoft.com/office/drawing/2014/main" id="{D63E62C5-A6BE-EF84-3124-7A87DD1C0DCF}"/>
                </a:ext>
              </a:extLst>
            </p:cNvPr>
            <p:cNvSpPr/>
            <p:nvPr/>
          </p:nvSpPr>
          <p:spPr>
            <a:xfrm>
              <a:off x="4119096" y="1152405"/>
              <a:ext cx="1613996" cy="1441027"/>
            </a:xfrm>
            <a:custGeom>
              <a:avLst/>
              <a:gdLst>
                <a:gd name="connsiteX0" fmla="*/ 2330 w 1613996"/>
                <a:gd name="connsiteY0" fmla="*/ 504117 h 1441027"/>
                <a:gd name="connsiteX1" fmla="*/ 254121 w 1613996"/>
                <a:gd name="connsiteY1" fmla="*/ 1034204 h 1441027"/>
                <a:gd name="connsiteX2" fmla="*/ 360139 w 1613996"/>
                <a:gd name="connsiteY2" fmla="*/ 1392012 h 1441027"/>
                <a:gd name="connsiteX3" fmla="*/ 333634 w 1613996"/>
                <a:gd name="connsiteY3" fmla="*/ 1299247 h 1441027"/>
                <a:gd name="connsiteX4" fmla="*/ 1513078 w 1613996"/>
                <a:gd name="connsiteY4" fmla="*/ 133056 h 1441027"/>
                <a:gd name="connsiteX5" fmla="*/ 1433565 w 1613996"/>
                <a:gd name="connsiteY5" fmla="*/ 119804 h 1441027"/>
                <a:gd name="connsiteX6" fmla="*/ 479408 w 1613996"/>
                <a:gd name="connsiteY6" fmla="*/ 172812 h 1441027"/>
                <a:gd name="connsiteX7" fmla="*/ 1460069 w 1613996"/>
                <a:gd name="connsiteY7" fmla="*/ 534 h 1441027"/>
                <a:gd name="connsiteX8" fmla="*/ 373391 w 1613996"/>
                <a:gd name="connsiteY8" fmla="*/ 239073 h 1441027"/>
                <a:gd name="connsiteX9" fmla="*/ 1128765 w 1613996"/>
                <a:gd name="connsiteY9" fmla="*/ 119804 h 1441027"/>
                <a:gd name="connsiteX10" fmla="*/ 770956 w 1613996"/>
                <a:gd name="connsiteY10" fmla="*/ 583630 h 1441027"/>
                <a:gd name="connsiteX11" fmla="*/ 1075756 w 1613996"/>
                <a:gd name="connsiteY11" fmla="*/ 292082 h 1441027"/>
                <a:gd name="connsiteX12" fmla="*/ 346887 w 1613996"/>
                <a:gd name="connsiteY12" fmla="*/ 1259491 h 1441027"/>
                <a:gd name="connsiteX13" fmla="*/ 678191 w 1613996"/>
                <a:gd name="connsiteY13" fmla="*/ 437856 h 1441027"/>
                <a:gd name="connsiteX14" fmla="*/ 214365 w 1613996"/>
                <a:gd name="connsiteY14" fmla="*/ 1020952 h 1441027"/>
                <a:gd name="connsiteX15" fmla="*/ 201113 w 1613996"/>
                <a:gd name="connsiteY15" fmla="*/ 1378760 h 1441027"/>
                <a:gd name="connsiteX16" fmla="*/ 479408 w 1613996"/>
                <a:gd name="connsiteY16" fmla="*/ 345091 h 1441027"/>
                <a:gd name="connsiteX17" fmla="*/ 148104 w 1613996"/>
                <a:gd name="connsiteY17" fmla="*/ 861925 h 1441027"/>
                <a:gd name="connsiteX18" fmla="*/ 2330 w 1613996"/>
                <a:gd name="connsiteY18" fmla="*/ 504117 h 144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3996" h="1441027">
                  <a:moveTo>
                    <a:pt x="2330" y="504117"/>
                  </a:moveTo>
                  <a:cubicBezTo>
                    <a:pt x="19999" y="532830"/>
                    <a:pt x="194486" y="886222"/>
                    <a:pt x="254121" y="1034204"/>
                  </a:cubicBezTo>
                  <a:cubicBezTo>
                    <a:pt x="313756" y="1182186"/>
                    <a:pt x="360139" y="1392012"/>
                    <a:pt x="360139" y="1392012"/>
                  </a:cubicBezTo>
                  <a:cubicBezTo>
                    <a:pt x="373391" y="1436186"/>
                    <a:pt x="141478" y="1509073"/>
                    <a:pt x="333634" y="1299247"/>
                  </a:cubicBezTo>
                  <a:cubicBezTo>
                    <a:pt x="525791" y="1089421"/>
                    <a:pt x="1329756" y="329630"/>
                    <a:pt x="1513078" y="133056"/>
                  </a:cubicBezTo>
                  <a:cubicBezTo>
                    <a:pt x="1696400" y="-63518"/>
                    <a:pt x="1605843" y="113178"/>
                    <a:pt x="1433565" y="119804"/>
                  </a:cubicBezTo>
                  <a:cubicBezTo>
                    <a:pt x="1261287" y="126430"/>
                    <a:pt x="474991" y="192690"/>
                    <a:pt x="479408" y="172812"/>
                  </a:cubicBezTo>
                  <a:cubicBezTo>
                    <a:pt x="483825" y="152934"/>
                    <a:pt x="1477738" y="-10509"/>
                    <a:pt x="1460069" y="534"/>
                  </a:cubicBezTo>
                  <a:cubicBezTo>
                    <a:pt x="1442400" y="11577"/>
                    <a:pt x="428608" y="219195"/>
                    <a:pt x="373391" y="239073"/>
                  </a:cubicBezTo>
                  <a:cubicBezTo>
                    <a:pt x="318174" y="258951"/>
                    <a:pt x="1062504" y="62378"/>
                    <a:pt x="1128765" y="119804"/>
                  </a:cubicBezTo>
                  <a:cubicBezTo>
                    <a:pt x="1195026" y="177230"/>
                    <a:pt x="779791" y="554917"/>
                    <a:pt x="770956" y="583630"/>
                  </a:cubicBezTo>
                  <a:cubicBezTo>
                    <a:pt x="762121" y="612343"/>
                    <a:pt x="1146434" y="179438"/>
                    <a:pt x="1075756" y="292082"/>
                  </a:cubicBezTo>
                  <a:cubicBezTo>
                    <a:pt x="1005078" y="404725"/>
                    <a:pt x="413148" y="1235195"/>
                    <a:pt x="346887" y="1259491"/>
                  </a:cubicBezTo>
                  <a:cubicBezTo>
                    <a:pt x="280626" y="1283787"/>
                    <a:pt x="700278" y="477612"/>
                    <a:pt x="678191" y="437856"/>
                  </a:cubicBezTo>
                  <a:cubicBezTo>
                    <a:pt x="656104" y="398100"/>
                    <a:pt x="293878" y="864135"/>
                    <a:pt x="214365" y="1020952"/>
                  </a:cubicBezTo>
                  <a:cubicBezTo>
                    <a:pt x="134852" y="1177769"/>
                    <a:pt x="156939" y="1491403"/>
                    <a:pt x="201113" y="1378760"/>
                  </a:cubicBezTo>
                  <a:cubicBezTo>
                    <a:pt x="245287" y="1266117"/>
                    <a:pt x="488243" y="431230"/>
                    <a:pt x="479408" y="345091"/>
                  </a:cubicBezTo>
                  <a:cubicBezTo>
                    <a:pt x="470573" y="258952"/>
                    <a:pt x="225408" y="837629"/>
                    <a:pt x="148104" y="861925"/>
                  </a:cubicBezTo>
                  <a:cubicBezTo>
                    <a:pt x="70800" y="886221"/>
                    <a:pt x="-15339" y="475404"/>
                    <a:pt x="2330" y="504117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8" name="フリーフォーム 377">
              <a:extLst>
                <a:ext uri="{FF2B5EF4-FFF2-40B4-BE49-F238E27FC236}">
                  <a16:creationId xmlns:a16="http://schemas.microsoft.com/office/drawing/2014/main" id="{BC72F029-E26F-BB3F-1487-E28C8CFD8ACB}"/>
                </a:ext>
              </a:extLst>
            </p:cNvPr>
            <p:cNvSpPr/>
            <p:nvPr/>
          </p:nvSpPr>
          <p:spPr>
            <a:xfrm>
              <a:off x="4318012" y="1217079"/>
              <a:ext cx="774133" cy="1318016"/>
            </a:xfrm>
            <a:custGeom>
              <a:avLst/>
              <a:gdLst>
                <a:gd name="connsiteX0" fmla="*/ 770823 w 774133"/>
                <a:gd name="connsiteY0" fmla="*/ 41878 h 1318016"/>
                <a:gd name="connsiteX1" fmla="*/ 280492 w 774133"/>
                <a:gd name="connsiteY1" fmla="*/ 1115304 h 1318016"/>
                <a:gd name="connsiteX2" fmla="*/ 280492 w 774133"/>
                <a:gd name="connsiteY2" fmla="*/ 1314086 h 1318016"/>
                <a:gd name="connsiteX3" fmla="*/ 253988 w 774133"/>
                <a:gd name="connsiteY3" fmla="*/ 1049043 h 1318016"/>
                <a:gd name="connsiteX4" fmla="*/ 187727 w 774133"/>
                <a:gd name="connsiteY4" fmla="*/ 598469 h 1318016"/>
                <a:gd name="connsiteX5" fmla="*/ 505779 w 774133"/>
                <a:gd name="connsiteY5" fmla="*/ 187651 h 1318016"/>
                <a:gd name="connsiteX6" fmla="*/ 2197 w 774133"/>
                <a:gd name="connsiteY6" fmla="*/ 214156 h 1318016"/>
                <a:gd name="connsiteX7" fmla="*/ 770823 w 774133"/>
                <a:gd name="connsiteY7" fmla="*/ 41878 h 131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4133" h="1318016">
                  <a:moveTo>
                    <a:pt x="770823" y="41878"/>
                  </a:moveTo>
                  <a:cubicBezTo>
                    <a:pt x="817206" y="192069"/>
                    <a:pt x="362214" y="903269"/>
                    <a:pt x="280492" y="1115304"/>
                  </a:cubicBezTo>
                  <a:cubicBezTo>
                    <a:pt x="198770" y="1327339"/>
                    <a:pt x="284909" y="1325130"/>
                    <a:pt x="280492" y="1314086"/>
                  </a:cubicBezTo>
                  <a:cubicBezTo>
                    <a:pt x="276075" y="1303043"/>
                    <a:pt x="269449" y="1168313"/>
                    <a:pt x="253988" y="1049043"/>
                  </a:cubicBezTo>
                  <a:cubicBezTo>
                    <a:pt x="238527" y="929774"/>
                    <a:pt x="145762" y="742034"/>
                    <a:pt x="187727" y="598469"/>
                  </a:cubicBezTo>
                  <a:cubicBezTo>
                    <a:pt x="229692" y="454904"/>
                    <a:pt x="536701" y="251703"/>
                    <a:pt x="505779" y="187651"/>
                  </a:cubicBezTo>
                  <a:cubicBezTo>
                    <a:pt x="474857" y="123599"/>
                    <a:pt x="-37559" y="236243"/>
                    <a:pt x="2197" y="214156"/>
                  </a:cubicBezTo>
                  <a:cubicBezTo>
                    <a:pt x="41953" y="192069"/>
                    <a:pt x="724440" y="-108313"/>
                    <a:pt x="770823" y="41878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9" name="フリーフォーム 378">
              <a:extLst>
                <a:ext uri="{FF2B5EF4-FFF2-40B4-BE49-F238E27FC236}">
                  <a16:creationId xmlns:a16="http://schemas.microsoft.com/office/drawing/2014/main" id="{EC896ED3-33BE-A4E6-2132-6D5680BAD683}"/>
                </a:ext>
              </a:extLst>
            </p:cNvPr>
            <p:cNvSpPr/>
            <p:nvPr/>
          </p:nvSpPr>
          <p:spPr>
            <a:xfrm>
              <a:off x="4658160" y="1194015"/>
              <a:ext cx="1876635" cy="3763783"/>
            </a:xfrm>
            <a:custGeom>
              <a:avLst/>
              <a:gdLst>
                <a:gd name="connsiteX0" fmla="*/ 99370 w 1876635"/>
                <a:gd name="connsiteY0" fmla="*/ 1337150 h 3763783"/>
                <a:gd name="connsiteX1" fmla="*/ 6605 w 1876635"/>
                <a:gd name="connsiteY1" fmla="*/ 1191376 h 3763783"/>
                <a:gd name="connsiteX2" fmla="*/ 72866 w 1876635"/>
                <a:gd name="connsiteY2" fmla="*/ 926333 h 3763783"/>
                <a:gd name="connsiteX3" fmla="*/ 589701 w 1876635"/>
                <a:gd name="connsiteY3" fmla="*/ 316733 h 3763783"/>
                <a:gd name="connsiteX4" fmla="*/ 178883 w 1876635"/>
                <a:gd name="connsiteY4" fmla="*/ 542020 h 3763783"/>
                <a:gd name="connsiteX5" fmla="*/ 894501 w 1876635"/>
                <a:gd name="connsiteY5" fmla="*/ 11933 h 3763783"/>
                <a:gd name="connsiteX6" fmla="*/ 1358327 w 1876635"/>
                <a:gd name="connsiteY6" fmla="*/ 250472 h 3763783"/>
                <a:gd name="connsiteX7" fmla="*/ 1729388 w 1876635"/>
                <a:gd name="connsiteY7" fmla="*/ 1111863 h 3763783"/>
                <a:gd name="connsiteX8" fmla="*/ 1716136 w 1876635"/>
                <a:gd name="connsiteY8" fmla="*/ 727550 h 3763783"/>
                <a:gd name="connsiteX9" fmla="*/ 1875162 w 1876635"/>
                <a:gd name="connsiteY9" fmla="*/ 1588942 h 3763783"/>
                <a:gd name="connsiteX10" fmla="*/ 1782397 w 1876635"/>
                <a:gd name="connsiteY10" fmla="*/ 1217881 h 3763783"/>
                <a:gd name="connsiteX11" fmla="*/ 1570362 w 1876635"/>
                <a:gd name="connsiteY11" fmla="*/ 3179202 h 3763783"/>
                <a:gd name="connsiteX12" fmla="*/ 1623370 w 1876635"/>
                <a:gd name="connsiteY12" fmla="*/ 3762298 h 3763783"/>
                <a:gd name="connsiteX13" fmla="*/ 1570362 w 1876635"/>
                <a:gd name="connsiteY13" fmla="*/ 3059933 h 3763783"/>
                <a:gd name="connsiteX14" fmla="*/ 1305318 w 1876635"/>
                <a:gd name="connsiteY14" fmla="*/ 1734715 h 3763783"/>
                <a:gd name="connsiteX15" fmla="*/ 1451092 w 1876635"/>
                <a:gd name="connsiteY15" fmla="*/ 2198542 h 3763783"/>
                <a:gd name="connsiteX16" fmla="*/ 1278814 w 1876635"/>
                <a:gd name="connsiteY16" fmla="*/ 1376907 h 3763783"/>
                <a:gd name="connsiteX17" fmla="*/ 1239057 w 1876635"/>
                <a:gd name="connsiteY17" fmla="*/ 1390159 h 3763783"/>
                <a:gd name="connsiteX18" fmla="*/ 1265562 w 1876635"/>
                <a:gd name="connsiteY18" fmla="*/ 489011 h 3763783"/>
                <a:gd name="connsiteX19" fmla="*/ 881249 w 1876635"/>
                <a:gd name="connsiteY19" fmla="*/ 1509428 h 3763783"/>
                <a:gd name="connsiteX20" fmla="*/ 1119788 w 1876635"/>
                <a:gd name="connsiteY20" fmla="*/ 449255 h 3763783"/>
                <a:gd name="connsiteX21" fmla="*/ 934257 w 1876635"/>
                <a:gd name="connsiteY21" fmla="*/ 422750 h 3763783"/>
                <a:gd name="connsiteX22" fmla="*/ 536692 w 1876635"/>
                <a:gd name="connsiteY22" fmla="*/ 1376907 h 3763783"/>
                <a:gd name="connsiteX23" fmla="*/ 682466 w 1876635"/>
                <a:gd name="connsiteY23" fmla="*/ 1072107 h 3763783"/>
                <a:gd name="connsiteX24" fmla="*/ 841492 w 1876635"/>
                <a:gd name="connsiteY24" fmla="*/ 886576 h 3763783"/>
                <a:gd name="connsiteX25" fmla="*/ 761979 w 1876635"/>
                <a:gd name="connsiteY25" fmla="*/ 382994 h 3763783"/>
                <a:gd name="connsiteX26" fmla="*/ 549944 w 1876635"/>
                <a:gd name="connsiteY26" fmla="*/ 1098611 h 3763783"/>
                <a:gd name="connsiteX27" fmla="*/ 563197 w 1876635"/>
                <a:gd name="connsiteY27" fmla="*/ 608281 h 3763783"/>
                <a:gd name="connsiteX28" fmla="*/ 298153 w 1876635"/>
                <a:gd name="connsiteY28" fmla="*/ 1085359 h 3763783"/>
                <a:gd name="connsiteX29" fmla="*/ 271649 w 1876635"/>
                <a:gd name="connsiteY29" fmla="*/ 1151620 h 3763783"/>
                <a:gd name="connsiteX30" fmla="*/ 125875 w 1876635"/>
                <a:gd name="connsiteY30" fmla="*/ 661289 h 3763783"/>
                <a:gd name="connsiteX31" fmla="*/ 99370 w 1876635"/>
                <a:gd name="connsiteY31" fmla="*/ 1337150 h 376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76635" h="3763783">
                  <a:moveTo>
                    <a:pt x="99370" y="1337150"/>
                  </a:moveTo>
                  <a:cubicBezTo>
                    <a:pt x="79492" y="1425498"/>
                    <a:pt x="11022" y="1259845"/>
                    <a:pt x="6605" y="1191376"/>
                  </a:cubicBezTo>
                  <a:cubicBezTo>
                    <a:pt x="2188" y="1122907"/>
                    <a:pt x="-24317" y="1072107"/>
                    <a:pt x="72866" y="926333"/>
                  </a:cubicBezTo>
                  <a:cubicBezTo>
                    <a:pt x="170049" y="780559"/>
                    <a:pt x="572032" y="380785"/>
                    <a:pt x="589701" y="316733"/>
                  </a:cubicBezTo>
                  <a:cubicBezTo>
                    <a:pt x="607370" y="252681"/>
                    <a:pt x="128083" y="592820"/>
                    <a:pt x="178883" y="542020"/>
                  </a:cubicBezTo>
                  <a:cubicBezTo>
                    <a:pt x="229683" y="491220"/>
                    <a:pt x="697927" y="60524"/>
                    <a:pt x="894501" y="11933"/>
                  </a:cubicBezTo>
                  <a:cubicBezTo>
                    <a:pt x="1091075" y="-36658"/>
                    <a:pt x="1219179" y="67150"/>
                    <a:pt x="1358327" y="250472"/>
                  </a:cubicBezTo>
                  <a:cubicBezTo>
                    <a:pt x="1497475" y="433794"/>
                    <a:pt x="1669753" y="1032350"/>
                    <a:pt x="1729388" y="1111863"/>
                  </a:cubicBezTo>
                  <a:cubicBezTo>
                    <a:pt x="1789023" y="1191376"/>
                    <a:pt x="1691840" y="648037"/>
                    <a:pt x="1716136" y="727550"/>
                  </a:cubicBezTo>
                  <a:cubicBezTo>
                    <a:pt x="1740432" y="807063"/>
                    <a:pt x="1864119" y="1507220"/>
                    <a:pt x="1875162" y="1588942"/>
                  </a:cubicBezTo>
                  <a:cubicBezTo>
                    <a:pt x="1886205" y="1670664"/>
                    <a:pt x="1833197" y="952838"/>
                    <a:pt x="1782397" y="1217881"/>
                  </a:cubicBezTo>
                  <a:cubicBezTo>
                    <a:pt x="1731597" y="1482924"/>
                    <a:pt x="1596866" y="2755133"/>
                    <a:pt x="1570362" y="3179202"/>
                  </a:cubicBezTo>
                  <a:cubicBezTo>
                    <a:pt x="1543858" y="3603271"/>
                    <a:pt x="1623370" y="3782176"/>
                    <a:pt x="1623370" y="3762298"/>
                  </a:cubicBezTo>
                  <a:cubicBezTo>
                    <a:pt x="1623370" y="3742420"/>
                    <a:pt x="1623371" y="3397863"/>
                    <a:pt x="1570362" y="3059933"/>
                  </a:cubicBezTo>
                  <a:cubicBezTo>
                    <a:pt x="1517353" y="2722003"/>
                    <a:pt x="1325196" y="1878280"/>
                    <a:pt x="1305318" y="1734715"/>
                  </a:cubicBezTo>
                  <a:cubicBezTo>
                    <a:pt x="1285440" y="1591150"/>
                    <a:pt x="1455509" y="2258177"/>
                    <a:pt x="1451092" y="2198542"/>
                  </a:cubicBezTo>
                  <a:cubicBezTo>
                    <a:pt x="1446675" y="2138907"/>
                    <a:pt x="1278814" y="1376907"/>
                    <a:pt x="1278814" y="1376907"/>
                  </a:cubicBezTo>
                  <a:cubicBezTo>
                    <a:pt x="1243475" y="1242177"/>
                    <a:pt x="1241266" y="1538142"/>
                    <a:pt x="1239057" y="1390159"/>
                  </a:cubicBezTo>
                  <a:cubicBezTo>
                    <a:pt x="1236848" y="1242176"/>
                    <a:pt x="1325197" y="469133"/>
                    <a:pt x="1265562" y="489011"/>
                  </a:cubicBezTo>
                  <a:cubicBezTo>
                    <a:pt x="1205927" y="508889"/>
                    <a:pt x="905545" y="1516054"/>
                    <a:pt x="881249" y="1509428"/>
                  </a:cubicBezTo>
                  <a:cubicBezTo>
                    <a:pt x="856953" y="1502802"/>
                    <a:pt x="1110953" y="630368"/>
                    <a:pt x="1119788" y="449255"/>
                  </a:cubicBezTo>
                  <a:cubicBezTo>
                    <a:pt x="1128623" y="268142"/>
                    <a:pt x="1031440" y="268141"/>
                    <a:pt x="934257" y="422750"/>
                  </a:cubicBezTo>
                  <a:cubicBezTo>
                    <a:pt x="837074" y="577359"/>
                    <a:pt x="578657" y="1268681"/>
                    <a:pt x="536692" y="1376907"/>
                  </a:cubicBezTo>
                  <a:cubicBezTo>
                    <a:pt x="494727" y="1485133"/>
                    <a:pt x="631666" y="1153829"/>
                    <a:pt x="682466" y="1072107"/>
                  </a:cubicBezTo>
                  <a:cubicBezTo>
                    <a:pt x="733266" y="990385"/>
                    <a:pt x="828240" y="1001428"/>
                    <a:pt x="841492" y="886576"/>
                  </a:cubicBezTo>
                  <a:cubicBezTo>
                    <a:pt x="854744" y="771724"/>
                    <a:pt x="810570" y="347655"/>
                    <a:pt x="761979" y="382994"/>
                  </a:cubicBezTo>
                  <a:cubicBezTo>
                    <a:pt x="713388" y="418333"/>
                    <a:pt x="583074" y="1061063"/>
                    <a:pt x="549944" y="1098611"/>
                  </a:cubicBezTo>
                  <a:cubicBezTo>
                    <a:pt x="516814" y="1136159"/>
                    <a:pt x="605162" y="610490"/>
                    <a:pt x="563197" y="608281"/>
                  </a:cubicBezTo>
                  <a:cubicBezTo>
                    <a:pt x="521232" y="606072"/>
                    <a:pt x="346744" y="994802"/>
                    <a:pt x="298153" y="1085359"/>
                  </a:cubicBezTo>
                  <a:cubicBezTo>
                    <a:pt x="249562" y="1175915"/>
                    <a:pt x="300362" y="1222298"/>
                    <a:pt x="271649" y="1151620"/>
                  </a:cubicBezTo>
                  <a:cubicBezTo>
                    <a:pt x="242936" y="1080942"/>
                    <a:pt x="147962" y="632576"/>
                    <a:pt x="125875" y="661289"/>
                  </a:cubicBezTo>
                  <a:cubicBezTo>
                    <a:pt x="103788" y="690002"/>
                    <a:pt x="119248" y="1248802"/>
                    <a:pt x="99370" y="133715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0" name="フリーフォーム 379">
              <a:extLst>
                <a:ext uri="{FF2B5EF4-FFF2-40B4-BE49-F238E27FC236}">
                  <a16:creationId xmlns:a16="http://schemas.microsoft.com/office/drawing/2014/main" id="{D5B904B5-D7CA-DF71-4923-F160A196FE4C}"/>
                </a:ext>
              </a:extLst>
            </p:cNvPr>
            <p:cNvSpPr/>
            <p:nvPr/>
          </p:nvSpPr>
          <p:spPr>
            <a:xfrm>
              <a:off x="4810154" y="1321223"/>
              <a:ext cx="1366894" cy="1700410"/>
            </a:xfrm>
            <a:custGeom>
              <a:avLst/>
              <a:gdLst>
                <a:gd name="connsiteX0" fmla="*/ 252176 w 1366894"/>
                <a:gd name="connsiteY0" fmla="*/ 3994 h 1700410"/>
                <a:gd name="connsiteX1" fmla="*/ 385 w 1366894"/>
                <a:gd name="connsiteY1" fmla="*/ 653351 h 1700410"/>
                <a:gd name="connsiteX2" fmla="*/ 318437 w 1366894"/>
                <a:gd name="connsiteY2" fmla="*/ 1276203 h 1700410"/>
                <a:gd name="connsiteX3" fmla="*/ 278681 w 1366894"/>
                <a:gd name="connsiteY3" fmla="*/ 1223194 h 1700410"/>
                <a:gd name="connsiteX4" fmla="*/ 702750 w 1366894"/>
                <a:gd name="connsiteY4" fmla="*/ 1236447 h 1700410"/>
                <a:gd name="connsiteX5" fmla="*/ 570229 w 1366894"/>
                <a:gd name="connsiteY5" fmla="*/ 1037664 h 1700410"/>
                <a:gd name="connsiteX6" fmla="*/ 1087063 w 1366894"/>
                <a:gd name="connsiteY6" fmla="*/ 1461734 h 1700410"/>
                <a:gd name="connsiteX7" fmla="*/ 1007550 w 1366894"/>
                <a:gd name="connsiteY7" fmla="*/ 1249699 h 1700410"/>
                <a:gd name="connsiteX8" fmla="*/ 1365359 w 1366894"/>
                <a:gd name="connsiteY8" fmla="*/ 1700273 h 1700410"/>
                <a:gd name="connsiteX9" fmla="*/ 1140072 w 1366894"/>
                <a:gd name="connsiteY9" fmla="*/ 1196690 h 1700410"/>
                <a:gd name="connsiteX10" fmla="*/ 1219585 w 1366894"/>
                <a:gd name="connsiteY10" fmla="*/ 308794 h 1700410"/>
                <a:gd name="connsiteX11" fmla="*/ 1100316 w 1366894"/>
                <a:gd name="connsiteY11" fmla="*/ 388307 h 1700410"/>
                <a:gd name="connsiteX12" fmla="*/ 1100316 w 1366894"/>
                <a:gd name="connsiteY12" fmla="*/ 375055 h 1700410"/>
                <a:gd name="connsiteX13" fmla="*/ 1299098 w 1366894"/>
                <a:gd name="connsiteY13" fmla="*/ 984655 h 1700410"/>
                <a:gd name="connsiteX14" fmla="*/ 981046 w 1366894"/>
                <a:gd name="connsiteY14" fmla="*/ 772620 h 1700410"/>
                <a:gd name="connsiteX15" fmla="*/ 954542 w 1366894"/>
                <a:gd name="connsiteY15" fmla="*/ 110012 h 1700410"/>
                <a:gd name="connsiteX16" fmla="*/ 636489 w 1366894"/>
                <a:gd name="connsiteY16" fmla="*/ 83507 h 1700410"/>
                <a:gd name="connsiteX17" fmla="*/ 464211 w 1366894"/>
                <a:gd name="connsiteY17" fmla="*/ 520829 h 1700410"/>
                <a:gd name="connsiteX18" fmla="*/ 662994 w 1366894"/>
                <a:gd name="connsiteY18" fmla="*/ 3994 h 1700410"/>
                <a:gd name="connsiteX19" fmla="*/ 199168 w 1366894"/>
                <a:gd name="connsiteY19" fmla="*/ 361803 h 1700410"/>
                <a:gd name="connsiteX20" fmla="*/ 252176 w 1366894"/>
                <a:gd name="connsiteY20" fmla="*/ 3994 h 170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66894" h="1700410">
                  <a:moveTo>
                    <a:pt x="252176" y="3994"/>
                  </a:moveTo>
                  <a:cubicBezTo>
                    <a:pt x="219046" y="52585"/>
                    <a:pt x="-10658" y="441316"/>
                    <a:pt x="385" y="653351"/>
                  </a:cubicBezTo>
                  <a:cubicBezTo>
                    <a:pt x="11428" y="865386"/>
                    <a:pt x="318437" y="1276203"/>
                    <a:pt x="318437" y="1276203"/>
                  </a:cubicBezTo>
                  <a:cubicBezTo>
                    <a:pt x="364820" y="1371177"/>
                    <a:pt x="214629" y="1229820"/>
                    <a:pt x="278681" y="1223194"/>
                  </a:cubicBezTo>
                  <a:cubicBezTo>
                    <a:pt x="342733" y="1216568"/>
                    <a:pt x="654159" y="1267369"/>
                    <a:pt x="702750" y="1236447"/>
                  </a:cubicBezTo>
                  <a:cubicBezTo>
                    <a:pt x="751341" y="1205525"/>
                    <a:pt x="506177" y="1000116"/>
                    <a:pt x="570229" y="1037664"/>
                  </a:cubicBezTo>
                  <a:cubicBezTo>
                    <a:pt x="634281" y="1075212"/>
                    <a:pt x="1014176" y="1426395"/>
                    <a:pt x="1087063" y="1461734"/>
                  </a:cubicBezTo>
                  <a:cubicBezTo>
                    <a:pt x="1159950" y="1497073"/>
                    <a:pt x="961167" y="1209943"/>
                    <a:pt x="1007550" y="1249699"/>
                  </a:cubicBezTo>
                  <a:cubicBezTo>
                    <a:pt x="1053933" y="1289456"/>
                    <a:pt x="1343272" y="1709108"/>
                    <a:pt x="1365359" y="1700273"/>
                  </a:cubicBezTo>
                  <a:cubicBezTo>
                    <a:pt x="1387446" y="1691438"/>
                    <a:pt x="1164368" y="1428603"/>
                    <a:pt x="1140072" y="1196690"/>
                  </a:cubicBezTo>
                  <a:cubicBezTo>
                    <a:pt x="1115776" y="964777"/>
                    <a:pt x="1226211" y="443524"/>
                    <a:pt x="1219585" y="308794"/>
                  </a:cubicBezTo>
                  <a:cubicBezTo>
                    <a:pt x="1212959" y="174064"/>
                    <a:pt x="1120194" y="377264"/>
                    <a:pt x="1100316" y="388307"/>
                  </a:cubicBezTo>
                  <a:cubicBezTo>
                    <a:pt x="1080438" y="399351"/>
                    <a:pt x="1067186" y="275664"/>
                    <a:pt x="1100316" y="375055"/>
                  </a:cubicBezTo>
                  <a:cubicBezTo>
                    <a:pt x="1133446" y="474446"/>
                    <a:pt x="1318976" y="918394"/>
                    <a:pt x="1299098" y="984655"/>
                  </a:cubicBezTo>
                  <a:cubicBezTo>
                    <a:pt x="1279220" y="1050916"/>
                    <a:pt x="1038472" y="918394"/>
                    <a:pt x="981046" y="772620"/>
                  </a:cubicBezTo>
                  <a:cubicBezTo>
                    <a:pt x="923620" y="626846"/>
                    <a:pt x="1011968" y="224864"/>
                    <a:pt x="954542" y="110012"/>
                  </a:cubicBezTo>
                  <a:cubicBezTo>
                    <a:pt x="897116" y="-4840"/>
                    <a:pt x="718211" y="15037"/>
                    <a:pt x="636489" y="83507"/>
                  </a:cubicBezTo>
                  <a:cubicBezTo>
                    <a:pt x="554767" y="151977"/>
                    <a:pt x="459794" y="534081"/>
                    <a:pt x="464211" y="520829"/>
                  </a:cubicBezTo>
                  <a:cubicBezTo>
                    <a:pt x="468628" y="507577"/>
                    <a:pt x="707168" y="30498"/>
                    <a:pt x="662994" y="3994"/>
                  </a:cubicBezTo>
                  <a:cubicBezTo>
                    <a:pt x="618820" y="-22510"/>
                    <a:pt x="274264" y="357386"/>
                    <a:pt x="199168" y="361803"/>
                  </a:cubicBezTo>
                  <a:cubicBezTo>
                    <a:pt x="124072" y="366220"/>
                    <a:pt x="285306" y="-44597"/>
                    <a:pt x="252176" y="3994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1" name="フリーフォーム 380">
              <a:extLst>
                <a:ext uri="{FF2B5EF4-FFF2-40B4-BE49-F238E27FC236}">
                  <a16:creationId xmlns:a16="http://schemas.microsoft.com/office/drawing/2014/main" id="{A1BBAF68-92EC-EB53-1C60-C62B290C438E}"/>
                </a:ext>
              </a:extLst>
            </p:cNvPr>
            <p:cNvSpPr/>
            <p:nvPr/>
          </p:nvSpPr>
          <p:spPr>
            <a:xfrm>
              <a:off x="4636697" y="1351677"/>
              <a:ext cx="1607787" cy="1432245"/>
            </a:xfrm>
            <a:custGeom>
              <a:avLst/>
              <a:gdLst>
                <a:gd name="connsiteX0" fmla="*/ 279860 w 1607787"/>
                <a:gd name="connsiteY0" fmla="*/ 45 h 1432245"/>
                <a:gd name="connsiteX1" fmla="*/ 107581 w 1607787"/>
                <a:gd name="connsiteY1" fmla="*/ 808427 h 1432245"/>
                <a:gd name="connsiteX2" fmla="*/ 240103 w 1607787"/>
                <a:gd name="connsiteY2" fmla="*/ 1192740 h 1432245"/>
                <a:gd name="connsiteX3" fmla="*/ 94329 w 1607787"/>
                <a:gd name="connsiteY3" fmla="*/ 1086723 h 1432245"/>
                <a:gd name="connsiteX4" fmla="*/ 889460 w 1607787"/>
                <a:gd name="connsiteY4" fmla="*/ 1298758 h 1432245"/>
                <a:gd name="connsiteX5" fmla="*/ 1605077 w 1607787"/>
                <a:gd name="connsiteY5" fmla="*/ 1431280 h 1432245"/>
                <a:gd name="connsiteX6" fmla="*/ 1114746 w 1607787"/>
                <a:gd name="connsiteY6" fmla="*/ 1232497 h 1432245"/>
                <a:gd name="connsiteX7" fmla="*/ 611164 w 1607787"/>
                <a:gd name="connsiteY7" fmla="*/ 1007210 h 1432245"/>
                <a:gd name="connsiteX8" fmla="*/ 319616 w 1607787"/>
                <a:gd name="connsiteY8" fmla="*/ 702410 h 1432245"/>
                <a:gd name="connsiteX9" fmla="*/ 67825 w 1607787"/>
                <a:gd name="connsiteY9" fmla="*/ 384358 h 1432245"/>
                <a:gd name="connsiteX10" fmla="*/ 14816 w 1607787"/>
                <a:gd name="connsiteY10" fmla="*/ 768671 h 1432245"/>
                <a:gd name="connsiteX11" fmla="*/ 279860 w 1607787"/>
                <a:gd name="connsiteY11" fmla="*/ 45 h 143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7787" h="1432245">
                  <a:moveTo>
                    <a:pt x="279860" y="45"/>
                  </a:moveTo>
                  <a:cubicBezTo>
                    <a:pt x="295321" y="6671"/>
                    <a:pt x="114207" y="609645"/>
                    <a:pt x="107581" y="808427"/>
                  </a:cubicBezTo>
                  <a:cubicBezTo>
                    <a:pt x="100955" y="1007209"/>
                    <a:pt x="242312" y="1146357"/>
                    <a:pt x="240103" y="1192740"/>
                  </a:cubicBezTo>
                  <a:cubicBezTo>
                    <a:pt x="237894" y="1239123"/>
                    <a:pt x="-13897" y="1069053"/>
                    <a:pt x="94329" y="1086723"/>
                  </a:cubicBezTo>
                  <a:cubicBezTo>
                    <a:pt x="202555" y="1104393"/>
                    <a:pt x="637669" y="1241332"/>
                    <a:pt x="889460" y="1298758"/>
                  </a:cubicBezTo>
                  <a:cubicBezTo>
                    <a:pt x="1141251" y="1356184"/>
                    <a:pt x="1567529" y="1442324"/>
                    <a:pt x="1605077" y="1431280"/>
                  </a:cubicBezTo>
                  <a:cubicBezTo>
                    <a:pt x="1642625" y="1420237"/>
                    <a:pt x="1280398" y="1303175"/>
                    <a:pt x="1114746" y="1232497"/>
                  </a:cubicBezTo>
                  <a:cubicBezTo>
                    <a:pt x="949094" y="1161819"/>
                    <a:pt x="743686" y="1095558"/>
                    <a:pt x="611164" y="1007210"/>
                  </a:cubicBezTo>
                  <a:cubicBezTo>
                    <a:pt x="478642" y="918862"/>
                    <a:pt x="410173" y="806219"/>
                    <a:pt x="319616" y="702410"/>
                  </a:cubicBezTo>
                  <a:cubicBezTo>
                    <a:pt x="229059" y="598601"/>
                    <a:pt x="118625" y="373315"/>
                    <a:pt x="67825" y="384358"/>
                  </a:cubicBezTo>
                  <a:cubicBezTo>
                    <a:pt x="17025" y="395402"/>
                    <a:pt x="-22732" y="826097"/>
                    <a:pt x="14816" y="768671"/>
                  </a:cubicBezTo>
                  <a:cubicBezTo>
                    <a:pt x="52364" y="711245"/>
                    <a:pt x="264399" y="-6581"/>
                    <a:pt x="279860" y="4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2" name="フリーフォーム 381">
              <a:extLst>
                <a:ext uri="{FF2B5EF4-FFF2-40B4-BE49-F238E27FC236}">
                  <a16:creationId xmlns:a16="http://schemas.microsoft.com/office/drawing/2014/main" id="{72F293A1-81AA-7F90-F8B6-997D174FA5B0}"/>
                </a:ext>
              </a:extLst>
            </p:cNvPr>
            <p:cNvSpPr/>
            <p:nvPr/>
          </p:nvSpPr>
          <p:spPr>
            <a:xfrm>
              <a:off x="5215126" y="3589324"/>
              <a:ext cx="1506128" cy="3792504"/>
            </a:xfrm>
            <a:custGeom>
              <a:avLst/>
              <a:gdLst>
                <a:gd name="connsiteX0" fmla="*/ 1185674 w 1506128"/>
                <a:gd name="connsiteY0" fmla="*/ 41772 h 3792504"/>
                <a:gd name="connsiteX1" fmla="*/ 390544 w 1506128"/>
                <a:gd name="connsiteY1" fmla="*/ 1963337 h 3792504"/>
                <a:gd name="connsiteX2" fmla="*/ 562822 w 1506128"/>
                <a:gd name="connsiteY2" fmla="*/ 1605528 h 3792504"/>
                <a:gd name="connsiteX3" fmla="*/ 1079657 w 1506128"/>
                <a:gd name="connsiteY3" fmla="*/ 1022433 h 3792504"/>
                <a:gd name="connsiteX4" fmla="*/ 841117 w 1506128"/>
                <a:gd name="connsiteY4" fmla="*/ 1287476 h 3792504"/>
                <a:gd name="connsiteX5" fmla="*/ 32735 w 1506128"/>
                <a:gd name="connsiteY5" fmla="*/ 2824728 h 3792504"/>
                <a:gd name="connsiteX6" fmla="*/ 205013 w 1506128"/>
                <a:gd name="connsiteY6" fmla="*/ 2466919 h 3792504"/>
                <a:gd name="connsiteX7" fmla="*/ 642335 w 1506128"/>
                <a:gd name="connsiteY7" fmla="*/ 1883824 h 3792504"/>
                <a:gd name="connsiteX8" fmla="*/ 1145917 w 1506128"/>
                <a:gd name="connsiteY8" fmla="*/ 1473006 h 3792504"/>
                <a:gd name="connsiteX9" fmla="*/ 841117 w 1506128"/>
                <a:gd name="connsiteY9" fmla="*/ 2294641 h 3792504"/>
                <a:gd name="connsiteX10" fmla="*/ 642335 w 1506128"/>
                <a:gd name="connsiteY10" fmla="*/ 2546433 h 3792504"/>
                <a:gd name="connsiteX11" fmla="*/ 1039900 w 1506128"/>
                <a:gd name="connsiteY11" fmla="*/ 2148867 h 3792504"/>
                <a:gd name="connsiteX12" fmla="*/ 774857 w 1506128"/>
                <a:gd name="connsiteY12" fmla="*/ 2639198 h 3792504"/>
                <a:gd name="connsiteX13" fmla="*/ 244770 w 1506128"/>
                <a:gd name="connsiteY13" fmla="*/ 3792137 h 3792504"/>
                <a:gd name="connsiteX14" fmla="*/ 788109 w 1506128"/>
                <a:gd name="connsiteY14" fmla="*/ 2745215 h 3792504"/>
                <a:gd name="connsiteX15" fmla="*/ 1503726 w 1506128"/>
                <a:gd name="connsiteY15" fmla="*/ 1141702 h 3792504"/>
                <a:gd name="connsiteX16" fmla="*/ 1026648 w 1506128"/>
                <a:gd name="connsiteY16" fmla="*/ 1764554 h 3792504"/>
                <a:gd name="connsiteX17" fmla="*/ 1198926 w 1506128"/>
                <a:gd name="connsiteY17" fmla="*/ 744137 h 3792504"/>
                <a:gd name="connsiteX18" fmla="*/ 973639 w 1506128"/>
                <a:gd name="connsiteY18" fmla="*/ 982676 h 3792504"/>
                <a:gd name="connsiteX19" fmla="*/ 1106161 w 1506128"/>
                <a:gd name="connsiteY19" fmla="*/ 399580 h 3792504"/>
                <a:gd name="connsiteX20" fmla="*/ 947135 w 1506128"/>
                <a:gd name="connsiteY20" fmla="*/ 624867 h 3792504"/>
                <a:gd name="connsiteX21" fmla="*/ 1185674 w 1506128"/>
                <a:gd name="connsiteY21" fmla="*/ 41772 h 379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06128" h="3792504">
                  <a:moveTo>
                    <a:pt x="1185674" y="41772"/>
                  </a:moveTo>
                  <a:cubicBezTo>
                    <a:pt x="1092909" y="264850"/>
                    <a:pt x="494353" y="1702711"/>
                    <a:pt x="390544" y="1963337"/>
                  </a:cubicBezTo>
                  <a:cubicBezTo>
                    <a:pt x="286735" y="2223963"/>
                    <a:pt x="447970" y="1762345"/>
                    <a:pt x="562822" y="1605528"/>
                  </a:cubicBezTo>
                  <a:cubicBezTo>
                    <a:pt x="677674" y="1448711"/>
                    <a:pt x="1033274" y="1075442"/>
                    <a:pt x="1079657" y="1022433"/>
                  </a:cubicBezTo>
                  <a:cubicBezTo>
                    <a:pt x="1126040" y="969424"/>
                    <a:pt x="1015604" y="987094"/>
                    <a:pt x="841117" y="1287476"/>
                  </a:cubicBezTo>
                  <a:cubicBezTo>
                    <a:pt x="666630" y="1587858"/>
                    <a:pt x="138752" y="2628154"/>
                    <a:pt x="32735" y="2824728"/>
                  </a:cubicBezTo>
                  <a:cubicBezTo>
                    <a:pt x="-73282" y="3021302"/>
                    <a:pt x="103413" y="2623736"/>
                    <a:pt x="205013" y="2466919"/>
                  </a:cubicBezTo>
                  <a:cubicBezTo>
                    <a:pt x="306613" y="2310102"/>
                    <a:pt x="485518" y="2049476"/>
                    <a:pt x="642335" y="1883824"/>
                  </a:cubicBezTo>
                  <a:cubicBezTo>
                    <a:pt x="799152" y="1718172"/>
                    <a:pt x="1112787" y="1404537"/>
                    <a:pt x="1145917" y="1473006"/>
                  </a:cubicBezTo>
                  <a:cubicBezTo>
                    <a:pt x="1179047" y="1541475"/>
                    <a:pt x="925047" y="2115736"/>
                    <a:pt x="841117" y="2294641"/>
                  </a:cubicBezTo>
                  <a:cubicBezTo>
                    <a:pt x="757187" y="2473546"/>
                    <a:pt x="609204" y="2570729"/>
                    <a:pt x="642335" y="2546433"/>
                  </a:cubicBezTo>
                  <a:cubicBezTo>
                    <a:pt x="675466" y="2522137"/>
                    <a:pt x="1017813" y="2133406"/>
                    <a:pt x="1039900" y="2148867"/>
                  </a:cubicBezTo>
                  <a:cubicBezTo>
                    <a:pt x="1061987" y="2164328"/>
                    <a:pt x="907379" y="2365320"/>
                    <a:pt x="774857" y="2639198"/>
                  </a:cubicBezTo>
                  <a:cubicBezTo>
                    <a:pt x="642335" y="2913076"/>
                    <a:pt x="242561" y="3774467"/>
                    <a:pt x="244770" y="3792137"/>
                  </a:cubicBezTo>
                  <a:cubicBezTo>
                    <a:pt x="246979" y="3809807"/>
                    <a:pt x="578283" y="3186954"/>
                    <a:pt x="788109" y="2745215"/>
                  </a:cubicBezTo>
                  <a:cubicBezTo>
                    <a:pt x="997935" y="2303476"/>
                    <a:pt x="1463970" y="1305145"/>
                    <a:pt x="1503726" y="1141702"/>
                  </a:cubicBezTo>
                  <a:cubicBezTo>
                    <a:pt x="1543482" y="978259"/>
                    <a:pt x="1077448" y="1830815"/>
                    <a:pt x="1026648" y="1764554"/>
                  </a:cubicBezTo>
                  <a:cubicBezTo>
                    <a:pt x="975848" y="1698293"/>
                    <a:pt x="1207761" y="874450"/>
                    <a:pt x="1198926" y="744137"/>
                  </a:cubicBezTo>
                  <a:cubicBezTo>
                    <a:pt x="1190091" y="613824"/>
                    <a:pt x="989100" y="1040102"/>
                    <a:pt x="973639" y="982676"/>
                  </a:cubicBezTo>
                  <a:cubicBezTo>
                    <a:pt x="958178" y="925250"/>
                    <a:pt x="1110578" y="459215"/>
                    <a:pt x="1106161" y="399580"/>
                  </a:cubicBezTo>
                  <a:cubicBezTo>
                    <a:pt x="1101744" y="339945"/>
                    <a:pt x="931674" y="691128"/>
                    <a:pt x="947135" y="624867"/>
                  </a:cubicBezTo>
                  <a:cubicBezTo>
                    <a:pt x="962596" y="558606"/>
                    <a:pt x="1278439" y="-181306"/>
                    <a:pt x="1185674" y="4177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3" name="フリーフォーム 382">
              <a:extLst>
                <a:ext uri="{FF2B5EF4-FFF2-40B4-BE49-F238E27FC236}">
                  <a16:creationId xmlns:a16="http://schemas.microsoft.com/office/drawing/2014/main" id="{F7EF9881-D83E-8C21-165F-D5245DAB3814}"/>
                </a:ext>
              </a:extLst>
            </p:cNvPr>
            <p:cNvSpPr/>
            <p:nvPr/>
          </p:nvSpPr>
          <p:spPr>
            <a:xfrm>
              <a:off x="5896820" y="1323813"/>
              <a:ext cx="1366893" cy="4466091"/>
            </a:xfrm>
            <a:custGeom>
              <a:avLst/>
              <a:gdLst>
                <a:gd name="connsiteX0" fmla="*/ 397 w 1366893"/>
                <a:gd name="connsiteY0" fmla="*/ 1404 h 4466091"/>
                <a:gd name="connsiteX1" fmla="*/ 742519 w 1366893"/>
                <a:gd name="connsiteY1" fmla="*/ 703770 h 4466091"/>
                <a:gd name="connsiteX2" fmla="*/ 1246102 w 1366893"/>
                <a:gd name="connsiteY2" fmla="*/ 1883213 h 4466091"/>
                <a:gd name="connsiteX3" fmla="*/ 1166589 w 1366893"/>
                <a:gd name="connsiteY3" fmla="*/ 1525404 h 4466091"/>
                <a:gd name="connsiteX4" fmla="*/ 1312363 w 1366893"/>
                <a:gd name="connsiteY4" fmla="*/ 4281857 h 4466091"/>
                <a:gd name="connsiteX5" fmla="*/ 1338867 w 1366893"/>
                <a:gd name="connsiteY5" fmla="*/ 3937300 h 4466091"/>
                <a:gd name="connsiteX6" fmla="*/ 928050 w 1366893"/>
                <a:gd name="connsiteY6" fmla="*/ 1724187 h 4466091"/>
                <a:gd name="connsiteX7" fmla="*/ 1020815 w 1366893"/>
                <a:gd name="connsiteY7" fmla="*/ 2201265 h 4466091"/>
                <a:gd name="connsiteX8" fmla="*/ 503980 w 1366893"/>
                <a:gd name="connsiteY8" fmla="*/ 690517 h 4466091"/>
                <a:gd name="connsiteX9" fmla="*/ 808780 w 1366893"/>
                <a:gd name="connsiteY9" fmla="*/ 1300117 h 4466091"/>
                <a:gd name="connsiteX10" fmla="*/ 503980 w 1366893"/>
                <a:gd name="connsiteY10" fmla="*/ 359213 h 4466091"/>
                <a:gd name="connsiteX11" fmla="*/ 636502 w 1366893"/>
                <a:gd name="connsiteY11" fmla="*/ 876048 h 4466091"/>
                <a:gd name="connsiteX12" fmla="*/ 397 w 1366893"/>
                <a:gd name="connsiteY12" fmla="*/ 1404 h 446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6893" h="4466091">
                  <a:moveTo>
                    <a:pt x="397" y="1404"/>
                  </a:moveTo>
                  <a:cubicBezTo>
                    <a:pt x="18066" y="-27309"/>
                    <a:pt x="534902" y="390135"/>
                    <a:pt x="742519" y="703770"/>
                  </a:cubicBezTo>
                  <a:cubicBezTo>
                    <a:pt x="950136" y="1017405"/>
                    <a:pt x="1175424" y="1746274"/>
                    <a:pt x="1246102" y="1883213"/>
                  </a:cubicBezTo>
                  <a:cubicBezTo>
                    <a:pt x="1316780" y="2020152"/>
                    <a:pt x="1155546" y="1125630"/>
                    <a:pt x="1166589" y="1525404"/>
                  </a:cubicBezTo>
                  <a:cubicBezTo>
                    <a:pt x="1177632" y="1925178"/>
                    <a:pt x="1283650" y="3879874"/>
                    <a:pt x="1312363" y="4281857"/>
                  </a:cubicBezTo>
                  <a:cubicBezTo>
                    <a:pt x="1341076" y="4683840"/>
                    <a:pt x="1402919" y="4363578"/>
                    <a:pt x="1338867" y="3937300"/>
                  </a:cubicBezTo>
                  <a:cubicBezTo>
                    <a:pt x="1274815" y="3511022"/>
                    <a:pt x="981059" y="2013526"/>
                    <a:pt x="928050" y="1724187"/>
                  </a:cubicBezTo>
                  <a:cubicBezTo>
                    <a:pt x="875041" y="1434848"/>
                    <a:pt x="1091493" y="2373543"/>
                    <a:pt x="1020815" y="2201265"/>
                  </a:cubicBezTo>
                  <a:cubicBezTo>
                    <a:pt x="950137" y="2028987"/>
                    <a:pt x="539319" y="840708"/>
                    <a:pt x="503980" y="690517"/>
                  </a:cubicBezTo>
                  <a:cubicBezTo>
                    <a:pt x="468641" y="540326"/>
                    <a:pt x="808780" y="1355334"/>
                    <a:pt x="808780" y="1300117"/>
                  </a:cubicBezTo>
                  <a:cubicBezTo>
                    <a:pt x="808780" y="1244900"/>
                    <a:pt x="532693" y="429891"/>
                    <a:pt x="503980" y="359213"/>
                  </a:cubicBezTo>
                  <a:cubicBezTo>
                    <a:pt x="475267" y="288535"/>
                    <a:pt x="713806" y="940100"/>
                    <a:pt x="636502" y="876048"/>
                  </a:cubicBezTo>
                  <a:cubicBezTo>
                    <a:pt x="559198" y="811996"/>
                    <a:pt x="-17272" y="30117"/>
                    <a:pt x="397" y="1404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4" name="フリーフォーム 383">
              <a:extLst>
                <a:ext uri="{FF2B5EF4-FFF2-40B4-BE49-F238E27FC236}">
                  <a16:creationId xmlns:a16="http://schemas.microsoft.com/office/drawing/2014/main" id="{FEF07D9A-3378-A754-9674-B6B6B6203B33}"/>
                </a:ext>
              </a:extLst>
            </p:cNvPr>
            <p:cNvSpPr/>
            <p:nvPr/>
          </p:nvSpPr>
          <p:spPr>
            <a:xfrm>
              <a:off x="6014378" y="1740606"/>
              <a:ext cx="1368489" cy="5998050"/>
            </a:xfrm>
            <a:custGeom>
              <a:avLst/>
              <a:gdLst>
                <a:gd name="connsiteX0" fmla="*/ 2109 w 1368489"/>
                <a:gd name="connsiteY0" fmla="*/ 8681 h 5998050"/>
                <a:gd name="connsiteX1" fmla="*/ 770735 w 1368489"/>
                <a:gd name="connsiteY1" fmla="*/ 1201377 h 5998050"/>
                <a:gd name="connsiteX2" fmla="*/ 1102039 w 1368489"/>
                <a:gd name="connsiteY2" fmla="*/ 2897655 h 5998050"/>
                <a:gd name="connsiteX3" fmla="*/ 1115292 w 1368489"/>
                <a:gd name="connsiteY3" fmla="*/ 2341064 h 5998050"/>
                <a:gd name="connsiteX4" fmla="*/ 1314074 w 1368489"/>
                <a:gd name="connsiteY4" fmla="*/ 5667359 h 5998050"/>
                <a:gd name="connsiteX5" fmla="*/ 1314074 w 1368489"/>
                <a:gd name="connsiteY5" fmla="*/ 5442072 h 5998050"/>
                <a:gd name="connsiteX6" fmla="*/ 691222 w 1368489"/>
                <a:gd name="connsiteY6" fmla="*/ 1810977 h 5998050"/>
                <a:gd name="connsiteX7" fmla="*/ 691222 w 1368489"/>
                <a:gd name="connsiteY7" fmla="*/ 2168785 h 5998050"/>
                <a:gd name="connsiteX8" fmla="*/ 651465 w 1368489"/>
                <a:gd name="connsiteY8" fmla="*/ 5720368 h 5998050"/>
                <a:gd name="connsiteX9" fmla="*/ 651465 w 1368489"/>
                <a:gd name="connsiteY9" fmla="*/ 5243290 h 5998050"/>
                <a:gd name="connsiteX10" fmla="*/ 850248 w 1368489"/>
                <a:gd name="connsiteY10" fmla="*/ 3202455 h 5998050"/>
                <a:gd name="connsiteX11" fmla="*/ 797239 w 1368489"/>
                <a:gd name="connsiteY11" fmla="*/ 3387985 h 5998050"/>
                <a:gd name="connsiteX12" fmla="*/ 638213 w 1368489"/>
                <a:gd name="connsiteY12" fmla="*/ 2433829 h 5998050"/>
                <a:gd name="connsiteX13" fmla="*/ 320161 w 1368489"/>
                <a:gd name="connsiteY13" fmla="*/ 923081 h 5998050"/>
                <a:gd name="connsiteX14" fmla="*/ 412926 w 1368489"/>
                <a:gd name="connsiteY14" fmla="*/ 1214629 h 5998050"/>
                <a:gd name="connsiteX15" fmla="*/ 744231 w 1368489"/>
                <a:gd name="connsiteY15" fmla="*/ 1585690 h 5998050"/>
                <a:gd name="connsiteX16" fmla="*/ 704474 w 1368489"/>
                <a:gd name="connsiteY16" fmla="*/ 1559185 h 5998050"/>
                <a:gd name="connsiteX17" fmla="*/ 571952 w 1368489"/>
                <a:gd name="connsiteY17" fmla="*/ 1373655 h 5998050"/>
                <a:gd name="connsiteX18" fmla="*/ 240648 w 1368489"/>
                <a:gd name="connsiteY18" fmla="*/ 552020 h 5998050"/>
                <a:gd name="connsiteX19" fmla="*/ 280405 w 1368489"/>
                <a:gd name="connsiteY19" fmla="*/ 658037 h 5998050"/>
                <a:gd name="connsiteX20" fmla="*/ 651465 w 1368489"/>
                <a:gd name="connsiteY20" fmla="*/ 870072 h 5998050"/>
                <a:gd name="connsiteX21" fmla="*/ 545448 w 1368489"/>
                <a:gd name="connsiteY21" fmla="*/ 671290 h 5998050"/>
                <a:gd name="connsiteX22" fmla="*/ 2109 w 1368489"/>
                <a:gd name="connsiteY22" fmla="*/ 8681 h 599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68489" h="5998050">
                  <a:moveTo>
                    <a:pt x="2109" y="8681"/>
                  </a:moveTo>
                  <a:cubicBezTo>
                    <a:pt x="39657" y="97029"/>
                    <a:pt x="587413" y="719881"/>
                    <a:pt x="770735" y="1201377"/>
                  </a:cubicBezTo>
                  <a:cubicBezTo>
                    <a:pt x="954057" y="1682873"/>
                    <a:pt x="1044613" y="2707707"/>
                    <a:pt x="1102039" y="2897655"/>
                  </a:cubicBezTo>
                  <a:cubicBezTo>
                    <a:pt x="1159465" y="3087603"/>
                    <a:pt x="1079953" y="1879447"/>
                    <a:pt x="1115292" y="2341064"/>
                  </a:cubicBezTo>
                  <a:cubicBezTo>
                    <a:pt x="1150631" y="2802681"/>
                    <a:pt x="1280944" y="5150524"/>
                    <a:pt x="1314074" y="5667359"/>
                  </a:cubicBezTo>
                  <a:cubicBezTo>
                    <a:pt x="1347204" y="6184194"/>
                    <a:pt x="1417883" y="6084802"/>
                    <a:pt x="1314074" y="5442072"/>
                  </a:cubicBezTo>
                  <a:cubicBezTo>
                    <a:pt x="1210265" y="4799342"/>
                    <a:pt x="795031" y="2356525"/>
                    <a:pt x="691222" y="1810977"/>
                  </a:cubicBezTo>
                  <a:cubicBezTo>
                    <a:pt x="587413" y="1265429"/>
                    <a:pt x="697848" y="1517220"/>
                    <a:pt x="691222" y="2168785"/>
                  </a:cubicBezTo>
                  <a:cubicBezTo>
                    <a:pt x="684596" y="2820350"/>
                    <a:pt x="658091" y="5207951"/>
                    <a:pt x="651465" y="5720368"/>
                  </a:cubicBezTo>
                  <a:cubicBezTo>
                    <a:pt x="644839" y="6232785"/>
                    <a:pt x="618335" y="5662942"/>
                    <a:pt x="651465" y="5243290"/>
                  </a:cubicBezTo>
                  <a:cubicBezTo>
                    <a:pt x="684596" y="4823638"/>
                    <a:pt x="825952" y="3511672"/>
                    <a:pt x="850248" y="3202455"/>
                  </a:cubicBezTo>
                  <a:cubicBezTo>
                    <a:pt x="874544" y="2893238"/>
                    <a:pt x="832578" y="3516089"/>
                    <a:pt x="797239" y="3387985"/>
                  </a:cubicBezTo>
                  <a:cubicBezTo>
                    <a:pt x="761900" y="3259881"/>
                    <a:pt x="717726" y="2844646"/>
                    <a:pt x="638213" y="2433829"/>
                  </a:cubicBezTo>
                  <a:cubicBezTo>
                    <a:pt x="558700" y="2023012"/>
                    <a:pt x="357709" y="1126281"/>
                    <a:pt x="320161" y="923081"/>
                  </a:cubicBezTo>
                  <a:cubicBezTo>
                    <a:pt x="282613" y="719881"/>
                    <a:pt x="342248" y="1104194"/>
                    <a:pt x="412926" y="1214629"/>
                  </a:cubicBezTo>
                  <a:cubicBezTo>
                    <a:pt x="483604" y="1325064"/>
                    <a:pt x="695640" y="1528264"/>
                    <a:pt x="744231" y="1585690"/>
                  </a:cubicBezTo>
                  <a:cubicBezTo>
                    <a:pt x="792822" y="1643116"/>
                    <a:pt x="733187" y="1594524"/>
                    <a:pt x="704474" y="1559185"/>
                  </a:cubicBezTo>
                  <a:cubicBezTo>
                    <a:pt x="675761" y="1523846"/>
                    <a:pt x="649256" y="1541516"/>
                    <a:pt x="571952" y="1373655"/>
                  </a:cubicBezTo>
                  <a:cubicBezTo>
                    <a:pt x="494648" y="1205794"/>
                    <a:pt x="289239" y="671290"/>
                    <a:pt x="240648" y="552020"/>
                  </a:cubicBezTo>
                  <a:cubicBezTo>
                    <a:pt x="192057" y="432750"/>
                    <a:pt x="211936" y="605028"/>
                    <a:pt x="280405" y="658037"/>
                  </a:cubicBezTo>
                  <a:cubicBezTo>
                    <a:pt x="348874" y="711046"/>
                    <a:pt x="607291" y="867863"/>
                    <a:pt x="651465" y="870072"/>
                  </a:cubicBezTo>
                  <a:cubicBezTo>
                    <a:pt x="695639" y="872281"/>
                    <a:pt x="651465" y="810438"/>
                    <a:pt x="545448" y="671290"/>
                  </a:cubicBezTo>
                  <a:cubicBezTo>
                    <a:pt x="439431" y="532142"/>
                    <a:pt x="-35439" y="-79667"/>
                    <a:pt x="2109" y="868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6" name="フリーフォーム 385">
              <a:extLst>
                <a:ext uri="{FF2B5EF4-FFF2-40B4-BE49-F238E27FC236}">
                  <a16:creationId xmlns:a16="http://schemas.microsoft.com/office/drawing/2014/main" id="{F15CE98B-290A-4E72-980B-0A10BEEE8BF9}"/>
                </a:ext>
              </a:extLst>
            </p:cNvPr>
            <p:cNvSpPr/>
            <p:nvPr/>
          </p:nvSpPr>
          <p:spPr>
            <a:xfrm>
              <a:off x="6006387" y="1751020"/>
              <a:ext cx="1762706" cy="6836588"/>
            </a:xfrm>
            <a:custGeom>
              <a:avLst/>
              <a:gdLst>
                <a:gd name="connsiteX0" fmla="*/ 23352 w 1762706"/>
                <a:gd name="connsiteY0" fmla="*/ 24771 h 6836588"/>
                <a:gd name="connsiteX1" fmla="*/ 646204 w 1762706"/>
                <a:gd name="connsiteY1" fmla="*/ 1482510 h 6836588"/>
                <a:gd name="connsiteX2" fmla="*/ 1043770 w 1762706"/>
                <a:gd name="connsiteY2" fmla="*/ 4212458 h 6836588"/>
                <a:gd name="connsiteX3" fmla="*/ 1070274 w 1762706"/>
                <a:gd name="connsiteY3" fmla="*/ 3549850 h 6836588"/>
                <a:gd name="connsiteX4" fmla="*/ 1679874 w 1762706"/>
                <a:gd name="connsiteY4" fmla="*/ 6584597 h 6836588"/>
                <a:gd name="connsiteX5" fmla="*/ 1640117 w 1762706"/>
                <a:gd name="connsiteY5" fmla="*/ 6200284 h 6836588"/>
                <a:gd name="connsiteX6" fmla="*/ 606448 w 1762706"/>
                <a:gd name="connsiteY6" fmla="*/ 2502928 h 6836588"/>
                <a:gd name="connsiteX7" fmla="*/ 394413 w 1762706"/>
                <a:gd name="connsiteY7" fmla="*/ 1045189 h 6836588"/>
                <a:gd name="connsiteX8" fmla="*/ 394413 w 1762706"/>
                <a:gd name="connsiteY8" fmla="*/ 1310232 h 6836588"/>
                <a:gd name="connsiteX9" fmla="*/ 328152 w 1762706"/>
                <a:gd name="connsiteY9" fmla="*/ 2900493 h 6836588"/>
                <a:gd name="connsiteX10" fmla="*/ 394413 w 1762706"/>
                <a:gd name="connsiteY10" fmla="*/ 2251137 h 6836588"/>
                <a:gd name="connsiteX11" fmla="*/ 89613 w 1762706"/>
                <a:gd name="connsiteY11" fmla="*/ 488597 h 6836588"/>
                <a:gd name="connsiteX12" fmla="*/ 89613 w 1762706"/>
                <a:gd name="connsiteY12" fmla="*/ 806650 h 6836588"/>
                <a:gd name="connsiteX13" fmla="*/ 129370 w 1762706"/>
                <a:gd name="connsiteY13" fmla="*/ 581363 h 6836588"/>
                <a:gd name="connsiteX14" fmla="*/ 23352 w 1762706"/>
                <a:gd name="connsiteY14" fmla="*/ 24771 h 683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62706" h="6836588">
                  <a:moveTo>
                    <a:pt x="23352" y="24771"/>
                  </a:moveTo>
                  <a:cubicBezTo>
                    <a:pt x="109491" y="174962"/>
                    <a:pt x="476134" y="784562"/>
                    <a:pt x="646204" y="1482510"/>
                  </a:cubicBezTo>
                  <a:cubicBezTo>
                    <a:pt x="816274" y="2180458"/>
                    <a:pt x="973092" y="3867901"/>
                    <a:pt x="1043770" y="4212458"/>
                  </a:cubicBezTo>
                  <a:cubicBezTo>
                    <a:pt x="1114448" y="4557015"/>
                    <a:pt x="964257" y="3154494"/>
                    <a:pt x="1070274" y="3549850"/>
                  </a:cubicBezTo>
                  <a:cubicBezTo>
                    <a:pt x="1176291" y="3945206"/>
                    <a:pt x="1584900" y="6142858"/>
                    <a:pt x="1679874" y="6584597"/>
                  </a:cubicBezTo>
                  <a:cubicBezTo>
                    <a:pt x="1774848" y="7026336"/>
                    <a:pt x="1819021" y="6880562"/>
                    <a:pt x="1640117" y="6200284"/>
                  </a:cubicBezTo>
                  <a:cubicBezTo>
                    <a:pt x="1461213" y="5520006"/>
                    <a:pt x="814065" y="3362110"/>
                    <a:pt x="606448" y="2502928"/>
                  </a:cubicBezTo>
                  <a:cubicBezTo>
                    <a:pt x="398831" y="1643746"/>
                    <a:pt x="429752" y="1243972"/>
                    <a:pt x="394413" y="1045189"/>
                  </a:cubicBezTo>
                  <a:cubicBezTo>
                    <a:pt x="359074" y="846406"/>
                    <a:pt x="405456" y="1001015"/>
                    <a:pt x="394413" y="1310232"/>
                  </a:cubicBezTo>
                  <a:cubicBezTo>
                    <a:pt x="383370" y="1619449"/>
                    <a:pt x="328152" y="2743676"/>
                    <a:pt x="328152" y="2900493"/>
                  </a:cubicBezTo>
                  <a:cubicBezTo>
                    <a:pt x="328152" y="3057310"/>
                    <a:pt x="434169" y="2653120"/>
                    <a:pt x="394413" y="2251137"/>
                  </a:cubicBezTo>
                  <a:cubicBezTo>
                    <a:pt x="354657" y="1849154"/>
                    <a:pt x="140413" y="729345"/>
                    <a:pt x="89613" y="488597"/>
                  </a:cubicBezTo>
                  <a:cubicBezTo>
                    <a:pt x="38813" y="247849"/>
                    <a:pt x="82987" y="791189"/>
                    <a:pt x="89613" y="806650"/>
                  </a:cubicBezTo>
                  <a:cubicBezTo>
                    <a:pt x="96239" y="822111"/>
                    <a:pt x="142622" y="711676"/>
                    <a:pt x="129370" y="581363"/>
                  </a:cubicBezTo>
                  <a:cubicBezTo>
                    <a:pt x="116118" y="451050"/>
                    <a:pt x="-62787" y="-125420"/>
                    <a:pt x="23352" y="2477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7" name="フリーフォーム 386">
              <a:extLst>
                <a:ext uri="{FF2B5EF4-FFF2-40B4-BE49-F238E27FC236}">
                  <a16:creationId xmlns:a16="http://schemas.microsoft.com/office/drawing/2014/main" id="{6D2DFA5C-7933-1525-3305-39BF0EC8998A}"/>
                </a:ext>
              </a:extLst>
            </p:cNvPr>
            <p:cNvSpPr/>
            <p:nvPr/>
          </p:nvSpPr>
          <p:spPr>
            <a:xfrm>
              <a:off x="6285277" y="2084199"/>
              <a:ext cx="1611996" cy="6820182"/>
            </a:xfrm>
            <a:custGeom>
              <a:avLst/>
              <a:gdLst>
                <a:gd name="connsiteX0" fmla="*/ 89019 w 1611996"/>
                <a:gd name="connsiteY0" fmla="*/ 393958 h 6820182"/>
                <a:gd name="connsiteX1" fmla="*/ 89019 w 1611996"/>
                <a:gd name="connsiteY1" fmla="*/ 446966 h 6820182"/>
                <a:gd name="connsiteX2" fmla="*/ 1003419 w 1611996"/>
                <a:gd name="connsiteY2" fmla="*/ 4449123 h 6820182"/>
                <a:gd name="connsiteX3" fmla="*/ 923906 w 1611996"/>
                <a:gd name="connsiteY3" fmla="*/ 4064810 h 6820182"/>
                <a:gd name="connsiteX4" fmla="*/ 1149193 w 1611996"/>
                <a:gd name="connsiteY4" fmla="*/ 5337018 h 6820182"/>
                <a:gd name="connsiteX5" fmla="*/ 1599766 w 1611996"/>
                <a:gd name="connsiteY5" fmla="*/ 6781505 h 6820182"/>
                <a:gd name="connsiteX6" fmla="*/ 1493749 w 1611996"/>
                <a:gd name="connsiteY6" fmla="*/ 6436949 h 6820182"/>
                <a:gd name="connsiteX7" fmla="*/ 234793 w 1611996"/>
                <a:gd name="connsiteY7" fmla="*/ 2487801 h 6820182"/>
                <a:gd name="connsiteX8" fmla="*/ 301053 w 1611996"/>
                <a:gd name="connsiteY8" fmla="*/ 2726340 h 6820182"/>
                <a:gd name="connsiteX9" fmla="*/ 566097 w 1611996"/>
                <a:gd name="connsiteY9" fmla="*/ 3097401 h 6820182"/>
                <a:gd name="connsiteX10" fmla="*/ 89019 w 1611996"/>
                <a:gd name="connsiteY10" fmla="*/ 393958 h 6820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1996" h="6820182">
                  <a:moveTo>
                    <a:pt x="89019" y="393958"/>
                  </a:moveTo>
                  <a:cubicBezTo>
                    <a:pt x="9506" y="-47781"/>
                    <a:pt x="-63381" y="-228895"/>
                    <a:pt x="89019" y="446966"/>
                  </a:cubicBezTo>
                  <a:cubicBezTo>
                    <a:pt x="241419" y="1122827"/>
                    <a:pt x="864271" y="3846149"/>
                    <a:pt x="1003419" y="4449123"/>
                  </a:cubicBezTo>
                  <a:cubicBezTo>
                    <a:pt x="1142567" y="5052097"/>
                    <a:pt x="899610" y="3916828"/>
                    <a:pt x="923906" y="4064810"/>
                  </a:cubicBezTo>
                  <a:cubicBezTo>
                    <a:pt x="948202" y="4212792"/>
                    <a:pt x="1036550" y="4884236"/>
                    <a:pt x="1149193" y="5337018"/>
                  </a:cubicBezTo>
                  <a:cubicBezTo>
                    <a:pt x="1261836" y="5789801"/>
                    <a:pt x="1542340" y="6598183"/>
                    <a:pt x="1599766" y="6781505"/>
                  </a:cubicBezTo>
                  <a:cubicBezTo>
                    <a:pt x="1657192" y="6964827"/>
                    <a:pt x="1493749" y="6436949"/>
                    <a:pt x="1493749" y="6436949"/>
                  </a:cubicBezTo>
                  <a:lnTo>
                    <a:pt x="234793" y="2487801"/>
                  </a:lnTo>
                  <a:cubicBezTo>
                    <a:pt x="36010" y="1869366"/>
                    <a:pt x="245836" y="2624740"/>
                    <a:pt x="301053" y="2726340"/>
                  </a:cubicBezTo>
                  <a:cubicBezTo>
                    <a:pt x="356270" y="2827940"/>
                    <a:pt x="601436" y="3486131"/>
                    <a:pt x="566097" y="3097401"/>
                  </a:cubicBezTo>
                  <a:cubicBezTo>
                    <a:pt x="530758" y="2708671"/>
                    <a:pt x="168532" y="835697"/>
                    <a:pt x="89019" y="393958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8" name="フリーフォーム 387">
              <a:extLst>
                <a:ext uri="{FF2B5EF4-FFF2-40B4-BE49-F238E27FC236}">
                  <a16:creationId xmlns:a16="http://schemas.microsoft.com/office/drawing/2014/main" id="{6653449E-BFE6-2423-547F-A18CF41B1635}"/>
                </a:ext>
              </a:extLst>
            </p:cNvPr>
            <p:cNvSpPr/>
            <p:nvPr/>
          </p:nvSpPr>
          <p:spPr>
            <a:xfrm>
              <a:off x="5981946" y="2675114"/>
              <a:ext cx="1031660" cy="6296053"/>
            </a:xfrm>
            <a:custGeom>
              <a:avLst/>
              <a:gdLst>
                <a:gd name="connsiteX0" fmla="*/ 352593 w 1031660"/>
                <a:gd name="connsiteY0" fmla="*/ 68086 h 6296053"/>
                <a:gd name="connsiteX1" fmla="*/ 153811 w 1031660"/>
                <a:gd name="connsiteY1" fmla="*/ 2983564 h 6296053"/>
                <a:gd name="connsiteX2" fmla="*/ 193567 w 1031660"/>
                <a:gd name="connsiteY2" fmla="*/ 2731773 h 6296053"/>
                <a:gd name="connsiteX3" fmla="*/ 34541 w 1031660"/>
                <a:gd name="connsiteY3" fmla="*/ 5978556 h 6296053"/>
                <a:gd name="connsiteX4" fmla="*/ 61045 w 1031660"/>
                <a:gd name="connsiteY4" fmla="*/ 5766521 h 6296053"/>
                <a:gd name="connsiteX5" fmla="*/ 657393 w 1031660"/>
                <a:gd name="connsiteY5" fmla="*/ 2784782 h 6296053"/>
                <a:gd name="connsiteX6" fmla="*/ 644141 w 1031660"/>
                <a:gd name="connsiteY6" fmla="*/ 2970312 h 6296053"/>
                <a:gd name="connsiteX7" fmla="*/ 405602 w 1031660"/>
                <a:gd name="connsiteY7" fmla="*/ 4494312 h 6296053"/>
                <a:gd name="connsiteX8" fmla="*/ 975445 w 1031660"/>
                <a:gd name="connsiteY8" fmla="*/ 6164086 h 6296053"/>
                <a:gd name="connsiteX9" fmla="*/ 935689 w 1031660"/>
                <a:gd name="connsiteY9" fmla="*/ 6018312 h 6296053"/>
                <a:gd name="connsiteX10" fmla="*/ 312837 w 1031660"/>
                <a:gd name="connsiteY10" fmla="*/ 4653338 h 6296053"/>
                <a:gd name="connsiteX11" fmla="*/ 736906 w 1031660"/>
                <a:gd name="connsiteY11" fmla="*/ 863216 h 6296053"/>
                <a:gd name="connsiteX12" fmla="*/ 683897 w 1031660"/>
                <a:gd name="connsiteY12" fmla="*/ 1128260 h 6296053"/>
                <a:gd name="connsiteX13" fmla="*/ 538124 w 1031660"/>
                <a:gd name="connsiteY13" fmla="*/ 1539077 h 6296053"/>
                <a:gd name="connsiteX14" fmla="*/ 538124 w 1031660"/>
                <a:gd name="connsiteY14" fmla="*/ 1472816 h 6296053"/>
                <a:gd name="connsiteX15" fmla="*/ 591132 w 1031660"/>
                <a:gd name="connsiteY15" fmla="*/ 969234 h 6296053"/>
                <a:gd name="connsiteX16" fmla="*/ 352593 w 1031660"/>
                <a:gd name="connsiteY16" fmla="*/ 68086 h 6296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31660" h="6296053">
                  <a:moveTo>
                    <a:pt x="352593" y="68086"/>
                  </a:moveTo>
                  <a:cubicBezTo>
                    <a:pt x="279706" y="403808"/>
                    <a:pt x="180315" y="2539616"/>
                    <a:pt x="153811" y="2983564"/>
                  </a:cubicBezTo>
                  <a:cubicBezTo>
                    <a:pt x="127307" y="3427512"/>
                    <a:pt x="213445" y="2232608"/>
                    <a:pt x="193567" y="2731773"/>
                  </a:cubicBezTo>
                  <a:cubicBezTo>
                    <a:pt x="173689" y="3230938"/>
                    <a:pt x="56628" y="5472765"/>
                    <a:pt x="34541" y="5978556"/>
                  </a:cubicBezTo>
                  <a:cubicBezTo>
                    <a:pt x="12454" y="6484347"/>
                    <a:pt x="-42764" y="6298817"/>
                    <a:pt x="61045" y="5766521"/>
                  </a:cubicBezTo>
                  <a:cubicBezTo>
                    <a:pt x="164854" y="5234225"/>
                    <a:pt x="560210" y="3250817"/>
                    <a:pt x="657393" y="2784782"/>
                  </a:cubicBezTo>
                  <a:cubicBezTo>
                    <a:pt x="754576" y="2318747"/>
                    <a:pt x="686106" y="2685390"/>
                    <a:pt x="644141" y="2970312"/>
                  </a:cubicBezTo>
                  <a:cubicBezTo>
                    <a:pt x="602176" y="3255234"/>
                    <a:pt x="350385" y="3962016"/>
                    <a:pt x="405602" y="4494312"/>
                  </a:cubicBezTo>
                  <a:cubicBezTo>
                    <a:pt x="460819" y="5026608"/>
                    <a:pt x="887097" y="5910086"/>
                    <a:pt x="975445" y="6164086"/>
                  </a:cubicBezTo>
                  <a:cubicBezTo>
                    <a:pt x="1063793" y="6418086"/>
                    <a:pt x="1046124" y="6270103"/>
                    <a:pt x="935689" y="6018312"/>
                  </a:cubicBezTo>
                  <a:cubicBezTo>
                    <a:pt x="825254" y="5766521"/>
                    <a:pt x="345967" y="5512521"/>
                    <a:pt x="312837" y="4653338"/>
                  </a:cubicBezTo>
                  <a:cubicBezTo>
                    <a:pt x="279707" y="3794155"/>
                    <a:pt x="675063" y="1450729"/>
                    <a:pt x="736906" y="863216"/>
                  </a:cubicBezTo>
                  <a:cubicBezTo>
                    <a:pt x="798749" y="275703"/>
                    <a:pt x="717027" y="1015617"/>
                    <a:pt x="683897" y="1128260"/>
                  </a:cubicBezTo>
                  <a:cubicBezTo>
                    <a:pt x="650767" y="1240904"/>
                    <a:pt x="562419" y="1481651"/>
                    <a:pt x="538124" y="1539077"/>
                  </a:cubicBezTo>
                  <a:cubicBezTo>
                    <a:pt x="513829" y="1596503"/>
                    <a:pt x="529289" y="1567790"/>
                    <a:pt x="538124" y="1472816"/>
                  </a:cubicBezTo>
                  <a:cubicBezTo>
                    <a:pt x="546959" y="1377842"/>
                    <a:pt x="626471" y="1203356"/>
                    <a:pt x="591132" y="969234"/>
                  </a:cubicBezTo>
                  <a:cubicBezTo>
                    <a:pt x="555793" y="735112"/>
                    <a:pt x="425480" y="-267636"/>
                    <a:pt x="352593" y="6808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9" name="フリーフォーム 388">
              <a:extLst>
                <a:ext uri="{FF2B5EF4-FFF2-40B4-BE49-F238E27FC236}">
                  <a16:creationId xmlns:a16="http://schemas.microsoft.com/office/drawing/2014/main" id="{59051B6A-E957-6106-8275-CE1C323945F3}"/>
                </a:ext>
              </a:extLst>
            </p:cNvPr>
            <p:cNvSpPr/>
            <p:nvPr/>
          </p:nvSpPr>
          <p:spPr>
            <a:xfrm>
              <a:off x="6486925" y="2510073"/>
              <a:ext cx="1663978" cy="6167883"/>
            </a:xfrm>
            <a:custGeom>
              <a:avLst/>
              <a:gdLst>
                <a:gd name="connsiteX0" fmla="*/ 430710 w 1663978"/>
                <a:gd name="connsiteY0" fmla="*/ 1425823 h 6167883"/>
                <a:gd name="connsiteX1" fmla="*/ 417458 w 1663978"/>
                <a:gd name="connsiteY1" fmla="*/ 1492084 h 6167883"/>
                <a:gd name="connsiteX2" fmla="*/ 947545 w 1663978"/>
                <a:gd name="connsiteY2" fmla="*/ 3678692 h 6167883"/>
                <a:gd name="connsiteX3" fmla="*/ 1225840 w 1663978"/>
                <a:gd name="connsiteY3" fmla="*/ 5030414 h 6167883"/>
                <a:gd name="connsiteX4" fmla="*/ 1649910 w 1663978"/>
                <a:gd name="connsiteY4" fmla="*/ 6130344 h 6167883"/>
                <a:gd name="connsiteX5" fmla="*/ 1570397 w 1663978"/>
                <a:gd name="connsiteY5" fmla="*/ 5931562 h 6167883"/>
                <a:gd name="connsiteX6" fmla="*/ 364449 w 1663978"/>
                <a:gd name="connsiteY6" fmla="*/ 2737788 h 6167883"/>
                <a:gd name="connsiteX7" fmla="*/ 404205 w 1663978"/>
                <a:gd name="connsiteY7" fmla="*/ 2870310 h 6167883"/>
                <a:gd name="connsiteX8" fmla="*/ 46397 w 1663978"/>
                <a:gd name="connsiteY8" fmla="*/ 180118 h 6167883"/>
                <a:gd name="connsiteX9" fmla="*/ 46397 w 1663978"/>
                <a:gd name="connsiteY9" fmla="*/ 392153 h 6167883"/>
                <a:gd name="connsiteX10" fmla="*/ 430710 w 1663978"/>
                <a:gd name="connsiteY10" fmla="*/ 1558344 h 6167883"/>
                <a:gd name="connsiteX11" fmla="*/ 430710 w 1663978"/>
                <a:gd name="connsiteY11" fmla="*/ 1425823 h 616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3978" h="6167883">
                  <a:moveTo>
                    <a:pt x="430710" y="1425823"/>
                  </a:moveTo>
                  <a:cubicBezTo>
                    <a:pt x="428501" y="1414780"/>
                    <a:pt x="331319" y="1116606"/>
                    <a:pt x="417458" y="1492084"/>
                  </a:cubicBezTo>
                  <a:cubicBezTo>
                    <a:pt x="503597" y="1867562"/>
                    <a:pt x="812815" y="3088970"/>
                    <a:pt x="947545" y="3678692"/>
                  </a:cubicBezTo>
                  <a:cubicBezTo>
                    <a:pt x="1082275" y="4268414"/>
                    <a:pt x="1108779" y="4621805"/>
                    <a:pt x="1225840" y="5030414"/>
                  </a:cubicBezTo>
                  <a:cubicBezTo>
                    <a:pt x="1342901" y="5439023"/>
                    <a:pt x="1592484" y="5980153"/>
                    <a:pt x="1649910" y="6130344"/>
                  </a:cubicBezTo>
                  <a:cubicBezTo>
                    <a:pt x="1707336" y="6280535"/>
                    <a:pt x="1570397" y="5931562"/>
                    <a:pt x="1570397" y="5931562"/>
                  </a:cubicBezTo>
                  <a:lnTo>
                    <a:pt x="364449" y="2737788"/>
                  </a:lnTo>
                  <a:cubicBezTo>
                    <a:pt x="170084" y="2227579"/>
                    <a:pt x="457214" y="3296588"/>
                    <a:pt x="404205" y="2870310"/>
                  </a:cubicBezTo>
                  <a:cubicBezTo>
                    <a:pt x="351196" y="2444032"/>
                    <a:pt x="106032" y="593144"/>
                    <a:pt x="46397" y="180118"/>
                  </a:cubicBezTo>
                  <a:cubicBezTo>
                    <a:pt x="-13238" y="-232908"/>
                    <a:pt x="-17655" y="162449"/>
                    <a:pt x="46397" y="392153"/>
                  </a:cubicBezTo>
                  <a:cubicBezTo>
                    <a:pt x="110449" y="621857"/>
                    <a:pt x="366658" y="1392692"/>
                    <a:pt x="430710" y="1558344"/>
                  </a:cubicBezTo>
                  <a:cubicBezTo>
                    <a:pt x="494762" y="1723996"/>
                    <a:pt x="432919" y="1436866"/>
                    <a:pt x="430710" y="142582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0" name="フリーフォーム 389">
              <a:extLst>
                <a:ext uri="{FF2B5EF4-FFF2-40B4-BE49-F238E27FC236}">
                  <a16:creationId xmlns:a16="http://schemas.microsoft.com/office/drawing/2014/main" id="{143693AC-2F0A-CC98-C059-DC01F3F74976}"/>
                </a:ext>
              </a:extLst>
            </p:cNvPr>
            <p:cNvSpPr/>
            <p:nvPr/>
          </p:nvSpPr>
          <p:spPr>
            <a:xfrm>
              <a:off x="6224331" y="3295968"/>
              <a:ext cx="1481697" cy="5934107"/>
            </a:xfrm>
            <a:custGeom>
              <a:avLst/>
              <a:gdLst>
                <a:gd name="connsiteX0" fmla="*/ 335495 w 1481697"/>
                <a:gd name="connsiteY0" fmla="*/ 96589 h 5934107"/>
                <a:gd name="connsiteX1" fmla="*/ 4191 w 1481697"/>
                <a:gd name="connsiteY1" fmla="*/ 3502397 h 5934107"/>
                <a:gd name="connsiteX2" fmla="*/ 613791 w 1481697"/>
                <a:gd name="connsiteY2" fmla="*/ 5225180 h 5934107"/>
                <a:gd name="connsiteX3" fmla="*/ 560782 w 1481697"/>
                <a:gd name="connsiteY3" fmla="*/ 5039649 h 5934107"/>
                <a:gd name="connsiteX4" fmla="*/ 295739 w 1481697"/>
                <a:gd name="connsiteY4" fmla="*/ 3184345 h 5934107"/>
                <a:gd name="connsiteX5" fmla="*/ 308991 w 1481697"/>
                <a:gd name="connsiteY5" fmla="*/ 3436136 h 5934107"/>
                <a:gd name="connsiteX6" fmla="*/ 1382417 w 1481697"/>
                <a:gd name="connsiteY6" fmla="*/ 5569736 h 5934107"/>
                <a:gd name="connsiteX7" fmla="*/ 1342660 w 1481697"/>
                <a:gd name="connsiteY7" fmla="*/ 5423962 h 5934107"/>
                <a:gd name="connsiteX8" fmla="*/ 574034 w 1481697"/>
                <a:gd name="connsiteY8" fmla="*/ 613423 h 5934107"/>
                <a:gd name="connsiteX9" fmla="*/ 574034 w 1481697"/>
                <a:gd name="connsiteY9" fmla="*/ 891719 h 5934107"/>
                <a:gd name="connsiteX10" fmla="*/ 229478 w 1481697"/>
                <a:gd name="connsiteY10" fmla="*/ 2084415 h 5934107"/>
                <a:gd name="connsiteX11" fmla="*/ 229478 w 1481697"/>
                <a:gd name="connsiteY11" fmla="*/ 1872380 h 5934107"/>
                <a:gd name="connsiteX12" fmla="*/ 149965 w 1481697"/>
                <a:gd name="connsiteY12" fmla="*/ 1010989 h 5934107"/>
                <a:gd name="connsiteX13" fmla="*/ 335495 w 1481697"/>
                <a:gd name="connsiteY13" fmla="*/ 96589 h 5934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1697" h="5934107">
                  <a:moveTo>
                    <a:pt x="335495" y="96589"/>
                  </a:moveTo>
                  <a:cubicBezTo>
                    <a:pt x="311199" y="511824"/>
                    <a:pt x="-42192" y="2647632"/>
                    <a:pt x="4191" y="3502397"/>
                  </a:cubicBezTo>
                  <a:cubicBezTo>
                    <a:pt x="50574" y="4357162"/>
                    <a:pt x="521026" y="4968971"/>
                    <a:pt x="613791" y="5225180"/>
                  </a:cubicBezTo>
                  <a:cubicBezTo>
                    <a:pt x="706556" y="5481389"/>
                    <a:pt x="613791" y="5379788"/>
                    <a:pt x="560782" y="5039649"/>
                  </a:cubicBezTo>
                  <a:cubicBezTo>
                    <a:pt x="507773" y="4699510"/>
                    <a:pt x="337704" y="3451597"/>
                    <a:pt x="295739" y="3184345"/>
                  </a:cubicBezTo>
                  <a:cubicBezTo>
                    <a:pt x="253774" y="2917093"/>
                    <a:pt x="127878" y="3038571"/>
                    <a:pt x="308991" y="3436136"/>
                  </a:cubicBezTo>
                  <a:cubicBezTo>
                    <a:pt x="490104" y="3833701"/>
                    <a:pt x="1210139" y="5238432"/>
                    <a:pt x="1382417" y="5569736"/>
                  </a:cubicBezTo>
                  <a:cubicBezTo>
                    <a:pt x="1554695" y="5901040"/>
                    <a:pt x="1477390" y="6250014"/>
                    <a:pt x="1342660" y="5423962"/>
                  </a:cubicBezTo>
                  <a:cubicBezTo>
                    <a:pt x="1207930" y="4597910"/>
                    <a:pt x="702138" y="1368797"/>
                    <a:pt x="574034" y="613423"/>
                  </a:cubicBezTo>
                  <a:cubicBezTo>
                    <a:pt x="445930" y="-141951"/>
                    <a:pt x="631460" y="646554"/>
                    <a:pt x="574034" y="891719"/>
                  </a:cubicBezTo>
                  <a:cubicBezTo>
                    <a:pt x="516608" y="1136884"/>
                    <a:pt x="286904" y="1920972"/>
                    <a:pt x="229478" y="2084415"/>
                  </a:cubicBezTo>
                  <a:cubicBezTo>
                    <a:pt x="172052" y="2247858"/>
                    <a:pt x="242730" y="2051284"/>
                    <a:pt x="229478" y="1872380"/>
                  </a:cubicBezTo>
                  <a:cubicBezTo>
                    <a:pt x="216226" y="1693476"/>
                    <a:pt x="130087" y="1300328"/>
                    <a:pt x="149965" y="1010989"/>
                  </a:cubicBezTo>
                  <a:cubicBezTo>
                    <a:pt x="169843" y="721650"/>
                    <a:pt x="359791" y="-318646"/>
                    <a:pt x="335495" y="9658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1" name="フリーフォーム 390">
              <a:extLst>
                <a:ext uri="{FF2B5EF4-FFF2-40B4-BE49-F238E27FC236}">
                  <a16:creationId xmlns:a16="http://schemas.microsoft.com/office/drawing/2014/main" id="{D6BCCE2F-B866-8BB0-99F0-BC4C6AF56560}"/>
                </a:ext>
              </a:extLst>
            </p:cNvPr>
            <p:cNvSpPr/>
            <p:nvPr/>
          </p:nvSpPr>
          <p:spPr>
            <a:xfrm>
              <a:off x="6512181" y="5857047"/>
              <a:ext cx="1642291" cy="3375741"/>
            </a:xfrm>
            <a:custGeom>
              <a:avLst/>
              <a:gdLst>
                <a:gd name="connsiteX0" fmla="*/ 339193 w 1642291"/>
                <a:gd name="connsiteY0" fmla="*/ 414 h 3375741"/>
                <a:gd name="connsiteX1" fmla="*/ 1107819 w 1642291"/>
                <a:gd name="connsiteY1" fmla="*/ 1365388 h 3375741"/>
                <a:gd name="connsiteX2" fmla="*/ 1571645 w 1642291"/>
                <a:gd name="connsiteY2" fmla="*/ 3127927 h 3375741"/>
                <a:gd name="connsiteX3" fmla="*/ 1545141 w 1642291"/>
                <a:gd name="connsiteY3" fmla="*/ 2968901 h 3375741"/>
                <a:gd name="connsiteX4" fmla="*/ 670497 w 1642291"/>
                <a:gd name="connsiteY4" fmla="*/ 941318 h 3375741"/>
                <a:gd name="connsiteX5" fmla="*/ 736758 w 1642291"/>
                <a:gd name="connsiteY5" fmla="*/ 1219614 h 3375741"/>
                <a:gd name="connsiteX6" fmla="*/ 1054810 w 1642291"/>
                <a:gd name="connsiteY6" fmla="*/ 3326710 h 3375741"/>
                <a:gd name="connsiteX7" fmla="*/ 948793 w 1642291"/>
                <a:gd name="connsiteY7" fmla="*/ 2584588 h 3375741"/>
                <a:gd name="connsiteX8" fmla="*/ 7889 w 1642291"/>
                <a:gd name="connsiteY8" fmla="*/ 1219614 h 3375741"/>
                <a:gd name="connsiteX9" fmla="*/ 498219 w 1642291"/>
                <a:gd name="connsiteY9" fmla="*/ 1921979 h 3375741"/>
                <a:gd name="connsiteX10" fmla="*/ 498219 w 1642291"/>
                <a:gd name="connsiteY10" fmla="*/ 1497910 h 3375741"/>
                <a:gd name="connsiteX11" fmla="*/ 339193 w 1642291"/>
                <a:gd name="connsiteY11" fmla="*/ 414 h 33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2291" h="3375741">
                  <a:moveTo>
                    <a:pt x="339193" y="414"/>
                  </a:moveTo>
                  <a:cubicBezTo>
                    <a:pt x="440793" y="-21673"/>
                    <a:pt x="902410" y="844136"/>
                    <a:pt x="1107819" y="1365388"/>
                  </a:cubicBezTo>
                  <a:cubicBezTo>
                    <a:pt x="1313228" y="1886640"/>
                    <a:pt x="1498758" y="2860675"/>
                    <a:pt x="1571645" y="3127927"/>
                  </a:cubicBezTo>
                  <a:cubicBezTo>
                    <a:pt x="1644532" y="3395179"/>
                    <a:pt x="1695332" y="3333336"/>
                    <a:pt x="1545141" y="2968901"/>
                  </a:cubicBezTo>
                  <a:cubicBezTo>
                    <a:pt x="1394950" y="2604466"/>
                    <a:pt x="805227" y="1232866"/>
                    <a:pt x="670497" y="941318"/>
                  </a:cubicBezTo>
                  <a:cubicBezTo>
                    <a:pt x="535767" y="649770"/>
                    <a:pt x="672706" y="822049"/>
                    <a:pt x="736758" y="1219614"/>
                  </a:cubicBezTo>
                  <a:cubicBezTo>
                    <a:pt x="800810" y="1617179"/>
                    <a:pt x="1019471" y="3099215"/>
                    <a:pt x="1054810" y="3326710"/>
                  </a:cubicBezTo>
                  <a:cubicBezTo>
                    <a:pt x="1090149" y="3554205"/>
                    <a:pt x="1123280" y="2935771"/>
                    <a:pt x="948793" y="2584588"/>
                  </a:cubicBezTo>
                  <a:cubicBezTo>
                    <a:pt x="774306" y="2233405"/>
                    <a:pt x="82985" y="1330049"/>
                    <a:pt x="7889" y="1219614"/>
                  </a:cubicBezTo>
                  <a:cubicBezTo>
                    <a:pt x="-67207" y="1109179"/>
                    <a:pt x="416497" y="1875596"/>
                    <a:pt x="498219" y="1921979"/>
                  </a:cubicBezTo>
                  <a:cubicBezTo>
                    <a:pt x="579941" y="1968362"/>
                    <a:pt x="522515" y="1820379"/>
                    <a:pt x="498219" y="1497910"/>
                  </a:cubicBezTo>
                  <a:cubicBezTo>
                    <a:pt x="473923" y="1175441"/>
                    <a:pt x="237593" y="22501"/>
                    <a:pt x="339193" y="414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2" name="フリーフォーム 391">
              <a:extLst>
                <a:ext uri="{FF2B5EF4-FFF2-40B4-BE49-F238E27FC236}">
                  <a16:creationId xmlns:a16="http://schemas.microsoft.com/office/drawing/2014/main" id="{3FE309FB-CDA9-3658-66F0-6DAD89A87295}"/>
                </a:ext>
              </a:extLst>
            </p:cNvPr>
            <p:cNvSpPr/>
            <p:nvPr/>
          </p:nvSpPr>
          <p:spPr>
            <a:xfrm>
              <a:off x="5885454" y="6068585"/>
              <a:ext cx="1829186" cy="2774339"/>
            </a:xfrm>
            <a:custGeom>
              <a:avLst/>
              <a:gdLst>
                <a:gd name="connsiteX0" fmla="*/ 674372 w 1829186"/>
                <a:gd name="connsiteY0" fmla="*/ 911 h 2774339"/>
                <a:gd name="connsiteX1" fmla="*/ 873155 w 1829186"/>
                <a:gd name="connsiteY1" fmla="*/ 1326128 h 2774339"/>
                <a:gd name="connsiteX2" fmla="*/ 1800807 w 1829186"/>
                <a:gd name="connsiteY2" fmla="*/ 2730858 h 2774339"/>
                <a:gd name="connsiteX3" fmla="*/ 1602024 w 1829186"/>
                <a:gd name="connsiteY3" fmla="*/ 2333293 h 2774339"/>
                <a:gd name="connsiteX4" fmla="*/ 1721294 w 1829186"/>
                <a:gd name="connsiteY4" fmla="*/ 2624841 h 2774339"/>
                <a:gd name="connsiteX5" fmla="*/ 661120 w 1829186"/>
                <a:gd name="connsiteY5" fmla="*/ 1683937 h 2774339"/>
                <a:gd name="connsiteX6" fmla="*/ 740633 w 1829186"/>
                <a:gd name="connsiteY6" fmla="*/ 1895972 h 2774339"/>
                <a:gd name="connsiteX7" fmla="*/ 992424 w 1829186"/>
                <a:gd name="connsiteY7" fmla="*/ 2691102 h 2774339"/>
                <a:gd name="connsiteX8" fmla="*/ 727381 w 1829186"/>
                <a:gd name="connsiteY8" fmla="*/ 2174267 h 2774339"/>
                <a:gd name="connsiteX9" fmla="*/ 965920 w 1829186"/>
                <a:gd name="connsiteY9" fmla="*/ 2744111 h 2774339"/>
                <a:gd name="connsiteX10" fmla="*/ 912911 w 1829186"/>
                <a:gd name="connsiteY10" fmla="*/ 2638093 h 2774339"/>
                <a:gd name="connsiteX11" fmla="*/ 51520 w 1829186"/>
                <a:gd name="connsiteY11" fmla="*/ 2147763 h 2774339"/>
                <a:gd name="connsiteX12" fmla="*/ 104529 w 1829186"/>
                <a:gd name="connsiteY12" fmla="*/ 2134511 h 2774339"/>
                <a:gd name="connsiteX13" fmla="*/ 157537 w 1829186"/>
                <a:gd name="connsiteY13" fmla="*/ 2001989 h 2774339"/>
                <a:gd name="connsiteX14" fmla="*/ 462337 w 1829186"/>
                <a:gd name="connsiteY14" fmla="*/ 663519 h 2774339"/>
                <a:gd name="connsiteX15" fmla="*/ 462337 w 1829186"/>
                <a:gd name="connsiteY15" fmla="*/ 875554 h 2774339"/>
                <a:gd name="connsiteX16" fmla="*/ 568355 w 1829186"/>
                <a:gd name="connsiteY16" fmla="*/ 1114093 h 2774339"/>
                <a:gd name="connsiteX17" fmla="*/ 674372 w 1829186"/>
                <a:gd name="connsiteY17" fmla="*/ 911 h 2774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29186" h="2774339">
                  <a:moveTo>
                    <a:pt x="674372" y="911"/>
                  </a:moveTo>
                  <a:cubicBezTo>
                    <a:pt x="725172" y="36250"/>
                    <a:pt x="685416" y="871137"/>
                    <a:pt x="873155" y="1326128"/>
                  </a:cubicBezTo>
                  <a:cubicBezTo>
                    <a:pt x="1060894" y="1781119"/>
                    <a:pt x="1679329" y="2562997"/>
                    <a:pt x="1800807" y="2730858"/>
                  </a:cubicBezTo>
                  <a:cubicBezTo>
                    <a:pt x="1922285" y="2898719"/>
                    <a:pt x="1615276" y="2350962"/>
                    <a:pt x="1602024" y="2333293"/>
                  </a:cubicBezTo>
                  <a:cubicBezTo>
                    <a:pt x="1588772" y="2315624"/>
                    <a:pt x="1878111" y="2733067"/>
                    <a:pt x="1721294" y="2624841"/>
                  </a:cubicBezTo>
                  <a:cubicBezTo>
                    <a:pt x="1564477" y="2516615"/>
                    <a:pt x="824563" y="1805415"/>
                    <a:pt x="661120" y="1683937"/>
                  </a:cubicBezTo>
                  <a:cubicBezTo>
                    <a:pt x="497677" y="1562459"/>
                    <a:pt x="685416" y="1728111"/>
                    <a:pt x="740633" y="1895972"/>
                  </a:cubicBezTo>
                  <a:cubicBezTo>
                    <a:pt x="795850" y="2063833"/>
                    <a:pt x="994633" y="2644720"/>
                    <a:pt x="992424" y="2691102"/>
                  </a:cubicBezTo>
                  <a:cubicBezTo>
                    <a:pt x="990215" y="2737484"/>
                    <a:pt x="731798" y="2165432"/>
                    <a:pt x="727381" y="2174267"/>
                  </a:cubicBezTo>
                  <a:cubicBezTo>
                    <a:pt x="722964" y="2183102"/>
                    <a:pt x="965920" y="2744111"/>
                    <a:pt x="965920" y="2744111"/>
                  </a:cubicBezTo>
                  <a:cubicBezTo>
                    <a:pt x="996842" y="2821415"/>
                    <a:pt x="1065311" y="2737484"/>
                    <a:pt x="912911" y="2638093"/>
                  </a:cubicBezTo>
                  <a:cubicBezTo>
                    <a:pt x="760511" y="2538702"/>
                    <a:pt x="51520" y="2147763"/>
                    <a:pt x="51520" y="2147763"/>
                  </a:cubicBezTo>
                  <a:cubicBezTo>
                    <a:pt x="-83210" y="2063833"/>
                    <a:pt x="86860" y="2158807"/>
                    <a:pt x="104529" y="2134511"/>
                  </a:cubicBezTo>
                  <a:cubicBezTo>
                    <a:pt x="122198" y="2110215"/>
                    <a:pt x="97902" y="2247154"/>
                    <a:pt x="157537" y="2001989"/>
                  </a:cubicBezTo>
                  <a:cubicBezTo>
                    <a:pt x="217172" y="1756824"/>
                    <a:pt x="411537" y="851258"/>
                    <a:pt x="462337" y="663519"/>
                  </a:cubicBezTo>
                  <a:cubicBezTo>
                    <a:pt x="513137" y="475780"/>
                    <a:pt x="444667" y="800458"/>
                    <a:pt x="462337" y="875554"/>
                  </a:cubicBezTo>
                  <a:cubicBezTo>
                    <a:pt x="480007" y="950650"/>
                    <a:pt x="533016" y="1259867"/>
                    <a:pt x="568355" y="1114093"/>
                  </a:cubicBezTo>
                  <a:cubicBezTo>
                    <a:pt x="603694" y="968319"/>
                    <a:pt x="623572" y="-34428"/>
                    <a:pt x="674372" y="91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3" name="フリーフォーム 392">
              <a:extLst>
                <a:ext uri="{FF2B5EF4-FFF2-40B4-BE49-F238E27FC236}">
                  <a16:creationId xmlns:a16="http://schemas.microsoft.com/office/drawing/2014/main" id="{7A8A6943-3B6A-2907-361D-51956A6AE885}"/>
                </a:ext>
              </a:extLst>
            </p:cNvPr>
            <p:cNvSpPr/>
            <p:nvPr/>
          </p:nvSpPr>
          <p:spPr>
            <a:xfrm>
              <a:off x="2622871" y="6002935"/>
              <a:ext cx="1263316" cy="3331901"/>
            </a:xfrm>
            <a:custGeom>
              <a:avLst/>
              <a:gdLst>
                <a:gd name="connsiteX0" fmla="*/ 623912 w 1263316"/>
                <a:gd name="connsiteY0" fmla="*/ 300 h 3331901"/>
                <a:gd name="connsiteX1" fmla="*/ 319112 w 1263316"/>
                <a:gd name="connsiteY1" fmla="*/ 1444787 h 3331901"/>
                <a:gd name="connsiteX2" fmla="*/ 292607 w 1263316"/>
                <a:gd name="connsiteY2" fmla="*/ 1590561 h 3331901"/>
                <a:gd name="connsiteX3" fmla="*/ 1193755 w 1263316"/>
                <a:gd name="connsiteY3" fmla="*/ 3233830 h 3331901"/>
                <a:gd name="connsiteX4" fmla="*/ 1100990 w 1263316"/>
                <a:gd name="connsiteY4" fmla="*/ 3048300 h 3331901"/>
                <a:gd name="connsiteX5" fmla="*/ 292607 w 1263316"/>
                <a:gd name="connsiteY5" fmla="*/ 2253169 h 3331901"/>
                <a:gd name="connsiteX6" fmla="*/ 252851 w 1263316"/>
                <a:gd name="connsiteY6" fmla="*/ 2345935 h 3331901"/>
                <a:gd name="connsiteX7" fmla="*/ 213094 w 1263316"/>
                <a:gd name="connsiteY7" fmla="*/ 3114561 h 3331901"/>
                <a:gd name="connsiteX8" fmla="*/ 1059 w 1263316"/>
                <a:gd name="connsiteY8" fmla="*/ 2557969 h 3331901"/>
                <a:gd name="connsiteX9" fmla="*/ 133581 w 1263316"/>
                <a:gd name="connsiteY9" fmla="*/ 2054387 h 3331901"/>
                <a:gd name="connsiteX10" fmla="*/ 186590 w 1263316"/>
                <a:gd name="connsiteY10" fmla="*/ 1564056 h 3331901"/>
                <a:gd name="connsiteX11" fmla="*/ 279355 w 1263316"/>
                <a:gd name="connsiteY11" fmla="*/ 967708 h 3331901"/>
                <a:gd name="connsiteX12" fmla="*/ 252851 w 1263316"/>
                <a:gd name="connsiteY12" fmla="*/ 1577308 h 3331901"/>
                <a:gd name="connsiteX13" fmla="*/ 623912 w 1263316"/>
                <a:gd name="connsiteY13" fmla="*/ 300 h 333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3316" h="3331901">
                  <a:moveTo>
                    <a:pt x="623912" y="300"/>
                  </a:moveTo>
                  <a:cubicBezTo>
                    <a:pt x="634955" y="-21787"/>
                    <a:pt x="374329" y="1179744"/>
                    <a:pt x="319112" y="1444787"/>
                  </a:cubicBezTo>
                  <a:cubicBezTo>
                    <a:pt x="263895" y="1709830"/>
                    <a:pt x="146833" y="1292387"/>
                    <a:pt x="292607" y="1590561"/>
                  </a:cubicBezTo>
                  <a:cubicBezTo>
                    <a:pt x="438381" y="1888735"/>
                    <a:pt x="1059025" y="2990874"/>
                    <a:pt x="1193755" y="3233830"/>
                  </a:cubicBezTo>
                  <a:cubicBezTo>
                    <a:pt x="1328485" y="3476786"/>
                    <a:pt x="1251181" y="3211743"/>
                    <a:pt x="1100990" y="3048300"/>
                  </a:cubicBezTo>
                  <a:cubicBezTo>
                    <a:pt x="950799" y="2884857"/>
                    <a:pt x="433963" y="2370230"/>
                    <a:pt x="292607" y="2253169"/>
                  </a:cubicBezTo>
                  <a:cubicBezTo>
                    <a:pt x="151251" y="2136108"/>
                    <a:pt x="266103" y="2202370"/>
                    <a:pt x="252851" y="2345935"/>
                  </a:cubicBezTo>
                  <a:cubicBezTo>
                    <a:pt x="239599" y="2489500"/>
                    <a:pt x="255059" y="3079222"/>
                    <a:pt x="213094" y="3114561"/>
                  </a:cubicBezTo>
                  <a:cubicBezTo>
                    <a:pt x="171129" y="3149900"/>
                    <a:pt x="14311" y="2734665"/>
                    <a:pt x="1059" y="2557969"/>
                  </a:cubicBezTo>
                  <a:cubicBezTo>
                    <a:pt x="-12193" y="2381273"/>
                    <a:pt x="102659" y="2220039"/>
                    <a:pt x="133581" y="2054387"/>
                  </a:cubicBezTo>
                  <a:cubicBezTo>
                    <a:pt x="164503" y="1888735"/>
                    <a:pt x="162294" y="1745169"/>
                    <a:pt x="186590" y="1564056"/>
                  </a:cubicBezTo>
                  <a:cubicBezTo>
                    <a:pt x="210886" y="1382943"/>
                    <a:pt x="268312" y="965499"/>
                    <a:pt x="279355" y="967708"/>
                  </a:cubicBezTo>
                  <a:cubicBezTo>
                    <a:pt x="290398" y="969917"/>
                    <a:pt x="199842" y="1740751"/>
                    <a:pt x="252851" y="1577308"/>
                  </a:cubicBezTo>
                  <a:cubicBezTo>
                    <a:pt x="305860" y="1413865"/>
                    <a:pt x="612869" y="22387"/>
                    <a:pt x="623912" y="30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4" name="フリーフォーム 393">
              <a:extLst>
                <a:ext uri="{FF2B5EF4-FFF2-40B4-BE49-F238E27FC236}">
                  <a16:creationId xmlns:a16="http://schemas.microsoft.com/office/drawing/2014/main" id="{4B9E5331-C9AC-C4E1-8024-D1B39F7BEC10}"/>
                </a:ext>
              </a:extLst>
            </p:cNvPr>
            <p:cNvSpPr/>
            <p:nvPr/>
          </p:nvSpPr>
          <p:spPr>
            <a:xfrm>
              <a:off x="6469050" y="7144394"/>
              <a:ext cx="1050224" cy="1886280"/>
            </a:xfrm>
            <a:custGeom>
              <a:avLst/>
              <a:gdLst>
                <a:gd name="connsiteX0" fmla="*/ 37767 w 1050224"/>
                <a:gd name="connsiteY0" fmla="*/ 11780 h 1886280"/>
                <a:gd name="connsiteX1" fmla="*/ 51020 w 1050224"/>
                <a:gd name="connsiteY1" fmla="*/ 117797 h 1886280"/>
                <a:gd name="connsiteX2" fmla="*/ 77524 w 1050224"/>
                <a:gd name="connsiteY2" fmla="*/ 859919 h 1886280"/>
                <a:gd name="connsiteX3" fmla="*/ 1018428 w 1050224"/>
                <a:gd name="connsiteY3" fmla="*/ 1814076 h 1886280"/>
                <a:gd name="connsiteX4" fmla="*/ 806393 w 1050224"/>
                <a:gd name="connsiteY4" fmla="*/ 1628545 h 1886280"/>
                <a:gd name="connsiteX5" fmla="*/ 581107 w 1050224"/>
                <a:gd name="connsiteY5" fmla="*/ 117797 h 1886280"/>
                <a:gd name="connsiteX6" fmla="*/ 461837 w 1050224"/>
                <a:gd name="connsiteY6" fmla="*/ 608128 h 1886280"/>
                <a:gd name="connsiteX7" fmla="*/ 170289 w 1050224"/>
                <a:gd name="connsiteY7" fmla="*/ 223815 h 1886280"/>
                <a:gd name="connsiteX8" fmla="*/ 37767 w 1050224"/>
                <a:gd name="connsiteY8" fmla="*/ 11780 h 188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224" h="1886280">
                  <a:moveTo>
                    <a:pt x="37767" y="11780"/>
                  </a:moveTo>
                  <a:cubicBezTo>
                    <a:pt x="17889" y="-5890"/>
                    <a:pt x="44394" y="-23560"/>
                    <a:pt x="51020" y="117797"/>
                  </a:cubicBezTo>
                  <a:cubicBezTo>
                    <a:pt x="57646" y="259154"/>
                    <a:pt x="-83711" y="577206"/>
                    <a:pt x="77524" y="859919"/>
                  </a:cubicBezTo>
                  <a:cubicBezTo>
                    <a:pt x="238759" y="1142632"/>
                    <a:pt x="896950" y="1685972"/>
                    <a:pt x="1018428" y="1814076"/>
                  </a:cubicBezTo>
                  <a:cubicBezTo>
                    <a:pt x="1139906" y="1942180"/>
                    <a:pt x="879280" y="1911258"/>
                    <a:pt x="806393" y="1628545"/>
                  </a:cubicBezTo>
                  <a:cubicBezTo>
                    <a:pt x="733506" y="1345832"/>
                    <a:pt x="638533" y="287866"/>
                    <a:pt x="581107" y="117797"/>
                  </a:cubicBezTo>
                  <a:cubicBezTo>
                    <a:pt x="523681" y="-52272"/>
                    <a:pt x="530307" y="590458"/>
                    <a:pt x="461837" y="608128"/>
                  </a:cubicBezTo>
                  <a:cubicBezTo>
                    <a:pt x="393367" y="625798"/>
                    <a:pt x="236550" y="329832"/>
                    <a:pt x="170289" y="223815"/>
                  </a:cubicBezTo>
                  <a:cubicBezTo>
                    <a:pt x="104028" y="117798"/>
                    <a:pt x="57645" y="29450"/>
                    <a:pt x="37767" y="1178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5" name="フリーフォーム 394">
              <a:extLst>
                <a:ext uri="{FF2B5EF4-FFF2-40B4-BE49-F238E27FC236}">
                  <a16:creationId xmlns:a16="http://schemas.microsoft.com/office/drawing/2014/main" id="{DAF3842C-DB7A-8876-C73A-08A9F35ECCC0}"/>
                </a:ext>
              </a:extLst>
            </p:cNvPr>
            <p:cNvSpPr/>
            <p:nvPr/>
          </p:nvSpPr>
          <p:spPr>
            <a:xfrm>
              <a:off x="4731852" y="1307472"/>
              <a:ext cx="1174221" cy="1334266"/>
            </a:xfrm>
            <a:custGeom>
              <a:avLst/>
              <a:gdLst>
                <a:gd name="connsiteX0" fmla="*/ 91939 w 1174221"/>
                <a:gd name="connsiteY0" fmla="*/ 17745 h 1334266"/>
                <a:gd name="connsiteX1" fmla="*/ 12426 w 1174221"/>
                <a:gd name="connsiteY1" fmla="*/ 826128 h 1334266"/>
                <a:gd name="connsiteX2" fmla="*/ 383487 w 1174221"/>
                <a:gd name="connsiteY2" fmla="*/ 1316458 h 1334266"/>
                <a:gd name="connsiteX3" fmla="*/ 290722 w 1174221"/>
                <a:gd name="connsiteY3" fmla="*/ 1183937 h 1334266"/>
                <a:gd name="connsiteX4" fmla="*/ 197957 w 1174221"/>
                <a:gd name="connsiteY4" fmla="*/ 812876 h 1334266"/>
                <a:gd name="connsiteX5" fmla="*/ 303974 w 1174221"/>
                <a:gd name="connsiteY5" fmla="*/ 958650 h 1334266"/>
                <a:gd name="connsiteX6" fmla="*/ 1152113 w 1174221"/>
                <a:gd name="connsiteY6" fmla="*/ 1329711 h 1334266"/>
                <a:gd name="connsiteX7" fmla="*/ 900322 w 1174221"/>
                <a:gd name="connsiteY7" fmla="*/ 1157432 h 1334266"/>
                <a:gd name="connsiteX8" fmla="*/ 622026 w 1174221"/>
                <a:gd name="connsiteY8" fmla="*/ 1038163 h 1334266"/>
                <a:gd name="connsiteX9" fmla="*/ 290722 w 1174221"/>
                <a:gd name="connsiteY9" fmla="*/ 335798 h 1334266"/>
                <a:gd name="connsiteX10" fmla="*/ 356983 w 1174221"/>
                <a:gd name="connsiteY10" fmla="*/ 640598 h 1334266"/>
                <a:gd name="connsiteX11" fmla="*/ 131696 w 1174221"/>
                <a:gd name="connsiteY11" fmla="*/ 296041 h 1334266"/>
                <a:gd name="connsiteX12" fmla="*/ 91939 w 1174221"/>
                <a:gd name="connsiteY12" fmla="*/ 17745 h 1334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4221" h="1334266">
                  <a:moveTo>
                    <a:pt x="91939" y="17745"/>
                  </a:moveTo>
                  <a:cubicBezTo>
                    <a:pt x="72061" y="106093"/>
                    <a:pt x="-36165" y="609676"/>
                    <a:pt x="12426" y="826128"/>
                  </a:cubicBezTo>
                  <a:cubicBezTo>
                    <a:pt x="61017" y="1042580"/>
                    <a:pt x="337104" y="1256823"/>
                    <a:pt x="383487" y="1316458"/>
                  </a:cubicBezTo>
                  <a:cubicBezTo>
                    <a:pt x="429870" y="1376093"/>
                    <a:pt x="321644" y="1267867"/>
                    <a:pt x="290722" y="1183937"/>
                  </a:cubicBezTo>
                  <a:cubicBezTo>
                    <a:pt x="259800" y="1100007"/>
                    <a:pt x="195748" y="850424"/>
                    <a:pt x="197957" y="812876"/>
                  </a:cubicBezTo>
                  <a:cubicBezTo>
                    <a:pt x="200166" y="775328"/>
                    <a:pt x="144948" y="872511"/>
                    <a:pt x="303974" y="958650"/>
                  </a:cubicBezTo>
                  <a:cubicBezTo>
                    <a:pt x="463000" y="1044789"/>
                    <a:pt x="1052722" y="1296581"/>
                    <a:pt x="1152113" y="1329711"/>
                  </a:cubicBezTo>
                  <a:cubicBezTo>
                    <a:pt x="1251504" y="1362841"/>
                    <a:pt x="988670" y="1206023"/>
                    <a:pt x="900322" y="1157432"/>
                  </a:cubicBezTo>
                  <a:cubicBezTo>
                    <a:pt x="811974" y="1108841"/>
                    <a:pt x="723626" y="1175102"/>
                    <a:pt x="622026" y="1038163"/>
                  </a:cubicBezTo>
                  <a:cubicBezTo>
                    <a:pt x="520426" y="901224"/>
                    <a:pt x="334896" y="402059"/>
                    <a:pt x="290722" y="335798"/>
                  </a:cubicBezTo>
                  <a:cubicBezTo>
                    <a:pt x="246548" y="269537"/>
                    <a:pt x="383487" y="647224"/>
                    <a:pt x="356983" y="640598"/>
                  </a:cubicBezTo>
                  <a:cubicBezTo>
                    <a:pt x="330479" y="633972"/>
                    <a:pt x="173661" y="397641"/>
                    <a:pt x="131696" y="296041"/>
                  </a:cubicBezTo>
                  <a:cubicBezTo>
                    <a:pt x="89731" y="194441"/>
                    <a:pt x="111817" y="-70603"/>
                    <a:pt x="91939" y="1774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6" name="フリーフォーム 395">
              <a:extLst>
                <a:ext uri="{FF2B5EF4-FFF2-40B4-BE49-F238E27FC236}">
                  <a16:creationId xmlns:a16="http://schemas.microsoft.com/office/drawing/2014/main" id="{1E902C10-BAAF-F99C-2BC5-F2E34C203731}"/>
                </a:ext>
              </a:extLst>
            </p:cNvPr>
            <p:cNvSpPr/>
            <p:nvPr/>
          </p:nvSpPr>
          <p:spPr>
            <a:xfrm>
              <a:off x="6471101" y="2428084"/>
              <a:ext cx="696503" cy="6901573"/>
            </a:xfrm>
            <a:custGeom>
              <a:avLst/>
              <a:gdLst>
                <a:gd name="connsiteX0" fmla="*/ 48969 w 696503"/>
                <a:gd name="connsiteY0" fmla="*/ 381377 h 6901573"/>
                <a:gd name="connsiteX1" fmla="*/ 35716 w 696503"/>
                <a:gd name="connsiteY1" fmla="*/ 434386 h 6901573"/>
                <a:gd name="connsiteX2" fmla="*/ 340516 w 696503"/>
                <a:gd name="connsiteY2" fmla="*/ 4158246 h 6901573"/>
                <a:gd name="connsiteX3" fmla="*/ 287508 w 696503"/>
                <a:gd name="connsiteY3" fmla="*/ 3429377 h 6901573"/>
                <a:gd name="connsiteX4" fmla="*/ 671821 w 696503"/>
                <a:gd name="connsiteY4" fmla="*/ 6636403 h 6901573"/>
                <a:gd name="connsiteX5" fmla="*/ 632064 w 696503"/>
                <a:gd name="connsiteY5" fmla="*/ 6159325 h 6901573"/>
                <a:gd name="connsiteX6" fmla="*/ 420029 w 696503"/>
                <a:gd name="connsiteY6" fmla="*/ 1719846 h 6901573"/>
                <a:gd name="connsiteX7" fmla="*/ 420029 w 696503"/>
                <a:gd name="connsiteY7" fmla="*/ 3177586 h 6901573"/>
                <a:gd name="connsiteX8" fmla="*/ 48969 w 696503"/>
                <a:gd name="connsiteY8" fmla="*/ 381377 h 690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6503" h="6901573">
                  <a:moveTo>
                    <a:pt x="48969" y="381377"/>
                  </a:moveTo>
                  <a:cubicBezTo>
                    <a:pt x="-15083" y="-75823"/>
                    <a:pt x="-12875" y="-195092"/>
                    <a:pt x="35716" y="434386"/>
                  </a:cubicBezTo>
                  <a:cubicBezTo>
                    <a:pt x="84307" y="1063864"/>
                    <a:pt x="298551" y="3659081"/>
                    <a:pt x="340516" y="4158246"/>
                  </a:cubicBezTo>
                  <a:cubicBezTo>
                    <a:pt x="382481" y="4657411"/>
                    <a:pt x="232291" y="3016351"/>
                    <a:pt x="287508" y="3429377"/>
                  </a:cubicBezTo>
                  <a:cubicBezTo>
                    <a:pt x="342726" y="3842403"/>
                    <a:pt x="614395" y="6181412"/>
                    <a:pt x="671821" y="6636403"/>
                  </a:cubicBezTo>
                  <a:cubicBezTo>
                    <a:pt x="729247" y="7091394"/>
                    <a:pt x="674029" y="6978751"/>
                    <a:pt x="632064" y="6159325"/>
                  </a:cubicBezTo>
                  <a:cubicBezTo>
                    <a:pt x="590099" y="5339899"/>
                    <a:pt x="455368" y="2216802"/>
                    <a:pt x="420029" y="1719846"/>
                  </a:cubicBezTo>
                  <a:cubicBezTo>
                    <a:pt x="384690" y="1222890"/>
                    <a:pt x="488499" y="3400664"/>
                    <a:pt x="420029" y="3177586"/>
                  </a:cubicBezTo>
                  <a:cubicBezTo>
                    <a:pt x="351560" y="2954508"/>
                    <a:pt x="113021" y="838577"/>
                    <a:pt x="48969" y="381377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7" name="フリーフォーム 396">
              <a:extLst>
                <a:ext uri="{FF2B5EF4-FFF2-40B4-BE49-F238E27FC236}">
                  <a16:creationId xmlns:a16="http://schemas.microsoft.com/office/drawing/2014/main" id="{48B96D05-CCEA-38B2-9ADA-136DA64A332A}"/>
                </a:ext>
              </a:extLst>
            </p:cNvPr>
            <p:cNvSpPr/>
            <p:nvPr/>
          </p:nvSpPr>
          <p:spPr>
            <a:xfrm>
              <a:off x="3312964" y="3384505"/>
              <a:ext cx="304981" cy="5441926"/>
            </a:xfrm>
            <a:custGeom>
              <a:avLst/>
              <a:gdLst>
                <a:gd name="connsiteX0" fmla="*/ 92845 w 304981"/>
                <a:gd name="connsiteY0" fmla="*/ 8052 h 5441926"/>
                <a:gd name="connsiteX1" fmla="*/ 304879 w 304981"/>
                <a:gd name="connsiteY1" fmla="*/ 5388434 h 5441926"/>
                <a:gd name="connsiteX2" fmla="*/ 119349 w 304981"/>
                <a:gd name="connsiteY2" fmla="*/ 2844017 h 5441926"/>
                <a:gd name="connsiteX3" fmla="*/ 79 w 304981"/>
                <a:gd name="connsiteY3" fmla="*/ 4142730 h 5441926"/>
                <a:gd name="connsiteX4" fmla="*/ 92845 w 304981"/>
                <a:gd name="connsiteY4" fmla="*/ 8052 h 544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981" h="5441926">
                  <a:moveTo>
                    <a:pt x="92845" y="8052"/>
                  </a:moveTo>
                  <a:cubicBezTo>
                    <a:pt x="143645" y="215669"/>
                    <a:pt x="300462" y="4915773"/>
                    <a:pt x="304879" y="5388434"/>
                  </a:cubicBezTo>
                  <a:cubicBezTo>
                    <a:pt x="309296" y="5861095"/>
                    <a:pt x="170149" y="3051634"/>
                    <a:pt x="119349" y="2844017"/>
                  </a:cubicBezTo>
                  <a:cubicBezTo>
                    <a:pt x="68549" y="2636400"/>
                    <a:pt x="2288" y="4613182"/>
                    <a:pt x="79" y="4142730"/>
                  </a:cubicBezTo>
                  <a:cubicBezTo>
                    <a:pt x="-2130" y="3672278"/>
                    <a:pt x="42045" y="-199565"/>
                    <a:pt x="92845" y="805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8" name="フリーフォーム 397">
              <a:extLst>
                <a:ext uri="{FF2B5EF4-FFF2-40B4-BE49-F238E27FC236}">
                  <a16:creationId xmlns:a16="http://schemas.microsoft.com/office/drawing/2014/main" id="{E867F66C-180A-A3FD-0516-DA22A47164DD}"/>
                </a:ext>
              </a:extLst>
            </p:cNvPr>
            <p:cNvSpPr/>
            <p:nvPr/>
          </p:nvSpPr>
          <p:spPr>
            <a:xfrm>
              <a:off x="3612622" y="1388108"/>
              <a:ext cx="925889" cy="1338063"/>
            </a:xfrm>
            <a:custGeom>
              <a:avLst/>
              <a:gdLst>
                <a:gd name="connsiteX0" fmla="*/ 866613 w 925889"/>
                <a:gd name="connsiteY0" fmla="*/ 3370 h 1338063"/>
                <a:gd name="connsiteX1" fmla="*/ 257013 w 925889"/>
                <a:gd name="connsiteY1" fmla="*/ 1143057 h 1338063"/>
                <a:gd name="connsiteX2" fmla="*/ 349778 w 925889"/>
                <a:gd name="connsiteY2" fmla="*/ 957527 h 1338063"/>
                <a:gd name="connsiteX3" fmla="*/ 919621 w 925889"/>
                <a:gd name="connsiteY3" fmla="*/ 480449 h 1338063"/>
                <a:gd name="connsiteX4" fmla="*/ 641326 w 925889"/>
                <a:gd name="connsiteY4" fmla="*/ 692483 h 1338063"/>
                <a:gd name="connsiteX5" fmla="*/ 442543 w 925889"/>
                <a:gd name="connsiteY5" fmla="*/ 1143057 h 1338063"/>
                <a:gd name="connsiteX6" fmla="*/ 588317 w 925889"/>
                <a:gd name="connsiteY6" fmla="*/ 652727 h 1338063"/>
                <a:gd name="connsiteX7" fmla="*/ 257013 w 925889"/>
                <a:gd name="connsiteY7" fmla="*/ 1063544 h 1338063"/>
                <a:gd name="connsiteX8" fmla="*/ 416039 w 925889"/>
                <a:gd name="connsiteY8" fmla="*/ 374431 h 1338063"/>
                <a:gd name="connsiteX9" fmla="*/ 5221 w 925889"/>
                <a:gd name="connsiteY9" fmla="*/ 1328588 h 1338063"/>
                <a:gd name="connsiteX10" fmla="*/ 230508 w 925889"/>
                <a:gd name="connsiteY10" fmla="*/ 811753 h 1338063"/>
                <a:gd name="connsiteX11" fmla="*/ 866613 w 925889"/>
                <a:gd name="connsiteY11" fmla="*/ 3370 h 133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5889" h="1338063">
                  <a:moveTo>
                    <a:pt x="866613" y="3370"/>
                  </a:moveTo>
                  <a:cubicBezTo>
                    <a:pt x="871031" y="58587"/>
                    <a:pt x="343152" y="984031"/>
                    <a:pt x="257013" y="1143057"/>
                  </a:cubicBezTo>
                  <a:cubicBezTo>
                    <a:pt x="170874" y="1302083"/>
                    <a:pt x="239343" y="1067962"/>
                    <a:pt x="349778" y="957527"/>
                  </a:cubicBezTo>
                  <a:cubicBezTo>
                    <a:pt x="460213" y="847092"/>
                    <a:pt x="871030" y="524623"/>
                    <a:pt x="919621" y="480449"/>
                  </a:cubicBezTo>
                  <a:cubicBezTo>
                    <a:pt x="968212" y="436275"/>
                    <a:pt x="720839" y="582048"/>
                    <a:pt x="641326" y="692483"/>
                  </a:cubicBezTo>
                  <a:cubicBezTo>
                    <a:pt x="561813" y="802918"/>
                    <a:pt x="451378" y="1149683"/>
                    <a:pt x="442543" y="1143057"/>
                  </a:cubicBezTo>
                  <a:cubicBezTo>
                    <a:pt x="433708" y="1136431"/>
                    <a:pt x="619239" y="665979"/>
                    <a:pt x="588317" y="652727"/>
                  </a:cubicBezTo>
                  <a:cubicBezTo>
                    <a:pt x="557395" y="639475"/>
                    <a:pt x="285726" y="1109927"/>
                    <a:pt x="257013" y="1063544"/>
                  </a:cubicBezTo>
                  <a:cubicBezTo>
                    <a:pt x="228300" y="1017161"/>
                    <a:pt x="458004" y="330257"/>
                    <a:pt x="416039" y="374431"/>
                  </a:cubicBezTo>
                  <a:cubicBezTo>
                    <a:pt x="374074" y="418605"/>
                    <a:pt x="36143" y="1255701"/>
                    <a:pt x="5221" y="1328588"/>
                  </a:cubicBezTo>
                  <a:cubicBezTo>
                    <a:pt x="-25701" y="1401475"/>
                    <a:pt x="84734" y="1037040"/>
                    <a:pt x="230508" y="811753"/>
                  </a:cubicBezTo>
                  <a:cubicBezTo>
                    <a:pt x="376282" y="586466"/>
                    <a:pt x="862195" y="-51847"/>
                    <a:pt x="866613" y="337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9" name="フリーフォーム 398">
              <a:extLst>
                <a:ext uri="{FF2B5EF4-FFF2-40B4-BE49-F238E27FC236}">
                  <a16:creationId xmlns:a16="http://schemas.microsoft.com/office/drawing/2014/main" id="{3D51D4CF-E5C8-BD65-3634-56E036DDA0EA}"/>
                </a:ext>
              </a:extLst>
            </p:cNvPr>
            <p:cNvSpPr/>
            <p:nvPr/>
          </p:nvSpPr>
          <p:spPr>
            <a:xfrm>
              <a:off x="5946032" y="1782905"/>
              <a:ext cx="893573" cy="5745856"/>
            </a:xfrm>
            <a:custGeom>
              <a:avLst/>
              <a:gdLst>
                <a:gd name="connsiteX0" fmla="*/ 574038 w 893573"/>
                <a:gd name="connsiteY0" fmla="*/ 867530 h 5745856"/>
                <a:gd name="connsiteX1" fmla="*/ 494525 w 893573"/>
                <a:gd name="connsiteY1" fmla="*/ 4962452 h 5745856"/>
                <a:gd name="connsiteX2" fmla="*/ 494525 w 893573"/>
                <a:gd name="connsiteY2" fmla="*/ 4313095 h 5745856"/>
                <a:gd name="connsiteX3" fmla="*/ 521029 w 893573"/>
                <a:gd name="connsiteY3" fmla="*/ 3544469 h 5745856"/>
                <a:gd name="connsiteX4" fmla="*/ 746316 w 893573"/>
                <a:gd name="connsiteY4" fmla="*/ 5691321 h 5745856"/>
                <a:gd name="connsiteX5" fmla="*/ 746316 w 893573"/>
                <a:gd name="connsiteY5" fmla="*/ 5015460 h 5745856"/>
                <a:gd name="connsiteX6" fmla="*/ 865585 w 893573"/>
                <a:gd name="connsiteY6" fmla="*/ 4034799 h 5745856"/>
                <a:gd name="connsiteX7" fmla="*/ 812577 w 893573"/>
                <a:gd name="connsiteY7" fmla="*/ 5717825 h 5745856"/>
                <a:gd name="connsiteX8" fmla="*/ 812577 w 893573"/>
                <a:gd name="connsiteY8" fmla="*/ 4763669 h 5745856"/>
                <a:gd name="connsiteX9" fmla="*/ 892090 w 893573"/>
                <a:gd name="connsiteY9" fmla="*/ 1980712 h 5745856"/>
                <a:gd name="connsiteX10" fmla="*/ 733064 w 893573"/>
                <a:gd name="connsiteY10" fmla="*/ 4631147 h 5745856"/>
                <a:gd name="connsiteX11" fmla="*/ 733064 w 893573"/>
                <a:gd name="connsiteY11" fmla="*/ 3040886 h 5745856"/>
                <a:gd name="connsiteX12" fmla="*/ 17446 w 893573"/>
                <a:gd name="connsiteY12" fmla="*/ 85652 h 5745856"/>
                <a:gd name="connsiteX13" fmla="*/ 255985 w 893573"/>
                <a:gd name="connsiteY13" fmla="*/ 867530 h 5745856"/>
                <a:gd name="connsiteX14" fmla="*/ 653551 w 893573"/>
                <a:gd name="connsiteY14" fmla="*/ 1622904 h 5745856"/>
                <a:gd name="connsiteX15" fmla="*/ 534281 w 893573"/>
                <a:gd name="connsiteY15" fmla="*/ 1172330 h 5745856"/>
                <a:gd name="connsiteX16" fmla="*/ 574038 w 893573"/>
                <a:gd name="connsiteY16" fmla="*/ 867530 h 574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573" h="5745856">
                  <a:moveTo>
                    <a:pt x="574038" y="867530"/>
                  </a:moveTo>
                  <a:cubicBezTo>
                    <a:pt x="567412" y="1499217"/>
                    <a:pt x="507777" y="4388191"/>
                    <a:pt x="494525" y="4962452"/>
                  </a:cubicBezTo>
                  <a:cubicBezTo>
                    <a:pt x="481273" y="5536713"/>
                    <a:pt x="490108" y="4549425"/>
                    <a:pt x="494525" y="4313095"/>
                  </a:cubicBezTo>
                  <a:cubicBezTo>
                    <a:pt x="498942" y="4076765"/>
                    <a:pt x="479064" y="3314765"/>
                    <a:pt x="521029" y="3544469"/>
                  </a:cubicBezTo>
                  <a:cubicBezTo>
                    <a:pt x="562994" y="3774173"/>
                    <a:pt x="708768" y="5446156"/>
                    <a:pt x="746316" y="5691321"/>
                  </a:cubicBezTo>
                  <a:cubicBezTo>
                    <a:pt x="783864" y="5936486"/>
                    <a:pt x="726438" y="5291547"/>
                    <a:pt x="746316" y="5015460"/>
                  </a:cubicBezTo>
                  <a:cubicBezTo>
                    <a:pt x="766194" y="4739373"/>
                    <a:pt x="854542" y="3917738"/>
                    <a:pt x="865585" y="4034799"/>
                  </a:cubicBezTo>
                  <a:cubicBezTo>
                    <a:pt x="876628" y="4151860"/>
                    <a:pt x="821412" y="5596347"/>
                    <a:pt x="812577" y="5717825"/>
                  </a:cubicBezTo>
                  <a:cubicBezTo>
                    <a:pt x="803742" y="5839303"/>
                    <a:pt x="799325" y="5386521"/>
                    <a:pt x="812577" y="4763669"/>
                  </a:cubicBezTo>
                  <a:cubicBezTo>
                    <a:pt x="825829" y="4140817"/>
                    <a:pt x="905342" y="2002799"/>
                    <a:pt x="892090" y="1980712"/>
                  </a:cubicBezTo>
                  <a:cubicBezTo>
                    <a:pt x="878838" y="1958625"/>
                    <a:pt x="759568" y="4454451"/>
                    <a:pt x="733064" y="4631147"/>
                  </a:cubicBezTo>
                  <a:cubicBezTo>
                    <a:pt x="706560" y="4807843"/>
                    <a:pt x="852334" y="3798468"/>
                    <a:pt x="733064" y="3040886"/>
                  </a:cubicBezTo>
                  <a:cubicBezTo>
                    <a:pt x="613794" y="2283304"/>
                    <a:pt x="96959" y="447878"/>
                    <a:pt x="17446" y="85652"/>
                  </a:cubicBezTo>
                  <a:cubicBezTo>
                    <a:pt x="-62067" y="-276574"/>
                    <a:pt x="149967" y="611321"/>
                    <a:pt x="255985" y="867530"/>
                  </a:cubicBezTo>
                  <a:cubicBezTo>
                    <a:pt x="362002" y="1123739"/>
                    <a:pt x="607168" y="1572104"/>
                    <a:pt x="653551" y="1622904"/>
                  </a:cubicBezTo>
                  <a:cubicBezTo>
                    <a:pt x="699934" y="1673704"/>
                    <a:pt x="551951" y="1300434"/>
                    <a:pt x="534281" y="1172330"/>
                  </a:cubicBezTo>
                  <a:cubicBezTo>
                    <a:pt x="516611" y="1044226"/>
                    <a:pt x="580664" y="235843"/>
                    <a:pt x="574038" y="86753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0" name="フリーフォーム 399">
              <a:extLst>
                <a:ext uri="{FF2B5EF4-FFF2-40B4-BE49-F238E27FC236}">
                  <a16:creationId xmlns:a16="http://schemas.microsoft.com/office/drawing/2014/main" id="{AC14B20D-E7BD-AFF5-16AC-EDCD80A751B4}"/>
                </a:ext>
              </a:extLst>
            </p:cNvPr>
            <p:cNvSpPr/>
            <p:nvPr/>
          </p:nvSpPr>
          <p:spPr>
            <a:xfrm>
              <a:off x="4418204" y="1208969"/>
              <a:ext cx="1983170" cy="1250173"/>
            </a:xfrm>
            <a:custGeom>
              <a:avLst/>
              <a:gdLst>
                <a:gd name="connsiteX0" fmla="*/ 258992 w 1983170"/>
                <a:gd name="connsiteY0" fmla="*/ 474174 h 1250173"/>
                <a:gd name="connsiteX1" fmla="*/ 623134 w 1983170"/>
                <a:gd name="connsiteY1" fmla="*/ 37204 h 1250173"/>
                <a:gd name="connsiteX2" fmla="*/ 1302865 w 1983170"/>
                <a:gd name="connsiteY2" fmla="*/ 77665 h 1250173"/>
                <a:gd name="connsiteX3" fmla="*/ 1076288 w 1983170"/>
                <a:gd name="connsiteY3" fmla="*/ 4836 h 1250173"/>
                <a:gd name="connsiteX4" fmla="*/ 1699375 w 1983170"/>
                <a:gd name="connsiteY4" fmla="*/ 239505 h 1250173"/>
                <a:gd name="connsiteX5" fmla="*/ 1982596 w 1983170"/>
                <a:gd name="connsiteY5" fmla="*/ 466082 h 1250173"/>
                <a:gd name="connsiteX6" fmla="*/ 1634638 w 1983170"/>
                <a:gd name="connsiteY6" fmla="*/ 247597 h 1250173"/>
                <a:gd name="connsiteX7" fmla="*/ 1270497 w 1983170"/>
                <a:gd name="connsiteY7" fmla="*/ 101941 h 1250173"/>
                <a:gd name="connsiteX8" fmla="*/ 849711 w 1983170"/>
                <a:gd name="connsiteY8" fmla="*/ 231413 h 1250173"/>
                <a:gd name="connsiteX9" fmla="*/ 655502 w 1983170"/>
                <a:gd name="connsiteY9" fmla="*/ 547003 h 1250173"/>
                <a:gd name="connsiteX10" fmla="*/ 752607 w 1983170"/>
                <a:gd name="connsiteY10" fmla="*/ 288058 h 1250173"/>
                <a:gd name="connsiteX11" fmla="*/ 817343 w 1983170"/>
                <a:gd name="connsiteY11" fmla="*/ 85757 h 1250173"/>
                <a:gd name="connsiteX12" fmla="*/ 639318 w 1983170"/>
                <a:gd name="connsiteY12" fmla="*/ 182861 h 1250173"/>
                <a:gd name="connsiteX13" fmla="*/ 793067 w 1983170"/>
                <a:gd name="connsiteY13" fmla="*/ 134309 h 1250173"/>
                <a:gd name="connsiteX14" fmla="*/ 720238 w 1983170"/>
                <a:gd name="connsiteY14" fmla="*/ 352794 h 1250173"/>
                <a:gd name="connsiteX15" fmla="*/ 598858 w 1983170"/>
                <a:gd name="connsiteY15" fmla="*/ 530819 h 1250173"/>
                <a:gd name="connsiteX16" fmla="*/ 736423 w 1983170"/>
                <a:gd name="connsiteY16" fmla="*/ 190953 h 1250173"/>
                <a:gd name="connsiteX17" fmla="*/ 404649 w 1983170"/>
                <a:gd name="connsiteY17" fmla="*/ 498450 h 1250173"/>
                <a:gd name="connsiteX18" fmla="*/ 485569 w 1983170"/>
                <a:gd name="connsiteY18" fmla="*/ 199045 h 1250173"/>
                <a:gd name="connsiteX19" fmla="*/ 267084 w 1983170"/>
                <a:gd name="connsiteY19" fmla="*/ 878776 h 1250173"/>
                <a:gd name="connsiteX20" fmla="*/ 105244 w 1983170"/>
                <a:gd name="connsiteY20" fmla="*/ 1242918 h 1250173"/>
                <a:gd name="connsiteX21" fmla="*/ 145704 w 1983170"/>
                <a:gd name="connsiteY21" fmla="*/ 1064893 h 1250173"/>
                <a:gd name="connsiteX22" fmla="*/ 47 w 1983170"/>
                <a:gd name="connsiteY22" fmla="*/ 409438 h 1250173"/>
                <a:gd name="connsiteX23" fmla="*/ 129520 w 1983170"/>
                <a:gd name="connsiteY23" fmla="*/ 1178181 h 1250173"/>
                <a:gd name="connsiteX24" fmla="*/ 113336 w 1983170"/>
                <a:gd name="connsiteY24" fmla="*/ 886868 h 1250173"/>
                <a:gd name="connsiteX25" fmla="*/ 258992 w 1983170"/>
                <a:gd name="connsiteY25" fmla="*/ 474174 h 1250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983170" h="1250173">
                  <a:moveTo>
                    <a:pt x="258992" y="474174"/>
                  </a:moveTo>
                  <a:cubicBezTo>
                    <a:pt x="343958" y="332563"/>
                    <a:pt x="449155" y="103289"/>
                    <a:pt x="623134" y="37204"/>
                  </a:cubicBezTo>
                  <a:cubicBezTo>
                    <a:pt x="797113" y="-28881"/>
                    <a:pt x="1227339" y="83060"/>
                    <a:pt x="1302865" y="77665"/>
                  </a:cubicBezTo>
                  <a:cubicBezTo>
                    <a:pt x="1378391" y="72270"/>
                    <a:pt x="1010203" y="-22137"/>
                    <a:pt x="1076288" y="4836"/>
                  </a:cubicBezTo>
                  <a:cubicBezTo>
                    <a:pt x="1142373" y="31809"/>
                    <a:pt x="1548324" y="162631"/>
                    <a:pt x="1699375" y="239505"/>
                  </a:cubicBezTo>
                  <a:cubicBezTo>
                    <a:pt x="1850426" y="316379"/>
                    <a:pt x="1993386" y="464733"/>
                    <a:pt x="1982596" y="466082"/>
                  </a:cubicBezTo>
                  <a:cubicBezTo>
                    <a:pt x="1971807" y="467431"/>
                    <a:pt x="1753321" y="308287"/>
                    <a:pt x="1634638" y="247597"/>
                  </a:cubicBezTo>
                  <a:cubicBezTo>
                    <a:pt x="1515955" y="186907"/>
                    <a:pt x="1401318" y="104638"/>
                    <a:pt x="1270497" y="101941"/>
                  </a:cubicBezTo>
                  <a:cubicBezTo>
                    <a:pt x="1139676" y="99244"/>
                    <a:pt x="952210" y="157236"/>
                    <a:pt x="849711" y="231413"/>
                  </a:cubicBezTo>
                  <a:cubicBezTo>
                    <a:pt x="747212" y="305590"/>
                    <a:pt x="671686" y="537562"/>
                    <a:pt x="655502" y="547003"/>
                  </a:cubicBezTo>
                  <a:cubicBezTo>
                    <a:pt x="639318" y="556444"/>
                    <a:pt x="725634" y="364932"/>
                    <a:pt x="752607" y="288058"/>
                  </a:cubicBezTo>
                  <a:cubicBezTo>
                    <a:pt x="779580" y="211184"/>
                    <a:pt x="836224" y="103290"/>
                    <a:pt x="817343" y="85757"/>
                  </a:cubicBezTo>
                  <a:cubicBezTo>
                    <a:pt x="798462" y="68224"/>
                    <a:pt x="643364" y="174769"/>
                    <a:pt x="639318" y="182861"/>
                  </a:cubicBezTo>
                  <a:cubicBezTo>
                    <a:pt x="635272" y="190953"/>
                    <a:pt x="779580" y="105987"/>
                    <a:pt x="793067" y="134309"/>
                  </a:cubicBezTo>
                  <a:cubicBezTo>
                    <a:pt x="806554" y="162631"/>
                    <a:pt x="752606" y="286709"/>
                    <a:pt x="720238" y="352794"/>
                  </a:cubicBezTo>
                  <a:cubicBezTo>
                    <a:pt x="687870" y="418879"/>
                    <a:pt x="596161" y="557792"/>
                    <a:pt x="598858" y="530819"/>
                  </a:cubicBezTo>
                  <a:cubicBezTo>
                    <a:pt x="601555" y="503846"/>
                    <a:pt x="768791" y="196348"/>
                    <a:pt x="736423" y="190953"/>
                  </a:cubicBezTo>
                  <a:cubicBezTo>
                    <a:pt x="704055" y="185558"/>
                    <a:pt x="446458" y="497101"/>
                    <a:pt x="404649" y="498450"/>
                  </a:cubicBezTo>
                  <a:cubicBezTo>
                    <a:pt x="362840" y="499799"/>
                    <a:pt x="508496" y="135657"/>
                    <a:pt x="485569" y="199045"/>
                  </a:cubicBezTo>
                  <a:cubicBezTo>
                    <a:pt x="462642" y="262433"/>
                    <a:pt x="330472" y="704797"/>
                    <a:pt x="267084" y="878776"/>
                  </a:cubicBezTo>
                  <a:cubicBezTo>
                    <a:pt x="203696" y="1052755"/>
                    <a:pt x="125474" y="1211899"/>
                    <a:pt x="105244" y="1242918"/>
                  </a:cubicBezTo>
                  <a:cubicBezTo>
                    <a:pt x="85014" y="1273937"/>
                    <a:pt x="163237" y="1203806"/>
                    <a:pt x="145704" y="1064893"/>
                  </a:cubicBezTo>
                  <a:cubicBezTo>
                    <a:pt x="128171" y="925980"/>
                    <a:pt x="2744" y="390557"/>
                    <a:pt x="47" y="409438"/>
                  </a:cubicBezTo>
                  <a:cubicBezTo>
                    <a:pt x="-2650" y="428319"/>
                    <a:pt x="110639" y="1098609"/>
                    <a:pt x="129520" y="1178181"/>
                  </a:cubicBezTo>
                  <a:cubicBezTo>
                    <a:pt x="148401" y="1257753"/>
                    <a:pt x="91757" y="1006900"/>
                    <a:pt x="113336" y="886868"/>
                  </a:cubicBezTo>
                  <a:cubicBezTo>
                    <a:pt x="134915" y="766836"/>
                    <a:pt x="174026" y="615785"/>
                    <a:pt x="258992" y="474174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1" name="フリーフォーム 400">
              <a:extLst>
                <a:ext uri="{FF2B5EF4-FFF2-40B4-BE49-F238E27FC236}">
                  <a16:creationId xmlns:a16="http://schemas.microsoft.com/office/drawing/2014/main" id="{1DCC901C-88CC-9940-4915-56B6DD168F36}"/>
                </a:ext>
              </a:extLst>
            </p:cNvPr>
            <p:cNvSpPr/>
            <p:nvPr/>
          </p:nvSpPr>
          <p:spPr>
            <a:xfrm>
              <a:off x="3272596" y="1223515"/>
              <a:ext cx="950289" cy="3201805"/>
            </a:xfrm>
            <a:custGeom>
              <a:avLst/>
              <a:gdLst>
                <a:gd name="connsiteX0" fmla="*/ 935262 w 950289"/>
                <a:gd name="connsiteY0" fmla="*/ 38843 h 3201805"/>
                <a:gd name="connsiteX1" fmla="*/ 894802 w 950289"/>
                <a:gd name="connsiteY1" fmla="*/ 103579 h 3201805"/>
                <a:gd name="connsiteX2" fmla="*/ 20862 w 950289"/>
                <a:gd name="connsiteY2" fmla="*/ 1681526 h 3201805"/>
                <a:gd name="connsiteX3" fmla="*/ 271716 w 950289"/>
                <a:gd name="connsiteY3" fmla="*/ 1341660 h 3201805"/>
                <a:gd name="connsiteX4" fmla="*/ 255531 w 950289"/>
                <a:gd name="connsiteY4" fmla="*/ 1641066 h 3201805"/>
                <a:gd name="connsiteX5" fmla="*/ 134151 w 950289"/>
                <a:gd name="connsiteY5" fmla="*/ 3138092 h 3201805"/>
                <a:gd name="connsiteX6" fmla="*/ 198887 w 950289"/>
                <a:gd name="connsiteY6" fmla="*/ 2741582 h 3201805"/>
                <a:gd name="connsiteX7" fmla="*/ 611581 w 950289"/>
                <a:gd name="connsiteY7" fmla="*/ 1082715 h 3201805"/>
                <a:gd name="connsiteX8" fmla="*/ 433556 w 950289"/>
                <a:gd name="connsiteY8" fmla="*/ 1325476 h 3201805"/>
                <a:gd name="connsiteX9" fmla="*/ 854342 w 950289"/>
                <a:gd name="connsiteY9" fmla="*/ 362524 h 3201805"/>
                <a:gd name="connsiteX10" fmla="*/ 595397 w 950289"/>
                <a:gd name="connsiteY10" fmla="*/ 799494 h 3201805"/>
                <a:gd name="connsiteX11" fmla="*/ 935262 w 950289"/>
                <a:gd name="connsiteY11" fmla="*/ 38843 h 320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0289" h="3201805">
                  <a:moveTo>
                    <a:pt x="935262" y="38843"/>
                  </a:moveTo>
                  <a:cubicBezTo>
                    <a:pt x="985163" y="-77143"/>
                    <a:pt x="894802" y="103579"/>
                    <a:pt x="894802" y="103579"/>
                  </a:cubicBezTo>
                  <a:cubicBezTo>
                    <a:pt x="742402" y="377360"/>
                    <a:pt x="124710" y="1475179"/>
                    <a:pt x="20862" y="1681526"/>
                  </a:cubicBezTo>
                  <a:cubicBezTo>
                    <a:pt x="-82986" y="1887873"/>
                    <a:pt x="232604" y="1348403"/>
                    <a:pt x="271716" y="1341660"/>
                  </a:cubicBezTo>
                  <a:cubicBezTo>
                    <a:pt x="310827" y="1334917"/>
                    <a:pt x="278458" y="1341661"/>
                    <a:pt x="255531" y="1641066"/>
                  </a:cubicBezTo>
                  <a:cubicBezTo>
                    <a:pt x="232604" y="1940471"/>
                    <a:pt x="143592" y="2954673"/>
                    <a:pt x="134151" y="3138092"/>
                  </a:cubicBezTo>
                  <a:cubicBezTo>
                    <a:pt x="124710" y="3321511"/>
                    <a:pt x="119315" y="3084145"/>
                    <a:pt x="198887" y="2741582"/>
                  </a:cubicBezTo>
                  <a:cubicBezTo>
                    <a:pt x="278459" y="2399019"/>
                    <a:pt x="572470" y="1318733"/>
                    <a:pt x="611581" y="1082715"/>
                  </a:cubicBezTo>
                  <a:cubicBezTo>
                    <a:pt x="650692" y="846697"/>
                    <a:pt x="393096" y="1445508"/>
                    <a:pt x="433556" y="1325476"/>
                  </a:cubicBezTo>
                  <a:cubicBezTo>
                    <a:pt x="474016" y="1205444"/>
                    <a:pt x="827369" y="450188"/>
                    <a:pt x="854342" y="362524"/>
                  </a:cubicBezTo>
                  <a:cubicBezTo>
                    <a:pt x="881315" y="274860"/>
                    <a:pt x="585956" y="846698"/>
                    <a:pt x="595397" y="799494"/>
                  </a:cubicBezTo>
                  <a:cubicBezTo>
                    <a:pt x="604838" y="752291"/>
                    <a:pt x="885361" y="154829"/>
                    <a:pt x="935262" y="3884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2" name="フリーフォーム 401">
              <a:extLst>
                <a:ext uri="{FF2B5EF4-FFF2-40B4-BE49-F238E27FC236}">
                  <a16:creationId xmlns:a16="http://schemas.microsoft.com/office/drawing/2014/main" id="{30ECE599-E949-EBA8-4E73-B13235A7761C}"/>
                </a:ext>
              </a:extLst>
            </p:cNvPr>
            <p:cNvSpPr/>
            <p:nvPr/>
          </p:nvSpPr>
          <p:spPr>
            <a:xfrm>
              <a:off x="5746876" y="4893461"/>
              <a:ext cx="712772" cy="1016418"/>
            </a:xfrm>
            <a:custGeom>
              <a:avLst/>
              <a:gdLst>
                <a:gd name="connsiteX0" fmla="*/ 548728 w 712772"/>
                <a:gd name="connsiteY0" fmla="*/ 10312 h 1016418"/>
                <a:gd name="connsiteX1" fmla="*/ 6561 w 712772"/>
                <a:gd name="connsiteY1" fmla="*/ 787148 h 1016418"/>
                <a:gd name="connsiteX2" fmla="*/ 257414 w 712772"/>
                <a:gd name="connsiteY2" fmla="*/ 520111 h 1016418"/>
                <a:gd name="connsiteX3" fmla="*/ 394979 w 712772"/>
                <a:gd name="connsiteY3" fmla="*/ 431098 h 1016418"/>
                <a:gd name="connsiteX4" fmla="*/ 322151 w 712772"/>
                <a:gd name="connsiteY4" fmla="*/ 520111 h 1016418"/>
                <a:gd name="connsiteX5" fmla="*/ 30837 w 712772"/>
                <a:gd name="connsiteY5" fmla="*/ 1013725 h 1016418"/>
                <a:gd name="connsiteX6" fmla="*/ 192678 w 712772"/>
                <a:gd name="connsiteY6" fmla="*/ 690043 h 1016418"/>
                <a:gd name="connsiteX7" fmla="*/ 710568 w 712772"/>
                <a:gd name="connsiteY7" fmla="*/ 107417 h 1016418"/>
                <a:gd name="connsiteX8" fmla="*/ 386887 w 712772"/>
                <a:gd name="connsiteY8" fmla="*/ 325902 h 1016418"/>
                <a:gd name="connsiteX9" fmla="*/ 548728 w 712772"/>
                <a:gd name="connsiteY9" fmla="*/ 10312 h 1016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2772" h="1016418">
                  <a:moveTo>
                    <a:pt x="548728" y="10312"/>
                  </a:moveTo>
                  <a:cubicBezTo>
                    <a:pt x="485340" y="87186"/>
                    <a:pt x="55113" y="702182"/>
                    <a:pt x="6561" y="787148"/>
                  </a:cubicBezTo>
                  <a:cubicBezTo>
                    <a:pt x="-41991" y="872114"/>
                    <a:pt x="192678" y="579453"/>
                    <a:pt x="257414" y="520111"/>
                  </a:cubicBezTo>
                  <a:cubicBezTo>
                    <a:pt x="322150" y="460769"/>
                    <a:pt x="384190" y="431098"/>
                    <a:pt x="394979" y="431098"/>
                  </a:cubicBezTo>
                  <a:cubicBezTo>
                    <a:pt x="405768" y="431098"/>
                    <a:pt x="382841" y="423007"/>
                    <a:pt x="322151" y="520111"/>
                  </a:cubicBezTo>
                  <a:cubicBezTo>
                    <a:pt x="261461" y="617215"/>
                    <a:pt x="52416" y="985403"/>
                    <a:pt x="30837" y="1013725"/>
                  </a:cubicBezTo>
                  <a:cubicBezTo>
                    <a:pt x="9258" y="1042047"/>
                    <a:pt x="79390" y="841094"/>
                    <a:pt x="192678" y="690043"/>
                  </a:cubicBezTo>
                  <a:cubicBezTo>
                    <a:pt x="305966" y="538992"/>
                    <a:pt x="678200" y="168107"/>
                    <a:pt x="710568" y="107417"/>
                  </a:cubicBezTo>
                  <a:cubicBezTo>
                    <a:pt x="742936" y="46727"/>
                    <a:pt x="408466" y="340737"/>
                    <a:pt x="386887" y="325902"/>
                  </a:cubicBezTo>
                  <a:cubicBezTo>
                    <a:pt x="365308" y="311067"/>
                    <a:pt x="612116" y="-66562"/>
                    <a:pt x="548728" y="1031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3" name="フリーフォーム 402">
              <a:extLst>
                <a:ext uri="{FF2B5EF4-FFF2-40B4-BE49-F238E27FC236}">
                  <a16:creationId xmlns:a16="http://schemas.microsoft.com/office/drawing/2014/main" id="{620974D7-6751-1FDB-1D37-4EBDFFA4402C}"/>
                </a:ext>
              </a:extLst>
            </p:cNvPr>
            <p:cNvSpPr/>
            <p:nvPr/>
          </p:nvSpPr>
          <p:spPr>
            <a:xfrm>
              <a:off x="5458494" y="1342570"/>
              <a:ext cx="1030055" cy="2812568"/>
            </a:xfrm>
            <a:custGeom>
              <a:avLst/>
              <a:gdLst>
                <a:gd name="connsiteX0" fmla="*/ 68366 w 1030055"/>
                <a:gd name="connsiteY0" fmla="*/ 708 h 2812568"/>
                <a:gd name="connsiteX1" fmla="*/ 561980 w 1030055"/>
                <a:gd name="connsiteY1" fmla="*/ 421494 h 2812568"/>
                <a:gd name="connsiteX2" fmla="*/ 764281 w 1030055"/>
                <a:gd name="connsiteY2" fmla="*/ 1449182 h 2812568"/>
                <a:gd name="connsiteX3" fmla="*/ 756189 w 1030055"/>
                <a:gd name="connsiteY3" fmla="*/ 1076949 h 2812568"/>
                <a:gd name="connsiteX4" fmla="*/ 982766 w 1030055"/>
                <a:gd name="connsiteY4" fmla="*/ 2687264 h 2812568"/>
                <a:gd name="connsiteX5" fmla="*/ 950398 w 1030055"/>
                <a:gd name="connsiteY5" fmla="*/ 2476871 h 2812568"/>
                <a:gd name="connsiteX6" fmla="*/ 173563 w 1030055"/>
                <a:gd name="connsiteY6" fmla="*/ 656163 h 2812568"/>
                <a:gd name="connsiteX7" fmla="*/ 367771 w 1030055"/>
                <a:gd name="connsiteY7" fmla="*/ 1068857 h 2812568"/>
                <a:gd name="connsiteX8" fmla="*/ 626717 w 1030055"/>
                <a:gd name="connsiteY8" fmla="*/ 1311618 h 2812568"/>
                <a:gd name="connsiteX9" fmla="*/ 513428 w 1030055"/>
                <a:gd name="connsiteY9" fmla="*/ 712807 h 2812568"/>
                <a:gd name="connsiteX10" fmla="*/ 545796 w 1030055"/>
                <a:gd name="connsiteY10" fmla="*/ 939384 h 2812568"/>
                <a:gd name="connsiteX11" fmla="*/ 27906 w 1030055"/>
                <a:gd name="connsiteY11" fmla="*/ 162549 h 2812568"/>
                <a:gd name="connsiteX12" fmla="*/ 108826 w 1030055"/>
                <a:gd name="connsiteY12" fmla="*/ 267745 h 2812568"/>
                <a:gd name="connsiteX13" fmla="*/ 440600 w 1030055"/>
                <a:gd name="connsiteY13" fmla="*/ 445770 h 2812568"/>
                <a:gd name="connsiteX14" fmla="*/ 375864 w 1030055"/>
                <a:gd name="connsiteY14" fmla="*/ 324389 h 2812568"/>
                <a:gd name="connsiteX15" fmla="*/ 68366 w 1030055"/>
                <a:gd name="connsiteY15" fmla="*/ 708 h 2812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30055" h="2812568">
                  <a:moveTo>
                    <a:pt x="68366" y="708"/>
                  </a:moveTo>
                  <a:cubicBezTo>
                    <a:pt x="99385" y="16892"/>
                    <a:pt x="445994" y="180082"/>
                    <a:pt x="561980" y="421494"/>
                  </a:cubicBezTo>
                  <a:cubicBezTo>
                    <a:pt x="677966" y="662906"/>
                    <a:pt x="731913" y="1339940"/>
                    <a:pt x="764281" y="1449182"/>
                  </a:cubicBezTo>
                  <a:cubicBezTo>
                    <a:pt x="796649" y="1558424"/>
                    <a:pt x="719775" y="870602"/>
                    <a:pt x="756189" y="1076949"/>
                  </a:cubicBezTo>
                  <a:cubicBezTo>
                    <a:pt x="792603" y="1283296"/>
                    <a:pt x="950398" y="2453944"/>
                    <a:pt x="982766" y="2687264"/>
                  </a:cubicBezTo>
                  <a:cubicBezTo>
                    <a:pt x="1015134" y="2920584"/>
                    <a:pt x="1085265" y="2815388"/>
                    <a:pt x="950398" y="2476871"/>
                  </a:cubicBezTo>
                  <a:cubicBezTo>
                    <a:pt x="815531" y="2138354"/>
                    <a:pt x="270667" y="890832"/>
                    <a:pt x="173563" y="656163"/>
                  </a:cubicBezTo>
                  <a:cubicBezTo>
                    <a:pt x="76459" y="421494"/>
                    <a:pt x="292245" y="959615"/>
                    <a:pt x="367771" y="1068857"/>
                  </a:cubicBezTo>
                  <a:cubicBezTo>
                    <a:pt x="443297" y="1178099"/>
                    <a:pt x="602441" y="1370960"/>
                    <a:pt x="626717" y="1311618"/>
                  </a:cubicBezTo>
                  <a:cubicBezTo>
                    <a:pt x="650993" y="1252276"/>
                    <a:pt x="526915" y="774846"/>
                    <a:pt x="513428" y="712807"/>
                  </a:cubicBezTo>
                  <a:cubicBezTo>
                    <a:pt x="499941" y="650768"/>
                    <a:pt x="626716" y="1031094"/>
                    <a:pt x="545796" y="939384"/>
                  </a:cubicBezTo>
                  <a:cubicBezTo>
                    <a:pt x="464876" y="847674"/>
                    <a:pt x="100734" y="274489"/>
                    <a:pt x="27906" y="162549"/>
                  </a:cubicBezTo>
                  <a:cubicBezTo>
                    <a:pt x="-44922" y="50609"/>
                    <a:pt x="40044" y="220542"/>
                    <a:pt x="108826" y="267745"/>
                  </a:cubicBezTo>
                  <a:cubicBezTo>
                    <a:pt x="177608" y="314948"/>
                    <a:pt x="396094" y="436329"/>
                    <a:pt x="440600" y="445770"/>
                  </a:cubicBezTo>
                  <a:cubicBezTo>
                    <a:pt x="485106" y="455211"/>
                    <a:pt x="435206" y="398566"/>
                    <a:pt x="375864" y="324389"/>
                  </a:cubicBezTo>
                  <a:cubicBezTo>
                    <a:pt x="316522" y="250212"/>
                    <a:pt x="37347" y="-15476"/>
                    <a:pt x="68366" y="708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4" name="フリーフォーム 403">
              <a:extLst>
                <a:ext uri="{FF2B5EF4-FFF2-40B4-BE49-F238E27FC236}">
                  <a16:creationId xmlns:a16="http://schemas.microsoft.com/office/drawing/2014/main" id="{EC1848FF-C927-F06D-9381-24C3F855EAB9}"/>
                </a:ext>
              </a:extLst>
            </p:cNvPr>
            <p:cNvSpPr/>
            <p:nvPr/>
          </p:nvSpPr>
          <p:spPr>
            <a:xfrm>
              <a:off x="5920834" y="1603253"/>
              <a:ext cx="1351925" cy="3290311"/>
            </a:xfrm>
            <a:custGeom>
              <a:avLst/>
              <a:gdLst>
                <a:gd name="connsiteX0" fmla="*/ 2536 w 1351925"/>
                <a:gd name="connsiteY0" fmla="*/ 7062 h 3290311"/>
                <a:gd name="connsiteX1" fmla="*/ 520426 w 1351925"/>
                <a:gd name="connsiteY1" fmla="*/ 395480 h 3290311"/>
                <a:gd name="connsiteX2" fmla="*/ 795555 w 1351925"/>
                <a:gd name="connsiteY2" fmla="*/ 913370 h 3290311"/>
                <a:gd name="connsiteX3" fmla="*/ 844108 w 1351925"/>
                <a:gd name="connsiteY3" fmla="*/ 816266 h 3290311"/>
                <a:gd name="connsiteX4" fmla="*/ 1305354 w 1351925"/>
                <a:gd name="connsiteY4" fmla="*/ 3154864 h 3290311"/>
                <a:gd name="connsiteX5" fmla="*/ 1224433 w 1351925"/>
                <a:gd name="connsiteY5" fmla="*/ 2725986 h 3290311"/>
                <a:gd name="connsiteX6" fmla="*/ 318125 w 1351925"/>
                <a:gd name="connsiteY6" fmla="*/ 371204 h 3290311"/>
                <a:gd name="connsiteX7" fmla="*/ 520426 w 1351925"/>
                <a:gd name="connsiteY7" fmla="*/ 872910 h 3290311"/>
                <a:gd name="connsiteX8" fmla="*/ 245297 w 1351925"/>
                <a:gd name="connsiteY8" fmla="*/ 39430 h 3290311"/>
                <a:gd name="connsiteX9" fmla="*/ 318125 w 1351925"/>
                <a:gd name="connsiteY9" fmla="*/ 136535 h 3290311"/>
                <a:gd name="connsiteX10" fmla="*/ 2536 w 1351925"/>
                <a:gd name="connsiteY10" fmla="*/ 7062 h 329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51925" h="3290311">
                  <a:moveTo>
                    <a:pt x="2536" y="7062"/>
                  </a:moveTo>
                  <a:cubicBezTo>
                    <a:pt x="36253" y="50219"/>
                    <a:pt x="388256" y="244429"/>
                    <a:pt x="520426" y="395480"/>
                  </a:cubicBezTo>
                  <a:cubicBezTo>
                    <a:pt x="652596" y="546531"/>
                    <a:pt x="741608" y="843239"/>
                    <a:pt x="795555" y="913370"/>
                  </a:cubicBezTo>
                  <a:cubicBezTo>
                    <a:pt x="849502" y="983501"/>
                    <a:pt x="759142" y="442684"/>
                    <a:pt x="844108" y="816266"/>
                  </a:cubicBezTo>
                  <a:cubicBezTo>
                    <a:pt x="929074" y="1189848"/>
                    <a:pt x="1241967" y="2836577"/>
                    <a:pt x="1305354" y="3154864"/>
                  </a:cubicBezTo>
                  <a:cubicBezTo>
                    <a:pt x="1368741" y="3473151"/>
                    <a:pt x="1388971" y="3189929"/>
                    <a:pt x="1224433" y="2725986"/>
                  </a:cubicBezTo>
                  <a:cubicBezTo>
                    <a:pt x="1059895" y="2262043"/>
                    <a:pt x="435459" y="680050"/>
                    <a:pt x="318125" y="371204"/>
                  </a:cubicBezTo>
                  <a:cubicBezTo>
                    <a:pt x="200791" y="62358"/>
                    <a:pt x="532564" y="928206"/>
                    <a:pt x="520426" y="872910"/>
                  </a:cubicBezTo>
                  <a:cubicBezTo>
                    <a:pt x="508288" y="817614"/>
                    <a:pt x="279014" y="162159"/>
                    <a:pt x="245297" y="39430"/>
                  </a:cubicBezTo>
                  <a:cubicBezTo>
                    <a:pt x="211580" y="-83299"/>
                    <a:pt x="354539" y="140581"/>
                    <a:pt x="318125" y="136535"/>
                  </a:cubicBezTo>
                  <a:cubicBezTo>
                    <a:pt x="281711" y="132489"/>
                    <a:pt x="-31181" y="-36095"/>
                    <a:pt x="2536" y="706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6" name="フリーフォーム 405">
              <a:extLst>
                <a:ext uri="{FF2B5EF4-FFF2-40B4-BE49-F238E27FC236}">
                  <a16:creationId xmlns:a16="http://schemas.microsoft.com/office/drawing/2014/main" id="{6F85A823-16B7-32A5-4D20-5ABCFDC51F89}"/>
                </a:ext>
              </a:extLst>
            </p:cNvPr>
            <p:cNvSpPr/>
            <p:nvPr/>
          </p:nvSpPr>
          <p:spPr>
            <a:xfrm>
              <a:off x="6115229" y="2830675"/>
              <a:ext cx="820237" cy="3378081"/>
            </a:xfrm>
            <a:custGeom>
              <a:avLst/>
              <a:gdLst>
                <a:gd name="connsiteX0" fmla="*/ 390767 w 820237"/>
                <a:gd name="connsiteY0" fmla="*/ 163378 h 3378081"/>
                <a:gd name="connsiteX1" fmla="*/ 382675 w 820237"/>
                <a:gd name="connsiteY1" fmla="*/ 268575 h 3378081"/>
                <a:gd name="connsiteX2" fmla="*/ 67086 w 820237"/>
                <a:gd name="connsiteY2" fmla="*/ 3189799 h 3378081"/>
                <a:gd name="connsiteX3" fmla="*/ 131822 w 820237"/>
                <a:gd name="connsiteY3" fmla="*/ 2882302 h 3378081"/>
                <a:gd name="connsiteX4" fmla="*/ 819645 w 820237"/>
                <a:gd name="connsiteY4" fmla="*/ 1207251 h 3378081"/>
                <a:gd name="connsiteX5" fmla="*/ 253203 w 820237"/>
                <a:gd name="connsiteY5" fmla="*/ 2469608 h 3378081"/>
                <a:gd name="connsiteX6" fmla="*/ 326031 w 820237"/>
                <a:gd name="connsiteY6" fmla="*/ 2210663 h 3378081"/>
                <a:gd name="connsiteX7" fmla="*/ 673989 w 820237"/>
                <a:gd name="connsiteY7" fmla="*/ 551796 h 3378081"/>
                <a:gd name="connsiteX8" fmla="*/ 552608 w 820237"/>
                <a:gd name="connsiteY8" fmla="*/ 915937 h 3378081"/>
                <a:gd name="connsiteX9" fmla="*/ 358399 w 820237"/>
                <a:gd name="connsiteY9" fmla="*/ 1911258 h 3378081"/>
                <a:gd name="connsiteX10" fmla="*/ 455504 w 820237"/>
                <a:gd name="connsiteY10" fmla="*/ 1377183 h 3378081"/>
                <a:gd name="connsiteX11" fmla="*/ 504056 w 820237"/>
                <a:gd name="connsiteY11" fmla="*/ 495152 h 3378081"/>
                <a:gd name="connsiteX12" fmla="*/ 350307 w 820237"/>
                <a:gd name="connsiteY12" fmla="*/ 1571392 h 3378081"/>
                <a:gd name="connsiteX13" fmla="*/ 431228 w 820237"/>
                <a:gd name="connsiteY13" fmla="*/ 737913 h 3378081"/>
                <a:gd name="connsiteX14" fmla="*/ 34718 w 820237"/>
                <a:gd name="connsiteY14" fmla="*/ 1644221 h 3378081"/>
                <a:gd name="connsiteX15" fmla="*/ 26626 w 820237"/>
                <a:gd name="connsiteY15" fmla="*/ 1021134 h 3378081"/>
                <a:gd name="connsiteX16" fmla="*/ 91362 w 820237"/>
                <a:gd name="connsiteY16" fmla="*/ 195746 h 3378081"/>
                <a:gd name="connsiteX17" fmla="*/ 91362 w 820237"/>
                <a:gd name="connsiteY17" fmla="*/ 665084 h 3378081"/>
                <a:gd name="connsiteX18" fmla="*/ 164190 w 820237"/>
                <a:gd name="connsiteY18" fmla="*/ 341403 h 3378081"/>
                <a:gd name="connsiteX19" fmla="*/ 164190 w 820237"/>
                <a:gd name="connsiteY19" fmla="*/ 349495 h 3378081"/>
                <a:gd name="connsiteX20" fmla="*/ 156098 w 820237"/>
                <a:gd name="connsiteY20" fmla="*/ 406139 h 3378081"/>
                <a:gd name="connsiteX21" fmla="*/ 204651 w 820237"/>
                <a:gd name="connsiteY21" fmla="*/ 551796 h 3378081"/>
                <a:gd name="connsiteX22" fmla="*/ 390767 w 820237"/>
                <a:gd name="connsiteY22" fmla="*/ 163378 h 3378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20237" h="3378081">
                  <a:moveTo>
                    <a:pt x="390767" y="163378"/>
                  </a:moveTo>
                  <a:cubicBezTo>
                    <a:pt x="420438" y="116175"/>
                    <a:pt x="436622" y="-235828"/>
                    <a:pt x="382675" y="268575"/>
                  </a:cubicBezTo>
                  <a:cubicBezTo>
                    <a:pt x="328728" y="772978"/>
                    <a:pt x="108895" y="2754178"/>
                    <a:pt x="67086" y="3189799"/>
                  </a:cubicBezTo>
                  <a:cubicBezTo>
                    <a:pt x="25277" y="3625420"/>
                    <a:pt x="6395" y="3212727"/>
                    <a:pt x="131822" y="2882302"/>
                  </a:cubicBezTo>
                  <a:cubicBezTo>
                    <a:pt x="257249" y="2551877"/>
                    <a:pt x="799415" y="1276033"/>
                    <a:pt x="819645" y="1207251"/>
                  </a:cubicBezTo>
                  <a:cubicBezTo>
                    <a:pt x="839875" y="1138469"/>
                    <a:pt x="335472" y="2302373"/>
                    <a:pt x="253203" y="2469608"/>
                  </a:cubicBezTo>
                  <a:cubicBezTo>
                    <a:pt x="170934" y="2636843"/>
                    <a:pt x="255900" y="2530298"/>
                    <a:pt x="326031" y="2210663"/>
                  </a:cubicBezTo>
                  <a:cubicBezTo>
                    <a:pt x="396162" y="1891028"/>
                    <a:pt x="636226" y="767584"/>
                    <a:pt x="673989" y="551796"/>
                  </a:cubicBezTo>
                  <a:cubicBezTo>
                    <a:pt x="711752" y="336008"/>
                    <a:pt x="605206" y="689360"/>
                    <a:pt x="552608" y="915937"/>
                  </a:cubicBezTo>
                  <a:cubicBezTo>
                    <a:pt x="500010" y="1142514"/>
                    <a:pt x="374583" y="1834384"/>
                    <a:pt x="358399" y="1911258"/>
                  </a:cubicBezTo>
                  <a:cubicBezTo>
                    <a:pt x="342215" y="1988132"/>
                    <a:pt x="431228" y="1613201"/>
                    <a:pt x="455504" y="1377183"/>
                  </a:cubicBezTo>
                  <a:cubicBezTo>
                    <a:pt x="479780" y="1141165"/>
                    <a:pt x="521589" y="462784"/>
                    <a:pt x="504056" y="495152"/>
                  </a:cubicBezTo>
                  <a:cubicBezTo>
                    <a:pt x="486523" y="527520"/>
                    <a:pt x="362445" y="1530932"/>
                    <a:pt x="350307" y="1571392"/>
                  </a:cubicBezTo>
                  <a:cubicBezTo>
                    <a:pt x="338169" y="1611852"/>
                    <a:pt x="483826" y="725775"/>
                    <a:pt x="431228" y="737913"/>
                  </a:cubicBezTo>
                  <a:cubicBezTo>
                    <a:pt x="378630" y="750051"/>
                    <a:pt x="102152" y="1597018"/>
                    <a:pt x="34718" y="1644221"/>
                  </a:cubicBezTo>
                  <a:cubicBezTo>
                    <a:pt x="-32716" y="1691424"/>
                    <a:pt x="17185" y="1262546"/>
                    <a:pt x="26626" y="1021134"/>
                  </a:cubicBezTo>
                  <a:cubicBezTo>
                    <a:pt x="36067" y="779722"/>
                    <a:pt x="80573" y="255088"/>
                    <a:pt x="91362" y="195746"/>
                  </a:cubicBezTo>
                  <a:cubicBezTo>
                    <a:pt x="102151" y="136404"/>
                    <a:pt x="79224" y="640808"/>
                    <a:pt x="91362" y="665084"/>
                  </a:cubicBezTo>
                  <a:cubicBezTo>
                    <a:pt x="103500" y="689360"/>
                    <a:pt x="152052" y="394001"/>
                    <a:pt x="164190" y="341403"/>
                  </a:cubicBezTo>
                  <a:cubicBezTo>
                    <a:pt x="176328" y="288805"/>
                    <a:pt x="165539" y="338706"/>
                    <a:pt x="164190" y="349495"/>
                  </a:cubicBezTo>
                  <a:cubicBezTo>
                    <a:pt x="162841" y="360284"/>
                    <a:pt x="149354" y="372422"/>
                    <a:pt x="156098" y="406139"/>
                  </a:cubicBezTo>
                  <a:cubicBezTo>
                    <a:pt x="162841" y="439856"/>
                    <a:pt x="160145" y="589559"/>
                    <a:pt x="204651" y="551796"/>
                  </a:cubicBezTo>
                  <a:cubicBezTo>
                    <a:pt x="249157" y="514033"/>
                    <a:pt x="361096" y="210581"/>
                    <a:pt x="390767" y="163378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7" name="フリーフォーム 406">
              <a:extLst>
                <a:ext uri="{FF2B5EF4-FFF2-40B4-BE49-F238E27FC236}">
                  <a16:creationId xmlns:a16="http://schemas.microsoft.com/office/drawing/2014/main" id="{6198CED9-99A3-63CC-47B7-CACC403887D4}"/>
                </a:ext>
              </a:extLst>
            </p:cNvPr>
            <p:cNvSpPr/>
            <p:nvPr/>
          </p:nvSpPr>
          <p:spPr>
            <a:xfrm>
              <a:off x="7047907" y="6716099"/>
              <a:ext cx="959360" cy="2430235"/>
            </a:xfrm>
            <a:custGeom>
              <a:avLst/>
              <a:gdLst>
                <a:gd name="connsiteX0" fmla="*/ 256 w 959360"/>
                <a:gd name="connsiteY0" fmla="*/ 290 h 2430235"/>
                <a:gd name="connsiteX1" fmla="*/ 332029 w 959360"/>
                <a:gd name="connsiteY1" fmla="*/ 574825 h 2430235"/>
                <a:gd name="connsiteX2" fmla="*/ 930840 w 959360"/>
                <a:gd name="connsiteY2" fmla="*/ 2023299 h 2430235"/>
                <a:gd name="connsiteX3" fmla="*/ 825643 w 959360"/>
                <a:gd name="connsiteY3" fmla="*/ 1764354 h 2430235"/>
                <a:gd name="connsiteX4" fmla="*/ 493870 w 959360"/>
                <a:gd name="connsiteY4" fmla="*/ 1084623 h 2430235"/>
                <a:gd name="connsiteX5" fmla="*/ 542422 w 959360"/>
                <a:gd name="connsiteY5" fmla="*/ 1270740 h 2430235"/>
                <a:gd name="connsiteX6" fmla="*/ 639527 w 959360"/>
                <a:gd name="connsiteY6" fmla="*/ 2387441 h 2430235"/>
                <a:gd name="connsiteX7" fmla="*/ 550514 w 959360"/>
                <a:gd name="connsiteY7" fmla="*/ 2007115 h 2430235"/>
                <a:gd name="connsiteX8" fmla="*/ 64992 w 959360"/>
                <a:gd name="connsiteY8" fmla="*/ 243051 h 2430235"/>
                <a:gd name="connsiteX9" fmla="*/ 105452 w 959360"/>
                <a:gd name="connsiteY9" fmla="*/ 364432 h 2430235"/>
                <a:gd name="connsiteX10" fmla="*/ 267293 w 959360"/>
                <a:gd name="connsiteY10" fmla="*/ 591009 h 2430235"/>
                <a:gd name="connsiteX11" fmla="*/ 251109 w 959360"/>
                <a:gd name="connsiteY11" fmla="*/ 501997 h 2430235"/>
                <a:gd name="connsiteX12" fmla="*/ 210649 w 959360"/>
                <a:gd name="connsiteY12" fmla="*/ 113579 h 2430235"/>
                <a:gd name="connsiteX13" fmla="*/ 202557 w 959360"/>
                <a:gd name="connsiteY13" fmla="*/ 291604 h 2430235"/>
                <a:gd name="connsiteX14" fmla="*/ 380581 w 959360"/>
                <a:gd name="connsiteY14" fmla="*/ 493905 h 2430235"/>
                <a:gd name="connsiteX15" fmla="*/ 256 w 959360"/>
                <a:gd name="connsiteY15" fmla="*/ 290 h 243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9360" h="2430235">
                  <a:moveTo>
                    <a:pt x="256" y="290"/>
                  </a:moveTo>
                  <a:cubicBezTo>
                    <a:pt x="-7836" y="13777"/>
                    <a:pt x="176932" y="237657"/>
                    <a:pt x="332029" y="574825"/>
                  </a:cubicBezTo>
                  <a:cubicBezTo>
                    <a:pt x="487126" y="911993"/>
                    <a:pt x="848571" y="1825044"/>
                    <a:pt x="930840" y="2023299"/>
                  </a:cubicBezTo>
                  <a:cubicBezTo>
                    <a:pt x="1013109" y="2221554"/>
                    <a:pt x="898471" y="1920800"/>
                    <a:pt x="825643" y="1764354"/>
                  </a:cubicBezTo>
                  <a:cubicBezTo>
                    <a:pt x="752815" y="1607908"/>
                    <a:pt x="541073" y="1166892"/>
                    <a:pt x="493870" y="1084623"/>
                  </a:cubicBezTo>
                  <a:cubicBezTo>
                    <a:pt x="446667" y="1002354"/>
                    <a:pt x="518146" y="1053604"/>
                    <a:pt x="542422" y="1270740"/>
                  </a:cubicBezTo>
                  <a:cubicBezTo>
                    <a:pt x="566698" y="1487876"/>
                    <a:pt x="638178" y="2264712"/>
                    <a:pt x="639527" y="2387441"/>
                  </a:cubicBezTo>
                  <a:cubicBezTo>
                    <a:pt x="640876" y="2510170"/>
                    <a:pt x="646270" y="2364513"/>
                    <a:pt x="550514" y="2007115"/>
                  </a:cubicBezTo>
                  <a:cubicBezTo>
                    <a:pt x="454758" y="1649717"/>
                    <a:pt x="139169" y="516831"/>
                    <a:pt x="64992" y="243051"/>
                  </a:cubicBezTo>
                  <a:cubicBezTo>
                    <a:pt x="-9185" y="-30729"/>
                    <a:pt x="71735" y="306439"/>
                    <a:pt x="105452" y="364432"/>
                  </a:cubicBezTo>
                  <a:cubicBezTo>
                    <a:pt x="139169" y="422425"/>
                    <a:pt x="243017" y="568082"/>
                    <a:pt x="267293" y="591009"/>
                  </a:cubicBezTo>
                  <a:cubicBezTo>
                    <a:pt x="291569" y="613936"/>
                    <a:pt x="260550" y="581569"/>
                    <a:pt x="251109" y="501997"/>
                  </a:cubicBezTo>
                  <a:cubicBezTo>
                    <a:pt x="241668" y="422425"/>
                    <a:pt x="218741" y="148645"/>
                    <a:pt x="210649" y="113579"/>
                  </a:cubicBezTo>
                  <a:cubicBezTo>
                    <a:pt x="202557" y="78514"/>
                    <a:pt x="174235" y="228216"/>
                    <a:pt x="202557" y="291604"/>
                  </a:cubicBezTo>
                  <a:cubicBezTo>
                    <a:pt x="230879" y="354992"/>
                    <a:pt x="410252" y="541109"/>
                    <a:pt x="380581" y="493905"/>
                  </a:cubicBezTo>
                  <a:cubicBezTo>
                    <a:pt x="350910" y="446701"/>
                    <a:pt x="8348" y="-13197"/>
                    <a:pt x="256" y="2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8" name="フリーフォーム 407">
              <a:extLst>
                <a:ext uri="{FF2B5EF4-FFF2-40B4-BE49-F238E27FC236}">
                  <a16:creationId xmlns:a16="http://schemas.microsoft.com/office/drawing/2014/main" id="{F5062393-6374-744E-EDBE-D95978839941}"/>
                </a:ext>
              </a:extLst>
            </p:cNvPr>
            <p:cNvSpPr/>
            <p:nvPr/>
          </p:nvSpPr>
          <p:spPr>
            <a:xfrm>
              <a:off x="3422108" y="7058793"/>
              <a:ext cx="705481" cy="2160227"/>
            </a:xfrm>
            <a:custGeom>
              <a:avLst/>
              <a:gdLst>
                <a:gd name="connsiteX0" fmla="*/ 292136 w 705481"/>
                <a:gd name="connsiteY0" fmla="*/ 5554 h 2160227"/>
                <a:gd name="connsiteX1" fmla="*/ 130296 w 705481"/>
                <a:gd name="connsiteY1" fmla="*/ 1478304 h 2160227"/>
                <a:gd name="connsiteX2" fmla="*/ 680554 w 705481"/>
                <a:gd name="connsiteY2" fmla="*/ 2125667 h 2160227"/>
                <a:gd name="connsiteX3" fmla="*/ 591542 w 705481"/>
                <a:gd name="connsiteY3" fmla="*/ 2052839 h 2160227"/>
                <a:gd name="connsiteX4" fmla="*/ 413517 w 705481"/>
                <a:gd name="connsiteY4" fmla="*/ 1890998 h 2160227"/>
                <a:gd name="connsiteX5" fmla="*/ 453977 w 705481"/>
                <a:gd name="connsiteY5" fmla="*/ 839034 h 2160227"/>
                <a:gd name="connsiteX6" fmla="*/ 437793 w 705481"/>
                <a:gd name="connsiteY6" fmla="*/ 1073703 h 2160227"/>
                <a:gd name="connsiteX7" fmla="*/ 316412 w 705481"/>
                <a:gd name="connsiteY7" fmla="*/ 1664421 h 2160227"/>
                <a:gd name="connsiteX8" fmla="*/ 316412 w 705481"/>
                <a:gd name="connsiteY8" fmla="*/ 1583501 h 2160227"/>
                <a:gd name="connsiteX9" fmla="*/ 518713 w 705481"/>
                <a:gd name="connsiteY9" fmla="*/ 304959 h 2160227"/>
                <a:gd name="connsiteX10" fmla="*/ 494437 w 705481"/>
                <a:gd name="connsiteY10" fmla="*/ 523444 h 2160227"/>
                <a:gd name="connsiteX11" fmla="*/ 170756 w 705481"/>
                <a:gd name="connsiteY11" fmla="*/ 1081795 h 2160227"/>
                <a:gd name="connsiteX12" fmla="*/ 211216 w 705481"/>
                <a:gd name="connsiteY12" fmla="*/ 968506 h 2160227"/>
                <a:gd name="connsiteX13" fmla="*/ 227400 w 705481"/>
                <a:gd name="connsiteY13" fmla="*/ 750021 h 2160227"/>
                <a:gd name="connsiteX14" fmla="*/ 114111 w 705481"/>
                <a:gd name="connsiteY14" fmla="*/ 1154623 h 2160227"/>
                <a:gd name="connsiteX15" fmla="*/ 195032 w 705481"/>
                <a:gd name="connsiteY15" fmla="*/ 555812 h 2160227"/>
                <a:gd name="connsiteX16" fmla="*/ 823 w 705481"/>
                <a:gd name="connsiteY16" fmla="*/ 960414 h 2160227"/>
                <a:gd name="connsiteX17" fmla="*/ 292136 w 705481"/>
                <a:gd name="connsiteY17" fmla="*/ 5554 h 216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05481" h="2160227">
                  <a:moveTo>
                    <a:pt x="292136" y="5554"/>
                  </a:moveTo>
                  <a:cubicBezTo>
                    <a:pt x="313715" y="91869"/>
                    <a:pt x="65560" y="1124952"/>
                    <a:pt x="130296" y="1478304"/>
                  </a:cubicBezTo>
                  <a:cubicBezTo>
                    <a:pt x="195032" y="1831656"/>
                    <a:pt x="603680" y="2029911"/>
                    <a:pt x="680554" y="2125667"/>
                  </a:cubicBezTo>
                  <a:cubicBezTo>
                    <a:pt x="757428" y="2221423"/>
                    <a:pt x="636048" y="2091950"/>
                    <a:pt x="591542" y="2052839"/>
                  </a:cubicBezTo>
                  <a:cubicBezTo>
                    <a:pt x="547036" y="2013728"/>
                    <a:pt x="436444" y="2093299"/>
                    <a:pt x="413517" y="1890998"/>
                  </a:cubicBezTo>
                  <a:cubicBezTo>
                    <a:pt x="390590" y="1688697"/>
                    <a:pt x="449931" y="975250"/>
                    <a:pt x="453977" y="839034"/>
                  </a:cubicBezTo>
                  <a:cubicBezTo>
                    <a:pt x="458023" y="702818"/>
                    <a:pt x="460721" y="936138"/>
                    <a:pt x="437793" y="1073703"/>
                  </a:cubicBezTo>
                  <a:cubicBezTo>
                    <a:pt x="414865" y="1211268"/>
                    <a:pt x="336642" y="1579455"/>
                    <a:pt x="316412" y="1664421"/>
                  </a:cubicBezTo>
                  <a:cubicBezTo>
                    <a:pt x="296182" y="1749387"/>
                    <a:pt x="282695" y="1810078"/>
                    <a:pt x="316412" y="1583501"/>
                  </a:cubicBezTo>
                  <a:cubicBezTo>
                    <a:pt x="350129" y="1356924"/>
                    <a:pt x="489042" y="481635"/>
                    <a:pt x="518713" y="304959"/>
                  </a:cubicBezTo>
                  <a:cubicBezTo>
                    <a:pt x="548384" y="128283"/>
                    <a:pt x="552430" y="393971"/>
                    <a:pt x="494437" y="523444"/>
                  </a:cubicBezTo>
                  <a:cubicBezTo>
                    <a:pt x="436444" y="652917"/>
                    <a:pt x="217959" y="1007618"/>
                    <a:pt x="170756" y="1081795"/>
                  </a:cubicBezTo>
                  <a:cubicBezTo>
                    <a:pt x="123553" y="1155972"/>
                    <a:pt x="201775" y="1023802"/>
                    <a:pt x="211216" y="968506"/>
                  </a:cubicBezTo>
                  <a:cubicBezTo>
                    <a:pt x="220657" y="913210"/>
                    <a:pt x="243584" y="719002"/>
                    <a:pt x="227400" y="750021"/>
                  </a:cubicBezTo>
                  <a:cubicBezTo>
                    <a:pt x="211216" y="781041"/>
                    <a:pt x="119506" y="1186991"/>
                    <a:pt x="114111" y="1154623"/>
                  </a:cubicBezTo>
                  <a:cubicBezTo>
                    <a:pt x="108716" y="1122255"/>
                    <a:pt x="213913" y="588180"/>
                    <a:pt x="195032" y="555812"/>
                  </a:cubicBezTo>
                  <a:cubicBezTo>
                    <a:pt x="176151" y="523444"/>
                    <a:pt x="-14012" y="1054821"/>
                    <a:pt x="823" y="960414"/>
                  </a:cubicBezTo>
                  <a:cubicBezTo>
                    <a:pt x="15658" y="866007"/>
                    <a:pt x="270557" y="-80761"/>
                    <a:pt x="292136" y="5554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9" name="フリーフォーム 408">
              <a:extLst>
                <a:ext uri="{FF2B5EF4-FFF2-40B4-BE49-F238E27FC236}">
                  <a16:creationId xmlns:a16="http://schemas.microsoft.com/office/drawing/2014/main" id="{BCBDB40F-B643-0CE4-F85B-0D7A9B35463A}"/>
                </a:ext>
              </a:extLst>
            </p:cNvPr>
            <p:cNvSpPr/>
            <p:nvPr/>
          </p:nvSpPr>
          <p:spPr>
            <a:xfrm>
              <a:off x="3445715" y="3156440"/>
              <a:ext cx="650991" cy="2358440"/>
            </a:xfrm>
            <a:custGeom>
              <a:avLst/>
              <a:gdLst>
                <a:gd name="connsiteX0" fmla="*/ 33860 w 650991"/>
                <a:gd name="connsiteY0" fmla="*/ 7546 h 2358440"/>
                <a:gd name="connsiteX1" fmla="*/ 228069 w 650991"/>
                <a:gd name="connsiteY1" fmla="*/ 946222 h 2358440"/>
                <a:gd name="connsiteX2" fmla="*/ 219977 w 650991"/>
                <a:gd name="connsiteY2" fmla="*/ 768197 h 2358440"/>
                <a:gd name="connsiteX3" fmla="*/ 406094 w 650991"/>
                <a:gd name="connsiteY3" fmla="*/ 1844438 h 2358440"/>
                <a:gd name="connsiteX4" fmla="*/ 422278 w 650991"/>
                <a:gd name="connsiteY4" fmla="*/ 1464112 h 2358440"/>
                <a:gd name="connsiteX5" fmla="*/ 632671 w 650991"/>
                <a:gd name="connsiteY5" fmla="*/ 2338052 h 2358440"/>
                <a:gd name="connsiteX6" fmla="*/ 576027 w 650991"/>
                <a:gd name="connsiteY6" fmla="*/ 2006279 h 2358440"/>
                <a:gd name="connsiteX7" fmla="*/ 66228 w 650991"/>
                <a:gd name="connsiteY7" fmla="*/ 1172799 h 2358440"/>
                <a:gd name="connsiteX8" fmla="*/ 155241 w 650991"/>
                <a:gd name="connsiteY8" fmla="*/ 1326548 h 2358440"/>
                <a:gd name="connsiteX9" fmla="*/ 1492 w 650991"/>
                <a:gd name="connsiteY9" fmla="*/ 290767 h 2358440"/>
                <a:gd name="connsiteX10" fmla="*/ 74320 w 650991"/>
                <a:gd name="connsiteY10" fmla="*/ 493068 h 2358440"/>
                <a:gd name="connsiteX11" fmla="*/ 33860 w 650991"/>
                <a:gd name="connsiteY11" fmla="*/ 7546 h 235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0991" h="2358440">
                  <a:moveTo>
                    <a:pt x="33860" y="7546"/>
                  </a:moveTo>
                  <a:cubicBezTo>
                    <a:pt x="59485" y="83072"/>
                    <a:pt x="197050" y="819447"/>
                    <a:pt x="228069" y="946222"/>
                  </a:cubicBezTo>
                  <a:cubicBezTo>
                    <a:pt x="259088" y="1072997"/>
                    <a:pt x="190306" y="618494"/>
                    <a:pt x="219977" y="768197"/>
                  </a:cubicBezTo>
                  <a:cubicBezTo>
                    <a:pt x="249648" y="917900"/>
                    <a:pt x="372377" y="1728452"/>
                    <a:pt x="406094" y="1844438"/>
                  </a:cubicBezTo>
                  <a:cubicBezTo>
                    <a:pt x="439811" y="1960424"/>
                    <a:pt x="384515" y="1381843"/>
                    <a:pt x="422278" y="1464112"/>
                  </a:cubicBezTo>
                  <a:cubicBezTo>
                    <a:pt x="460041" y="1546381"/>
                    <a:pt x="607046" y="2247691"/>
                    <a:pt x="632671" y="2338052"/>
                  </a:cubicBezTo>
                  <a:cubicBezTo>
                    <a:pt x="658296" y="2428413"/>
                    <a:pt x="670434" y="2200488"/>
                    <a:pt x="576027" y="2006279"/>
                  </a:cubicBezTo>
                  <a:cubicBezTo>
                    <a:pt x="481620" y="1812070"/>
                    <a:pt x="136359" y="1286087"/>
                    <a:pt x="66228" y="1172799"/>
                  </a:cubicBezTo>
                  <a:cubicBezTo>
                    <a:pt x="-3903" y="1059511"/>
                    <a:pt x="166030" y="1473553"/>
                    <a:pt x="155241" y="1326548"/>
                  </a:cubicBezTo>
                  <a:cubicBezTo>
                    <a:pt x="144452" y="1179543"/>
                    <a:pt x="14979" y="429680"/>
                    <a:pt x="1492" y="290767"/>
                  </a:cubicBezTo>
                  <a:cubicBezTo>
                    <a:pt x="-11995" y="151854"/>
                    <a:pt x="70274" y="538923"/>
                    <a:pt x="74320" y="493068"/>
                  </a:cubicBezTo>
                  <a:cubicBezTo>
                    <a:pt x="78366" y="447213"/>
                    <a:pt x="8235" y="-67980"/>
                    <a:pt x="33860" y="754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0" name="フリーフォーム 409">
              <a:extLst>
                <a:ext uri="{FF2B5EF4-FFF2-40B4-BE49-F238E27FC236}">
                  <a16:creationId xmlns:a16="http://schemas.microsoft.com/office/drawing/2014/main" id="{7375DDCF-D6EE-5693-C83A-260E5D59D0A8}"/>
                </a:ext>
              </a:extLst>
            </p:cNvPr>
            <p:cNvSpPr/>
            <p:nvPr/>
          </p:nvSpPr>
          <p:spPr>
            <a:xfrm>
              <a:off x="5612520" y="4960164"/>
              <a:ext cx="875457" cy="1654382"/>
            </a:xfrm>
            <a:custGeom>
              <a:avLst/>
              <a:gdLst>
                <a:gd name="connsiteX0" fmla="*/ 812556 w 875457"/>
                <a:gd name="connsiteY0" fmla="*/ 24530 h 1654382"/>
                <a:gd name="connsiteX1" fmla="*/ 43813 w 875457"/>
                <a:gd name="connsiteY1" fmla="*/ 1294979 h 1654382"/>
                <a:gd name="connsiteX2" fmla="*/ 124733 w 875457"/>
                <a:gd name="connsiteY2" fmla="*/ 1076494 h 1654382"/>
                <a:gd name="connsiteX3" fmla="*/ 375586 w 875457"/>
                <a:gd name="connsiteY3" fmla="*/ 866101 h 1654382"/>
                <a:gd name="connsiteX4" fmla="*/ 270390 w 875457"/>
                <a:gd name="connsiteY4" fmla="*/ 1375900 h 1654382"/>
                <a:gd name="connsiteX5" fmla="*/ 157101 w 875457"/>
                <a:gd name="connsiteY5" fmla="*/ 1602477 h 1654382"/>
                <a:gd name="connsiteX6" fmla="*/ 869200 w 875457"/>
                <a:gd name="connsiteY6" fmla="*/ 388671 h 1654382"/>
                <a:gd name="connsiteX7" fmla="*/ 521243 w 875457"/>
                <a:gd name="connsiteY7" fmla="*/ 768997 h 1654382"/>
                <a:gd name="connsiteX8" fmla="*/ 820648 w 875457"/>
                <a:gd name="connsiteY8" fmla="*/ 234923 h 1654382"/>
                <a:gd name="connsiteX9" fmla="*/ 577887 w 875457"/>
                <a:gd name="connsiteY9" fmla="*/ 437224 h 1654382"/>
                <a:gd name="connsiteX10" fmla="*/ 812556 w 875457"/>
                <a:gd name="connsiteY10" fmla="*/ 24530 h 165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5457" h="1654382">
                  <a:moveTo>
                    <a:pt x="812556" y="24530"/>
                  </a:moveTo>
                  <a:cubicBezTo>
                    <a:pt x="723544" y="167489"/>
                    <a:pt x="158450" y="1119652"/>
                    <a:pt x="43813" y="1294979"/>
                  </a:cubicBezTo>
                  <a:cubicBezTo>
                    <a:pt x="-70824" y="1470306"/>
                    <a:pt x="69438" y="1147973"/>
                    <a:pt x="124733" y="1076494"/>
                  </a:cubicBezTo>
                  <a:cubicBezTo>
                    <a:pt x="180028" y="1005015"/>
                    <a:pt x="351310" y="816200"/>
                    <a:pt x="375586" y="866101"/>
                  </a:cubicBezTo>
                  <a:cubicBezTo>
                    <a:pt x="399862" y="916002"/>
                    <a:pt x="306804" y="1253171"/>
                    <a:pt x="270390" y="1375900"/>
                  </a:cubicBezTo>
                  <a:cubicBezTo>
                    <a:pt x="233976" y="1498629"/>
                    <a:pt x="57299" y="1767015"/>
                    <a:pt x="157101" y="1602477"/>
                  </a:cubicBezTo>
                  <a:cubicBezTo>
                    <a:pt x="256903" y="1437939"/>
                    <a:pt x="808510" y="527584"/>
                    <a:pt x="869200" y="388671"/>
                  </a:cubicBezTo>
                  <a:cubicBezTo>
                    <a:pt x="929890" y="249758"/>
                    <a:pt x="529335" y="794622"/>
                    <a:pt x="521243" y="768997"/>
                  </a:cubicBezTo>
                  <a:cubicBezTo>
                    <a:pt x="513151" y="743372"/>
                    <a:pt x="811207" y="290218"/>
                    <a:pt x="820648" y="234923"/>
                  </a:cubicBezTo>
                  <a:cubicBezTo>
                    <a:pt x="830089" y="179628"/>
                    <a:pt x="579236" y="465546"/>
                    <a:pt x="577887" y="437224"/>
                  </a:cubicBezTo>
                  <a:cubicBezTo>
                    <a:pt x="576538" y="408902"/>
                    <a:pt x="901568" y="-118429"/>
                    <a:pt x="812556" y="2453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1" name="フリーフォーム 410">
              <a:extLst>
                <a:ext uri="{FF2B5EF4-FFF2-40B4-BE49-F238E27FC236}">
                  <a16:creationId xmlns:a16="http://schemas.microsoft.com/office/drawing/2014/main" id="{4E362E85-9555-C22D-0FF3-5980C6DA6209}"/>
                </a:ext>
              </a:extLst>
            </p:cNvPr>
            <p:cNvSpPr/>
            <p:nvPr/>
          </p:nvSpPr>
          <p:spPr>
            <a:xfrm>
              <a:off x="5117581" y="3927753"/>
              <a:ext cx="1569813" cy="2114681"/>
            </a:xfrm>
            <a:custGeom>
              <a:avLst/>
              <a:gdLst>
                <a:gd name="connsiteX0" fmla="*/ 1105194 w 1569813"/>
                <a:gd name="connsiteY0" fmla="*/ 628063 h 2114681"/>
                <a:gd name="connsiteX1" fmla="*/ 53230 w 1569813"/>
                <a:gd name="connsiteY1" fmla="*/ 1809500 h 2114681"/>
                <a:gd name="connsiteX2" fmla="*/ 190794 w 1569813"/>
                <a:gd name="connsiteY2" fmla="*/ 1615291 h 2114681"/>
                <a:gd name="connsiteX3" fmla="*/ 498292 w 1569813"/>
                <a:gd name="connsiteY3" fmla="*/ 1364438 h 2114681"/>
                <a:gd name="connsiteX4" fmla="*/ 93690 w 1569813"/>
                <a:gd name="connsiteY4" fmla="*/ 2092721 h 2114681"/>
                <a:gd name="connsiteX5" fmla="*/ 247438 w 1569813"/>
                <a:gd name="connsiteY5" fmla="*/ 1825684 h 2114681"/>
                <a:gd name="connsiteX6" fmla="*/ 1380323 w 1569813"/>
                <a:gd name="connsiteY6" fmla="*/ 830364 h 2114681"/>
                <a:gd name="connsiteX7" fmla="*/ 927169 w 1569813"/>
                <a:gd name="connsiteY7" fmla="*/ 951744 h 2114681"/>
                <a:gd name="connsiteX8" fmla="*/ 1566440 w 1569813"/>
                <a:gd name="connsiteY8" fmla="*/ 4976 h 2114681"/>
                <a:gd name="connsiteX9" fmla="*/ 1105194 w 1569813"/>
                <a:gd name="connsiteY9" fmla="*/ 628063 h 211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9813" h="2114681">
                  <a:moveTo>
                    <a:pt x="1105194" y="628063"/>
                  </a:moveTo>
                  <a:cubicBezTo>
                    <a:pt x="852992" y="928817"/>
                    <a:pt x="205630" y="1644962"/>
                    <a:pt x="53230" y="1809500"/>
                  </a:cubicBezTo>
                  <a:cubicBezTo>
                    <a:pt x="-99170" y="1974038"/>
                    <a:pt x="116617" y="1689468"/>
                    <a:pt x="190794" y="1615291"/>
                  </a:cubicBezTo>
                  <a:cubicBezTo>
                    <a:pt x="264971" y="1541114"/>
                    <a:pt x="514476" y="1284866"/>
                    <a:pt x="498292" y="1364438"/>
                  </a:cubicBezTo>
                  <a:cubicBezTo>
                    <a:pt x="482108" y="1444010"/>
                    <a:pt x="135499" y="2015847"/>
                    <a:pt x="93690" y="2092721"/>
                  </a:cubicBezTo>
                  <a:cubicBezTo>
                    <a:pt x="51881" y="2169595"/>
                    <a:pt x="32999" y="2036077"/>
                    <a:pt x="247438" y="1825684"/>
                  </a:cubicBezTo>
                  <a:cubicBezTo>
                    <a:pt x="461877" y="1615291"/>
                    <a:pt x="1267035" y="976021"/>
                    <a:pt x="1380323" y="830364"/>
                  </a:cubicBezTo>
                  <a:cubicBezTo>
                    <a:pt x="1493612" y="684707"/>
                    <a:pt x="896149" y="1089309"/>
                    <a:pt x="927169" y="951744"/>
                  </a:cubicBezTo>
                  <a:cubicBezTo>
                    <a:pt x="958188" y="814179"/>
                    <a:pt x="1531375" y="57574"/>
                    <a:pt x="1566440" y="4976"/>
                  </a:cubicBezTo>
                  <a:cubicBezTo>
                    <a:pt x="1601505" y="-47622"/>
                    <a:pt x="1357396" y="327309"/>
                    <a:pt x="1105194" y="62806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2" name="フリーフォーム 411">
              <a:extLst>
                <a:ext uri="{FF2B5EF4-FFF2-40B4-BE49-F238E27FC236}">
                  <a16:creationId xmlns:a16="http://schemas.microsoft.com/office/drawing/2014/main" id="{8C3F0728-E680-687D-94E4-EDD3F7328662}"/>
                </a:ext>
              </a:extLst>
            </p:cNvPr>
            <p:cNvSpPr/>
            <p:nvPr/>
          </p:nvSpPr>
          <p:spPr>
            <a:xfrm>
              <a:off x="3213558" y="4224012"/>
              <a:ext cx="662539" cy="4361247"/>
            </a:xfrm>
            <a:custGeom>
              <a:avLst/>
              <a:gdLst>
                <a:gd name="connsiteX0" fmla="*/ 249833 w 662539"/>
                <a:gd name="connsiteY0" fmla="*/ 16215 h 4361247"/>
                <a:gd name="connsiteX1" fmla="*/ 533054 w 662539"/>
                <a:gd name="connsiteY1" fmla="*/ 2443825 h 4361247"/>
                <a:gd name="connsiteX2" fmla="*/ 524962 w 662539"/>
                <a:gd name="connsiteY2" fmla="*/ 2281984 h 4361247"/>
                <a:gd name="connsiteX3" fmla="*/ 622067 w 662539"/>
                <a:gd name="connsiteY3" fmla="*/ 4126969 h 4361247"/>
                <a:gd name="connsiteX4" fmla="*/ 613975 w 662539"/>
                <a:gd name="connsiteY4" fmla="*/ 4005588 h 4361247"/>
                <a:gd name="connsiteX5" fmla="*/ 47532 w 662539"/>
                <a:gd name="connsiteY5" fmla="*/ 1132915 h 4361247"/>
                <a:gd name="connsiteX6" fmla="*/ 47532 w 662539"/>
                <a:gd name="connsiteY6" fmla="*/ 1278572 h 4361247"/>
                <a:gd name="connsiteX7" fmla="*/ 185097 w 662539"/>
                <a:gd name="connsiteY7" fmla="*/ 1756002 h 4361247"/>
                <a:gd name="connsiteX8" fmla="*/ 177005 w 662539"/>
                <a:gd name="connsiteY8" fmla="*/ 1626530 h 4361247"/>
                <a:gd name="connsiteX9" fmla="*/ 177005 w 662539"/>
                <a:gd name="connsiteY9" fmla="*/ 380356 h 4361247"/>
                <a:gd name="connsiteX10" fmla="*/ 160821 w 662539"/>
                <a:gd name="connsiteY10" fmla="*/ 526013 h 4361247"/>
                <a:gd name="connsiteX11" fmla="*/ 209373 w 662539"/>
                <a:gd name="connsiteY11" fmla="*/ 1278572 h 4361247"/>
                <a:gd name="connsiteX12" fmla="*/ 185097 w 662539"/>
                <a:gd name="connsiteY12" fmla="*/ 1189560 h 4361247"/>
                <a:gd name="connsiteX13" fmla="*/ 274109 w 662539"/>
                <a:gd name="connsiteY13" fmla="*/ 121411 h 4361247"/>
                <a:gd name="connsiteX14" fmla="*/ 266017 w 662539"/>
                <a:gd name="connsiteY14" fmla="*/ 347988 h 4361247"/>
                <a:gd name="connsiteX15" fmla="*/ 589699 w 662539"/>
                <a:gd name="connsiteY15" fmla="*/ 1739818 h 4361247"/>
                <a:gd name="connsiteX16" fmla="*/ 476410 w 662539"/>
                <a:gd name="connsiteY16" fmla="*/ 1399953 h 4361247"/>
                <a:gd name="connsiteX17" fmla="*/ 249833 w 662539"/>
                <a:gd name="connsiteY17" fmla="*/ 16215 h 4361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62539" h="4361247">
                  <a:moveTo>
                    <a:pt x="249833" y="16215"/>
                  </a:moveTo>
                  <a:cubicBezTo>
                    <a:pt x="259274" y="190193"/>
                    <a:pt x="487199" y="2066197"/>
                    <a:pt x="533054" y="2443825"/>
                  </a:cubicBezTo>
                  <a:cubicBezTo>
                    <a:pt x="578909" y="2821453"/>
                    <a:pt x="510127" y="2001460"/>
                    <a:pt x="524962" y="2281984"/>
                  </a:cubicBezTo>
                  <a:cubicBezTo>
                    <a:pt x="539797" y="2562508"/>
                    <a:pt x="607232" y="3839702"/>
                    <a:pt x="622067" y="4126969"/>
                  </a:cubicBezTo>
                  <a:cubicBezTo>
                    <a:pt x="636902" y="4414236"/>
                    <a:pt x="709731" y="4504597"/>
                    <a:pt x="613975" y="4005588"/>
                  </a:cubicBezTo>
                  <a:cubicBezTo>
                    <a:pt x="518219" y="3506579"/>
                    <a:pt x="141939" y="1587418"/>
                    <a:pt x="47532" y="1132915"/>
                  </a:cubicBezTo>
                  <a:cubicBezTo>
                    <a:pt x="-46875" y="678412"/>
                    <a:pt x="24605" y="1174724"/>
                    <a:pt x="47532" y="1278572"/>
                  </a:cubicBezTo>
                  <a:cubicBezTo>
                    <a:pt x="70459" y="1382420"/>
                    <a:pt x="163518" y="1698009"/>
                    <a:pt x="185097" y="1756002"/>
                  </a:cubicBezTo>
                  <a:cubicBezTo>
                    <a:pt x="206676" y="1813995"/>
                    <a:pt x="178354" y="1855804"/>
                    <a:pt x="177005" y="1626530"/>
                  </a:cubicBezTo>
                  <a:cubicBezTo>
                    <a:pt x="175656" y="1397256"/>
                    <a:pt x="179702" y="563775"/>
                    <a:pt x="177005" y="380356"/>
                  </a:cubicBezTo>
                  <a:cubicBezTo>
                    <a:pt x="174308" y="196937"/>
                    <a:pt x="155426" y="376310"/>
                    <a:pt x="160821" y="526013"/>
                  </a:cubicBezTo>
                  <a:cubicBezTo>
                    <a:pt x="166216" y="675716"/>
                    <a:pt x="205327" y="1167981"/>
                    <a:pt x="209373" y="1278572"/>
                  </a:cubicBezTo>
                  <a:cubicBezTo>
                    <a:pt x="213419" y="1389163"/>
                    <a:pt x="174308" y="1382420"/>
                    <a:pt x="185097" y="1189560"/>
                  </a:cubicBezTo>
                  <a:cubicBezTo>
                    <a:pt x="195886" y="996700"/>
                    <a:pt x="260622" y="261673"/>
                    <a:pt x="274109" y="121411"/>
                  </a:cubicBezTo>
                  <a:cubicBezTo>
                    <a:pt x="287596" y="-18851"/>
                    <a:pt x="213419" y="78254"/>
                    <a:pt x="266017" y="347988"/>
                  </a:cubicBezTo>
                  <a:cubicBezTo>
                    <a:pt x="318615" y="617723"/>
                    <a:pt x="554634" y="1564491"/>
                    <a:pt x="589699" y="1739818"/>
                  </a:cubicBezTo>
                  <a:cubicBezTo>
                    <a:pt x="624764" y="1915145"/>
                    <a:pt x="533054" y="1680477"/>
                    <a:pt x="476410" y="1399953"/>
                  </a:cubicBezTo>
                  <a:cubicBezTo>
                    <a:pt x="419766" y="1119429"/>
                    <a:pt x="240392" y="-157763"/>
                    <a:pt x="249833" y="1621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3" name="フリーフォーム 412">
              <a:extLst>
                <a:ext uri="{FF2B5EF4-FFF2-40B4-BE49-F238E27FC236}">
                  <a16:creationId xmlns:a16="http://schemas.microsoft.com/office/drawing/2014/main" id="{DD5568D1-4E38-B630-CC13-7192705E082D}"/>
                </a:ext>
              </a:extLst>
            </p:cNvPr>
            <p:cNvSpPr/>
            <p:nvPr/>
          </p:nvSpPr>
          <p:spPr>
            <a:xfrm>
              <a:off x="6121603" y="2143108"/>
              <a:ext cx="1190599" cy="3834068"/>
            </a:xfrm>
            <a:custGeom>
              <a:avLst/>
              <a:gdLst>
                <a:gd name="connsiteX0" fmla="*/ 4068 w 1190599"/>
                <a:gd name="connsiteY0" fmla="*/ 1281 h 3834068"/>
                <a:gd name="connsiteX1" fmla="*/ 627155 w 1190599"/>
                <a:gd name="connsiteY1" fmla="*/ 705288 h 3834068"/>
                <a:gd name="connsiteX2" fmla="*/ 829455 w 1190599"/>
                <a:gd name="connsiteY2" fmla="*/ 1546860 h 3834068"/>
                <a:gd name="connsiteX3" fmla="*/ 837547 w 1190599"/>
                <a:gd name="connsiteY3" fmla="*/ 1223179 h 3834068"/>
                <a:gd name="connsiteX4" fmla="*/ 926560 w 1190599"/>
                <a:gd name="connsiteY4" fmla="*/ 2485536 h 3834068"/>
                <a:gd name="connsiteX5" fmla="*/ 1153137 w 1190599"/>
                <a:gd name="connsiteY5" fmla="*/ 3723618 h 3834068"/>
                <a:gd name="connsiteX6" fmla="*/ 1104585 w 1190599"/>
                <a:gd name="connsiteY6" fmla="*/ 3440396 h 3834068"/>
                <a:gd name="connsiteX7" fmla="*/ 343933 w 1190599"/>
                <a:gd name="connsiteY7" fmla="*/ 778117 h 3834068"/>
                <a:gd name="connsiteX8" fmla="*/ 457222 w 1190599"/>
                <a:gd name="connsiteY8" fmla="*/ 1239363 h 3834068"/>
                <a:gd name="connsiteX9" fmla="*/ 659523 w 1190599"/>
                <a:gd name="connsiteY9" fmla="*/ 1482124 h 3834068"/>
                <a:gd name="connsiteX10" fmla="*/ 481498 w 1190599"/>
                <a:gd name="connsiteY10" fmla="*/ 948050 h 3834068"/>
                <a:gd name="connsiteX11" fmla="*/ 254921 w 1190599"/>
                <a:gd name="connsiteY11" fmla="*/ 389699 h 3834068"/>
                <a:gd name="connsiteX12" fmla="*/ 352025 w 1190599"/>
                <a:gd name="connsiteY12" fmla="*/ 527264 h 3834068"/>
                <a:gd name="connsiteX13" fmla="*/ 4068 w 1190599"/>
                <a:gd name="connsiteY13" fmla="*/ 1281 h 3834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90599" h="3834068">
                  <a:moveTo>
                    <a:pt x="4068" y="1281"/>
                  </a:moveTo>
                  <a:cubicBezTo>
                    <a:pt x="49923" y="30952"/>
                    <a:pt x="489591" y="447692"/>
                    <a:pt x="627155" y="705288"/>
                  </a:cubicBezTo>
                  <a:cubicBezTo>
                    <a:pt x="764719" y="962884"/>
                    <a:pt x="794390" y="1460545"/>
                    <a:pt x="829455" y="1546860"/>
                  </a:cubicBezTo>
                  <a:cubicBezTo>
                    <a:pt x="864520" y="1633175"/>
                    <a:pt x="821363" y="1066733"/>
                    <a:pt x="837547" y="1223179"/>
                  </a:cubicBezTo>
                  <a:cubicBezTo>
                    <a:pt x="853731" y="1379625"/>
                    <a:pt x="873962" y="2068796"/>
                    <a:pt x="926560" y="2485536"/>
                  </a:cubicBezTo>
                  <a:cubicBezTo>
                    <a:pt x="979158" y="2902276"/>
                    <a:pt x="1123466" y="3564475"/>
                    <a:pt x="1153137" y="3723618"/>
                  </a:cubicBezTo>
                  <a:cubicBezTo>
                    <a:pt x="1182808" y="3882761"/>
                    <a:pt x="1239452" y="3931313"/>
                    <a:pt x="1104585" y="3440396"/>
                  </a:cubicBezTo>
                  <a:cubicBezTo>
                    <a:pt x="969718" y="2949479"/>
                    <a:pt x="451827" y="1144956"/>
                    <a:pt x="343933" y="778117"/>
                  </a:cubicBezTo>
                  <a:cubicBezTo>
                    <a:pt x="236039" y="411278"/>
                    <a:pt x="404624" y="1122029"/>
                    <a:pt x="457222" y="1239363"/>
                  </a:cubicBezTo>
                  <a:cubicBezTo>
                    <a:pt x="509820" y="1356697"/>
                    <a:pt x="655477" y="1530676"/>
                    <a:pt x="659523" y="1482124"/>
                  </a:cubicBezTo>
                  <a:cubicBezTo>
                    <a:pt x="663569" y="1433572"/>
                    <a:pt x="548932" y="1130121"/>
                    <a:pt x="481498" y="948050"/>
                  </a:cubicBezTo>
                  <a:cubicBezTo>
                    <a:pt x="414064" y="765979"/>
                    <a:pt x="276500" y="459830"/>
                    <a:pt x="254921" y="389699"/>
                  </a:cubicBezTo>
                  <a:cubicBezTo>
                    <a:pt x="233342" y="319568"/>
                    <a:pt x="389788" y="587954"/>
                    <a:pt x="352025" y="527264"/>
                  </a:cubicBezTo>
                  <a:cubicBezTo>
                    <a:pt x="314262" y="466574"/>
                    <a:pt x="-41787" y="-28390"/>
                    <a:pt x="4068" y="128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4" name="フリーフォーム 413">
              <a:extLst>
                <a:ext uri="{FF2B5EF4-FFF2-40B4-BE49-F238E27FC236}">
                  <a16:creationId xmlns:a16="http://schemas.microsoft.com/office/drawing/2014/main" id="{A0D6BE6C-69D9-29E7-EF06-CC4AFCB571F5}"/>
                </a:ext>
              </a:extLst>
            </p:cNvPr>
            <p:cNvSpPr/>
            <p:nvPr/>
          </p:nvSpPr>
          <p:spPr>
            <a:xfrm>
              <a:off x="7023430" y="3221900"/>
              <a:ext cx="528548" cy="3767635"/>
            </a:xfrm>
            <a:custGeom>
              <a:avLst/>
              <a:gdLst>
                <a:gd name="connsiteX0" fmla="*/ 16641 w 528548"/>
                <a:gd name="connsiteY0" fmla="*/ 71558 h 3767635"/>
                <a:gd name="connsiteX1" fmla="*/ 16641 w 528548"/>
                <a:gd name="connsiteY1" fmla="*/ 128203 h 3767635"/>
                <a:gd name="connsiteX2" fmla="*/ 24733 w 528548"/>
                <a:gd name="connsiteY2" fmla="*/ 1066879 h 3767635"/>
                <a:gd name="connsiteX3" fmla="*/ 324138 w 528548"/>
                <a:gd name="connsiteY3" fmla="*/ 2296868 h 3767635"/>
                <a:gd name="connsiteX4" fmla="*/ 275586 w 528548"/>
                <a:gd name="connsiteY4" fmla="*/ 2118843 h 3767635"/>
                <a:gd name="connsiteX5" fmla="*/ 275586 w 528548"/>
                <a:gd name="connsiteY5" fmla="*/ 2571997 h 3767635"/>
                <a:gd name="connsiteX6" fmla="*/ 494071 w 528548"/>
                <a:gd name="connsiteY6" fmla="*/ 3413569 h 3767635"/>
                <a:gd name="connsiteX7" fmla="*/ 526439 w 528548"/>
                <a:gd name="connsiteY7" fmla="*/ 3761527 h 3767635"/>
                <a:gd name="connsiteX8" fmla="*/ 477887 w 528548"/>
                <a:gd name="connsiteY8" fmla="*/ 3154624 h 3767635"/>
                <a:gd name="connsiteX9" fmla="*/ 138021 w 528548"/>
                <a:gd name="connsiteY9" fmla="*/ 872670 h 3767635"/>
                <a:gd name="connsiteX10" fmla="*/ 138021 w 528548"/>
                <a:gd name="connsiteY10" fmla="*/ 1107339 h 3767635"/>
                <a:gd name="connsiteX11" fmla="*/ 40917 w 528548"/>
                <a:gd name="connsiteY11" fmla="*/ 540896 h 3767635"/>
                <a:gd name="connsiteX12" fmla="*/ 40917 w 528548"/>
                <a:gd name="connsiteY12" fmla="*/ 718921 h 3767635"/>
                <a:gd name="connsiteX13" fmla="*/ 16641 w 528548"/>
                <a:gd name="connsiteY13" fmla="*/ 71558 h 376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8548" h="3767635">
                  <a:moveTo>
                    <a:pt x="16641" y="71558"/>
                  </a:moveTo>
                  <a:cubicBezTo>
                    <a:pt x="12595" y="-26895"/>
                    <a:pt x="15292" y="-37684"/>
                    <a:pt x="16641" y="128203"/>
                  </a:cubicBezTo>
                  <a:cubicBezTo>
                    <a:pt x="17990" y="294090"/>
                    <a:pt x="-26516" y="705435"/>
                    <a:pt x="24733" y="1066879"/>
                  </a:cubicBezTo>
                  <a:cubicBezTo>
                    <a:pt x="75982" y="1428323"/>
                    <a:pt x="282329" y="2121541"/>
                    <a:pt x="324138" y="2296868"/>
                  </a:cubicBezTo>
                  <a:cubicBezTo>
                    <a:pt x="365947" y="2472195"/>
                    <a:pt x="283678" y="2072988"/>
                    <a:pt x="275586" y="2118843"/>
                  </a:cubicBezTo>
                  <a:cubicBezTo>
                    <a:pt x="267494" y="2164698"/>
                    <a:pt x="239172" y="2356209"/>
                    <a:pt x="275586" y="2571997"/>
                  </a:cubicBezTo>
                  <a:cubicBezTo>
                    <a:pt x="312000" y="2787785"/>
                    <a:pt x="452262" y="3215314"/>
                    <a:pt x="494071" y="3413569"/>
                  </a:cubicBezTo>
                  <a:cubicBezTo>
                    <a:pt x="535880" y="3611824"/>
                    <a:pt x="529136" y="3804685"/>
                    <a:pt x="526439" y="3761527"/>
                  </a:cubicBezTo>
                  <a:cubicBezTo>
                    <a:pt x="523742" y="3718369"/>
                    <a:pt x="542623" y="3636100"/>
                    <a:pt x="477887" y="3154624"/>
                  </a:cubicBezTo>
                  <a:cubicBezTo>
                    <a:pt x="413151" y="2673148"/>
                    <a:pt x="194665" y="1213884"/>
                    <a:pt x="138021" y="872670"/>
                  </a:cubicBezTo>
                  <a:cubicBezTo>
                    <a:pt x="81377" y="531456"/>
                    <a:pt x="154205" y="1162635"/>
                    <a:pt x="138021" y="1107339"/>
                  </a:cubicBezTo>
                  <a:cubicBezTo>
                    <a:pt x="121837" y="1052043"/>
                    <a:pt x="57101" y="605632"/>
                    <a:pt x="40917" y="540896"/>
                  </a:cubicBezTo>
                  <a:cubicBezTo>
                    <a:pt x="24733" y="476160"/>
                    <a:pt x="46312" y="794447"/>
                    <a:pt x="40917" y="718921"/>
                  </a:cubicBezTo>
                  <a:cubicBezTo>
                    <a:pt x="35522" y="643395"/>
                    <a:pt x="20687" y="170011"/>
                    <a:pt x="16641" y="71558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5" name="フリーフォーム 414">
              <a:extLst>
                <a:ext uri="{FF2B5EF4-FFF2-40B4-BE49-F238E27FC236}">
                  <a16:creationId xmlns:a16="http://schemas.microsoft.com/office/drawing/2014/main" id="{613A1655-6A1B-1677-2ADA-BE88F3E6A715}"/>
                </a:ext>
              </a:extLst>
            </p:cNvPr>
            <p:cNvSpPr/>
            <p:nvPr/>
          </p:nvSpPr>
          <p:spPr>
            <a:xfrm>
              <a:off x="6321532" y="5212806"/>
              <a:ext cx="1631719" cy="3963258"/>
            </a:xfrm>
            <a:custGeom>
              <a:avLst/>
              <a:gdLst>
                <a:gd name="connsiteX0" fmla="*/ 330121 w 1631719"/>
                <a:gd name="connsiteY0" fmla="*/ 136029 h 3963258"/>
                <a:gd name="connsiteX1" fmla="*/ 289661 w 1631719"/>
                <a:gd name="connsiteY1" fmla="*/ 1098982 h 3963258"/>
                <a:gd name="connsiteX2" fmla="*/ 718539 w 1631719"/>
                <a:gd name="connsiteY2" fmla="*/ 2304695 h 3963258"/>
                <a:gd name="connsiteX3" fmla="*/ 589066 w 1631719"/>
                <a:gd name="connsiteY3" fmla="*/ 2037658 h 3963258"/>
                <a:gd name="connsiteX4" fmla="*/ 402949 w 1631719"/>
                <a:gd name="connsiteY4" fmla="*/ 1956737 h 3963258"/>
                <a:gd name="connsiteX5" fmla="*/ 532422 w 1631719"/>
                <a:gd name="connsiteY5" fmla="*/ 2070026 h 3963258"/>
                <a:gd name="connsiteX6" fmla="*/ 791367 w 1631719"/>
                <a:gd name="connsiteY6" fmla="*/ 2555548 h 3963258"/>
                <a:gd name="connsiteX7" fmla="*/ 1560110 w 1631719"/>
                <a:gd name="connsiteY7" fmla="*/ 3882642 h 3963258"/>
                <a:gd name="connsiteX8" fmla="*/ 1430638 w 1631719"/>
                <a:gd name="connsiteY8" fmla="*/ 3583236 h 3963258"/>
                <a:gd name="connsiteX9" fmla="*/ 79268 w 1631719"/>
                <a:gd name="connsiteY9" fmla="*/ 1673516 h 3963258"/>
                <a:gd name="connsiteX10" fmla="*/ 160188 w 1631719"/>
                <a:gd name="connsiteY10" fmla="*/ 1802989 h 3963258"/>
                <a:gd name="connsiteX11" fmla="*/ 168280 w 1631719"/>
                <a:gd name="connsiteY11" fmla="*/ 1657332 h 3963258"/>
                <a:gd name="connsiteX12" fmla="*/ 87360 w 1631719"/>
                <a:gd name="connsiteY12" fmla="*/ 840036 h 3963258"/>
                <a:gd name="connsiteX13" fmla="*/ 144004 w 1631719"/>
                <a:gd name="connsiteY13" fmla="*/ 1155626 h 3963258"/>
                <a:gd name="connsiteX14" fmla="*/ 135912 w 1631719"/>
                <a:gd name="connsiteY14" fmla="*/ 47017 h 3963258"/>
                <a:gd name="connsiteX15" fmla="*/ 144004 w 1631719"/>
                <a:gd name="connsiteY15" fmla="*/ 273594 h 3963258"/>
                <a:gd name="connsiteX16" fmla="*/ 184464 w 1631719"/>
                <a:gd name="connsiteY16" fmla="*/ 896681 h 3963258"/>
                <a:gd name="connsiteX17" fmla="*/ 330121 w 1631719"/>
                <a:gd name="connsiteY17" fmla="*/ 136029 h 3963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31719" h="3963258">
                  <a:moveTo>
                    <a:pt x="330121" y="136029"/>
                  </a:moveTo>
                  <a:cubicBezTo>
                    <a:pt x="347654" y="169746"/>
                    <a:pt x="224925" y="737538"/>
                    <a:pt x="289661" y="1098982"/>
                  </a:cubicBezTo>
                  <a:cubicBezTo>
                    <a:pt x="354397" y="1460426"/>
                    <a:pt x="668638" y="2148249"/>
                    <a:pt x="718539" y="2304695"/>
                  </a:cubicBezTo>
                  <a:cubicBezTo>
                    <a:pt x="768440" y="2461141"/>
                    <a:pt x="641664" y="2095651"/>
                    <a:pt x="589066" y="2037658"/>
                  </a:cubicBezTo>
                  <a:cubicBezTo>
                    <a:pt x="536468" y="1979665"/>
                    <a:pt x="412390" y="1951342"/>
                    <a:pt x="402949" y="1956737"/>
                  </a:cubicBezTo>
                  <a:cubicBezTo>
                    <a:pt x="393508" y="1962132"/>
                    <a:pt x="467686" y="1970224"/>
                    <a:pt x="532422" y="2070026"/>
                  </a:cubicBezTo>
                  <a:cubicBezTo>
                    <a:pt x="597158" y="2169828"/>
                    <a:pt x="620086" y="2253445"/>
                    <a:pt x="791367" y="2555548"/>
                  </a:cubicBezTo>
                  <a:cubicBezTo>
                    <a:pt x="962648" y="2857651"/>
                    <a:pt x="1453565" y="3711361"/>
                    <a:pt x="1560110" y="3882642"/>
                  </a:cubicBezTo>
                  <a:cubicBezTo>
                    <a:pt x="1666655" y="4053923"/>
                    <a:pt x="1677445" y="3951424"/>
                    <a:pt x="1430638" y="3583236"/>
                  </a:cubicBezTo>
                  <a:cubicBezTo>
                    <a:pt x="1183831" y="3215048"/>
                    <a:pt x="291010" y="1970224"/>
                    <a:pt x="79268" y="1673516"/>
                  </a:cubicBezTo>
                  <a:cubicBezTo>
                    <a:pt x="-132474" y="1376808"/>
                    <a:pt x="145353" y="1805686"/>
                    <a:pt x="160188" y="1802989"/>
                  </a:cubicBezTo>
                  <a:cubicBezTo>
                    <a:pt x="175023" y="1800292"/>
                    <a:pt x="180418" y="1817824"/>
                    <a:pt x="168280" y="1657332"/>
                  </a:cubicBezTo>
                  <a:cubicBezTo>
                    <a:pt x="156142" y="1496840"/>
                    <a:pt x="91406" y="923654"/>
                    <a:pt x="87360" y="840036"/>
                  </a:cubicBezTo>
                  <a:cubicBezTo>
                    <a:pt x="83314" y="756418"/>
                    <a:pt x="135912" y="1287796"/>
                    <a:pt x="144004" y="1155626"/>
                  </a:cubicBezTo>
                  <a:cubicBezTo>
                    <a:pt x="152096" y="1023456"/>
                    <a:pt x="135912" y="194022"/>
                    <a:pt x="135912" y="47017"/>
                  </a:cubicBezTo>
                  <a:cubicBezTo>
                    <a:pt x="135912" y="-99988"/>
                    <a:pt x="135912" y="131983"/>
                    <a:pt x="144004" y="273594"/>
                  </a:cubicBezTo>
                  <a:cubicBezTo>
                    <a:pt x="152096" y="415205"/>
                    <a:pt x="153445" y="911516"/>
                    <a:pt x="184464" y="896681"/>
                  </a:cubicBezTo>
                  <a:cubicBezTo>
                    <a:pt x="215483" y="881846"/>
                    <a:pt x="312588" y="102312"/>
                    <a:pt x="330121" y="13602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6" name="フリーフォーム 415">
              <a:extLst>
                <a:ext uri="{FF2B5EF4-FFF2-40B4-BE49-F238E27FC236}">
                  <a16:creationId xmlns:a16="http://schemas.microsoft.com/office/drawing/2014/main" id="{AC5F4FB0-8D0A-E622-5B26-807CDFE9D4A3}"/>
                </a:ext>
              </a:extLst>
            </p:cNvPr>
            <p:cNvSpPr/>
            <p:nvPr/>
          </p:nvSpPr>
          <p:spPr>
            <a:xfrm>
              <a:off x="6408892" y="2912655"/>
              <a:ext cx="346401" cy="3750022"/>
            </a:xfrm>
            <a:custGeom>
              <a:avLst/>
              <a:gdLst>
                <a:gd name="connsiteX0" fmla="*/ 97104 w 346401"/>
                <a:gd name="connsiteY0" fmla="*/ 73306 h 3750022"/>
                <a:gd name="connsiteX1" fmla="*/ 105196 w 346401"/>
                <a:gd name="connsiteY1" fmla="*/ 2484733 h 3750022"/>
                <a:gd name="connsiteX2" fmla="*/ 105196 w 346401"/>
                <a:gd name="connsiteY2" fmla="*/ 2161051 h 3750022"/>
                <a:gd name="connsiteX3" fmla="*/ 113289 w 346401"/>
                <a:gd name="connsiteY3" fmla="*/ 2549469 h 3750022"/>
                <a:gd name="connsiteX4" fmla="*/ 283221 w 346401"/>
                <a:gd name="connsiteY4" fmla="*/ 3714722 h 3750022"/>
                <a:gd name="connsiteX5" fmla="*/ 226577 w 346401"/>
                <a:gd name="connsiteY5" fmla="*/ 3391041 h 3750022"/>
                <a:gd name="connsiteX6" fmla="*/ 153749 w 346401"/>
                <a:gd name="connsiteY6" fmla="*/ 2808414 h 3750022"/>
                <a:gd name="connsiteX7" fmla="*/ 339866 w 346401"/>
                <a:gd name="connsiteY7" fmla="*/ 1084810 h 3750022"/>
                <a:gd name="connsiteX8" fmla="*/ 307497 w 346401"/>
                <a:gd name="connsiteY8" fmla="*/ 1343756 h 3750022"/>
                <a:gd name="connsiteX9" fmla="*/ 275129 w 346401"/>
                <a:gd name="connsiteY9" fmla="*/ 1319480 h 3750022"/>
                <a:gd name="connsiteX10" fmla="*/ 113289 w 346401"/>
                <a:gd name="connsiteY10" fmla="*/ 890602 h 3750022"/>
                <a:gd name="connsiteX11" fmla="*/ 0 w 346401"/>
                <a:gd name="connsiteY11" fmla="*/ 1165731 h 3750022"/>
                <a:gd name="connsiteX12" fmla="*/ 113289 w 346401"/>
                <a:gd name="connsiteY12" fmla="*/ 672117 h 3750022"/>
                <a:gd name="connsiteX13" fmla="*/ 97104 w 346401"/>
                <a:gd name="connsiteY13" fmla="*/ 73306 h 375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401" h="3750022">
                  <a:moveTo>
                    <a:pt x="97104" y="73306"/>
                  </a:moveTo>
                  <a:cubicBezTo>
                    <a:pt x="95755" y="375409"/>
                    <a:pt x="103847" y="2136776"/>
                    <a:pt x="105196" y="2484733"/>
                  </a:cubicBezTo>
                  <a:cubicBezTo>
                    <a:pt x="106545" y="2832690"/>
                    <a:pt x="103847" y="2150262"/>
                    <a:pt x="105196" y="2161051"/>
                  </a:cubicBezTo>
                  <a:cubicBezTo>
                    <a:pt x="106545" y="2171840"/>
                    <a:pt x="83618" y="2290524"/>
                    <a:pt x="113289" y="2549469"/>
                  </a:cubicBezTo>
                  <a:cubicBezTo>
                    <a:pt x="142960" y="2808414"/>
                    <a:pt x="264340" y="3574460"/>
                    <a:pt x="283221" y="3714722"/>
                  </a:cubicBezTo>
                  <a:cubicBezTo>
                    <a:pt x="302102" y="3854984"/>
                    <a:pt x="248156" y="3542092"/>
                    <a:pt x="226577" y="3391041"/>
                  </a:cubicBezTo>
                  <a:cubicBezTo>
                    <a:pt x="204998" y="3239990"/>
                    <a:pt x="134868" y="3192786"/>
                    <a:pt x="153749" y="2808414"/>
                  </a:cubicBezTo>
                  <a:cubicBezTo>
                    <a:pt x="172630" y="2424042"/>
                    <a:pt x="314241" y="1328920"/>
                    <a:pt x="339866" y="1084810"/>
                  </a:cubicBezTo>
                  <a:cubicBezTo>
                    <a:pt x="365491" y="840700"/>
                    <a:pt x="307497" y="1343756"/>
                    <a:pt x="307497" y="1343756"/>
                  </a:cubicBezTo>
                  <a:cubicBezTo>
                    <a:pt x="296708" y="1382868"/>
                    <a:pt x="307497" y="1395006"/>
                    <a:pt x="275129" y="1319480"/>
                  </a:cubicBezTo>
                  <a:cubicBezTo>
                    <a:pt x="242761" y="1243954"/>
                    <a:pt x="159144" y="916227"/>
                    <a:pt x="113289" y="890602"/>
                  </a:cubicBezTo>
                  <a:cubicBezTo>
                    <a:pt x="67434" y="864977"/>
                    <a:pt x="0" y="1202145"/>
                    <a:pt x="0" y="1165731"/>
                  </a:cubicBezTo>
                  <a:cubicBezTo>
                    <a:pt x="0" y="1129317"/>
                    <a:pt x="99802" y="855536"/>
                    <a:pt x="113289" y="672117"/>
                  </a:cubicBezTo>
                  <a:cubicBezTo>
                    <a:pt x="126776" y="488698"/>
                    <a:pt x="98453" y="-228797"/>
                    <a:pt x="97104" y="7330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7" name="フリーフォーム 416">
              <a:extLst>
                <a:ext uri="{FF2B5EF4-FFF2-40B4-BE49-F238E27FC236}">
                  <a16:creationId xmlns:a16="http://schemas.microsoft.com/office/drawing/2014/main" id="{347D0C3E-4EC4-06E4-8E1D-F5DE1DD748E3}"/>
                </a:ext>
              </a:extLst>
            </p:cNvPr>
            <p:cNvSpPr/>
            <p:nvPr/>
          </p:nvSpPr>
          <p:spPr>
            <a:xfrm>
              <a:off x="2951123" y="3345294"/>
              <a:ext cx="469089" cy="2518150"/>
            </a:xfrm>
            <a:custGeom>
              <a:avLst/>
              <a:gdLst>
                <a:gd name="connsiteX0" fmla="*/ 342335 w 469089"/>
                <a:gd name="connsiteY0" fmla="*/ 4809 h 2518150"/>
                <a:gd name="connsiteX1" fmla="*/ 309967 w 469089"/>
                <a:gd name="connsiteY1" fmla="*/ 1145786 h 2518150"/>
                <a:gd name="connsiteX2" fmla="*/ 463716 w 469089"/>
                <a:gd name="connsiteY2" fmla="*/ 2149198 h 2518150"/>
                <a:gd name="connsiteX3" fmla="*/ 423256 w 469089"/>
                <a:gd name="connsiteY3" fmla="*/ 1793148 h 2518150"/>
                <a:gd name="connsiteX4" fmla="*/ 318059 w 469089"/>
                <a:gd name="connsiteY4" fmla="*/ 1518019 h 2518150"/>
                <a:gd name="connsiteX5" fmla="*/ 188587 w 469089"/>
                <a:gd name="connsiteY5" fmla="*/ 1857885 h 2518150"/>
                <a:gd name="connsiteX6" fmla="*/ 2470 w 469089"/>
                <a:gd name="connsiteY6" fmla="*/ 2497156 h 2518150"/>
                <a:gd name="connsiteX7" fmla="*/ 83390 w 469089"/>
                <a:gd name="connsiteY7" fmla="*/ 2222026 h 2518150"/>
                <a:gd name="connsiteX8" fmla="*/ 107666 w 469089"/>
                <a:gd name="connsiteY8" fmla="*/ 870656 h 2518150"/>
                <a:gd name="connsiteX9" fmla="*/ 99574 w 469089"/>
                <a:gd name="connsiteY9" fmla="*/ 1202430 h 2518150"/>
                <a:gd name="connsiteX10" fmla="*/ 253323 w 469089"/>
                <a:gd name="connsiteY10" fmla="*/ 166649 h 2518150"/>
                <a:gd name="connsiteX11" fmla="*/ 212863 w 469089"/>
                <a:gd name="connsiteY11" fmla="*/ 417502 h 2518150"/>
                <a:gd name="connsiteX12" fmla="*/ 212863 w 469089"/>
                <a:gd name="connsiteY12" fmla="*/ 725000 h 2518150"/>
                <a:gd name="connsiteX13" fmla="*/ 342335 w 469089"/>
                <a:gd name="connsiteY13" fmla="*/ 4809 h 251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9089" h="2518150">
                  <a:moveTo>
                    <a:pt x="342335" y="4809"/>
                  </a:moveTo>
                  <a:cubicBezTo>
                    <a:pt x="358519" y="74940"/>
                    <a:pt x="289737" y="788388"/>
                    <a:pt x="309967" y="1145786"/>
                  </a:cubicBezTo>
                  <a:cubicBezTo>
                    <a:pt x="330197" y="1503184"/>
                    <a:pt x="444835" y="2041304"/>
                    <a:pt x="463716" y="2149198"/>
                  </a:cubicBezTo>
                  <a:cubicBezTo>
                    <a:pt x="482597" y="2257092"/>
                    <a:pt x="447532" y="1898345"/>
                    <a:pt x="423256" y="1793148"/>
                  </a:cubicBezTo>
                  <a:cubicBezTo>
                    <a:pt x="398980" y="1687952"/>
                    <a:pt x="357170" y="1507230"/>
                    <a:pt x="318059" y="1518019"/>
                  </a:cubicBezTo>
                  <a:cubicBezTo>
                    <a:pt x="278948" y="1528808"/>
                    <a:pt x="241185" y="1694696"/>
                    <a:pt x="188587" y="1857885"/>
                  </a:cubicBezTo>
                  <a:cubicBezTo>
                    <a:pt x="135989" y="2021074"/>
                    <a:pt x="20003" y="2436466"/>
                    <a:pt x="2470" y="2497156"/>
                  </a:cubicBezTo>
                  <a:cubicBezTo>
                    <a:pt x="-15063" y="2557846"/>
                    <a:pt x="65857" y="2493109"/>
                    <a:pt x="83390" y="2222026"/>
                  </a:cubicBezTo>
                  <a:cubicBezTo>
                    <a:pt x="100923" y="1950943"/>
                    <a:pt x="104969" y="1040589"/>
                    <a:pt x="107666" y="870656"/>
                  </a:cubicBezTo>
                  <a:cubicBezTo>
                    <a:pt x="110363" y="700723"/>
                    <a:pt x="75298" y="1319765"/>
                    <a:pt x="99574" y="1202430"/>
                  </a:cubicBezTo>
                  <a:cubicBezTo>
                    <a:pt x="123850" y="1085095"/>
                    <a:pt x="234442" y="297470"/>
                    <a:pt x="253323" y="166649"/>
                  </a:cubicBezTo>
                  <a:cubicBezTo>
                    <a:pt x="272204" y="35828"/>
                    <a:pt x="219606" y="324444"/>
                    <a:pt x="212863" y="417502"/>
                  </a:cubicBezTo>
                  <a:cubicBezTo>
                    <a:pt x="206120" y="510561"/>
                    <a:pt x="193982" y="796480"/>
                    <a:pt x="212863" y="725000"/>
                  </a:cubicBezTo>
                  <a:cubicBezTo>
                    <a:pt x="231744" y="653521"/>
                    <a:pt x="326151" y="-65322"/>
                    <a:pt x="342335" y="480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8" name="フリーフォーム 417">
              <a:extLst>
                <a:ext uri="{FF2B5EF4-FFF2-40B4-BE49-F238E27FC236}">
                  <a16:creationId xmlns:a16="http://schemas.microsoft.com/office/drawing/2014/main" id="{5FC24D83-3614-823C-A56B-6D69D58B406A}"/>
                </a:ext>
              </a:extLst>
            </p:cNvPr>
            <p:cNvSpPr/>
            <p:nvPr/>
          </p:nvSpPr>
          <p:spPr>
            <a:xfrm>
              <a:off x="6981984" y="5599236"/>
              <a:ext cx="1084821" cy="3625624"/>
            </a:xfrm>
            <a:custGeom>
              <a:avLst/>
              <a:gdLst>
                <a:gd name="connsiteX0" fmla="*/ 1443 w 1084821"/>
                <a:gd name="connsiteY0" fmla="*/ 906760 h 3625624"/>
                <a:gd name="connsiteX1" fmla="*/ 689266 w 1084821"/>
                <a:gd name="connsiteY1" fmla="*/ 1999185 h 3625624"/>
                <a:gd name="connsiteX2" fmla="*/ 940119 w 1084821"/>
                <a:gd name="connsiteY2" fmla="*/ 3245359 h 3625624"/>
                <a:gd name="connsiteX3" fmla="*/ 891566 w 1084821"/>
                <a:gd name="connsiteY3" fmla="*/ 3002598 h 3625624"/>
                <a:gd name="connsiteX4" fmla="*/ 478873 w 1084821"/>
                <a:gd name="connsiteY4" fmla="*/ 2112474 h 3625624"/>
                <a:gd name="connsiteX5" fmla="*/ 551701 w 1084821"/>
                <a:gd name="connsiteY5" fmla="*/ 2314775 h 3625624"/>
                <a:gd name="connsiteX6" fmla="*/ 1077683 w 1084821"/>
                <a:gd name="connsiteY6" fmla="*/ 3609500 h 3625624"/>
                <a:gd name="connsiteX7" fmla="*/ 810646 w 1084821"/>
                <a:gd name="connsiteY7" fmla="*/ 2937861 h 3625624"/>
                <a:gd name="connsiteX8" fmla="*/ 179467 w 1084821"/>
                <a:gd name="connsiteY8" fmla="*/ 1465111 h 3625624"/>
                <a:gd name="connsiteX9" fmla="*/ 454597 w 1084821"/>
                <a:gd name="connsiteY9" fmla="*/ 2120566 h 3625624"/>
                <a:gd name="connsiteX10" fmla="*/ 713542 w 1084821"/>
                <a:gd name="connsiteY10" fmla="*/ 2395695 h 3625624"/>
                <a:gd name="connsiteX11" fmla="*/ 535517 w 1084821"/>
                <a:gd name="connsiteY11" fmla="*/ 1586491 h 3625624"/>
                <a:gd name="connsiteX12" fmla="*/ 308940 w 1084821"/>
                <a:gd name="connsiteY12" fmla="*/ 32821 h 3625624"/>
                <a:gd name="connsiteX13" fmla="*/ 365584 w 1084821"/>
                <a:gd name="connsiteY13" fmla="*/ 558803 h 3625624"/>
                <a:gd name="connsiteX14" fmla="*/ 341308 w 1084821"/>
                <a:gd name="connsiteY14" fmla="*/ 931037 h 3625624"/>
                <a:gd name="connsiteX15" fmla="*/ 503149 w 1084821"/>
                <a:gd name="connsiteY15" fmla="*/ 1667412 h 3625624"/>
                <a:gd name="connsiteX16" fmla="*/ 1443 w 1084821"/>
                <a:gd name="connsiteY16" fmla="*/ 906760 h 3625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84821" h="3625624">
                  <a:moveTo>
                    <a:pt x="1443" y="906760"/>
                  </a:moveTo>
                  <a:cubicBezTo>
                    <a:pt x="32462" y="962055"/>
                    <a:pt x="532820" y="1609418"/>
                    <a:pt x="689266" y="1999185"/>
                  </a:cubicBezTo>
                  <a:cubicBezTo>
                    <a:pt x="845712" y="2388952"/>
                    <a:pt x="906402" y="3078124"/>
                    <a:pt x="940119" y="3245359"/>
                  </a:cubicBezTo>
                  <a:cubicBezTo>
                    <a:pt x="973836" y="3412594"/>
                    <a:pt x="968440" y="3191412"/>
                    <a:pt x="891566" y="3002598"/>
                  </a:cubicBezTo>
                  <a:cubicBezTo>
                    <a:pt x="814692" y="2813784"/>
                    <a:pt x="535517" y="2227111"/>
                    <a:pt x="478873" y="2112474"/>
                  </a:cubicBezTo>
                  <a:cubicBezTo>
                    <a:pt x="422229" y="1997837"/>
                    <a:pt x="451899" y="2065271"/>
                    <a:pt x="551701" y="2314775"/>
                  </a:cubicBezTo>
                  <a:cubicBezTo>
                    <a:pt x="651503" y="2564279"/>
                    <a:pt x="1034526" y="3505652"/>
                    <a:pt x="1077683" y="3609500"/>
                  </a:cubicBezTo>
                  <a:cubicBezTo>
                    <a:pt x="1120840" y="3713348"/>
                    <a:pt x="960349" y="3295259"/>
                    <a:pt x="810646" y="2937861"/>
                  </a:cubicBezTo>
                  <a:cubicBezTo>
                    <a:pt x="660943" y="2580463"/>
                    <a:pt x="238808" y="1601327"/>
                    <a:pt x="179467" y="1465111"/>
                  </a:cubicBezTo>
                  <a:cubicBezTo>
                    <a:pt x="120126" y="1328895"/>
                    <a:pt x="365584" y="1965469"/>
                    <a:pt x="454597" y="2120566"/>
                  </a:cubicBezTo>
                  <a:cubicBezTo>
                    <a:pt x="543610" y="2275663"/>
                    <a:pt x="700055" y="2484708"/>
                    <a:pt x="713542" y="2395695"/>
                  </a:cubicBezTo>
                  <a:cubicBezTo>
                    <a:pt x="727029" y="2306683"/>
                    <a:pt x="602951" y="1980303"/>
                    <a:pt x="535517" y="1586491"/>
                  </a:cubicBezTo>
                  <a:cubicBezTo>
                    <a:pt x="468083" y="1192679"/>
                    <a:pt x="337262" y="204102"/>
                    <a:pt x="308940" y="32821"/>
                  </a:cubicBezTo>
                  <a:cubicBezTo>
                    <a:pt x="280618" y="-138460"/>
                    <a:pt x="360189" y="409100"/>
                    <a:pt x="365584" y="558803"/>
                  </a:cubicBezTo>
                  <a:cubicBezTo>
                    <a:pt x="370979" y="708506"/>
                    <a:pt x="318381" y="746269"/>
                    <a:pt x="341308" y="931037"/>
                  </a:cubicBezTo>
                  <a:cubicBezTo>
                    <a:pt x="364236" y="1115805"/>
                    <a:pt x="557096" y="1672807"/>
                    <a:pt x="503149" y="1667412"/>
                  </a:cubicBezTo>
                  <a:cubicBezTo>
                    <a:pt x="449202" y="1662017"/>
                    <a:pt x="-29576" y="851465"/>
                    <a:pt x="1443" y="90676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9" name="フリーフォーム 418">
              <a:extLst>
                <a:ext uri="{FF2B5EF4-FFF2-40B4-BE49-F238E27FC236}">
                  <a16:creationId xmlns:a16="http://schemas.microsoft.com/office/drawing/2014/main" id="{EA434741-9C92-1DE3-33F0-BB2F0DD1D85E}"/>
                </a:ext>
              </a:extLst>
            </p:cNvPr>
            <p:cNvSpPr/>
            <p:nvPr/>
          </p:nvSpPr>
          <p:spPr>
            <a:xfrm>
              <a:off x="2866553" y="4474535"/>
              <a:ext cx="491687" cy="3658912"/>
            </a:xfrm>
            <a:custGeom>
              <a:avLst/>
              <a:gdLst>
                <a:gd name="connsiteX0" fmla="*/ 491642 w 491687"/>
                <a:gd name="connsiteY0" fmla="*/ 32729 h 3658912"/>
                <a:gd name="connsiteX1" fmla="*/ 184144 w 491687"/>
                <a:gd name="connsiteY1" fmla="*/ 2848757 h 3658912"/>
                <a:gd name="connsiteX2" fmla="*/ 240789 w 491687"/>
                <a:gd name="connsiteY2" fmla="*/ 2516984 h 3658912"/>
                <a:gd name="connsiteX3" fmla="*/ 273157 w 491687"/>
                <a:gd name="connsiteY3" fmla="*/ 3577040 h 3658912"/>
                <a:gd name="connsiteX4" fmla="*/ 281249 w 491687"/>
                <a:gd name="connsiteY4" fmla="*/ 3488028 h 3658912"/>
                <a:gd name="connsiteX5" fmla="*/ 6120 w 491687"/>
                <a:gd name="connsiteY5" fmla="*/ 2695008 h 3658912"/>
                <a:gd name="connsiteX6" fmla="*/ 95132 w 491687"/>
                <a:gd name="connsiteY6" fmla="*/ 3026782 h 3658912"/>
                <a:gd name="connsiteX7" fmla="*/ 151776 w 491687"/>
                <a:gd name="connsiteY7" fmla="*/ 1044233 h 3658912"/>
                <a:gd name="connsiteX8" fmla="*/ 151776 w 491687"/>
                <a:gd name="connsiteY8" fmla="*/ 1295086 h 3658912"/>
                <a:gd name="connsiteX9" fmla="*/ 232697 w 491687"/>
                <a:gd name="connsiteY9" fmla="*/ 1845345 h 3658912"/>
                <a:gd name="connsiteX10" fmla="*/ 345985 w 491687"/>
                <a:gd name="connsiteY10" fmla="*/ 372594 h 3658912"/>
                <a:gd name="connsiteX11" fmla="*/ 208420 w 491687"/>
                <a:gd name="connsiteY11" fmla="*/ 1254626 h 3658912"/>
                <a:gd name="connsiteX12" fmla="*/ 491642 w 491687"/>
                <a:gd name="connsiteY12" fmla="*/ 32729 h 365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1687" h="3658912">
                  <a:moveTo>
                    <a:pt x="491642" y="32729"/>
                  </a:moveTo>
                  <a:cubicBezTo>
                    <a:pt x="487596" y="298418"/>
                    <a:pt x="225953" y="2434715"/>
                    <a:pt x="184144" y="2848757"/>
                  </a:cubicBezTo>
                  <a:cubicBezTo>
                    <a:pt x="142335" y="3262799"/>
                    <a:pt x="225954" y="2395604"/>
                    <a:pt x="240789" y="2516984"/>
                  </a:cubicBezTo>
                  <a:cubicBezTo>
                    <a:pt x="255624" y="2638364"/>
                    <a:pt x="266414" y="3415199"/>
                    <a:pt x="273157" y="3577040"/>
                  </a:cubicBezTo>
                  <a:cubicBezTo>
                    <a:pt x="279900" y="3738881"/>
                    <a:pt x="325755" y="3635033"/>
                    <a:pt x="281249" y="3488028"/>
                  </a:cubicBezTo>
                  <a:cubicBezTo>
                    <a:pt x="236743" y="3341023"/>
                    <a:pt x="37139" y="2771882"/>
                    <a:pt x="6120" y="2695008"/>
                  </a:cubicBezTo>
                  <a:cubicBezTo>
                    <a:pt x="-24899" y="2618134"/>
                    <a:pt x="70856" y="3301911"/>
                    <a:pt x="95132" y="3026782"/>
                  </a:cubicBezTo>
                  <a:cubicBezTo>
                    <a:pt x="119408" y="2751653"/>
                    <a:pt x="142335" y="1332849"/>
                    <a:pt x="151776" y="1044233"/>
                  </a:cubicBezTo>
                  <a:cubicBezTo>
                    <a:pt x="161217" y="755617"/>
                    <a:pt x="138289" y="1161567"/>
                    <a:pt x="151776" y="1295086"/>
                  </a:cubicBezTo>
                  <a:cubicBezTo>
                    <a:pt x="165263" y="1428605"/>
                    <a:pt x="200329" y="1999094"/>
                    <a:pt x="232697" y="1845345"/>
                  </a:cubicBezTo>
                  <a:cubicBezTo>
                    <a:pt x="265065" y="1691596"/>
                    <a:pt x="350031" y="471047"/>
                    <a:pt x="345985" y="372594"/>
                  </a:cubicBezTo>
                  <a:cubicBezTo>
                    <a:pt x="341939" y="274141"/>
                    <a:pt x="188190" y="1304527"/>
                    <a:pt x="208420" y="1254626"/>
                  </a:cubicBezTo>
                  <a:cubicBezTo>
                    <a:pt x="228650" y="1204725"/>
                    <a:pt x="495688" y="-232960"/>
                    <a:pt x="491642" y="3272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0" name="フリーフォーム 419">
              <a:extLst>
                <a:ext uri="{FF2B5EF4-FFF2-40B4-BE49-F238E27FC236}">
                  <a16:creationId xmlns:a16="http://schemas.microsoft.com/office/drawing/2014/main" id="{8C418CA8-A715-6F50-688A-08EB7AE1E813}"/>
                </a:ext>
              </a:extLst>
            </p:cNvPr>
            <p:cNvSpPr/>
            <p:nvPr/>
          </p:nvSpPr>
          <p:spPr>
            <a:xfrm>
              <a:off x="3316937" y="3609766"/>
              <a:ext cx="734635" cy="4162356"/>
            </a:xfrm>
            <a:custGeom>
              <a:avLst/>
              <a:gdLst>
                <a:gd name="connsiteX0" fmla="*/ 631976 w 734635"/>
                <a:gd name="connsiteY0" fmla="*/ 1561045 h 4162356"/>
                <a:gd name="connsiteX1" fmla="*/ 696713 w 734635"/>
                <a:gd name="connsiteY1" fmla="*/ 3883459 h 4162356"/>
                <a:gd name="connsiteX2" fmla="*/ 680528 w 734635"/>
                <a:gd name="connsiteY2" fmla="*/ 3721618 h 4162356"/>
                <a:gd name="connsiteX3" fmla="*/ 57442 w 734635"/>
                <a:gd name="connsiteY3" fmla="*/ 298687 h 4162356"/>
                <a:gd name="connsiteX4" fmla="*/ 73626 w 734635"/>
                <a:gd name="connsiteY4" fmla="*/ 403884 h 4162356"/>
                <a:gd name="connsiteX5" fmla="*/ 462044 w 734635"/>
                <a:gd name="connsiteY5" fmla="*/ 2313604 h 4162356"/>
                <a:gd name="connsiteX6" fmla="*/ 421583 w 734635"/>
                <a:gd name="connsiteY6" fmla="*/ 2119395 h 4162356"/>
                <a:gd name="connsiteX7" fmla="*/ 324479 w 734635"/>
                <a:gd name="connsiteY7" fmla="*/ 1043154 h 4162356"/>
                <a:gd name="connsiteX8" fmla="*/ 348755 w 734635"/>
                <a:gd name="connsiteY8" fmla="*/ 1221179 h 4162356"/>
                <a:gd name="connsiteX9" fmla="*/ 551056 w 734635"/>
                <a:gd name="connsiteY9" fmla="*/ 1795714 h 4162356"/>
                <a:gd name="connsiteX10" fmla="*/ 591516 w 734635"/>
                <a:gd name="connsiteY10" fmla="*/ 2483537 h 4162356"/>
                <a:gd name="connsiteX11" fmla="*/ 631976 w 734635"/>
                <a:gd name="connsiteY11" fmla="*/ 1561045 h 4162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4635" h="4162356">
                  <a:moveTo>
                    <a:pt x="631976" y="1561045"/>
                  </a:moveTo>
                  <a:cubicBezTo>
                    <a:pt x="649509" y="1794365"/>
                    <a:pt x="688621" y="3523364"/>
                    <a:pt x="696713" y="3883459"/>
                  </a:cubicBezTo>
                  <a:cubicBezTo>
                    <a:pt x="704805" y="4243554"/>
                    <a:pt x="787073" y="4319080"/>
                    <a:pt x="680528" y="3721618"/>
                  </a:cubicBezTo>
                  <a:cubicBezTo>
                    <a:pt x="573983" y="3124156"/>
                    <a:pt x="158592" y="851643"/>
                    <a:pt x="57442" y="298687"/>
                  </a:cubicBezTo>
                  <a:cubicBezTo>
                    <a:pt x="-43708" y="-254269"/>
                    <a:pt x="6192" y="68064"/>
                    <a:pt x="73626" y="403884"/>
                  </a:cubicBezTo>
                  <a:cubicBezTo>
                    <a:pt x="141060" y="739703"/>
                    <a:pt x="404051" y="2027686"/>
                    <a:pt x="462044" y="2313604"/>
                  </a:cubicBezTo>
                  <a:cubicBezTo>
                    <a:pt x="520037" y="2599523"/>
                    <a:pt x="444510" y="2331137"/>
                    <a:pt x="421583" y="2119395"/>
                  </a:cubicBezTo>
                  <a:cubicBezTo>
                    <a:pt x="398656" y="1907653"/>
                    <a:pt x="336617" y="1192857"/>
                    <a:pt x="324479" y="1043154"/>
                  </a:cubicBezTo>
                  <a:cubicBezTo>
                    <a:pt x="312341" y="893451"/>
                    <a:pt x="310992" y="1095752"/>
                    <a:pt x="348755" y="1221179"/>
                  </a:cubicBezTo>
                  <a:cubicBezTo>
                    <a:pt x="386518" y="1346606"/>
                    <a:pt x="510596" y="1585321"/>
                    <a:pt x="551056" y="1795714"/>
                  </a:cubicBezTo>
                  <a:cubicBezTo>
                    <a:pt x="591516" y="2006107"/>
                    <a:pt x="583424" y="2525346"/>
                    <a:pt x="591516" y="2483537"/>
                  </a:cubicBezTo>
                  <a:cubicBezTo>
                    <a:pt x="599608" y="2441728"/>
                    <a:pt x="614443" y="1327725"/>
                    <a:pt x="631976" y="156104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1" name="フリーフォーム 420">
              <a:extLst>
                <a:ext uri="{FF2B5EF4-FFF2-40B4-BE49-F238E27FC236}">
                  <a16:creationId xmlns:a16="http://schemas.microsoft.com/office/drawing/2014/main" id="{0076D09C-7820-8DDD-95BF-762322E642B5}"/>
                </a:ext>
              </a:extLst>
            </p:cNvPr>
            <p:cNvSpPr/>
            <p:nvPr/>
          </p:nvSpPr>
          <p:spPr>
            <a:xfrm>
              <a:off x="5713845" y="4411651"/>
              <a:ext cx="812730" cy="1774223"/>
            </a:xfrm>
            <a:custGeom>
              <a:avLst/>
              <a:gdLst>
                <a:gd name="connsiteX0" fmla="*/ 614127 w 812730"/>
                <a:gd name="connsiteY0" fmla="*/ 30876 h 1774223"/>
                <a:gd name="connsiteX1" fmla="*/ 217617 w 812730"/>
                <a:gd name="connsiteY1" fmla="*/ 1082841 h 1774223"/>
                <a:gd name="connsiteX2" fmla="*/ 31500 w 812730"/>
                <a:gd name="connsiteY2" fmla="*/ 1754480 h 1774223"/>
                <a:gd name="connsiteX3" fmla="*/ 55776 w 812730"/>
                <a:gd name="connsiteY3" fmla="*/ 1511719 h 1774223"/>
                <a:gd name="connsiteX4" fmla="*/ 565574 w 812730"/>
                <a:gd name="connsiteY4" fmla="*/ 662055 h 1774223"/>
                <a:gd name="connsiteX5" fmla="*/ 193341 w 812730"/>
                <a:gd name="connsiteY5" fmla="*/ 1374154 h 1774223"/>
                <a:gd name="connsiteX6" fmla="*/ 808336 w 812730"/>
                <a:gd name="connsiteY6" fmla="*/ 22784 h 1774223"/>
                <a:gd name="connsiteX7" fmla="*/ 476562 w 812730"/>
                <a:gd name="connsiteY7" fmla="*/ 492122 h 1774223"/>
                <a:gd name="connsiteX8" fmla="*/ 614127 w 812730"/>
                <a:gd name="connsiteY8" fmla="*/ 30876 h 1774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730" h="1774223">
                  <a:moveTo>
                    <a:pt x="614127" y="30876"/>
                  </a:moveTo>
                  <a:cubicBezTo>
                    <a:pt x="570970" y="129329"/>
                    <a:pt x="314721" y="795574"/>
                    <a:pt x="217617" y="1082841"/>
                  </a:cubicBezTo>
                  <a:cubicBezTo>
                    <a:pt x="120513" y="1370108"/>
                    <a:pt x="58473" y="1683000"/>
                    <a:pt x="31500" y="1754480"/>
                  </a:cubicBezTo>
                  <a:cubicBezTo>
                    <a:pt x="4526" y="1825960"/>
                    <a:pt x="-33236" y="1693790"/>
                    <a:pt x="55776" y="1511719"/>
                  </a:cubicBezTo>
                  <a:cubicBezTo>
                    <a:pt x="144788" y="1329648"/>
                    <a:pt x="542647" y="684982"/>
                    <a:pt x="565574" y="662055"/>
                  </a:cubicBezTo>
                  <a:cubicBezTo>
                    <a:pt x="588501" y="639128"/>
                    <a:pt x="152881" y="1480699"/>
                    <a:pt x="193341" y="1374154"/>
                  </a:cubicBezTo>
                  <a:cubicBezTo>
                    <a:pt x="233801" y="1267609"/>
                    <a:pt x="761133" y="169789"/>
                    <a:pt x="808336" y="22784"/>
                  </a:cubicBezTo>
                  <a:cubicBezTo>
                    <a:pt x="855539" y="-124221"/>
                    <a:pt x="507581" y="488076"/>
                    <a:pt x="476562" y="492122"/>
                  </a:cubicBezTo>
                  <a:cubicBezTo>
                    <a:pt x="445543" y="496168"/>
                    <a:pt x="657284" y="-67577"/>
                    <a:pt x="614127" y="3087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2" name="フリーフォーム 421">
              <a:extLst>
                <a:ext uri="{FF2B5EF4-FFF2-40B4-BE49-F238E27FC236}">
                  <a16:creationId xmlns:a16="http://schemas.microsoft.com/office/drawing/2014/main" id="{3B8CC7D4-1FDC-4CD4-F3D7-55ACED03961F}"/>
                </a:ext>
              </a:extLst>
            </p:cNvPr>
            <p:cNvSpPr/>
            <p:nvPr/>
          </p:nvSpPr>
          <p:spPr>
            <a:xfrm>
              <a:off x="2229510" y="6478273"/>
              <a:ext cx="837474" cy="2575260"/>
            </a:xfrm>
            <a:custGeom>
              <a:avLst/>
              <a:gdLst>
                <a:gd name="connsiteX0" fmla="*/ 837371 w 837474"/>
                <a:gd name="connsiteY0" fmla="*/ 3447 h 2575260"/>
                <a:gd name="connsiteX1" fmla="*/ 432770 w 837474"/>
                <a:gd name="connsiteY1" fmla="*/ 1306265 h 2575260"/>
                <a:gd name="connsiteX2" fmla="*/ 311389 w 837474"/>
                <a:gd name="connsiteY2" fmla="*/ 2333954 h 2575260"/>
                <a:gd name="connsiteX3" fmla="*/ 311389 w 837474"/>
                <a:gd name="connsiteY3" fmla="*/ 2172113 h 2575260"/>
                <a:gd name="connsiteX4" fmla="*/ 319481 w 837474"/>
                <a:gd name="connsiteY4" fmla="*/ 1209161 h 2575260"/>
                <a:gd name="connsiteX5" fmla="*/ 295205 w 837474"/>
                <a:gd name="connsiteY5" fmla="*/ 1395277 h 2575260"/>
                <a:gd name="connsiteX6" fmla="*/ 11984 w 837474"/>
                <a:gd name="connsiteY6" fmla="*/ 2398690 h 2575260"/>
                <a:gd name="connsiteX7" fmla="*/ 84812 w 837474"/>
                <a:gd name="connsiteY7" fmla="*/ 2042640 h 2575260"/>
                <a:gd name="connsiteX8" fmla="*/ 376125 w 837474"/>
                <a:gd name="connsiteY8" fmla="*/ 982584 h 2575260"/>
                <a:gd name="connsiteX9" fmla="*/ 311389 w 837474"/>
                <a:gd name="connsiteY9" fmla="*/ 1468106 h 2575260"/>
                <a:gd name="connsiteX10" fmla="*/ 36260 w 837474"/>
                <a:gd name="connsiteY10" fmla="*/ 2568623 h 2575260"/>
                <a:gd name="connsiteX11" fmla="*/ 238561 w 837474"/>
                <a:gd name="connsiteY11" fmla="*/ 1896984 h 2575260"/>
                <a:gd name="connsiteX12" fmla="*/ 521782 w 837474"/>
                <a:gd name="connsiteY12" fmla="*/ 1257713 h 2575260"/>
                <a:gd name="connsiteX13" fmla="*/ 384217 w 837474"/>
                <a:gd name="connsiteY13" fmla="*/ 1613762 h 2575260"/>
                <a:gd name="connsiteX14" fmla="*/ 546058 w 837474"/>
                <a:gd name="connsiteY14" fmla="*/ 432325 h 2575260"/>
                <a:gd name="connsiteX15" fmla="*/ 473230 w 837474"/>
                <a:gd name="connsiteY15" fmla="*/ 909755 h 2575260"/>
                <a:gd name="connsiteX16" fmla="*/ 837371 w 837474"/>
                <a:gd name="connsiteY16" fmla="*/ 3447 h 257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37474" h="2575260">
                  <a:moveTo>
                    <a:pt x="837371" y="3447"/>
                  </a:moveTo>
                  <a:cubicBezTo>
                    <a:pt x="830628" y="69532"/>
                    <a:pt x="520434" y="917847"/>
                    <a:pt x="432770" y="1306265"/>
                  </a:cubicBezTo>
                  <a:cubicBezTo>
                    <a:pt x="345106" y="1694683"/>
                    <a:pt x="331619" y="2189646"/>
                    <a:pt x="311389" y="2333954"/>
                  </a:cubicBezTo>
                  <a:cubicBezTo>
                    <a:pt x="291159" y="2478262"/>
                    <a:pt x="310040" y="2359578"/>
                    <a:pt x="311389" y="2172113"/>
                  </a:cubicBezTo>
                  <a:cubicBezTo>
                    <a:pt x="312738" y="1984648"/>
                    <a:pt x="322178" y="1338634"/>
                    <a:pt x="319481" y="1209161"/>
                  </a:cubicBezTo>
                  <a:cubicBezTo>
                    <a:pt x="316784" y="1079688"/>
                    <a:pt x="346454" y="1197022"/>
                    <a:pt x="295205" y="1395277"/>
                  </a:cubicBezTo>
                  <a:cubicBezTo>
                    <a:pt x="243956" y="1593532"/>
                    <a:pt x="47050" y="2290796"/>
                    <a:pt x="11984" y="2398690"/>
                  </a:cubicBezTo>
                  <a:cubicBezTo>
                    <a:pt x="-23082" y="2506584"/>
                    <a:pt x="24122" y="2278658"/>
                    <a:pt x="84812" y="2042640"/>
                  </a:cubicBezTo>
                  <a:cubicBezTo>
                    <a:pt x="145502" y="1806622"/>
                    <a:pt x="338362" y="1078340"/>
                    <a:pt x="376125" y="982584"/>
                  </a:cubicBezTo>
                  <a:cubicBezTo>
                    <a:pt x="413888" y="886828"/>
                    <a:pt x="368033" y="1203766"/>
                    <a:pt x="311389" y="1468106"/>
                  </a:cubicBezTo>
                  <a:cubicBezTo>
                    <a:pt x="254745" y="1732446"/>
                    <a:pt x="48398" y="2497143"/>
                    <a:pt x="36260" y="2568623"/>
                  </a:cubicBezTo>
                  <a:cubicBezTo>
                    <a:pt x="24122" y="2640103"/>
                    <a:pt x="157641" y="2115469"/>
                    <a:pt x="238561" y="1896984"/>
                  </a:cubicBezTo>
                  <a:cubicBezTo>
                    <a:pt x="319481" y="1678499"/>
                    <a:pt x="497506" y="1304917"/>
                    <a:pt x="521782" y="1257713"/>
                  </a:cubicBezTo>
                  <a:cubicBezTo>
                    <a:pt x="546058" y="1210509"/>
                    <a:pt x="380171" y="1751327"/>
                    <a:pt x="384217" y="1613762"/>
                  </a:cubicBezTo>
                  <a:cubicBezTo>
                    <a:pt x="388263" y="1476197"/>
                    <a:pt x="531223" y="549659"/>
                    <a:pt x="546058" y="432325"/>
                  </a:cubicBezTo>
                  <a:cubicBezTo>
                    <a:pt x="560893" y="314991"/>
                    <a:pt x="427375" y="977189"/>
                    <a:pt x="473230" y="909755"/>
                  </a:cubicBezTo>
                  <a:cubicBezTo>
                    <a:pt x="519085" y="842321"/>
                    <a:pt x="844114" y="-62638"/>
                    <a:pt x="837371" y="3447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3" name="フリーフォーム 422">
              <a:extLst>
                <a:ext uri="{FF2B5EF4-FFF2-40B4-BE49-F238E27FC236}">
                  <a16:creationId xmlns:a16="http://schemas.microsoft.com/office/drawing/2014/main" id="{3712F66C-B843-A034-D028-D2A67D6F3EA7}"/>
                </a:ext>
              </a:extLst>
            </p:cNvPr>
            <p:cNvSpPr/>
            <p:nvPr/>
          </p:nvSpPr>
          <p:spPr>
            <a:xfrm>
              <a:off x="4843073" y="1285403"/>
              <a:ext cx="1724683" cy="2480400"/>
            </a:xfrm>
            <a:custGeom>
              <a:avLst/>
              <a:gdLst>
                <a:gd name="connsiteX0" fmla="*/ 93069 w 1724683"/>
                <a:gd name="connsiteY0" fmla="*/ 122611 h 2480400"/>
                <a:gd name="connsiteX1" fmla="*/ 505762 w 1724683"/>
                <a:gd name="connsiteY1" fmla="*/ 25507 h 2480400"/>
                <a:gd name="connsiteX2" fmla="*/ 1096481 w 1724683"/>
                <a:gd name="connsiteY2" fmla="*/ 664778 h 2480400"/>
                <a:gd name="connsiteX3" fmla="*/ 1023653 w 1724683"/>
                <a:gd name="connsiteY3" fmla="*/ 446293 h 2480400"/>
                <a:gd name="connsiteX4" fmla="*/ 1298782 w 1724683"/>
                <a:gd name="connsiteY4" fmla="*/ 1174576 h 2480400"/>
                <a:gd name="connsiteX5" fmla="*/ 1242138 w 1724683"/>
                <a:gd name="connsiteY5" fmla="*/ 923723 h 2480400"/>
                <a:gd name="connsiteX6" fmla="*/ 1452531 w 1724683"/>
                <a:gd name="connsiteY6" fmla="*/ 1749110 h 2480400"/>
                <a:gd name="connsiteX7" fmla="*/ 1711476 w 1724683"/>
                <a:gd name="connsiteY7" fmla="*/ 2461209 h 2480400"/>
                <a:gd name="connsiteX8" fmla="*/ 1573911 w 1724683"/>
                <a:gd name="connsiteY8" fmla="*/ 2105160 h 2480400"/>
                <a:gd name="connsiteX9" fmla="*/ 635235 w 1724683"/>
                <a:gd name="connsiteY9" fmla="*/ 373464 h 2480400"/>
                <a:gd name="connsiteX10" fmla="*/ 788984 w 1724683"/>
                <a:gd name="connsiteY10" fmla="*/ 624317 h 2480400"/>
                <a:gd name="connsiteX11" fmla="*/ 724247 w 1724683"/>
                <a:gd name="connsiteY11" fmla="*/ 349188 h 2480400"/>
                <a:gd name="connsiteX12" fmla="*/ 602867 w 1724683"/>
                <a:gd name="connsiteY12" fmla="*/ 122611 h 2480400"/>
                <a:gd name="connsiteX13" fmla="*/ 28332 w 1724683"/>
                <a:gd name="connsiteY13" fmla="*/ 300636 h 2480400"/>
                <a:gd name="connsiteX14" fmla="*/ 133529 w 1724683"/>
                <a:gd name="connsiteY14" fmla="*/ 260176 h 2480400"/>
                <a:gd name="connsiteX15" fmla="*/ 530039 w 1724683"/>
                <a:gd name="connsiteY15" fmla="*/ 235900 h 2480400"/>
                <a:gd name="connsiteX16" fmla="*/ 303462 w 1724683"/>
                <a:gd name="connsiteY16" fmla="*/ 179255 h 2480400"/>
                <a:gd name="connsiteX17" fmla="*/ 149713 w 1724683"/>
                <a:gd name="connsiteY17" fmla="*/ 171163 h 2480400"/>
                <a:gd name="connsiteX18" fmla="*/ 271093 w 1724683"/>
                <a:gd name="connsiteY18" fmla="*/ 82151 h 2480400"/>
                <a:gd name="connsiteX19" fmla="*/ 93069 w 1724683"/>
                <a:gd name="connsiteY19" fmla="*/ 122611 h 248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24683" h="2480400">
                  <a:moveTo>
                    <a:pt x="93069" y="122611"/>
                  </a:moveTo>
                  <a:cubicBezTo>
                    <a:pt x="132181" y="113170"/>
                    <a:pt x="338527" y="-64854"/>
                    <a:pt x="505762" y="25507"/>
                  </a:cubicBezTo>
                  <a:cubicBezTo>
                    <a:pt x="672997" y="115868"/>
                    <a:pt x="1010166" y="594647"/>
                    <a:pt x="1096481" y="664778"/>
                  </a:cubicBezTo>
                  <a:cubicBezTo>
                    <a:pt x="1182796" y="734909"/>
                    <a:pt x="989936" y="361327"/>
                    <a:pt x="1023653" y="446293"/>
                  </a:cubicBezTo>
                  <a:cubicBezTo>
                    <a:pt x="1057370" y="531259"/>
                    <a:pt x="1262368" y="1095004"/>
                    <a:pt x="1298782" y="1174576"/>
                  </a:cubicBezTo>
                  <a:cubicBezTo>
                    <a:pt x="1335196" y="1254148"/>
                    <a:pt x="1216513" y="827967"/>
                    <a:pt x="1242138" y="923723"/>
                  </a:cubicBezTo>
                  <a:cubicBezTo>
                    <a:pt x="1267763" y="1019479"/>
                    <a:pt x="1374308" y="1492862"/>
                    <a:pt x="1452531" y="1749110"/>
                  </a:cubicBezTo>
                  <a:cubicBezTo>
                    <a:pt x="1530754" y="2005358"/>
                    <a:pt x="1691246" y="2401867"/>
                    <a:pt x="1711476" y="2461209"/>
                  </a:cubicBezTo>
                  <a:cubicBezTo>
                    <a:pt x="1731706" y="2520551"/>
                    <a:pt x="1753284" y="2453117"/>
                    <a:pt x="1573911" y="2105160"/>
                  </a:cubicBezTo>
                  <a:cubicBezTo>
                    <a:pt x="1394538" y="1757203"/>
                    <a:pt x="766056" y="620271"/>
                    <a:pt x="635235" y="373464"/>
                  </a:cubicBezTo>
                  <a:cubicBezTo>
                    <a:pt x="504414" y="126657"/>
                    <a:pt x="774149" y="628363"/>
                    <a:pt x="788984" y="624317"/>
                  </a:cubicBezTo>
                  <a:cubicBezTo>
                    <a:pt x="803819" y="620271"/>
                    <a:pt x="755266" y="432806"/>
                    <a:pt x="724247" y="349188"/>
                  </a:cubicBezTo>
                  <a:cubicBezTo>
                    <a:pt x="693228" y="265570"/>
                    <a:pt x="718853" y="130703"/>
                    <a:pt x="602867" y="122611"/>
                  </a:cubicBezTo>
                  <a:cubicBezTo>
                    <a:pt x="486881" y="114519"/>
                    <a:pt x="106555" y="277709"/>
                    <a:pt x="28332" y="300636"/>
                  </a:cubicBezTo>
                  <a:cubicBezTo>
                    <a:pt x="-49891" y="323564"/>
                    <a:pt x="49911" y="270965"/>
                    <a:pt x="133529" y="260176"/>
                  </a:cubicBezTo>
                  <a:cubicBezTo>
                    <a:pt x="217147" y="249387"/>
                    <a:pt x="501717" y="249387"/>
                    <a:pt x="530039" y="235900"/>
                  </a:cubicBezTo>
                  <a:cubicBezTo>
                    <a:pt x="558361" y="222413"/>
                    <a:pt x="366850" y="190045"/>
                    <a:pt x="303462" y="179255"/>
                  </a:cubicBezTo>
                  <a:cubicBezTo>
                    <a:pt x="240074" y="168466"/>
                    <a:pt x="155108" y="187347"/>
                    <a:pt x="149713" y="171163"/>
                  </a:cubicBezTo>
                  <a:cubicBezTo>
                    <a:pt x="144318" y="154979"/>
                    <a:pt x="275139" y="94289"/>
                    <a:pt x="271093" y="82151"/>
                  </a:cubicBezTo>
                  <a:cubicBezTo>
                    <a:pt x="267047" y="70013"/>
                    <a:pt x="53957" y="132052"/>
                    <a:pt x="93069" y="12261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4" name="フリーフォーム 423">
              <a:extLst>
                <a:ext uri="{FF2B5EF4-FFF2-40B4-BE49-F238E27FC236}">
                  <a16:creationId xmlns:a16="http://schemas.microsoft.com/office/drawing/2014/main" id="{BA04A2C3-23D4-2A5C-EC6A-5837833ACA22}"/>
                </a:ext>
              </a:extLst>
            </p:cNvPr>
            <p:cNvSpPr/>
            <p:nvPr/>
          </p:nvSpPr>
          <p:spPr>
            <a:xfrm>
              <a:off x="5062240" y="1202636"/>
              <a:ext cx="948340" cy="1694927"/>
            </a:xfrm>
            <a:custGeom>
              <a:avLst/>
              <a:gdLst>
                <a:gd name="connsiteX0" fmla="*/ 51926 w 948340"/>
                <a:gd name="connsiteY0" fmla="*/ 83998 h 1694927"/>
                <a:gd name="connsiteX1" fmla="*/ 68110 w 948340"/>
                <a:gd name="connsiteY1" fmla="*/ 132550 h 1694927"/>
                <a:gd name="connsiteX2" fmla="*/ 699289 w 948340"/>
                <a:gd name="connsiteY2" fmla="*/ 1063134 h 1694927"/>
                <a:gd name="connsiteX3" fmla="*/ 893498 w 948340"/>
                <a:gd name="connsiteY3" fmla="*/ 1645760 h 1694927"/>
                <a:gd name="connsiteX4" fmla="*/ 869222 w 948340"/>
                <a:gd name="connsiteY4" fmla="*/ 1524380 h 1694927"/>
                <a:gd name="connsiteX5" fmla="*/ 27650 w 948340"/>
                <a:gd name="connsiteY5" fmla="*/ 423863 h 1694927"/>
                <a:gd name="connsiteX6" fmla="*/ 246135 w 948340"/>
                <a:gd name="connsiteY6" fmla="*/ 828465 h 1694927"/>
                <a:gd name="connsiteX7" fmla="*/ 407976 w 948340"/>
                <a:gd name="connsiteY7" fmla="*/ 1346355 h 1694927"/>
                <a:gd name="connsiteX8" fmla="*/ 310872 w 948340"/>
                <a:gd name="connsiteY8" fmla="*/ 1055042 h 1694927"/>
                <a:gd name="connsiteX9" fmla="*/ 286595 w 948340"/>
                <a:gd name="connsiteY9" fmla="*/ 666624 h 1694927"/>
                <a:gd name="connsiteX10" fmla="*/ 375608 w 948340"/>
                <a:gd name="connsiteY10" fmla="*/ 868925 h 1694927"/>
                <a:gd name="connsiteX11" fmla="*/ 51926 w 948340"/>
                <a:gd name="connsiteY11" fmla="*/ 83998 h 1694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48340" h="1694927">
                  <a:moveTo>
                    <a:pt x="51926" y="83998"/>
                  </a:moveTo>
                  <a:cubicBezTo>
                    <a:pt x="676" y="-38731"/>
                    <a:pt x="-39784" y="-30639"/>
                    <a:pt x="68110" y="132550"/>
                  </a:cubicBezTo>
                  <a:cubicBezTo>
                    <a:pt x="176004" y="295739"/>
                    <a:pt x="561724" y="810932"/>
                    <a:pt x="699289" y="1063134"/>
                  </a:cubicBezTo>
                  <a:cubicBezTo>
                    <a:pt x="836854" y="1315336"/>
                    <a:pt x="865176" y="1568886"/>
                    <a:pt x="893498" y="1645760"/>
                  </a:cubicBezTo>
                  <a:cubicBezTo>
                    <a:pt x="921820" y="1722634"/>
                    <a:pt x="1013530" y="1728030"/>
                    <a:pt x="869222" y="1524380"/>
                  </a:cubicBezTo>
                  <a:cubicBezTo>
                    <a:pt x="724914" y="1320731"/>
                    <a:pt x="131498" y="539849"/>
                    <a:pt x="27650" y="423863"/>
                  </a:cubicBezTo>
                  <a:cubicBezTo>
                    <a:pt x="-76198" y="307877"/>
                    <a:pt x="182747" y="674716"/>
                    <a:pt x="246135" y="828465"/>
                  </a:cubicBezTo>
                  <a:cubicBezTo>
                    <a:pt x="309523" y="982214"/>
                    <a:pt x="397187" y="1308592"/>
                    <a:pt x="407976" y="1346355"/>
                  </a:cubicBezTo>
                  <a:cubicBezTo>
                    <a:pt x="418765" y="1384118"/>
                    <a:pt x="331102" y="1168330"/>
                    <a:pt x="310872" y="1055042"/>
                  </a:cubicBezTo>
                  <a:cubicBezTo>
                    <a:pt x="290642" y="941754"/>
                    <a:pt x="275806" y="697644"/>
                    <a:pt x="286595" y="666624"/>
                  </a:cubicBezTo>
                  <a:cubicBezTo>
                    <a:pt x="297384" y="635605"/>
                    <a:pt x="418766" y="959286"/>
                    <a:pt x="375608" y="868925"/>
                  </a:cubicBezTo>
                  <a:cubicBezTo>
                    <a:pt x="332450" y="778564"/>
                    <a:pt x="103176" y="206727"/>
                    <a:pt x="51926" y="83998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5" name="フリーフォーム 424">
              <a:extLst>
                <a:ext uri="{FF2B5EF4-FFF2-40B4-BE49-F238E27FC236}">
                  <a16:creationId xmlns:a16="http://schemas.microsoft.com/office/drawing/2014/main" id="{F98A1312-9F8E-DD9C-F91A-5D6697B8FF01}"/>
                </a:ext>
              </a:extLst>
            </p:cNvPr>
            <p:cNvSpPr/>
            <p:nvPr/>
          </p:nvSpPr>
          <p:spPr>
            <a:xfrm>
              <a:off x="6058387" y="6524201"/>
              <a:ext cx="696347" cy="2327457"/>
            </a:xfrm>
            <a:custGeom>
              <a:avLst/>
              <a:gdLst>
                <a:gd name="connsiteX0" fmla="*/ 350505 w 696347"/>
                <a:gd name="connsiteY0" fmla="*/ 6072 h 2327457"/>
                <a:gd name="connsiteX1" fmla="*/ 196756 w 696347"/>
                <a:gd name="connsiteY1" fmla="*/ 1503098 h 2327457"/>
                <a:gd name="connsiteX2" fmla="*/ 358597 w 696347"/>
                <a:gd name="connsiteY2" fmla="*/ 2271841 h 2327457"/>
                <a:gd name="connsiteX3" fmla="*/ 293861 w 696347"/>
                <a:gd name="connsiteY3" fmla="*/ 2012896 h 2327457"/>
                <a:gd name="connsiteX4" fmla="*/ 26824 w 696347"/>
                <a:gd name="connsiteY4" fmla="*/ 1446454 h 2327457"/>
                <a:gd name="connsiteX5" fmla="*/ 83468 w 696347"/>
                <a:gd name="connsiteY5" fmla="*/ 1551650 h 2327457"/>
                <a:gd name="connsiteX6" fmla="*/ 682278 w 696347"/>
                <a:gd name="connsiteY6" fmla="*/ 2304210 h 2327457"/>
                <a:gd name="connsiteX7" fmla="*/ 471886 w 696347"/>
                <a:gd name="connsiteY7" fmla="*/ 2037172 h 2327457"/>
                <a:gd name="connsiteX8" fmla="*/ 75376 w 696347"/>
                <a:gd name="connsiteY8" fmla="*/ 1058036 h 2327457"/>
                <a:gd name="connsiteX9" fmla="*/ 107744 w 696347"/>
                <a:gd name="connsiteY9" fmla="*/ 1163233 h 2327457"/>
                <a:gd name="connsiteX10" fmla="*/ 310045 w 696347"/>
                <a:gd name="connsiteY10" fmla="*/ 1405994 h 2327457"/>
                <a:gd name="connsiteX11" fmla="*/ 269585 w 696347"/>
                <a:gd name="connsiteY11" fmla="*/ 1333165 h 2327457"/>
                <a:gd name="connsiteX12" fmla="*/ 164388 w 696347"/>
                <a:gd name="connsiteY12" fmla="*/ 1066128 h 2327457"/>
                <a:gd name="connsiteX13" fmla="*/ 269585 w 696347"/>
                <a:gd name="connsiteY13" fmla="*/ 378305 h 2327457"/>
                <a:gd name="connsiteX14" fmla="*/ 59192 w 696347"/>
                <a:gd name="connsiteY14" fmla="*/ 952840 h 2327457"/>
                <a:gd name="connsiteX15" fmla="*/ 350505 w 696347"/>
                <a:gd name="connsiteY15" fmla="*/ 6072 h 2327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6347" h="2327457">
                  <a:moveTo>
                    <a:pt x="350505" y="6072"/>
                  </a:moveTo>
                  <a:cubicBezTo>
                    <a:pt x="373432" y="97782"/>
                    <a:pt x="195407" y="1125470"/>
                    <a:pt x="196756" y="1503098"/>
                  </a:cubicBezTo>
                  <a:cubicBezTo>
                    <a:pt x="198105" y="1880726"/>
                    <a:pt x="342413" y="2186875"/>
                    <a:pt x="358597" y="2271841"/>
                  </a:cubicBezTo>
                  <a:cubicBezTo>
                    <a:pt x="374781" y="2356807"/>
                    <a:pt x="349156" y="2150461"/>
                    <a:pt x="293861" y="2012896"/>
                  </a:cubicBezTo>
                  <a:cubicBezTo>
                    <a:pt x="238565" y="1875332"/>
                    <a:pt x="61889" y="1523328"/>
                    <a:pt x="26824" y="1446454"/>
                  </a:cubicBezTo>
                  <a:cubicBezTo>
                    <a:pt x="-8242" y="1369580"/>
                    <a:pt x="-25774" y="1408691"/>
                    <a:pt x="83468" y="1551650"/>
                  </a:cubicBezTo>
                  <a:cubicBezTo>
                    <a:pt x="192710" y="1694609"/>
                    <a:pt x="617542" y="2223290"/>
                    <a:pt x="682278" y="2304210"/>
                  </a:cubicBezTo>
                  <a:cubicBezTo>
                    <a:pt x="747014" y="2385130"/>
                    <a:pt x="573036" y="2244868"/>
                    <a:pt x="471886" y="2037172"/>
                  </a:cubicBezTo>
                  <a:cubicBezTo>
                    <a:pt x="370736" y="1829476"/>
                    <a:pt x="136066" y="1203693"/>
                    <a:pt x="75376" y="1058036"/>
                  </a:cubicBezTo>
                  <a:cubicBezTo>
                    <a:pt x="14686" y="912380"/>
                    <a:pt x="68632" y="1105240"/>
                    <a:pt x="107744" y="1163233"/>
                  </a:cubicBezTo>
                  <a:cubicBezTo>
                    <a:pt x="146855" y="1221226"/>
                    <a:pt x="283072" y="1377672"/>
                    <a:pt x="310045" y="1405994"/>
                  </a:cubicBezTo>
                  <a:cubicBezTo>
                    <a:pt x="337018" y="1434316"/>
                    <a:pt x="293861" y="1389809"/>
                    <a:pt x="269585" y="1333165"/>
                  </a:cubicBezTo>
                  <a:cubicBezTo>
                    <a:pt x="245309" y="1276521"/>
                    <a:pt x="164388" y="1225271"/>
                    <a:pt x="164388" y="1066128"/>
                  </a:cubicBezTo>
                  <a:cubicBezTo>
                    <a:pt x="164388" y="906985"/>
                    <a:pt x="287118" y="397186"/>
                    <a:pt x="269585" y="378305"/>
                  </a:cubicBezTo>
                  <a:cubicBezTo>
                    <a:pt x="252052" y="359424"/>
                    <a:pt x="49751" y="1014879"/>
                    <a:pt x="59192" y="952840"/>
                  </a:cubicBezTo>
                  <a:cubicBezTo>
                    <a:pt x="68633" y="890801"/>
                    <a:pt x="327578" y="-85638"/>
                    <a:pt x="350505" y="607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6" name="フリーフォーム 425">
              <a:extLst>
                <a:ext uri="{FF2B5EF4-FFF2-40B4-BE49-F238E27FC236}">
                  <a16:creationId xmlns:a16="http://schemas.microsoft.com/office/drawing/2014/main" id="{7E95584C-9BB1-7B37-689F-DB60696DFAEB}"/>
                </a:ext>
              </a:extLst>
            </p:cNvPr>
            <p:cNvSpPr/>
            <p:nvPr/>
          </p:nvSpPr>
          <p:spPr>
            <a:xfrm>
              <a:off x="4708166" y="1341198"/>
              <a:ext cx="2526620" cy="2964792"/>
            </a:xfrm>
            <a:custGeom>
              <a:avLst/>
              <a:gdLst>
                <a:gd name="connsiteX0" fmla="*/ 826786 w 2526620"/>
                <a:gd name="connsiteY0" fmla="*/ 2080 h 2964792"/>
                <a:gd name="connsiteX1" fmla="*/ 1409413 w 2526620"/>
                <a:gd name="connsiteY1" fmla="*/ 180105 h 2964792"/>
                <a:gd name="connsiteX2" fmla="*/ 1967763 w 2526620"/>
                <a:gd name="connsiteY2" fmla="*/ 843652 h 2964792"/>
                <a:gd name="connsiteX3" fmla="*/ 1943487 w 2526620"/>
                <a:gd name="connsiteY3" fmla="*/ 689903 h 2964792"/>
                <a:gd name="connsiteX4" fmla="*/ 2234800 w 2526620"/>
                <a:gd name="connsiteY4" fmla="*/ 1588119 h 2964792"/>
                <a:gd name="connsiteX5" fmla="*/ 2194340 w 2526620"/>
                <a:gd name="connsiteY5" fmla="*/ 1377726 h 2964792"/>
                <a:gd name="connsiteX6" fmla="*/ 2485653 w 2526620"/>
                <a:gd name="connsiteY6" fmla="*/ 2818108 h 2964792"/>
                <a:gd name="connsiteX7" fmla="*/ 2445193 w 2526620"/>
                <a:gd name="connsiteY7" fmla="*/ 2672452 h 2964792"/>
                <a:gd name="connsiteX8" fmla="*/ 1757370 w 2526620"/>
                <a:gd name="connsiteY8" fmla="*/ 657535 h 2964792"/>
                <a:gd name="connsiteX9" fmla="*/ 1951579 w 2526620"/>
                <a:gd name="connsiteY9" fmla="*/ 1280621 h 2964792"/>
                <a:gd name="connsiteX10" fmla="*/ 2194340 w 2526620"/>
                <a:gd name="connsiteY10" fmla="*/ 1693315 h 2964792"/>
                <a:gd name="connsiteX11" fmla="*/ 2032499 w 2526620"/>
                <a:gd name="connsiteY11" fmla="*/ 1256345 h 2964792"/>
                <a:gd name="connsiteX12" fmla="*/ 1805922 w 2526620"/>
                <a:gd name="connsiteY12" fmla="*/ 730363 h 2964792"/>
                <a:gd name="connsiteX13" fmla="*/ 1110007 w 2526620"/>
                <a:gd name="connsiteY13" fmla="*/ 309577 h 2964792"/>
                <a:gd name="connsiteX14" fmla="*/ 1700726 w 2526620"/>
                <a:gd name="connsiteY14" fmla="*/ 649443 h 2964792"/>
                <a:gd name="connsiteX15" fmla="*/ 1644082 w 2526620"/>
                <a:gd name="connsiteY15" fmla="*/ 544246 h 2964792"/>
                <a:gd name="connsiteX16" fmla="*/ 1199020 w 2526620"/>
                <a:gd name="connsiteY16" fmla="*/ 188197 h 2964792"/>
                <a:gd name="connsiteX17" fmla="*/ 1399 w 2526620"/>
                <a:gd name="connsiteY17" fmla="*/ 91092 h 2964792"/>
                <a:gd name="connsiteX18" fmla="*/ 1457965 w 2526620"/>
                <a:gd name="connsiteY18" fmla="*/ 261025 h 2964792"/>
                <a:gd name="connsiteX19" fmla="*/ 826786 w 2526620"/>
                <a:gd name="connsiteY19" fmla="*/ 2080 h 296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26620" h="2964792">
                  <a:moveTo>
                    <a:pt x="826786" y="2080"/>
                  </a:moveTo>
                  <a:cubicBezTo>
                    <a:pt x="818694" y="-11407"/>
                    <a:pt x="1219250" y="39843"/>
                    <a:pt x="1409413" y="180105"/>
                  </a:cubicBezTo>
                  <a:cubicBezTo>
                    <a:pt x="1599576" y="320367"/>
                    <a:pt x="1878751" y="758686"/>
                    <a:pt x="1967763" y="843652"/>
                  </a:cubicBezTo>
                  <a:cubicBezTo>
                    <a:pt x="2056775" y="928618"/>
                    <a:pt x="1898981" y="565825"/>
                    <a:pt x="1943487" y="689903"/>
                  </a:cubicBezTo>
                  <a:cubicBezTo>
                    <a:pt x="1987993" y="813981"/>
                    <a:pt x="2192991" y="1473482"/>
                    <a:pt x="2234800" y="1588119"/>
                  </a:cubicBezTo>
                  <a:cubicBezTo>
                    <a:pt x="2276609" y="1702756"/>
                    <a:pt x="2152531" y="1172728"/>
                    <a:pt x="2194340" y="1377726"/>
                  </a:cubicBezTo>
                  <a:cubicBezTo>
                    <a:pt x="2236149" y="1582724"/>
                    <a:pt x="2443844" y="2602320"/>
                    <a:pt x="2485653" y="2818108"/>
                  </a:cubicBezTo>
                  <a:cubicBezTo>
                    <a:pt x="2527462" y="3033896"/>
                    <a:pt x="2566574" y="3032548"/>
                    <a:pt x="2445193" y="2672452"/>
                  </a:cubicBezTo>
                  <a:cubicBezTo>
                    <a:pt x="2323813" y="2312357"/>
                    <a:pt x="1839639" y="889507"/>
                    <a:pt x="1757370" y="657535"/>
                  </a:cubicBezTo>
                  <a:cubicBezTo>
                    <a:pt x="1675101" y="425563"/>
                    <a:pt x="1878751" y="1107991"/>
                    <a:pt x="1951579" y="1280621"/>
                  </a:cubicBezTo>
                  <a:cubicBezTo>
                    <a:pt x="2024407" y="1453251"/>
                    <a:pt x="2180853" y="1697361"/>
                    <a:pt x="2194340" y="1693315"/>
                  </a:cubicBezTo>
                  <a:cubicBezTo>
                    <a:pt x="2207827" y="1689269"/>
                    <a:pt x="2097235" y="1416837"/>
                    <a:pt x="2032499" y="1256345"/>
                  </a:cubicBezTo>
                  <a:cubicBezTo>
                    <a:pt x="1967763" y="1095853"/>
                    <a:pt x="1959671" y="888158"/>
                    <a:pt x="1805922" y="730363"/>
                  </a:cubicBezTo>
                  <a:cubicBezTo>
                    <a:pt x="1652173" y="572568"/>
                    <a:pt x="1127540" y="323064"/>
                    <a:pt x="1110007" y="309577"/>
                  </a:cubicBezTo>
                  <a:cubicBezTo>
                    <a:pt x="1092474" y="296090"/>
                    <a:pt x="1611714" y="610332"/>
                    <a:pt x="1700726" y="649443"/>
                  </a:cubicBezTo>
                  <a:cubicBezTo>
                    <a:pt x="1789739" y="688555"/>
                    <a:pt x="1727700" y="621120"/>
                    <a:pt x="1644082" y="544246"/>
                  </a:cubicBezTo>
                  <a:cubicBezTo>
                    <a:pt x="1560464" y="467372"/>
                    <a:pt x="1472800" y="263723"/>
                    <a:pt x="1199020" y="188197"/>
                  </a:cubicBezTo>
                  <a:cubicBezTo>
                    <a:pt x="925240" y="112671"/>
                    <a:pt x="-41759" y="78954"/>
                    <a:pt x="1399" y="91092"/>
                  </a:cubicBezTo>
                  <a:cubicBezTo>
                    <a:pt x="44556" y="103230"/>
                    <a:pt x="1315006" y="273163"/>
                    <a:pt x="1457965" y="261025"/>
                  </a:cubicBezTo>
                  <a:cubicBezTo>
                    <a:pt x="1600924" y="248887"/>
                    <a:pt x="834878" y="15567"/>
                    <a:pt x="826786" y="208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7" name="フリーフォーム 426">
              <a:extLst>
                <a:ext uri="{FF2B5EF4-FFF2-40B4-BE49-F238E27FC236}">
                  <a16:creationId xmlns:a16="http://schemas.microsoft.com/office/drawing/2014/main" id="{9C0F5D83-F8EF-B621-FD66-99F47D9C2691}"/>
                </a:ext>
              </a:extLst>
            </p:cNvPr>
            <p:cNvSpPr/>
            <p:nvPr/>
          </p:nvSpPr>
          <p:spPr>
            <a:xfrm>
              <a:off x="4163163" y="1288927"/>
              <a:ext cx="694629" cy="1377511"/>
            </a:xfrm>
            <a:custGeom>
              <a:avLst/>
              <a:gdLst>
                <a:gd name="connsiteX0" fmla="*/ 651598 w 694629"/>
                <a:gd name="connsiteY0" fmla="*/ 62443 h 1377511"/>
                <a:gd name="connsiteX1" fmla="*/ 635414 w 694629"/>
                <a:gd name="connsiteY1" fmla="*/ 143363 h 1377511"/>
                <a:gd name="connsiteX2" fmla="*/ 271272 w 694629"/>
                <a:gd name="connsiteY2" fmla="*/ 984935 h 1377511"/>
                <a:gd name="connsiteX3" fmla="*/ 214628 w 694629"/>
                <a:gd name="connsiteY3" fmla="*/ 1340985 h 1377511"/>
                <a:gd name="connsiteX4" fmla="*/ 214628 w 694629"/>
                <a:gd name="connsiteY4" fmla="*/ 1276248 h 1377511"/>
                <a:gd name="connsiteX5" fmla="*/ 206536 w 694629"/>
                <a:gd name="connsiteY5" fmla="*/ 547965 h 1377511"/>
                <a:gd name="connsiteX6" fmla="*/ 166076 w 694629"/>
                <a:gd name="connsiteY6" fmla="*/ 1033487 h 1377511"/>
                <a:gd name="connsiteX7" fmla="*/ 392653 w 694629"/>
                <a:gd name="connsiteY7" fmla="*/ 183823 h 1377511"/>
                <a:gd name="connsiteX8" fmla="*/ 4235 w 694629"/>
                <a:gd name="connsiteY8" fmla="*/ 1211512 h 1377511"/>
                <a:gd name="connsiteX9" fmla="*/ 214628 w 694629"/>
                <a:gd name="connsiteY9" fmla="*/ 790726 h 1377511"/>
                <a:gd name="connsiteX10" fmla="*/ 651598 w 694629"/>
                <a:gd name="connsiteY10" fmla="*/ 62443 h 1377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4629" h="1377511">
                  <a:moveTo>
                    <a:pt x="651598" y="62443"/>
                  </a:moveTo>
                  <a:cubicBezTo>
                    <a:pt x="721729" y="-45451"/>
                    <a:pt x="698802" y="-10386"/>
                    <a:pt x="635414" y="143363"/>
                  </a:cubicBezTo>
                  <a:cubicBezTo>
                    <a:pt x="572026" y="297112"/>
                    <a:pt x="341403" y="785331"/>
                    <a:pt x="271272" y="984935"/>
                  </a:cubicBezTo>
                  <a:cubicBezTo>
                    <a:pt x="201141" y="1184539"/>
                    <a:pt x="214628" y="1340985"/>
                    <a:pt x="214628" y="1340985"/>
                  </a:cubicBezTo>
                  <a:cubicBezTo>
                    <a:pt x="205187" y="1389537"/>
                    <a:pt x="215977" y="1408418"/>
                    <a:pt x="214628" y="1276248"/>
                  </a:cubicBezTo>
                  <a:cubicBezTo>
                    <a:pt x="213279" y="1144078"/>
                    <a:pt x="214628" y="588425"/>
                    <a:pt x="206536" y="547965"/>
                  </a:cubicBezTo>
                  <a:cubicBezTo>
                    <a:pt x="198444" y="507505"/>
                    <a:pt x="135057" y="1094177"/>
                    <a:pt x="166076" y="1033487"/>
                  </a:cubicBezTo>
                  <a:cubicBezTo>
                    <a:pt x="197095" y="972797"/>
                    <a:pt x="419626" y="154152"/>
                    <a:pt x="392653" y="183823"/>
                  </a:cubicBezTo>
                  <a:cubicBezTo>
                    <a:pt x="365680" y="213494"/>
                    <a:pt x="33906" y="1110362"/>
                    <a:pt x="4235" y="1211512"/>
                  </a:cubicBezTo>
                  <a:cubicBezTo>
                    <a:pt x="-25436" y="1312662"/>
                    <a:pt x="106734" y="982238"/>
                    <a:pt x="214628" y="790726"/>
                  </a:cubicBezTo>
                  <a:cubicBezTo>
                    <a:pt x="322522" y="599214"/>
                    <a:pt x="581467" y="170337"/>
                    <a:pt x="651598" y="6244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8" name="フリーフォーム 427">
              <a:extLst>
                <a:ext uri="{FF2B5EF4-FFF2-40B4-BE49-F238E27FC236}">
                  <a16:creationId xmlns:a16="http://schemas.microsoft.com/office/drawing/2014/main" id="{86409DED-2824-3F24-CA97-EAE86D17CC33}"/>
                </a:ext>
              </a:extLst>
            </p:cNvPr>
            <p:cNvSpPr/>
            <p:nvPr/>
          </p:nvSpPr>
          <p:spPr>
            <a:xfrm>
              <a:off x="3308190" y="1266050"/>
              <a:ext cx="860908" cy="1881118"/>
            </a:xfrm>
            <a:custGeom>
              <a:avLst/>
              <a:gdLst>
                <a:gd name="connsiteX0" fmla="*/ 859208 w 860908"/>
                <a:gd name="connsiteY0" fmla="*/ 12492 h 1881118"/>
                <a:gd name="connsiteX1" fmla="*/ 203753 w 860908"/>
                <a:gd name="connsiteY1" fmla="*/ 1242481 h 1881118"/>
                <a:gd name="connsiteX2" fmla="*/ 9545 w 860908"/>
                <a:gd name="connsiteY2" fmla="*/ 1865568 h 1881118"/>
                <a:gd name="connsiteX3" fmla="*/ 41913 w 860908"/>
                <a:gd name="connsiteY3" fmla="*/ 1663267 h 1881118"/>
                <a:gd name="connsiteX4" fmla="*/ 147109 w 860908"/>
                <a:gd name="connsiteY4" fmla="*/ 1339585 h 1881118"/>
                <a:gd name="connsiteX5" fmla="*/ 373686 w 860908"/>
                <a:gd name="connsiteY5" fmla="*/ 303805 h 1881118"/>
                <a:gd name="connsiteX6" fmla="*/ 341318 w 860908"/>
                <a:gd name="connsiteY6" fmla="*/ 514198 h 1881118"/>
                <a:gd name="connsiteX7" fmla="*/ 341318 w 860908"/>
                <a:gd name="connsiteY7" fmla="*/ 562750 h 1881118"/>
                <a:gd name="connsiteX8" fmla="*/ 543619 w 860908"/>
                <a:gd name="connsiteY8" fmla="*/ 271437 h 1881118"/>
                <a:gd name="connsiteX9" fmla="*/ 397962 w 860908"/>
                <a:gd name="connsiteY9" fmla="*/ 587026 h 1881118"/>
                <a:gd name="connsiteX10" fmla="*/ 859208 w 860908"/>
                <a:gd name="connsiteY10" fmla="*/ 12492 h 188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0908" h="1881118">
                  <a:moveTo>
                    <a:pt x="859208" y="12492"/>
                  </a:moveTo>
                  <a:cubicBezTo>
                    <a:pt x="826840" y="121734"/>
                    <a:pt x="345363" y="933635"/>
                    <a:pt x="203753" y="1242481"/>
                  </a:cubicBezTo>
                  <a:cubicBezTo>
                    <a:pt x="62143" y="1551327"/>
                    <a:pt x="36518" y="1795437"/>
                    <a:pt x="9545" y="1865568"/>
                  </a:cubicBezTo>
                  <a:cubicBezTo>
                    <a:pt x="-17428" y="1935699"/>
                    <a:pt x="18986" y="1750931"/>
                    <a:pt x="41913" y="1663267"/>
                  </a:cubicBezTo>
                  <a:cubicBezTo>
                    <a:pt x="64840" y="1575603"/>
                    <a:pt x="91814" y="1566162"/>
                    <a:pt x="147109" y="1339585"/>
                  </a:cubicBezTo>
                  <a:cubicBezTo>
                    <a:pt x="202404" y="1113008"/>
                    <a:pt x="341318" y="441369"/>
                    <a:pt x="373686" y="303805"/>
                  </a:cubicBezTo>
                  <a:cubicBezTo>
                    <a:pt x="406054" y="166241"/>
                    <a:pt x="346713" y="471041"/>
                    <a:pt x="341318" y="514198"/>
                  </a:cubicBezTo>
                  <a:cubicBezTo>
                    <a:pt x="335923" y="557355"/>
                    <a:pt x="307601" y="603210"/>
                    <a:pt x="341318" y="562750"/>
                  </a:cubicBezTo>
                  <a:cubicBezTo>
                    <a:pt x="375035" y="522290"/>
                    <a:pt x="534178" y="267391"/>
                    <a:pt x="543619" y="271437"/>
                  </a:cubicBezTo>
                  <a:cubicBezTo>
                    <a:pt x="553060" y="275483"/>
                    <a:pt x="344015" y="628835"/>
                    <a:pt x="397962" y="587026"/>
                  </a:cubicBezTo>
                  <a:cubicBezTo>
                    <a:pt x="451909" y="545217"/>
                    <a:pt x="891576" y="-96750"/>
                    <a:pt x="859208" y="1249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0" name="フリーフォーム 429">
              <a:extLst>
                <a:ext uri="{FF2B5EF4-FFF2-40B4-BE49-F238E27FC236}">
                  <a16:creationId xmlns:a16="http://schemas.microsoft.com/office/drawing/2014/main" id="{0A240D94-D246-835A-0AEB-84788747C368}"/>
                </a:ext>
              </a:extLst>
            </p:cNvPr>
            <p:cNvSpPr/>
            <p:nvPr/>
          </p:nvSpPr>
          <p:spPr>
            <a:xfrm>
              <a:off x="6011162" y="6116949"/>
              <a:ext cx="864106" cy="2941031"/>
            </a:xfrm>
            <a:custGeom>
              <a:avLst/>
              <a:gdLst>
                <a:gd name="connsiteX0" fmla="*/ 316810 w 864106"/>
                <a:gd name="connsiteY0" fmla="*/ 81550 h 2941031"/>
                <a:gd name="connsiteX1" fmla="*/ 341086 w 864106"/>
                <a:gd name="connsiteY1" fmla="*/ 211023 h 2941031"/>
                <a:gd name="connsiteX2" fmla="*/ 211613 w 864106"/>
                <a:gd name="connsiteY2" fmla="*/ 2096467 h 2941031"/>
                <a:gd name="connsiteX3" fmla="*/ 422006 w 864106"/>
                <a:gd name="connsiteY3" fmla="*/ 2695278 h 2941031"/>
                <a:gd name="connsiteX4" fmla="*/ 341086 w 864106"/>
                <a:gd name="connsiteY4" fmla="*/ 2581989 h 2941031"/>
                <a:gd name="connsiteX5" fmla="*/ 308718 w 864106"/>
                <a:gd name="connsiteY5" fmla="*/ 2436332 h 2941031"/>
                <a:gd name="connsiteX6" fmla="*/ 1220 w 864106"/>
                <a:gd name="connsiteY6" fmla="*/ 1869890 h 2941031"/>
                <a:gd name="connsiteX7" fmla="*/ 227797 w 864106"/>
                <a:gd name="connsiteY7" fmla="*/ 2169295 h 2941031"/>
                <a:gd name="connsiteX8" fmla="*/ 842792 w 864106"/>
                <a:gd name="connsiteY8" fmla="*/ 2913763 h 2941031"/>
                <a:gd name="connsiteX9" fmla="*/ 689043 w 864106"/>
                <a:gd name="connsiteY9" fmla="*/ 2727646 h 2941031"/>
                <a:gd name="connsiteX10" fmla="*/ 357270 w 864106"/>
                <a:gd name="connsiteY10" fmla="*/ 2234032 h 2941031"/>
                <a:gd name="connsiteX11" fmla="*/ 130693 w 864106"/>
                <a:gd name="connsiteY11" fmla="*/ 1764693 h 2941031"/>
                <a:gd name="connsiteX12" fmla="*/ 413914 w 864106"/>
                <a:gd name="connsiteY12" fmla="*/ 219115 h 2941031"/>
                <a:gd name="connsiteX13" fmla="*/ 349178 w 864106"/>
                <a:gd name="connsiteY13" fmla="*/ 429508 h 2941031"/>
                <a:gd name="connsiteX14" fmla="*/ 211613 w 864106"/>
                <a:gd name="connsiteY14" fmla="*/ 817925 h 2941031"/>
                <a:gd name="connsiteX15" fmla="*/ 268257 w 864106"/>
                <a:gd name="connsiteY15" fmla="*/ 534704 h 2941031"/>
                <a:gd name="connsiteX16" fmla="*/ 243981 w 864106"/>
                <a:gd name="connsiteY16" fmla="*/ 720821 h 2941031"/>
                <a:gd name="connsiteX17" fmla="*/ 332994 w 864106"/>
                <a:gd name="connsiteY17" fmla="*/ 534704 h 2941031"/>
                <a:gd name="connsiteX18" fmla="*/ 316810 w 864106"/>
                <a:gd name="connsiteY18" fmla="*/ 81550 h 294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64106" h="2941031">
                  <a:moveTo>
                    <a:pt x="316810" y="81550"/>
                  </a:moveTo>
                  <a:cubicBezTo>
                    <a:pt x="318159" y="27603"/>
                    <a:pt x="358619" y="-124797"/>
                    <a:pt x="341086" y="211023"/>
                  </a:cubicBezTo>
                  <a:cubicBezTo>
                    <a:pt x="323553" y="546843"/>
                    <a:pt x="198126" y="1682425"/>
                    <a:pt x="211613" y="2096467"/>
                  </a:cubicBezTo>
                  <a:cubicBezTo>
                    <a:pt x="225100" y="2510510"/>
                    <a:pt x="400427" y="2614358"/>
                    <a:pt x="422006" y="2695278"/>
                  </a:cubicBezTo>
                  <a:cubicBezTo>
                    <a:pt x="443585" y="2776198"/>
                    <a:pt x="359967" y="2625147"/>
                    <a:pt x="341086" y="2581989"/>
                  </a:cubicBezTo>
                  <a:cubicBezTo>
                    <a:pt x="322205" y="2538831"/>
                    <a:pt x="365362" y="2555015"/>
                    <a:pt x="308718" y="2436332"/>
                  </a:cubicBezTo>
                  <a:cubicBezTo>
                    <a:pt x="252074" y="2317649"/>
                    <a:pt x="14707" y="1914396"/>
                    <a:pt x="1220" y="1869890"/>
                  </a:cubicBezTo>
                  <a:cubicBezTo>
                    <a:pt x="-12267" y="1825384"/>
                    <a:pt x="87535" y="1995316"/>
                    <a:pt x="227797" y="2169295"/>
                  </a:cubicBezTo>
                  <a:cubicBezTo>
                    <a:pt x="368059" y="2343274"/>
                    <a:pt x="842792" y="2913763"/>
                    <a:pt x="842792" y="2913763"/>
                  </a:cubicBezTo>
                  <a:cubicBezTo>
                    <a:pt x="919666" y="3006822"/>
                    <a:pt x="769963" y="2840935"/>
                    <a:pt x="689043" y="2727646"/>
                  </a:cubicBezTo>
                  <a:cubicBezTo>
                    <a:pt x="608123" y="2614358"/>
                    <a:pt x="450328" y="2394524"/>
                    <a:pt x="357270" y="2234032"/>
                  </a:cubicBezTo>
                  <a:cubicBezTo>
                    <a:pt x="264212" y="2073540"/>
                    <a:pt x="121252" y="2100512"/>
                    <a:pt x="130693" y="1764693"/>
                  </a:cubicBezTo>
                  <a:cubicBezTo>
                    <a:pt x="140134" y="1428874"/>
                    <a:pt x="377500" y="441646"/>
                    <a:pt x="413914" y="219115"/>
                  </a:cubicBezTo>
                  <a:cubicBezTo>
                    <a:pt x="450328" y="-3416"/>
                    <a:pt x="382895" y="329706"/>
                    <a:pt x="349178" y="429508"/>
                  </a:cubicBezTo>
                  <a:cubicBezTo>
                    <a:pt x="315461" y="529310"/>
                    <a:pt x="225100" y="800392"/>
                    <a:pt x="211613" y="817925"/>
                  </a:cubicBezTo>
                  <a:cubicBezTo>
                    <a:pt x="198126" y="835458"/>
                    <a:pt x="262862" y="550888"/>
                    <a:pt x="268257" y="534704"/>
                  </a:cubicBezTo>
                  <a:cubicBezTo>
                    <a:pt x="273652" y="518520"/>
                    <a:pt x="233192" y="720821"/>
                    <a:pt x="243981" y="720821"/>
                  </a:cubicBezTo>
                  <a:cubicBezTo>
                    <a:pt x="254770" y="720821"/>
                    <a:pt x="319507" y="639900"/>
                    <a:pt x="332994" y="534704"/>
                  </a:cubicBezTo>
                  <a:cubicBezTo>
                    <a:pt x="346481" y="429508"/>
                    <a:pt x="315461" y="135497"/>
                    <a:pt x="316810" y="8155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1" name="フリーフォーム 430">
              <a:extLst>
                <a:ext uri="{FF2B5EF4-FFF2-40B4-BE49-F238E27FC236}">
                  <a16:creationId xmlns:a16="http://schemas.microsoft.com/office/drawing/2014/main" id="{644051B7-E147-68A0-E1B9-C45F4212C3C6}"/>
                </a:ext>
              </a:extLst>
            </p:cNvPr>
            <p:cNvSpPr/>
            <p:nvPr/>
          </p:nvSpPr>
          <p:spPr>
            <a:xfrm>
              <a:off x="4852723" y="2666996"/>
              <a:ext cx="1001723" cy="226138"/>
            </a:xfrm>
            <a:custGeom>
              <a:avLst/>
              <a:gdLst>
                <a:gd name="connsiteX0" fmla="*/ 265 w 1001723"/>
                <a:gd name="connsiteY0" fmla="*/ 223842 h 226138"/>
                <a:gd name="connsiteX1" fmla="*/ 128852 w 1001723"/>
                <a:gd name="connsiteY1" fmla="*/ 19054 h 226138"/>
                <a:gd name="connsiteX2" fmla="*/ 124090 w 1001723"/>
                <a:gd name="connsiteY2" fmla="*/ 42867 h 226138"/>
                <a:gd name="connsiteX3" fmla="*/ 319352 w 1001723"/>
                <a:gd name="connsiteY3" fmla="*/ 66679 h 226138"/>
                <a:gd name="connsiteX4" fmla="*/ 271727 w 1001723"/>
                <a:gd name="connsiteY4" fmla="*/ 4767 h 226138"/>
                <a:gd name="connsiteX5" fmla="*/ 643202 w 1001723"/>
                <a:gd name="connsiteY5" fmla="*/ 4767 h 226138"/>
                <a:gd name="connsiteX6" fmla="*/ 609865 w 1001723"/>
                <a:gd name="connsiteY6" fmla="*/ 9529 h 226138"/>
                <a:gd name="connsiteX7" fmla="*/ 876565 w 1001723"/>
                <a:gd name="connsiteY7" fmla="*/ 57154 h 226138"/>
                <a:gd name="connsiteX8" fmla="*/ 1000390 w 1001723"/>
                <a:gd name="connsiteY8" fmla="*/ 128592 h 226138"/>
                <a:gd name="connsiteX9" fmla="*/ 924190 w 1001723"/>
                <a:gd name="connsiteY9" fmla="*/ 90492 h 226138"/>
                <a:gd name="connsiteX10" fmla="*/ 662252 w 1001723"/>
                <a:gd name="connsiteY10" fmla="*/ 71442 h 226138"/>
                <a:gd name="connsiteX11" fmla="*/ 314590 w 1001723"/>
                <a:gd name="connsiteY11" fmla="*/ 138117 h 226138"/>
                <a:gd name="connsiteX12" fmla="*/ 405077 w 1001723"/>
                <a:gd name="connsiteY12" fmla="*/ 76204 h 226138"/>
                <a:gd name="connsiteX13" fmla="*/ 171715 w 1001723"/>
                <a:gd name="connsiteY13" fmla="*/ 147642 h 226138"/>
                <a:gd name="connsiteX14" fmla="*/ 147902 w 1001723"/>
                <a:gd name="connsiteY14" fmla="*/ 104779 h 226138"/>
                <a:gd name="connsiteX15" fmla="*/ 95515 w 1001723"/>
                <a:gd name="connsiteY15" fmla="*/ 128592 h 226138"/>
                <a:gd name="connsiteX16" fmla="*/ 265 w 1001723"/>
                <a:gd name="connsiteY16" fmla="*/ 223842 h 22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01723" h="226138">
                  <a:moveTo>
                    <a:pt x="265" y="223842"/>
                  </a:moveTo>
                  <a:cubicBezTo>
                    <a:pt x="5821" y="205586"/>
                    <a:pt x="128852" y="19054"/>
                    <a:pt x="128852" y="19054"/>
                  </a:cubicBezTo>
                  <a:cubicBezTo>
                    <a:pt x="149489" y="-11108"/>
                    <a:pt x="92340" y="34930"/>
                    <a:pt x="124090" y="42867"/>
                  </a:cubicBezTo>
                  <a:cubicBezTo>
                    <a:pt x="155840" y="50804"/>
                    <a:pt x="294746" y="73029"/>
                    <a:pt x="319352" y="66679"/>
                  </a:cubicBezTo>
                  <a:cubicBezTo>
                    <a:pt x="343958" y="60329"/>
                    <a:pt x="217752" y="15086"/>
                    <a:pt x="271727" y="4767"/>
                  </a:cubicBezTo>
                  <a:cubicBezTo>
                    <a:pt x="325702" y="-5552"/>
                    <a:pt x="586846" y="3973"/>
                    <a:pt x="643202" y="4767"/>
                  </a:cubicBezTo>
                  <a:cubicBezTo>
                    <a:pt x="699558" y="5561"/>
                    <a:pt x="570971" y="798"/>
                    <a:pt x="609865" y="9529"/>
                  </a:cubicBezTo>
                  <a:cubicBezTo>
                    <a:pt x="648759" y="18260"/>
                    <a:pt x="811477" y="37310"/>
                    <a:pt x="876565" y="57154"/>
                  </a:cubicBezTo>
                  <a:cubicBezTo>
                    <a:pt x="941653" y="76998"/>
                    <a:pt x="992453" y="123036"/>
                    <a:pt x="1000390" y="128592"/>
                  </a:cubicBezTo>
                  <a:cubicBezTo>
                    <a:pt x="1008328" y="134148"/>
                    <a:pt x="980546" y="100017"/>
                    <a:pt x="924190" y="90492"/>
                  </a:cubicBezTo>
                  <a:cubicBezTo>
                    <a:pt x="867834" y="80967"/>
                    <a:pt x="763852" y="63504"/>
                    <a:pt x="662252" y="71442"/>
                  </a:cubicBezTo>
                  <a:cubicBezTo>
                    <a:pt x="560652" y="79379"/>
                    <a:pt x="357452" y="137323"/>
                    <a:pt x="314590" y="138117"/>
                  </a:cubicBezTo>
                  <a:cubicBezTo>
                    <a:pt x="271728" y="138911"/>
                    <a:pt x="428890" y="74616"/>
                    <a:pt x="405077" y="76204"/>
                  </a:cubicBezTo>
                  <a:cubicBezTo>
                    <a:pt x="381264" y="77792"/>
                    <a:pt x="214578" y="142879"/>
                    <a:pt x="171715" y="147642"/>
                  </a:cubicBezTo>
                  <a:cubicBezTo>
                    <a:pt x="128853" y="152404"/>
                    <a:pt x="160602" y="107954"/>
                    <a:pt x="147902" y="104779"/>
                  </a:cubicBezTo>
                  <a:cubicBezTo>
                    <a:pt x="135202" y="101604"/>
                    <a:pt x="112977" y="111130"/>
                    <a:pt x="95515" y="128592"/>
                  </a:cubicBezTo>
                  <a:cubicBezTo>
                    <a:pt x="78053" y="146054"/>
                    <a:pt x="-5291" y="242098"/>
                    <a:pt x="265" y="22384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2" name="フリーフォーム 431">
              <a:extLst>
                <a:ext uri="{FF2B5EF4-FFF2-40B4-BE49-F238E27FC236}">
                  <a16:creationId xmlns:a16="http://schemas.microsoft.com/office/drawing/2014/main" id="{3BA412C3-0E1F-FFCC-B079-386FE9D135D4}"/>
                </a:ext>
              </a:extLst>
            </p:cNvPr>
            <p:cNvSpPr/>
            <p:nvPr/>
          </p:nvSpPr>
          <p:spPr>
            <a:xfrm>
              <a:off x="3623864" y="2665767"/>
              <a:ext cx="839056" cy="249029"/>
            </a:xfrm>
            <a:custGeom>
              <a:avLst/>
              <a:gdLst>
                <a:gd name="connsiteX0" fmla="*/ 399 w 839056"/>
                <a:gd name="connsiteY0" fmla="*/ 220308 h 249029"/>
                <a:gd name="connsiteX1" fmla="*/ 252811 w 839056"/>
                <a:gd name="connsiteY1" fmla="*/ 25046 h 249029"/>
                <a:gd name="connsiteX2" fmla="*/ 209949 w 839056"/>
                <a:gd name="connsiteY2" fmla="*/ 77433 h 249029"/>
                <a:gd name="connsiteX3" fmla="*/ 519511 w 839056"/>
                <a:gd name="connsiteY3" fmla="*/ 15521 h 249029"/>
                <a:gd name="connsiteX4" fmla="*/ 657624 w 839056"/>
                <a:gd name="connsiteY4" fmla="*/ 91721 h 249029"/>
                <a:gd name="connsiteX5" fmla="*/ 576661 w 839056"/>
                <a:gd name="connsiteY5" fmla="*/ 1233 h 249029"/>
                <a:gd name="connsiteX6" fmla="*/ 795736 w 839056"/>
                <a:gd name="connsiteY6" fmla="*/ 172683 h 249029"/>
                <a:gd name="connsiteX7" fmla="*/ 838599 w 839056"/>
                <a:gd name="connsiteY7" fmla="*/ 210783 h 249029"/>
                <a:gd name="connsiteX8" fmla="*/ 800499 w 839056"/>
                <a:gd name="connsiteY8" fmla="*/ 129821 h 249029"/>
                <a:gd name="connsiteX9" fmla="*/ 581424 w 839056"/>
                <a:gd name="connsiteY9" fmla="*/ 129821 h 249029"/>
                <a:gd name="connsiteX10" fmla="*/ 448074 w 839056"/>
                <a:gd name="connsiteY10" fmla="*/ 148871 h 249029"/>
                <a:gd name="connsiteX11" fmla="*/ 657624 w 839056"/>
                <a:gd name="connsiteY11" fmla="*/ 158396 h 249029"/>
                <a:gd name="connsiteX12" fmla="*/ 757636 w 839056"/>
                <a:gd name="connsiteY12" fmla="*/ 248883 h 249029"/>
                <a:gd name="connsiteX13" fmla="*/ 500461 w 839056"/>
                <a:gd name="connsiteY13" fmla="*/ 134583 h 249029"/>
                <a:gd name="connsiteX14" fmla="*/ 190899 w 839056"/>
                <a:gd name="connsiteY14" fmla="*/ 191733 h 249029"/>
                <a:gd name="connsiteX15" fmla="*/ 224236 w 839056"/>
                <a:gd name="connsiteY15" fmla="*/ 144108 h 249029"/>
                <a:gd name="connsiteX16" fmla="*/ 86124 w 839056"/>
                <a:gd name="connsiteY16" fmla="*/ 206021 h 249029"/>
                <a:gd name="connsiteX17" fmla="*/ 190899 w 839056"/>
                <a:gd name="connsiteY17" fmla="*/ 129821 h 249029"/>
                <a:gd name="connsiteX18" fmla="*/ 399 w 839056"/>
                <a:gd name="connsiteY18" fmla="*/ 220308 h 2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39056" h="249029">
                  <a:moveTo>
                    <a:pt x="399" y="220308"/>
                  </a:moveTo>
                  <a:cubicBezTo>
                    <a:pt x="10718" y="202846"/>
                    <a:pt x="217886" y="48858"/>
                    <a:pt x="252811" y="25046"/>
                  </a:cubicBezTo>
                  <a:cubicBezTo>
                    <a:pt x="287736" y="1234"/>
                    <a:pt x="165499" y="79020"/>
                    <a:pt x="209949" y="77433"/>
                  </a:cubicBezTo>
                  <a:cubicBezTo>
                    <a:pt x="254399" y="75845"/>
                    <a:pt x="444899" y="13140"/>
                    <a:pt x="519511" y="15521"/>
                  </a:cubicBezTo>
                  <a:cubicBezTo>
                    <a:pt x="594123" y="17902"/>
                    <a:pt x="648099" y="94102"/>
                    <a:pt x="657624" y="91721"/>
                  </a:cubicBezTo>
                  <a:cubicBezTo>
                    <a:pt x="667149" y="89340"/>
                    <a:pt x="553642" y="-12261"/>
                    <a:pt x="576661" y="1233"/>
                  </a:cubicBezTo>
                  <a:cubicBezTo>
                    <a:pt x="599680" y="14727"/>
                    <a:pt x="752080" y="137758"/>
                    <a:pt x="795736" y="172683"/>
                  </a:cubicBezTo>
                  <a:cubicBezTo>
                    <a:pt x="839392" y="207608"/>
                    <a:pt x="837805" y="217927"/>
                    <a:pt x="838599" y="210783"/>
                  </a:cubicBezTo>
                  <a:cubicBezTo>
                    <a:pt x="839393" y="203639"/>
                    <a:pt x="843362" y="143315"/>
                    <a:pt x="800499" y="129821"/>
                  </a:cubicBezTo>
                  <a:cubicBezTo>
                    <a:pt x="757636" y="116327"/>
                    <a:pt x="640162" y="126646"/>
                    <a:pt x="581424" y="129821"/>
                  </a:cubicBezTo>
                  <a:cubicBezTo>
                    <a:pt x="522687" y="132996"/>
                    <a:pt x="435374" y="144108"/>
                    <a:pt x="448074" y="148871"/>
                  </a:cubicBezTo>
                  <a:cubicBezTo>
                    <a:pt x="460774" y="153634"/>
                    <a:pt x="606030" y="141727"/>
                    <a:pt x="657624" y="158396"/>
                  </a:cubicBezTo>
                  <a:cubicBezTo>
                    <a:pt x="709218" y="175065"/>
                    <a:pt x="783830" y="252852"/>
                    <a:pt x="757636" y="248883"/>
                  </a:cubicBezTo>
                  <a:cubicBezTo>
                    <a:pt x="731442" y="244914"/>
                    <a:pt x="594917" y="144108"/>
                    <a:pt x="500461" y="134583"/>
                  </a:cubicBezTo>
                  <a:cubicBezTo>
                    <a:pt x="406005" y="125058"/>
                    <a:pt x="236936" y="190146"/>
                    <a:pt x="190899" y="191733"/>
                  </a:cubicBezTo>
                  <a:cubicBezTo>
                    <a:pt x="144862" y="193320"/>
                    <a:pt x="241698" y="141727"/>
                    <a:pt x="224236" y="144108"/>
                  </a:cubicBezTo>
                  <a:cubicBezTo>
                    <a:pt x="206774" y="146489"/>
                    <a:pt x="91680" y="208402"/>
                    <a:pt x="86124" y="206021"/>
                  </a:cubicBezTo>
                  <a:cubicBezTo>
                    <a:pt x="80568" y="203640"/>
                    <a:pt x="198837" y="131409"/>
                    <a:pt x="190899" y="129821"/>
                  </a:cubicBezTo>
                  <a:cubicBezTo>
                    <a:pt x="182961" y="128233"/>
                    <a:pt x="-9920" y="237770"/>
                    <a:pt x="399" y="220308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3" name="フリーフォーム 432">
              <a:extLst>
                <a:ext uri="{FF2B5EF4-FFF2-40B4-BE49-F238E27FC236}">
                  <a16:creationId xmlns:a16="http://schemas.microsoft.com/office/drawing/2014/main" id="{04FAB01B-ECFC-CB2E-76F3-0C558364512C}"/>
                </a:ext>
              </a:extLst>
            </p:cNvPr>
            <p:cNvSpPr/>
            <p:nvPr/>
          </p:nvSpPr>
          <p:spPr>
            <a:xfrm>
              <a:off x="5038550" y="2682640"/>
              <a:ext cx="577276" cy="137209"/>
            </a:xfrm>
            <a:custGeom>
              <a:avLst/>
              <a:gdLst>
                <a:gd name="connsiteX0" fmla="*/ 175 w 577276"/>
                <a:gd name="connsiteY0" fmla="*/ 136760 h 137209"/>
                <a:gd name="connsiteX1" fmla="*/ 214488 w 577276"/>
                <a:gd name="connsiteY1" fmla="*/ 51035 h 137209"/>
                <a:gd name="connsiteX2" fmla="*/ 495475 w 577276"/>
                <a:gd name="connsiteY2" fmla="*/ 60560 h 137209"/>
                <a:gd name="connsiteX3" fmla="*/ 428800 w 577276"/>
                <a:gd name="connsiteY3" fmla="*/ 31985 h 137209"/>
                <a:gd name="connsiteX4" fmla="*/ 571675 w 577276"/>
                <a:gd name="connsiteY4" fmla="*/ 27223 h 137209"/>
                <a:gd name="connsiteX5" fmla="*/ 200200 w 577276"/>
                <a:gd name="connsiteY5" fmla="*/ 22460 h 137209"/>
                <a:gd name="connsiteX6" fmla="*/ 95425 w 577276"/>
                <a:gd name="connsiteY6" fmla="*/ 12935 h 137209"/>
                <a:gd name="connsiteX7" fmla="*/ 176388 w 577276"/>
                <a:gd name="connsiteY7" fmla="*/ 8173 h 137209"/>
                <a:gd name="connsiteX8" fmla="*/ 175 w 577276"/>
                <a:gd name="connsiteY8" fmla="*/ 136760 h 137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7276" h="137209">
                  <a:moveTo>
                    <a:pt x="175" y="136760"/>
                  </a:moveTo>
                  <a:cubicBezTo>
                    <a:pt x="6525" y="143904"/>
                    <a:pt x="131938" y="63735"/>
                    <a:pt x="214488" y="51035"/>
                  </a:cubicBezTo>
                  <a:cubicBezTo>
                    <a:pt x="297038" y="38335"/>
                    <a:pt x="459756" y="63735"/>
                    <a:pt x="495475" y="60560"/>
                  </a:cubicBezTo>
                  <a:cubicBezTo>
                    <a:pt x="531194" y="57385"/>
                    <a:pt x="416100" y="37541"/>
                    <a:pt x="428800" y="31985"/>
                  </a:cubicBezTo>
                  <a:cubicBezTo>
                    <a:pt x="441500" y="26429"/>
                    <a:pt x="609775" y="28811"/>
                    <a:pt x="571675" y="27223"/>
                  </a:cubicBezTo>
                  <a:cubicBezTo>
                    <a:pt x="533575" y="25635"/>
                    <a:pt x="279575" y="24841"/>
                    <a:pt x="200200" y="22460"/>
                  </a:cubicBezTo>
                  <a:cubicBezTo>
                    <a:pt x="120825" y="20079"/>
                    <a:pt x="99394" y="15316"/>
                    <a:pt x="95425" y="12935"/>
                  </a:cubicBezTo>
                  <a:cubicBezTo>
                    <a:pt x="91456" y="10554"/>
                    <a:pt x="190675" y="-11671"/>
                    <a:pt x="176388" y="8173"/>
                  </a:cubicBezTo>
                  <a:cubicBezTo>
                    <a:pt x="162101" y="28017"/>
                    <a:pt x="-6175" y="129616"/>
                    <a:pt x="175" y="13676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4" name="フリーフォーム 433">
              <a:extLst>
                <a:ext uri="{FF2B5EF4-FFF2-40B4-BE49-F238E27FC236}">
                  <a16:creationId xmlns:a16="http://schemas.microsoft.com/office/drawing/2014/main" id="{92DBC115-2BFD-3B6A-7E6F-B79D883E3569}"/>
                </a:ext>
              </a:extLst>
            </p:cNvPr>
            <p:cNvSpPr/>
            <p:nvPr/>
          </p:nvSpPr>
          <p:spPr>
            <a:xfrm>
              <a:off x="3662256" y="2706744"/>
              <a:ext cx="785357" cy="213072"/>
            </a:xfrm>
            <a:custGeom>
              <a:avLst/>
              <a:gdLst>
                <a:gd name="connsiteX0" fmla="*/ 107 w 785357"/>
                <a:gd name="connsiteY0" fmla="*/ 212669 h 213072"/>
                <a:gd name="connsiteX1" fmla="*/ 262044 w 785357"/>
                <a:gd name="connsiteY1" fmla="*/ 65031 h 213072"/>
                <a:gd name="connsiteX2" fmla="*/ 581132 w 785357"/>
                <a:gd name="connsiteY2" fmla="*/ 88844 h 213072"/>
                <a:gd name="connsiteX3" fmla="*/ 409682 w 785357"/>
                <a:gd name="connsiteY3" fmla="*/ 74556 h 213072"/>
                <a:gd name="connsiteX4" fmla="*/ 776394 w 785357"/>
                <a:gd name="connsiteY4" fmla="*/ 84081 h 213072"/>
                <a:gd name="connsiteX5" fmla="*/ 628757 w 785357"/>
                <a:gd name="connsiteY5" fmla="*/ 45981 h 213072"/>
                <a:gd name="connsiteX6" fmla="*/ 152507 w 785357"/>
                <a:gd name="connsiteY6" fmla="*/ 22169 h 213072"/>
                <a:gd name="connsiteX7" fmla="*/ 228707 w 785357"/>
                <a:gd name="connsiteY7" fmla="*/ 12644 h 213072"/>
                <a:gd name="connsiteX8" fmla="*/ 107 w 785357"/>
                <a:gd name="connsiteY8" fmla="*/ 212669 h 213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5357" h="213072">
                  <a:moveTo>
                    <a:pt x="107" y="212669"/>
                  </a:moveTo>
                  <a:cubicBezTo>
                    <a:pt x="5663" y="221400"/>
                    <a:pt x="165207" y="85668"/>
                    <a:pt x="262044" y="65031"/>
                  </a:cubicBezTo>
                  <a:cubicBezTo>
                    <a:pt x="358881" y="44394"/>
                    <a:pt x="556526" y="87257"/>
                    <a:pt x="581132" y="88844"/>
                  </a:cubicBezTo>
                  <a:cubicBezTo>
                    <a:pt x="605738" y="90431"/>
                    <a:pt x="409682" y="74556"/>
                    <a:pt x="409682" y="74556"/>
                  </a:cubicBezTo>
                  <a:cubicBezTo>
                    <a:pt x="442226" y="73762"/>
                    <a:pt x="739882" y="88843"/>
                    <a:pt x="776394" y="84081"/>
                  </a:cubicBezTo>
                  <a:cubicBezTo>
                    <a:pt x="812907" y="79318"/>
                    <a:pt x="732738" y="56300"/>
                    <a:pt x="628757" y="45981"/>
                  </a:cubicBezTo>
                  <a:cubicBezTo>
                    <a:pt x="524776" y="35662"/>
                    <a:pt x="219182" y="27725"/>
                    <a:pt x="152507" y="22169"/>
                  </a:cubicBezTo>
                  <a:cubicBezTo>
                    <a:pt x="85832" y="16613"/>
                    <a:pt x="250932" y="-18312"/>
                    <a:pt x="228707" y="12644"/>
                  </a:cubicBezTo>
                  <a:cubicBezTo>
                    <a:pt x="206482" y="43600"/>
                    <a:pt x="-5449" y="203938"/>
                    <a:pt x="107" y="21266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5" name="フリーフォーム 434">
              <a:extLst>
                <a:ext uri="{FF2B5EF4-FFF2-40B4-BE49-F238E27FC236}">
                  <a16:creationId xmlns:a16="http://schemas.microsoft.com/office/drawing/2014/main" id="{D2DB00C9-BF0C-87CD-FC84-CCC61F8224DD}"/>
                </a:ext>
              </a:extLst>
            </p:cNvPr>
            <p:cNvSpPr/>
            <p:nvPr/>
          </p:nvSpPr>
          <p:spPr>
            <a:xfrm>
              <a:off x="4211334" y="4262354"/>
              <a:ext cx="697016" cy="357465"/>
            </a:xfrm>
            <a:custGeom>
              <a:avLst/>
              <a:gdLst>
                <a:gd name="connsiteX0" fmla="*/ 408291 w 697016"/>
                <a:gd name="connsiteY0" fmla="*/ 357271 h 357465"/>
                <a:gd name="connsiteX1" fmla="*/ 41579 w 697016"/>
                <a:gd name="connsiteY1" fmla="*/ 309646 h 357465"/>
                <a:gd name="connsiteX2" fmla="*/ 55866 w 697016"/>
                <a:gd name="connsiteY2" fmla="*/ 271546 h 357465"/>
                <a:gd name="connsiteX3" fmla="*/ 3479 w 697016"/>
                <a:gd name="connsiteY3" fmla="*/ 290596 h 357465"/>
                <a:gd name="connsiteX4" fmla="*/ 170166 w 697016"/>
                <a:gd name="connsiteY4" fmla="*/ 66759 h 357465"/>
                <a:gd name="connsiteX5" fmla="*/ 151116 w 697016"/>
                <a:gd name="connsiteY5" fmla="*/ 95334 h 357465"/>
                <a:gd name="connsiteX6" fmla="*/ 274941 w 697016"/>
                <a:gd name="connsiteY6" fmla="*/ 84 h 357465"/>
                <a:gd name="connsiteX7" fmla="*/ 451154 w 697016"/>
                <a:gd name="connsiteY7" fmla="*/ 114384 h 357465"/>
                <a:gd name="connsiteX8" fmla="*/ 322566 w 697016"/>
                <a:gd name="connsiteY8" fmla="*/ 4846 h 357465"/>
                <a:gd name="connsiteX9" fmla="*/ 532116 w 697016"/>
                <a:gd name="connsiteY9" fmla="*/ 138196 h 357465"/>
                <a:gd name="connsiteX10" fmla="*/ 694041 w 697016"/>
                <a:gd name="connsiteY10" fmla="*/ 247734 h 357465"/>
                <a:gd name="connsiteX11" fmla="*/ 613079 w 697016"/>
                <a:gd name="connsiteY11" fmla="*/ 233446 h 357465"/>
                <a:gd name="connsiteX12" fmla="*/ 327329 w 697016"/>
                <a:gd name="connsiteY12" fmla="*/ 228684 h 357465"/>
                <a:gd name="connsiteX13" fmla="*/ 427341 w 697016"/>
                <a:gd name="connsiteY13" fmla="*/ 228684 h 357465"/>
                <a:gd name="connsiteX14" fmla="*/ 213029 w 697016"/>
                <a:gd name="connsiteY14" fmla="*/ 223921 h 357465"/>
                <a:gd name="connsiteX15" fmla="*/ 427341 w 697016"/>
                <a:gd name="connsiteY15" fmla="*/ 195346 h 357465"/>
                <a:gd name="connsiteX16" fmla="*/ 213029 w 697016"/>
                <a:gd name="connsiteY16" fmla="*/ 257259 h 357465"/>
                <a:gd name="connsiteX17" fmla="*/ 336854 w 697016"/>
                <a:gd name="connsiteY17" fmla="*/ 238209 h 357465"/>
                <a:gd name="connsiteX18" fmla="*/ 232079 w 697016"/>
                <a:gd name="connsiteY18" fmla="*/ 290596 h 357465"/>
                <a:gd name="connsiteX19" fmla="*/ 408291 w 697016"/>
                <a:gd name="connsiteY19" fmla="*/ 357271 h 357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97016" h="357465">
                  <a:moveTo>
                    <a:pt x="408291" y="357271"/>
                  </a:moveTo>
                  <a:cubicBezTo>
                    <a:pt x="376541" y="360446"/>
                    <a:pt x="100316" y="323933"/>
                    <a:pt x="41579" y="309646"/>
                  </a:cubicBezTo>
                  <a:cubicBezTo>
                    <a:pt x="-17159" y="295358"/>
                    <a:pt x="62216" y="274721"/>
                    <a:pt x="55866" y="271546"/>
                  </a:cubicBezTo>
                  <a:cubicBezTo>
                    <a:pt x="49516" y="268371"/>
                    <a:pt x="-15571" y="324727"/>
                    <a:pt x="3479" y="290596"/>
                  </a:cubicBezTo>
                  <a:cubicBezTo>
                    <a:pt x="22529" y="256465"/>
                    <a:pt x="145560" y="99303"/>
                    <a:pt x="170166" y="66759"/>
                  </a:cubicBezTo>
                  <a:cubicBezTo>
                    <a:pt x="194772" y="34215"/>
                    <a:pt x="133654" y="106446"/>
                    <a:pt x="151116" y="95334"/>
                  </a:cubicBezTo>
                  <a:cubicBezTo>
                    <a:pt x="168578" y="84222"/>
                    <a:pt x="224935" y="-3091"/>
                    <a:pt x="274941" y="84"/>
                  </a:cubicBezTo>
                  <a:cubicBezTo>
                    <a:pt x="324947" y="3259"/>
                    <a:pt x="443217" y="113590"/>
                    <a:pt x="451154" y="114384"/>
                  </a:cubicBezTo>
                  <a:cubicBezTo>
                    <a:pt x="459091" y="115178"/>
                    <a:pt x="309072" y="877"/>
                    <a:pt x="322566" y="4846"/>
                  </a:cubicBezTo>
                  <a:cubicBezTo>
                    <a:pt x="336060" y="8815"/>
                    <a:pt x="470204" y="97715"/>
                    <a:pt x="532116" y="138196"/>
                  </a:cubicBezTo>
                  <a:cubicBezTo>
                    <a:pt x="594028" y="178677"/>
                    <a:pt x="680547" y="231859"/>
                    <a:pt x="694041" y="247734"/>
                  </a:cubicBezTo>
                  <a:cubicBezTo>
                    <a:pt x="707535" y="263609"/>
                    <a:pt x="674198" y="236621"/>
                    <a:pt x="613079" y="233446"/>
                  </a:cubicBezTo>
                  <a:cubicBezTo>
                    <a:pt x="551960" y="230271"/>
                    <a:pt x="358285" y="229478"/>
                    <a:pt x="327329" y="228684"/>
                  </a:cubicBezTo>
                  <a:cubicBezTo>
                    <a:pt x="296373" y="227890"/>
                    <a:pt x="446391" y="229478"/>
                    <a:pt x="427341" y="228684"/>
                  </a:cubicBezTo>
                  <a:cubicBezTo>
                    <a:pt x="408291" y="227890"/>
                    <a:pt x="213029" y="229477"/>
                    <a:pt x="213029" y="223921"/>
                  </a:cubicBezTo>
                  <a:cubicBezTo>
                    <a:pt x="213029" y="218365"/>
                    <a:pt x="427341" y="189790"/>
                    <a:pt x="427341" y="195346"/>
                  </a:cubicBezTo>
                  <a:cubicBezTo>
                    <a:pt x="427341" y="200902"/>
                    <a:pt x="228110" y="250115"/>
                    <a:pt x="213029" y="257259"/>
                  </a:cubicBezTo>
                  <a:cubicBezTo>
                    <a:pt x="197948" y="264403"/>
                    <a:pt x="333679" y="232653"/>
                    <a:pt x="336854" y="238209"/>
                  </a:cubicBezTo>
                  <a:cubicBezTo>
                    <a:pt x="340029" y="243765"/>
                    <a:pt x="226523" y="269959"/>
                    <a:pt x="232079" y="290596"/>
                  </a:cubicBezTo>
                  <a:cubicBezTo>
                    <a:pt x="237635" y="311233"/>
                    <a:pt x="440041" y="354096"/>
                    <a:pt x="408291" y="357271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6" name="フリーフォーム 435">
              <a:extLst>
                <a:ext uri="{FF2B5EF4-FFF2-40B4-BE49-F238E27FC236}">
                  <a16:creationId xmlns:a16="http://schemas.microsoft.com/office/drawing/2014/main" id="{EA06775B-D828-780E-86B1-555FA1AACEC8}"/>
                </a:ext>
              </a:extLst>
            </p:cNvPr>
            <p:cNvSpPr/>
            <p:nvPr/>
          </p:nvSpPr>
          <p:spPr>
            <a:xfrm>
              <a:off x="4330083" y="4261550"/>
              <a:ext cx="929134" cy="348763"/>
            </a:xfrm>
            <a:custGeom>
              <a:avLst/>
              <a:gdLst>
                <a:gd name="connsiteX0" fmla="*/ 170480 w 929134"/>
                <a:gd name="connsiteY0" fmla="*/ 177100 h 348763"/>
                <a:gd name="connsiteX1" fmla="*/ 332405 w 929134"/>
                <a:gd name="connsiteY1" fmla="*/ 48513 h 348763"/>
                <a:gd name="connsiteX2" fmla="*/ 456230 w 929134"/>
                <a:gd name="connsiteY2" fmla="*/ 48513 h 348763"/>
                <a:gd name="connsiteX3" fmla="*/ 441942 w 929134"/>
                <a:gd name="connsiteY3" fmla="*/ 888 h 348763"/>
                <a:gd name="connsiteX4" fmla="*/ 684830 w 929134"/>
                <a:gd name="connsiteY4" fmla="*/ 96138 h 348763"/>
                <a:gd name="connsiteX5" fmla="*/ 641967 w 929134"/>
                <a:gd name="connsiteY5" fmla="*/ 19938 h 348763"/>
                <a:gd name="connsiteX6" fmla="*/ 741980 w 929134"/>
                <a:gd name="connsiteY6" fmla="*/ 191388 h 348763"/>
                <a:gd name="connsiteX7" fmla="*/ 865805 w 929134"/>
                <a:gd name="connsiteY7" fmla="*/ 281875 h 348763"/>
                <a:gd name="connsiteX8" fmla="*/ 927717 w 929134"/>
                <a:gd name="connsiteY8" fmla="*/ 310450 h 348763"/>
                <a:gd name="connsiteX9" fmla="*/ 808655 w 929134"/>
                <a:gd name="connsiteY9" fmla="*/ 291400 h 348763"/>
                <a:gd name="connsiteX10" fmla="*/ 637205 w 929134"/>
                <a:gd name="connsiteY10" fmla="*/ 258063 h 348763"/>
                <a:gd name="connsiteX11" fmla="*/ 827705 w 929134"/>
                <a:gd name="connsiteY11" fmla="*/ 348550 h 348763"/>
                <a:gd name="connsiteX12" fmla="*/ 727692 w 929134"/>
                <a:gd name="connsiteY12" fmla="*/ 281875 h 348763"/>
                <a:gd name="connsiteX13" fmla="*/ 537192 w 929134"/>
                <a:gd name="connsiteY13" fmla="*/ 239013 h 348763"/>
                <a:gd name="connsiteX14" fmla="*/ 346692 w 929134"/>
                <a:gd name="connsiteY14" fmla="*/ 229488 h 348763"/>
                <a:gd name="connsiteX15" fmla="*/ 3792 w 929134"/>
                <a:gd name="connsiteY15" fmla="*/ 248538 h 348763"/>
                <a:gd name="connsiteX16" fmla="*/ 170480 w 929134"/>
                <a:gd name="connsiteY16" fmla="*/ 177100 h 34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29134" h="348763">
                  <a:moveTo>
                    <a:pt x="170480" y="177100"/>
                  </a:moveTo>
                  <a:cubicBezTo>
                    <a:pt x="225249" y="143763"/>
                    <a:pt x="284780" y="69944"/>
                    <a:pt x="332405" y="48513"/>
                  </a:cubicBezTo>
                  <a:cubicBezTo>
                    <a:pt x="380030" y="27082"/>
                    <a:pt x="437974" y="56450"/>
                    <a:pt x="456230" y="48513"/>
                  </a:cubicBezTo>
                  <a:cubicBezTo>
                    <a:pt x="474486" y="40576"/>
                    <a:pt x="403842" y="-7049"/>
                    <a:pt x="441942" y="888"/>
                  </a:cubicBezTo>
                  <a:cubicBezTo>
                    <a:pt x="480042" y="8825"/>
                    <a:pt x="651493" y="92963"/>
                    <a:pt x="684830" y="96138"/>
                  </a:cubicBezTo>
                  <a:cubicBezTo>
                    <a:pt x="718167" y="99313"/>
                    <a:pt x="632442" y="4063"/>
                    <a:pt x="641967" y="19938"/>
                  </a:cubicBezTo>
                  <a:cubicBezTo>
                    <a:pt x="651492" y="35813"/>
                    <a:pt x="704674" y="147732"/>
                    <a:pt x="741980" y="191388"/>
                  </a:cubicBezTo>
                  <a:cubicBezTo>
                    <a:pt x="779286" y="235044"/>
                    <a:pt x="834849" y="262031"/>
                    <a:pt x="865805" y="281875"/>
                  </a:cubicBezTo>
                  <a:cubicBezTo>
                    <a:pt x="896761" y="301719"/>
                    <a:pt x="937242" y="308863"/>
                    <a:pt x="927717" y="310450"/>
                  </a:cubicBezTo>
                  <a:cubicBezTo>
                    <a:pt x="918192" y="312038"/>
                    <a:pt x="857074" y="300131"/>
                    <a:pt x="808655" y="291400"/>
                  </a:cubicBezTo>
                  <a:cubicBezTo>
                    <a:pt x="760236" y="282669"/>
                    <a:pt x="634030" y="248538"/>
                    <a:pt x="637205" y="258063"/>
                  </a:cubicBezTo>
                  <a:cubicBezTo>
                    <a:pt x="640380" y="267588"/>
                    <a:pt x="812624" y="344581"/>
                    <a:pt x="827705" y="348550"/>
                  </a:cubicBezTo>
                  <a:cubicBezTo>
                    <a:pt x="842786" y="352519"/>
                    <a:pt x="776111" y="300131"/>
                    <a:pt x="727692" y="281875"/>
                  </a:cubicBezTo>
                  <a:cubicBezTo>
                    <a:pt x="679273" y="263619"/>
                    <a:pt x="600692" y="247744"/>
                    <a:pt x="537192" y="239013"/>
                  </a:cubicBezTo>
                  <a:cubicBezTo>
                    <a:pt x="473692" y="230282"/>
                    <a:pt x="435592" y="227901"/>
                    <a:pt x="346692" y="229488"/>
                  </a:cubicBezTo>
                  <a:cubicBezTo>
                    <a:pt x="257792" y="231075"/>
                    <a:pt x="32367" y="249332"/>
                    <a:pt x="3792" y="248538"/>
                  </a:cubicBezTo>
                  <a:cubicBezTo>
                    <a:pt x="-24783" y="247744"/>
                    <a:pt x="115711" y="210437"/>
                    <a:pt x="170480" y="177100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7" name="フリーフォーム 436">
              <a:extLst>
                <a:ext uri="{FF2B5EF4-FFF2-40B4-BE49-F238E27FC236}">
                  <a16:creationId xmlns:a16="http://schemas.microsoft.com/office/drawing/2014/main" id="{5D887CC2-65D9-1216-5FB2-EDE582DAD711}"/>
                </a:ext>
              </a:extLst>
            </p:cNvPr>
            <p:cNvSpPr/>
            <p:nvPr/>
          </p:nvSpPr>
          <p:spPr>
            <a:xfrm>
              <a:off x="4206790" y="4538230"/>
              <a:ext cx="1048881" cy="324429"/>
            </a:xfrm>
            <a:custGeom>
              <a:avLst/>
              <a:gdLst>
                <a:gd name="connsiteX0" fmla="*/ 3260 w 1048881"/>
                <a:gd name="connsiteY0" fmla="*/ 14720 h 324429"/>
                <a:gd name="connsiteX1" fmla="*/ 374735 w 1048881"/>
                <a:gd name="connsiteY1" fmla="*/ 71870 h 324429"/>
                <a:gd name="connsiteX2" fmla="*/ 836698 w 1048881"/>
                <a:gd name="connsiteY2" fmla="*/ 38533 h 324429"/>
                <a:gd name="connsiteX3" fmla="*/ 670010 w 1048881"/>
                <a:gd name="connsiteY3" fmla="*/ 38533 h 324429"/>
                <a:gd name="connsiteX4" fmla="*/ 836698 w 1048881"/>
                <a:gd name="connsiteY4" fmla="*/ 433 h 324429"/>
                <a:gd name="connsiteX5" fmla="*/ 1046248 w 1048881"/>
                <a:gd name="connsiteY5" fmla="*/ 19483 h 324429"/>
                <a:gd name="connsiteX6" fmla="*/ 955760 w 1048881"/>
                <a:gd name="connsiteY6" fmla="*/ 43295 h 324429"/>
                <a:gd name="connsiteX7" fmla="*/ 974810 w 1048881"/>
                <a:gd name="connsiteY7" fmla="*/ 109970 h 324429"/>
                <a:gd name="connsiteX8" fmla="*/ 846223 w 1048881"/>
                <a:gd name="connsiteY8" fmla="*/ 190933 h 324429"/>
                <a:gd name="connsiteX9" fmla="*/ 589048 w 1048881"/>
                <a:gd name="connsiteY9" fmla="*/ 324283 h 324429"/>
                <a:gd name="connsiteX10" fmla="*/ 441410 w 1048881"/>
                <a:gd name="connsiteY10" fmla="*/ 214745 h 324429"/>
                <a:gd name="connsiteX11" fmla="*/ 274723 w 1048881"/>
                <a:gd name="connsiteY11" fmla="*/ 109970 h 324429"/>
                <a:gd name="connsiteX12" fmla="*/ 365210 w 1048881"/>
                <a:gd name="connsiteY12" fmla="*/ 152833 h 324429"/>
                <a:gd name="connsiteX13" fmla="*/ 289010 w 1048881"/>
                <a:gd name="connsiteY13" fmla="*/ 114733 h 324429"/>
                <a:gd name="connsiteX14" fmla="*/ 127085 w 1048881"/>
                <a:gd name="connsiteY14" fmla="*/ 114733 h 324429"/>
                <a:gd name="connsiteX15" fmla="*/ 188998 w 1048881"/>
                <a:gd name="connsiteY15" fmla="*/ 81395 h 324429"/>
                <a:gd name="connsiteX16" fmla="*/ 3260 w 1048881"/>
                <a:gd name="connsiteY16" fmla="*/ 14720 h 324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8881" h="324429">
                  <a:moveTo>
                    <a:pt x="3260" y="14720"/>
                  </a:moveTo>
                  <a:cubicBezTo>
                    <a:pt x="34216" y="13133"/>
                    <a:pt x="235829" y="67901"/>
                    <a:pt x="374735" y="71870"/>
                  </a:cubicBezTo>
                  <a:cubicBezTo>
                    <a:pt x="513641" y="75839"/>
                    <a:pt x="787486" y="44089"/>
                    <a:pt x="836698" y="38533"/>
                  </a:cubicBezTo>
                  <a:cubicBezTo>
                    <a:pt x="885911" y="32977"/>
                    <a:pt x="670010" y="44883"/>
                    <a:pt x="670010" y="38533"/>
                  </a:cubicBezTo>
                  <a:cubicBezTo>
                    <a:pt x="670010" y="32183"/>
                    <a:pt x="773992" y="3608"/>
                    <a:pt x="836698" y="433"/>
                  </a:cubicBezTo>
                  <a:cubicBezTo>
                    <a:pt x="899404" y="-2742"/>
                    <a:pt x="1026404" y="12339"/>
                    <a:pt x="1046248" y="19483"/>
                  </a:cubicBezTo>
                  <a:cubicBezTo>
                    <a:pt x="1066092" y="26627"/>
                    <a:pt x="967666" y="28214"/>
                    <a:pt x="955760" y="43295"/>
                  </a:cubicBezTo>
                  <a:cubicBezTo>
                    <a:pt x="943854" y="58376"/>
                    <a:pt x="993066" y="85364"/>
                    <a:pt x="974810" y="109970"/>
                  </a:cubicBezTo>
                  <a:cubicBezTo>
                    <a:pt x="956554" y="134576"/>
                    <a:pt x="910517" y="155214"/>
                    <a:pt x="846223" y="190933"/>
                  </a:cubicBezTo>
                  <a:cubicBezTo>
                    <a:pt x="781929" y="226652"/>
                    <a:pt x="656517" y="320314"/>
                    <a:pt x="589048" y="324283"/>
                  </a:cubicBezTo>
                  <a:cubicBezTo>
                    <a:pt x="521579" y="328252"/>
                    <a:pt x="493797" y="250464"/>
                    <a:pt x="441410" y="214745"/>
                  </a:cubicBezTo>
                  <a:cubicBezTo>
                    <a:pt x="389023" y="179026"/>
                    <a:pt x="287423" y="120289"/>
                    <a:pt x="274723" y="109970"/>
                  </a:cubicBezTo>
                  <a:cubicBezTo>
                    <a:pt x="262023" y="99651"/>
                    <a:pt x="362829" y="152039"/>
                    <a:pt x="365210" y="152833"/>
                  </a:cubicBezTo>
                  <a:cubicBezTo>
                    <a:pt x="367591" y="153627"/>
                    <a:pt x="328697" y="121083"/>
                    <a:pt x="289010" y="114733"/>
                  </a:cubicBezTo>
                  <a:cubicBezTo>
                    <a:pt x="249323" y="108383"/>
                    <a:pt x="143754" y="120289"/>
                    <a:pt x="127085" y="114733"/>
                  </a:cubicBezTo>
                  <a:cubicBezTo>
                    <a:pt x="110416" y="109177"/>
                    <a:pt x="206460" y="97270"/>
                    <a:pt x="188998" y="81395"/>
                  </a:cubicBezTo>
                  <a:cubicBezTo>
                    <a:pt x="171536" y="65520"/>
                    <a:pt x="-27696" y="16307"/>
                    <a:pt x="3260" y="14720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8" name="フリーフォーム 437">
              <a:extLst>
                <a:ext uri="{FF2B5EF4-FFF2-40B4-BE49-F238E27FC236}">
                  <a16:creationId xmlns:a16="http://schemas.microsoft.com/office/drawing/2014/main" id="{4B7CBBEB-D7D1-C48F-6E7D-36E8B0CB4D76}"/>
                </a:ext>
              </a:extLst>
            </p:cNvPr>
            <p:cNvSpPr/>
            <p:nvPr/>
          </p:nvSpPr>
          <p:spPr>
            <a:xfrm>
              <a:off x="4242668" y="4560929"/>
              <a:ext cx="534684" cy="274550"/>
            </a:xfrm>
            <a:custGeom>
              <a:avLst/>
              <a:gdLst>
                <a:gd name="connsiteX0" fmla="*/ 15007 w 534684"/>
                <a:gd name="connsiteY0" fmla="*/ 1546 h 274550"/>
                <a:gd name="connsiteX1" fmla="*/ 453157 w 534684"/>
                <a:gd name="connsiteY1" fmla="*/ 134896 h 274550"/>
                <a:gd name="connsiteX2" fmla="*/ 534120 w 534684"/>
                <a:gd name="connsiteY2" fmla="*/ 268246 h 274550"/>
                <a:gd name="connsiteX3" fmla="*/ 443632 w 534684"/>
                <a:gd name="connsiteY3" fmla="*/ 249196 h 274550"/>
                <a:gd name="connsiteX4" fmla="*/ 105495 w 534684"/>
                <a:gd name="connsiteY4" fmla="*/ 215859 h 274550"/>
                <a:gd name="connsiteX5" fmla="*/ 143595 w 534684"/>
                <a:gd name="connsiteY5" fmla="*/ 158709 h 274550"/>
                <a:gd name="connsiteX6" fmla="*/ 110257 w 534684"/>
                <a:gd name="connsiteY6" fmla="*/ 111084 h 274550"/>
                <a:gd name="connsiteX7" fmla="*/ 100732 w 534684"/>
                <a:gd name="connsiteY7" fmla="*/ 63459 h 274550"/>
                <a:gd name="connsiteX8" fmla="*/ 15007 w 534684"/>
                <a:gd name="connsiteY8" fmla="*/ 1546 h 274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4684" h="274550">
                  <a:moveTo>
                    <a:pt x="15007" y="1546"/>
                  </a:moveTo>
                  <a:cubicBezTo>
                    <a:pt x="73745" y="13452"/>
                    <a:pt x="366638" y="90446"/>
                    <a:pt x="453157" y="134896"/>
                  </a:cubicBezTo>
                  <a:cubicBezTo>
                    <a:pt x="539676" y="179346"/>
                    <a:pt x="535707" y="249196"/>
                    <a:pt x="534120" y="268246"/>
                  </a:cubicBezTo>
                  <a:cubicBezTo>
                    <a:pt x="532533" y="287296"/>
                    <a:pt x="515069" y="257927"/>
                    <a:pt x="443632" y="249196"/>
                  </a:cubicBezTo>
                  <a:cubicBezTo>
                    <a:pt x="372195" y="240465"/>
                    <a:pt x="155501" y="230940"/>
                    <a:pt x="105495" y="215859"/>
                  </a:cubicBezTo>
                  <a:cubicBezTo>
                    <a:pt x="55489" y="200778"/>
                    <a:pt x="142801" y="176171"/>
                    <a:pt x="143595" y="158709"/>
                  </a:cubicBezTo>
                  <a:cubicBezTo>
                    <a:pt x="144389" y="141247"/>
                    <a:pt x="117401" y="126959"/>
                    <a:pt x="110257" y="111084"/>
                  </a:cubicBezTo>
                  <a:cubicBezTo>
                    <a:pt x="103113" y="95209"/>
                    <a:pt x="113432" y="76953"/>
                    <a:pt x="100732" y="63459"/>
                  </a:cubicBezTo>
                  <a:cubicBezTo>
                    <a:pt x="88032" y="49965"/>
                    <a:pt x="-43731" y="-10360"/>
                    <a:pt x="15007" y="1546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6841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94DCBF-9F33-092C-6DEB-43E7C3F88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スーツを着ている人&#10;&#10;自動的に生成された説明">
            <a:extLst>
              <a:ext uri="{FF2B5EF4-FFF2-40B4-BE49-F238E27FC236}">
                <a16:creationId xmlns:a16="http://schemas.microsoft.com/office/drawing/2014/main" id="{450CD483-CF03-97B9-7F2A-F50545C0F3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628" r="26325"/>
          <a:stretch/>
        </p:blipFill>
        <p:spPr>
          <a:xfrm>
            <a:off x="0" y="644218"/>
            <a:ext cx="9601200" cy="79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38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B7E70-88CC-88ED-8F6B-80D76F170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スーツを着ている人&#10;&#10;自動的に生成された説明" hidden="1">
            <a:extLst>
              <a:ext uri="{FF2B5EF4-FFF2-40B4-BE49-F238E27FC236}">
                <a16:creationId xmlns:a16="http://schemas.microsoft.com/office/drawing/2014/main" id="{ECE0E402-78D9-0851-8112-096579DEC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13628" r="26325"/>
          <a:stretch/>
        </p:blipFill>
        <p:spPr>
          <a:xfrm>
            <a:off x="0" y="644218"/>
            <a:ext cx="9601200" cy="7994750"/>
          </a:xfrm>
          <a:prstGeom prst="rect">
            <a:avLst/>
          </a:prstGeom>
        </p:spPr>
      </p:pic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73642FFA-5604-46A4-7E6E-255F10F1AB65}"/>
              </a:ext>
            </a:extLst>
          </p:cNvPr>
          <p:cNvSpPr/>
          <p:nvPr/>
        </p:nvSpPr>
        <p:spPr>
          <a:xfrm>
            <a:off x="5082923" y="3031547"/>
            <a:ext cx="171774" cy="207700"/>
          </a:xfrm>
          <a:custGeom>
            <a:avLst/>
            <a:gdLst>
              <a:gd name="connsiteX0" fmla="*/ 171702 w 171774"/>
              <a:gd name="connsiteY0" fmla="*/ 578 h 207700"/>
              <a:gd name="connsiteX1" fmla="*/ 44702 w 171774"/>
              <a:gd name="connsiteY1" fmla="*/ 172028 h 207700"/>
              <a:gd name="connsiteX2" fmla="*/ 66927 w 171774"/>
              <a:gd name="connsiteY2" fmla="*/ 143453 h 207700"/>
              <a:gd name="connsiteX3" fmla="*/ 252 w 171774"/>
              <a:gd name="connsiteY3" fmla="*/ 206953 h 207700"/>
              <a:gd name="connsiteX4" fmla="*/ 95502 w 171774"/>
              <a:gd name="connsiteY4" fmla="*/ 92653 h 207700"/>
              <a:gd name="connsiteX5" fmla="*/ 63752 w 171774"/>
              <a:gd name="connsiteY5" fmla="*/ 114878 h 207700"/>
              <a:gd name="connsiteX6" fmla="*/ 171702 w 171774"/>
              <a:gd name="connsiteY6" fmla="*/ 578 h 20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774" h="207700">
                <a:moveTo>
                  <a:pt x="171702" y="578"/>
                </a:moveTo>
                <a:cubicBezTo>
                  <a:pt x="168527" y="10103"/>
                  <a:pt x="62164" y="148216"/>
                  <a:pt x="44702" y="172028"/>
                </a:cubicBezTo>
                <a:cubicBezTo>
                  <a:pt x="27240" y="195840"/>
                  <a:pt x="74335" y="137632"/>
                  <a:pt x="66927" y="143453"/>
                </a:cubicBezTo>
                <a:cubicBezTo>
                  <a:pt x="59519" y="149274"/>
                  <a:pt x="-4511" y="215420"/>
                  <a:pt x="252" y="206953"/>
                </a:cubicBezTo>
                <a:cubicBezTo>
                  <a:pt x="5015" y="198486"/>
                  <a:pt x="84919" y="107999"/>
                  <a:pt x="95502" y="92653"/>
                </a:cubicBezTo>
                <a:cubicBezTo>
                  <a:pt x="106085" y="77307"/>
                  <a:pt x="54227" y="127578"/>
                  <a:pt x="63752" y="114878"/>
                </a:cubicBezTo>
                <a:cubicBezTo>
                  <a:pt x="73277" y="102178"/>
                  <a:pt x="174877" y="-8947"/>
                  <a:pt x="171702" y="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4495795E-5547-92EB-90AF-CB791A195D24}"/>
              </a:ext>
            </a:extLst>
          </p:cNvPr>
          <p:cNvSpPr/>
          <p:nvPr/>
        </p:nvSpPr>
        <p:spPr>
          <a:xfrm>
            <a:off x="5032358" y="3022045"/>
            <a:ext cx="216051" cy="210239"/>
          </a:xfrm>
          <a:custGeom>
            <a:avLst/>
            <a:gdLst>
              <a:gd name="connsiteX0" fmla="*/ 215917 w 216051"/>
              <a:gd name="connsiteY0" fmla="*/ 555 h 210239"/>
              <a:gd name="connsiteX1" fmla="*/ 57167 w 216051"/>
              <a:gd name="connsiteY1" fmla="*/ 159305 h 210239"/>
              <a:gd name="connsiteX2" fmla="*/ 114317 w 216051"/>
              <a:gd name="connsiteY2" fmla="*/ 108505 h 210239"/>
              <a:gd name="connsiteX3" fmla="*/ 17 w 216051"/>
              <a:gd name="connsiteY3" fmla="*/ 210105 h 210239"/>
              <a:gd name="connsiteX4" fmla="*/ 123842 w 216051"/>
              <a:gd name="connsiteY4" fmla="*/ 83105 h 210239"/>
              <a:gd name="connsiteX5" fmla="*/ 85742 w 216051"/>
              <a:gd name="connsiteY5" fmla="*/ 105330 h 210239"/>
              <a:gd name="connsiteX6" fmla="*/ 215917 w 216051"/>
              <a:gd name="connsiteY6" fmla="*/ 555 h 21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51" h="210239">
                <a:moveTo>
                  <a:pt x="215917" y="555"/>
                </a:moveTo>
                <a:cubicBezTo>
                  <a:pt x="211155" y="9551"/>
                  <a:pt x="74100" y="141313"/>
                  <a:pt x="57167" y="159305"/>
                </a:cubicBezTo>
                <a:cubicBezTo>
                  <a:pt x="40234" y="177297"/>
                  <a:pt x="114317" y="108505"/>
                  <a:pt x="114317" y="108505"/>
                </a:cubicBezTo>
                <a:cubicBezTo>
                  <a:pt x="104792" y="116972"/>
                  <a:pt x="-1570" y="214338"/>
                  <a:pt x="17" y="210105"/>
                </a:cubicBezTo>
                <a:cubicBezTo>
                  <a:pt x="1604" y="205872"/>
                  <a:pt x="109555" y="100567"/>
                  <a:pt x="123842" y="83105"/>
                </a:cubicBezTo>
                <a:cubicBezTo>
                  <a:pt x="138129" y="65643"/>
                  <a:pt x="73571" y="115913"/>
                  <a:pt x="85742" y="105330"/>
                </a:cubicBezTo>
                <a:cubicBezTo>
                  <a:pt x="97913" y="94747"/>
                  <a:pt x="220679" y="-8441"/>
                  <a:pt x="215917" y="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A5E37850-A334-7106-8078-B6EA9AC3E093}"/>
              </a:ext>
            </a:extLst>
          </p:cNvPr>
          <p:cNvSpPr/>
          <p:nvPr/>
        </p:nvSpPr>
        <p:spPr>
          <a:xfrm>
            <a:off x="5057726" y="3184351"/>
            <a:ext cx="654456" cy="70081"/>
          </a:xfrm>
          <a:custGeom>
            <a:avLst/>
            <a:gdLst>
              <a:gd name="connsiteX0" fmla="*/ 49 w 654456"/>
              <a:gd name="connsiteY0" fmla="*/ 57324 h 70081"/>
              <a:gd name="connsiteX1" fmla="*/ 117524 w 654456"/>
              <a:gd name="connsiteY1" fmla="*/ 16049 h 70081"/>
              <a:gd name="connsiteX2" fmla="*/ 98474 w 654456"/>
              <a:gd name="connsiteY2" fmla="*/ 25574 h 70081"/>
              <a:gd name="connsiteX3" fmla="*/ 295324 w 654456"/>
              <a:gd name="connsiteY3" fmla="*/ 31924 h 70081"/>
              <a:gd name="connsiteX4" fmla="*/ 257224 w 654456"/>
              <a:gd name="connsiteY4" fmla="*/ 38274 h 70081"/>
              <a:gd name="connsiteX5" fmla="*/ 517574 w 654456"/>
              <a:gd name="connsiteY5" fmla="*/ 50974 h 70081"/>
              <a:gd name="connsiteX6" fmla="*/ 476299 w 654456"/>
              <a:gd name="connsiteY6" fmla="*/ 54149 h 70081"/>
              <a:gd name="connsiteX7" fmla="*/ 581074 w 654456"/>
              <a:gd name="connsiteY7" fmla="*/ 31924 h 70081"/>
              <a:gd name="connsiteX8" fmla="*/ 654099 w 654456"/>
              <a:gd name="connsiteY8" fmla="*/ 31924 h 70081"/>
              <a:gd name="connsiteX9" fmla="*/ 606474 w 654456"/>
              <a:gd name="connsiteY9" fmla="*/ 25574 h 70081"/>
              <a:gd name="connsiteX10" fmla="*/ 549324 w 654456"/>
              <a:gd name="connsiteY10" fmla="*/ 174 h 70081"/>
              <a:gd name="connsiteX11" fmla="*/ 574724 w 654456"/>
              <a:gd name="connsiteY11" fmla="*/ 16049 h 70081"/>
              <a:gd name="connsiteX12" fmla="*/ 450899 w 654456"/>
              <a:gd name="connsiteY12" fmla="*/ 47799 h 70081"/>
              <a:gd name="connsiteX13" fmla="*/ 295324 w 654456"/>
              <a:gd name="connsiteY13" fmla="*/ 70024 h 70081"/>
              <a:gd name="connsiteX14" fmla="*/ 368349 w 654456"/>
              <a:gd name="connsiteY14" fmla="*/ 54149 h 70081"/>
              <a:gd name="connsiteX15" fmla="*/ 133399 w 654456"/>
              <a:gd name="connsiteY15" fmla="*/ 50974 h 70081"/>
              <a:gd name="connsiteX16" fmla="*/ 298499 w 654456"/>
              <a:gd name="connsiteY16" fmla="*/ 38274 h 70081"/>
              <a:gd name="connsiteX17" fmla="*/ 146099 w 654456"/>
              <a:gd name="connsiteY17" fmla="*/ 38274 h 70081"/>
              <a:gd name="connsiteX18" fmla="*/ 76249 w 654456"/>
              <a:gd name="connsiteY18" fmla="*/ 47799 h 70081"/>
              <a:gd name="connsiteX19" fmla="*/ 133399 w 654456"/>
              <a:gd name="connsiteY19" fmla="*/ 12874 h 70081"/>
              <a:gd name="connsiteX20" fmla="*/ 49 w 654456"/>
              <a:gd name="connsiteY20" fmla="*/ 57324 h 7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54456" h="70081">
                <a:moveTo>
                  <a:pt x="49" y="57324"/>
                </a:moveTo>
                <a:cubicBezTo>
                  <a:pt x="-2597" y="57853"/>
                  <a:pt x="101120" y="21341"/>
                  <a:pt x="117524" y="16049"/>
                </a:cubicBezTo>
                <a:cubicBezTo>
                  <a:pt x="133928" y="10757"/>
                  <a:pt x="68841" y="22928"/>
                  <a:pt x="98474" y="25574"/>
                </a:cubicBezTo>
                <a:cubicBezTo>
                  <a:pt x="128107" y="28220"/>
                  <a:pt x="268866" y="29807"/>
                  <a:pt x="295324" y="31924"/>
                </a:cubicBezTo>
                <a:cubicBezTo>
                  <a:pt x="321782" y="34041"/>
                  <a:pt x="220182" y="35099"/>
                  <a:pt x="257224" y="38274"/>
                </a:cubicBezTo>
                <a:cubicBezTo>
                  <a:pt x="294266" y="41449"/>
                  <a:pt x="481062" y="48328"/>
                  <a:pt x="517574" y="50974"/>
                </a:cubicBezTo>
                <a:cubicBezTo>
                  <a:pt x="554086" y="53620"/>
                  <a:pt x="465716" y="57324"/>
                  <a:pt x="476299" y="54149"/>
                </a:cubicBezTo>
                <a:cubicBezTo>
                  <a:pt x="486882" y="50974"/>
                  <a:pt x="551441" y="35628"/>
                  <a:pt x="581074" y="31924"/>
                </a:cubicBezTo>
                <a:cubicBezTo>
                  <a:pt x="610707" y="28220"/>
                  <a:pt x="649866" y="32982"/>
                  <a:pt x="654099" y="31924"/>
                </a:cubicBezTo>
                <a:cubicBezTo>
                  <a:pt x="658332" y="30866"/>
                  <a:pt x="623936" y="30866"/>
                  <a:pt x="606474" y="25574"/>
                </a:cubicBezTo>
                <a:cubicBezTo>
                  <a:pt x="589012" y="20282"/>
                  <a:pt x="554616" y="1761"/>
                  <a:pt x="549324" y="174"/>
                </a:cubicBezTo>
                <a:cubicBezTo>
                  <a:pt x="544032" y="-1413"/>
                  <a:pt x="591128" y="8111"/>
                  <a:pt x="574724" y="16049"/>
                </a:cubicBezTo>
                <a:cubicBezTo>
                  <a:pt x="558320" y="23986"/>
                  <a:pt x="497466" y="38803"/>
                  <a:pt x="450899" y="47799"/>
                </a:cubicBezTo>
                <a:cubicBezTo>
                  <a:pt x="404332" y="56795"/>
                  <a:pt x="309082" y="68966"/>
                  <a:pt x="295324" y="70024"/>
                </a:cubicBezTo>
                <a:cubicBezTo>
                  <a:pt x="281566" y="71082"/>
                  <a:pt x="395337" y="57324"/>
                  <a:pt x="368349" y="54149"/>
                </a:cubicBezTo>
                <a:cubicBezTo>
                  <a:pt x="341361" y="50974"/>
                  <a:pt x="145041" y="53620"/>
                  <a:pt x="133399" y="50974"/>
                </a:cubicBezTo>
                <a:cubicBezTo>
                  <a:pt x="121757" y="48328"/>
                  <a:pt x="296382" y="40391"/>
                  <a:pt x="298499" y="38274"/>
                </a:cubicBezTo>
                <a:cubicBezTo>
                  <a:pt x="300616" y="36157"/>
                  <a:pt x="183141" y="36686"/>
                  <a:pt x="146099" y="38274"/>
                </a:cubicBezTo>
                <a:cubicBezTo>
                  <a:pt x="109057" y="39861"/>
                  <a:pt x="78366" y="52032"/>
                  <a:pt x="76249" y="47799"/>
                </a:cubicBezTo>
                <a:cubicBezTo>
                  <a:pt x="74132" y="43566"/>
                  <a:pt x="143453" y="11287"/>
                  <a:pt x="133399" y="12874"/>
                </a:cubicBezTo>
                <a:cubicBezTo>
                  <a:pt x="123345" y="14461"/>
                  <a:pt x="2695" y="56795"/>
                  <a:pt x="49" y="57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5500BDC1-27D1-06B6-C3DC-74BA432CAFB4}"/>
              </a:ext>
            </a:extLst>
          </p:cNvPr>
          <p:cNvSpPr/>
          <p:nvPr/>
        </p:nvSpPr>
        <p:spPr>
          <a:xfrm>
            <a:off x="5033030" y="3184523"/>
            <a:ext cx="657876" cy="122314"/>
          </a:xfrm>
          <a:custGeom>
            <a:avLst/>
            <a:gdLst>
              <a:gd name="connsiteX0" fmla="*/ 608945 w 657876"/>
              <a:gd name="connsiteY0" fmla="*/ 2 h 122314"/>
              <a:gd name="connsiteX1" fmla="*/ 650220 w 657876"/>
              <a:gd name="connsiteY1" fmla="*/ 88902 h 122314"/>
              <a:gd name="connsiteX2" fmla="*/ 618470 w 657876"/>
              <a:gd name="connsiteY2" fmla="*/ 63502 h 122314"/>
              <a:gd name="connsiteX3" fmla="*/ 608945 w 657876"/>
              <a:gd name="connsiteY3" fmla="*/ 114302 h 122314"/>
              <a:gd name="connsiteX4" fmla="*/ 437495 w 657876"/>
              <a:gd name="connsiteY4" fmla="*/ 114302 h 122314"/>
              <a:gd name="connsiteX5" fmla="*/ 231120 w 657876"/>
              <a:gd name="connsiteY5" fmla="*/ 117477 h 122314"/>
              <a:gd name="connsiteX6" fmla="*/ 300970 w 657876"/>
              <a:gd name="connsiteY6" fmla="*/ 120652 h 122314"/>
              <a:gd name="connsiteX7" fmla="*/ 186670 w 657876"/>
              <a:gd name="connsiteY7" fmla="*/ 88902 h 122314"/>
              <a:gd name="connsiteX8" fmla="*/ 2520 w 657876"/>
              <a:gd name="connsiteY8" fmla="*/ 88902 h 122314"/>
              <a:gd name="connsiteX9" fmla="*/ 332720 w 657876"/>
              <a:gd name="connsiteY9" fmla="*/ 73027 h 122314"/>
              <a:gd name="connsiteX10" fmla="*/ 91420 w 657876"/>
              <a:gd name="connsiteY10" fmla="*/ 85727 h 122314"/>
              <a:gd name="connsiteX11" fmla="*/ 481945 w 657876"/>
              <a:gd name="connsiteY11" fmla="*/ 92077 h 122314"/>
              <a:gd name="connsiteX12" fmla="*/ 224770 w 657876"/>
              <a:gd name="connsiteY12" fmla="*/ 111127 h 122314"/>
              <a:gd name="connsiteX13" fmla="*/ 583545 w 657876"/>
              <a:gd name="connsiteY13" fmla="*/ 111127 h 122314"/>
              <a:gd name="connsiteX14" fmla="*/ 621645 w 657876"/>
              <a:gd name="connsiteY14" fmla="*/ 98427 h 122314"/>
              <a:gd name="connsiteX15" fmla="*/ 589895 w 657876"/>
              <a:gd name="connsiteY15" fmla="*/ 50802 h 122314"/>
              <a:gd name="connsiteX16" fmla="*/ 558145 w 657876"/>
              <a:gd name="connsiteY16" fmla="*/ 31752 h 122314"/>
              <a:gd name="connsiteX17" fmla="*/ 656570 w 657876"/>
              <a:gd name="connsiteY17" fmla="*/ 85727 h 122314"/>
              <a:gd name="connsiteX18" fmla="*/ 608945 w 657876"/>
              <a:gd name="connsiteY18" fmla="*/ 2 h 12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57876" h="122314">
                <a:moveTo>
                  <a:pt x="608945" y="2"/>
                </a:moveTo>
                <a:cubicBezTo>
                  <a:pt x="607887" y="531"/>
                  <a:pt x="648633" y="78319"/>
                  <a:pt x="650220" y="88902"/>
                </a:cubicBezTo>
                <a:cubicBezTo>
                  <a:pt x="651808" y="99485"/>
                  <a:pt x="625349" y="59269"/>
                  <a:pt x="618470" y="63502"/>
                </a:cubicBezTo>
                <a:cubicBezTo>
                  <a:pt x="611591" y="67735"/>
                  <a:pt x="639108" y="105835"/>
                  <a:pt x="608945" y="114302"/>
                </a:cubicBezTo>
                <a:cubicBezTo>
                  <a:pt x="578782" y="122769"/>
                  <a:pt x="437495" y="114302"/>
                  <a:pt x="437495" y="114302"/>
                </a:cubicBezTo>
                <a:lnTo>
                  <a:pt x="231120" y="117477"/>
                </a:lnTo>
                <a:cubicBezTo>
                  <a:pt x="208366" y="118535"/>
                  <a:pt x="308378" y="125415"/>
                  <a:pt x="300970" y="120652"/>
                </a:cubicBezTo>
                <a:cubicBezTo>
                  <a:pt x="293562" y="115890"/>
                  <a:pt x="236412" y="94194"/>
                  <a:pt x="186670" y="88902"/>
                </a:cubicBezTo>
                <a:cubicBezTo>
                  <a:pt x="136928" y="83610"/>
                  <a:pt x="-21822" y="91548"/>
                  <a:pt x="2520" y="88902"/>
                </a:cubicBezTo>
                <a:cubicBezTo>
                  <a:pt x="26862" y="86256"/>
                  <a:pt x="317903" y="73556"/>
                  <a:pt x="332720" y="73027"/>
                </a:cubicBezTo>
                <a:cubicBezTo>
                  <a:pt x="347537" y="72498"/>
                  <a:pt x="66549" y="82552"/>
                  <a:pt x="91420" y="85727"/>
                </a:cubicBezTo>
                <a:cubicBezTo>
                  <a:pt x="116291" y="88902"/>
                  <a:pt x="459720" y="87844"/>
                  <a:pt x="481945" y="92077"/>
                </a:cubicBezTo>
                <a:cubicBezTo>
                  <a:pt x="504170" y="96310"/>
                  <a:pt x="207837" y="107952"/>
                  <a:pt x="224770" y="111127"/>
                </a:cubicBezTo>
                <a:cubicBezTo>
                  <a:pt x="241703" y="114302"/>
                  <a:pt x="517399" y="113244"/>
                  <a:pt x="583545" y="111127"/>
                </a:cubicBezTo>
                <a:cubicBezTo>
                  <a:pt x="649691" y="109010"/>
                  <a:pt x="620587" y="108481"/>
                  <a:pt x="621645" y="98427"/>
                </a:cubicBezTo>
                <a:cubicBezTo>
                  <a:pt x="622703" y="88373"/>
                  <a:pt x="600478" y="61914"/>
                  <a:pt x="589895" y="50802"/>
                </a:cubicBezTo>
                <a:cubicBezTo>
                  <a:pt x="579312" y="39690"/>
                  <a:pt x="547033" y="25931"/>
                  <a:pt x="558145" y="31752"/>
                </a:cubicBezTo>
                <a:cubicBezTo>
                  <a:pt x="569257" y="37573"/>
                  <a:pt x="645987" y="88373"/>
                  <a:pt x="656570" y="85727"/>
                </a:cubicBezTo>
                <a:cubicBezTo>
                  <a:pt x="667153" y="83081"/>
                  <a:pt x="610003" y="-527"/>
                  <a:pt x="60894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28720C3B-913D-1379-6CCD-A692B37ADB34}"/>
              </a:ext>
            </a:extLst>
          </p:cNvPr>
          <p:cNvSpPr/>
          <p:nvPr/>
        </p:nvSpPr>
        <p:spPr>
          <a:xfrm>
            <a:off x="5000625" y="3212460"/>
            <a:ext cx="403436" cy="60965"/>
          </a:xfrm>
          <a:custGeom>
            <a:avLst/>
            <a:gdLst>
              <a:gd name="connsiteX0" fmla="*/ 0 w 403436"/>
              <a:gd name="connsiteY0" fmla="*/ 60965 h 60965"/>
              <a:gd name="connsiteX1" fmla="*/ 177800 w 403436"/>
              <a:gd name="connsiteY1" fmla="*/ 640 h 60965"/>
              <a:gd name="connsiteX2" fmla="*/ 155575 w 403436"/>
              <a:gd name="connsiteY2" fmla="*/ 29215 h 60965"/>
              <a:gd name="connsiteX3" fmla="*/ 403225 w 403436"/>
              <a:gd name="connsiteY3" fmla="*/ 29215 h 60965"/>
              <a:gd name="connsiteX4" fmla="*/ 107950 w 403436"/>
              <a:gd name="connsiteY4" fmla="*/ 32390 h 60965"/>
              <a:gd name="connsiteX5" fmla="*/ 120650 w 403436"/>
              <a:gd name="connsiteY5" fmla="*/ 29215 h 60965"/>
              <a:gd name="connsiteX6" fmla="*/ 0 w 403436"/>
              <a:gd name="connsiteY6" fmla="*/ 60965 h 60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36" h="60965">
                <a:moveTo>
                  <a:pt x="0" y="60965"/>
                </a:moveTo>
                <a:cubicBezTo>
                  <a:pt x="75935" y="33448"/>
                  <a:pt x="151871" y="5932"/>
                  <a:pt x="177800" y="640"/>
                </a:cubicBezTo>
                <a:cubicBezTo>
                  <a:pt x="203729" y="-4652"/>
                  <a:pt x="118004" y="24453"/>
                  <a:pt x="155575" y="29215"/>
                </a:cubicBezTo>
                <a:cubicBezTo>
                  <a:pt x="193146" y="33977"/>
                  <a:pt x="411163" y="28686"/>
                  <a:pt x="403225" y="29215"/>
                </a:cubicBezTo>
                <a:cubicBezTo>
                  <a:pt x="395288" y="29744"/>
                  <a:pt x="107950" y="32390"/>
                  <a:pt x="107950" y="32390"/>
                </a:cubicBezTo>
                <a:cubicBezTo>
                  <a:pt x="60854" y="32390"/>
                  <a:pt x="120650" y="29215"/>
                  <a:pt x="120650" y="29215"/>
                </a:cubicBezTo>
                <a:lnTo>
                  <a:pt x="0" y="6096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A8A35A4A-3AF1-8D3D-AF15-F17B1C817DE2}"/>
              </a:ext>
            </a:extLst>
          </p:cNvPr>
          <p:cNvSpPr/>
          <p:nvPr/>
        </p:nvSpPr>
        <p:spPr>
          <a:xfrm>
            <a:off x="5220129" y="2992915"/>
            <a:ext cx="441142" cy="220327"/>
          </a:xfrm>
          <a:custGeom>
            <a:avLst/>
            <a:gdLst>
              <a:gd name="connsiteX0" fmla="*/ 2746 w 441142"/>
              <a:gd name="connsiteY0" fmla="*/ 32860 h 220327"/>
              <a:gd name="connsiteX1" fmla="*/ 266271 w 441142"/>
              <a:gd name="connsiteY1" fmla="*/ 29685 h 220327"/>
              <a:gd name="connsiteX2" fmla="*/ 91646 w 441142"/>
              <a:gd name="connsiteY2" fmla="*/ 42385 h 220327"/>
              <a:gd name="connsiteX3" fmla="*/ 190071 w 441142"/>
              <a:gd name="connsiteY3" fmla="*/ 10635 h 220327"/>
              <a:gd name="connsiteX4" fmla="*/ 399621 w 441142"/>
              <a:gd name="connsiteY4" fmla="*/ 90010 h 220327"/>
              <a:gd name="connsiteX5" fmla="*/ 393271 w 441142"/>
              <a:gd name="connsiteY5" fmla="*/ 140810 h 220327"/>
              <a:gd name="connsiteX6" fmla="*/ 421846 w 441142"/>
              <a:gd name="connsiteY6" fmla="*/ 80485 h 220327"/>
              <a:gd name="connsiteX7" fmla="*/ 390096 w 441142"/>
              <a:gd name="connsiteY7" fmla="*/ 220185 h 220327"/>
              <a:gd name="connsiteX8" fmla="*/ 421846 w 441142"/>
              <a:gd name="connsiteY8" fmla="*/ 109060 h 220327"/>
              <a:gd name="connsiteX9" fmla="*/ 428196 w 441142"/>
              <a:gd name="connsiteY9" fmla="*/ 102710 h 220327"/>
              <a:gd name="connsiteX10" fmla="*/ 244046 w 441142"/>
              <a:gd name="connsiteY10" fmla="*/ 4285 h 220327"/>
              <a:gd name="connsiteX11" fmla="*/ 250396 w 441142"/>
              <a:gd name="connsiteY11" fmla="*/ 16985 h 220327"/>
              <a:gd name="connsiteX12" fmla="*/ 117046 w 441142"/>
              <a:gd name="connsiteY12" fmla="*/ 10635 h 220327"/>
              <a:gd name="connsiteX13" fmla="*/ 129746 w 441142"/>
              <a:gd name="connsiteY13" fmla="*/ 23335 h 220327"/>
              <a:gd name="connsiteX14" fmla="*/ 2746 w 441142"/>
              <a:gd name="connsiteY14" fmla="*/ 32860 h 22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1142" h="220327">
                <a:moveTo>
                  <a:pt x="2746" y="32860"/>
                </a:moveTo>
                <a:cubicBezTo>
                  <a:pt x="25500" y="33918"/>
                  <a:pt x="251454" y="28098"/>
                  <a:pt x="266271" y="29685"/>
                </a:cubicBezTo>
                <a:cubicBezTo>
                  <a:pt x="281088" y="31272"/>
                  <a:pt x="104346" y="45560"/>
                  <a:pt x="91646" y="42385"/>
                </a:cubicBezTo>
                <a:cubicBezTo>
                  <a:pt x="78946" y="39210"/>
                  <a:pt x="138742" y="2697"/>
                  <a:pt x="190071" y="10635"/>
                </a:cubicBezTo>
                <a:cubicBezTo>
                  <a:pt x="241400" y="18572"/>
                  <a:pt x="365754" y="68314"/>
                  <a:pt x="399621" y="90010"/>
                </a:cubicBezTo>
                <a:cubicBezTo>
                  <a:pt x="433488" y="111706"/>
                  <a:pt x="389567" y="142397"/>
                  <a:pt x="393271" y="140810"/>
                </a:cubicBezTo>
                <a:cubicBezTo>
                  <a:pt x="396975" y="139223"/>
                  <a:pt x="422375" y="67256"/>
                  <a:pt x="421846" y="80485"/>
                </a:cubicBezTo>
                <a:cubicBezTo>
                  <a:pt x="421317" y="93714"/>
                  <a:pt x="390096" y="215423"/>
                  <a:pt x="390096" y="220185"/>
                </a:cubicBezTo>
                <a:cubicBezTo>
                  <a:pt x="390096" y="224947"/>
                  <a:pt x="421846" y="109060"/>
                  <a:pt x="421846" y="109060"/>
                </a:cubicBezTo>
                <a:cubicBezTo>
                  <a:pt x="428196" y="89481"/>
                  <a:pt x="457829" y="120172"/>
                  <a:pt x="428196" y="102710"/>
                </a:cubicBezTo>
                <a:cubicBezTo>
                  <a:pt x="398563" y="85248"/>
                  <a:pt x="244046" y="4285"/>
                  <a:pt x="244046" y="4285"/>
                </a:cubicBezTo>
                <a:cubicBezTo>
                  <a:pt x="214413" y="-10003"/>
                  <a:pt x="271563" y="15927"/>
                  <a:pt x="250396" y="16985"/>
                </a:cubicBezTo>
                <a:lnTo>
                  <a:pt x="117046" y="10635"/>
                </a:lnTo>
                <a:cubicBezTo>
                  <a:pt x="96938" y="11693"/>
                  <a:pt x="154088" y="20689"/>
                  <a:pt x="129746" y="23335"/>
                </a:cubicBezTo>
                <a:cubicBezTo>
                  <a:pt x="105404" y="25981"/>
                  <a:pt x="-20008" y="31802"/>
                  <a:pt x="2746" y="328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FEBE25A7-C69C-350F-EF27-51E0C7D4B44B}"/>
              </a:ext>
            </a:extLst>
          </p:cNvPr>
          <p:cNvSpPr/>
          <p:nvPr/>
        </p:nvSpPr>
        <p:spPr>
          <a:xfrm>
            <a:off x="5174330" y="2824509"/>
            <a:ext cx="449106" cy="226873"/>
          </a:xfrm>
          <a:custGeom>
            <a:avLst/>
            <a:gdLst>
              <a:gd name="connsiteX0" fmla="*/ 920 w 449106"/>
              <a:gd name="connsiteY0" fmla="*/ 220316 h 226873"/>
              <a:gd name="connsiteX1" fmla="*/ 191420 w 449106"/>
              <a:gd name="connsiteY1" fmla="*/ 175866 h 226873"/>
              <a:gd name="connsiteX2" fmla="*/ 432720 w 449106"/>
              <a:gd name="connsiteY2" fmla="*/ 226666 h 226873"/>
              <a:gd name="connsiteX3" fmla="*/ 391445 w 449106"/>
              <a:gd name="connsiteY3" fmla="*/ 191741 h 226873"/>
              <a:gd name="connsiteX4" fmla="*/ 381920 w 449106"/>
              <a:gd name="connsiteY4" fmla="*/ 140941 h 226873"/>
              <a:gd name="connsiteX5" fmla="*/ 448595 w 449106"/>
              <a:gd name="connsiteY5" fmla="*/ 1241 h 226873"/>
              <a:gd name="connsiteX6" fmla="*/ 407320 w 449106"/>
              <a:gd name="connsiteY6" fmla="*/ 77441 h 226873"/>
              <a:gd name="connsiteX7" fmla="*/ 312070 w 449106"/>
              <a:gd name="connsiteY7" fmla="*/ 163166 h 226873"/>
              <a:gd name="connsiteX8" fmla="*/ 302545 w 449106"/>
              <a:gd name="connsiteY8" fmla="*/ 32991 h 226873"/>
              <a:gd name="connsiteX9" fmla="*/ 289845 w 449106"/>
              <a:gd name="connsiteY9" fmla="*/ 102841 h 226873"/>
              <a:gd name="connsiteX10" fmla="*/ 254920 w 449106"/>
              <a:gd name="connsiteY10" fmla="*/ 128241 h 226873"/>
              <a:gd name="connsiteX11" fmla="*/ 197770 w 449106"/>
              <a:gd name="connsiteY11" fmla="*/ 99666 h 226873"/>
              <a:gd name="connsiteX12" fmla="*/ 178720 w 449106"/>
              <a:gd name="connsiteY12" fmla="*/ 13941 h 226873"/>
              <a:gd name="connsiteX13" fmla="*/ 178720 w 449106"/>
              <a:gd name="connsiteY13" fmla="*/ 106016 h 226873"/>
              <a:gd name="connsiteX14" fmla="*/ 175545 w 449106"/>
              <a:gd name="connsiteY14" fmla="*/ 159991 h 226873"/>
              <a:gd name="connsiteX15" fmla="*/ 121570 w 449106"/>
              <a:gd name="connsiteY15" fmla="*/ 172691 h 226873"/>
              <a:gd name="connsiteX16" fmla="*/ 920 w 449106"/>
              <a:gd name="connsiteY16" fmla="*/ 220316 h 22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9106" h="226873">
                <a:moveTo>
                  <a:pt x="920" y="220316"/>
                </a:moveTo>
                <a:cubicBezTo>
                  <a:pt x="12562" y="220845"/>
                  <a:pt x="119453" y="174808"/>
                  <a:pt x="191420" y="175866"/>
                </a:cubicBezTo>
                <a:cubicBezTo>
                  <a:pt x="263387" y="176924"/>
                  <a:pt x="399383" y="224020"/>
                  <a:pt x="432720" y="226666"/>
                </a:cubicBezTo>
                <a:cubicBezTo>
                  <a:pt x="466058" y="229312"/>
                  <a:pt x="399912" y="206029"/>
                  <a:pt x="391445" y="191741"/>
                </a:cubicBezTo>
                <a:cubicBezTo>
                  <a:pt x="382978" y="177453"/>
                  <a:pt x="372395" y="172691"/>
                  <a:pt x="381920" y="140941"/>
                </a:cubicBezTo>
                <a:cubicBezTo>
                  <a:pt x="391445" y="109191"/>
                  <a:pt x="444362" y="11824"/>
                  <a:pt x="448595" y="1241"/>
                </a:cubicBezTo>
                <a:cubicBezTo>
                  <a:pt x="452828" y="-9342"/>
                  <a:pt x="430074" y="50453"/>
                  <a:pt x="407320" y="77441"/>
                </a:cubicBezTo>
                <a:cubicBezTo>
                  <a:pt x="384566" y="104428"/>
                  <a:pt x="329532" y="170574"/>
                  <a:pt x="312070" y="163166"/>
                </a:cubicBezTo>
                <a:cubicBezTo>
                  <a:pt x="294608" y="155758"/>
                  <a:pt x="306249" y="43045"/>
                  <a:pt x="302545" y="32991"/>
                </a:cubicBezTo>
                <a:cubicBezTo>
                  <a:pt x="298841" y="22937"/>
                  <a:pt x="297782" y="86966"/>
                  <a:pt x="289845" y="102841"/>
                </a:cubicBezTo>
                <a:cubicBezTo>
                  <a:pt x="281908" y="118716"/>
                  <a:pt x="270266" y="128770"/>
                  <a:pt x="254920" y="128241"/>
                </a:cubicBezTo>
                <a:cubicBezTo>
                  <a:pt x="239574" y="127712"/>
                  <a:pt x="210470" y="118716"/>
                  <a:pt x="197770" y="99666"/>
                </a:cubicBezTo>
                <a:cubicBezTo>
                  <a:pt x="185070" y="80616"/>
                  <a:pt x="181895" y="12883"/>
                  <a:pt x="178720" y="13941"/>
                </a:cubicBezTo>
                <a:cubicBezTo>
                  <a:pt x="175545" y="14999"/>
                  <a:pt x="179249" y="81674"/>
                  <a:pt x="178720" y="106016"/>
                </a:cubicBezTo>
                <a:cubicBezTo>
                  <a:pt x="178191" y="130358"/>
                  <a:pt x="185070" y="148878"/>
                  <a:pt x="175545" y="159991"/>
                </a:cubicBezTo>
                <a:cubicBezTo>
                  <a:pt x="166020" y="171103"/>
                  <a:pt x="151733" y="159991"/>
                  <a:pt x="121570" y="172691"/>
                </a:cubicBezTo>
                <a:cubicBezTo>
                  <a:pt x="91408" y="185391"/>
                  <a:pt x="-10722" y="219787"/>
                  <a:pt x="920" y="220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98757278-488F-6FB7-D8D5-E33A04875120}"/>
              </a:ext>
            </a:extLst>
          </p:cNvPr>
          <p:cNvSpPr/>
          <p:nvPr/>
        </p:nvSpPr>
        <p:spPr>
          <a:xfrm>
            <a:off x="5445119" y="2952750"/>
            <a:ext cx="384216" cy="263528"/>
          </a:xfrm>
          <a:custGeom>
            <a:avLst/>
            <a:gdLst>
              <a:gd name="connsiteX0" fmla="*/ 6 w 384216"/>
              <a:gd name="connsiteY0" fmla="*/ 31750 h 263528"/>
              <a:gd name="connsiteX1" fmla="*/ 158756 w 384216"/>
              <a:gd name="connsiteY1" fmla="*/ 44450 h 263528"/>
              <a:gd name="connsiteX2" fmla="*/ 190506 w 384216"/>
              <a:gd name="connsiteY2" fmla="*/ 0 h 263528"/>
              <a:gd name="connsiteX3" fmla="*/ 168281 w 384216"/>
              <a:gd name="connsiteY3" fmla="*/ 44450 h 263528"/>
              <a:gd name="connsiteX4" fmla="*/ 279406 w 384216"/>
              <a:gd name="connsiteY4" fmla="*/ 114300 h 263528"/>
              <a:gd name="connsiteX5" fmla="*/ 320681 w 384216"/>
              <a:gd name="connsiteY5" fmla="*/ 85725 h 263528"/>
              <a:gd name="connsiteX6" fmla="*/ 266706 w 384216"/>
              <a:gd name="connsiteY6" fmla="*/ 136525 h 263528"/>
              <a:gd name="connsiteX7" fmla="*/ 352431 w 384216"/>
              <a:gd name="connsiteY7" fmla="*/ 200025 h 263528"/>
              <a:gd name="connsiteX8" fmla="*/ 384181 w 384216"/>
              <a:gd name="connsiteY8" fmla="*/ 203200 h 263528"/>
              <a:gd name="connsiteX9" fmla="*/ 358781 w 384216"/>
              <a:gd name="connsiteY9" fmla="*/ 196850 h 263528"/>
              <a:gd name="connsiteX10" fmla="*/ 361956 w 384216"/>
              <a:gd name="connsiteY10" fmla="*/ 219075 h 263528"/>
              <a:gd name="connsiteX11" fmla="*/ 247656 w 384216"/>
              <a:gd name="connsiteY11" fmla="*/ 196850 h 263528"/>
              <a:gd name="connsiteX12" fmla="*/ 333381 w 384216"/>
              <a:gd name="connsiteY12" fmla="*/ 263525 h 263528"/>
              <a:gd name="connsiteX13" fmla="*/ 228606 w 384216"/>
              <a:gd name="connsiteY13" fmla="*/ 193675 h 263528"/>
              <a:gd name="connsiteX14" fmla="*/ 165106 w 384216"/>
              <a:gd name="connsiteY14" fmla="*/ 107950 h 263528"/>
              <a:gd name="connsiteX15" fmla="*/ 6 w 384216"/>
              <a:gd name="connsiteY15" fmla="*/ 31750 h 263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4216" h="263528">
                <a:moveTo>
                  <a:pt x="6" y="31750"/>
                </a:moveTo>
                <a:cubicBezTo>
                  <a:pt x="-1052" y="21167"/>
                  <a:pt x="127006" y="49742"/>
                  <a:pt x="158756" y="44450"/>
                </a:cubicBezTo>
                <a:cubicBezTo>
                  <a:pt x="190506" y="39158"/>
                  <a:pt x="188919" y="0"/>
                  <a:pt x="190506" y="0"/>
                </a:cubicBezTo>
                <a:cubicBezTo>
                  <a:pt x="192093" y="0"/>
                  <a:pt x="153464" y="25400"/>
                  <a:pt x="168281" y="44450"/>
                </a:cubicBezTo>
                <a:cubicBezTo>
                  <a:pt x="183098" y="63500"/>
                  <a:pt x="254006" y="107421"/>
                  <a:pt x="279406" y="114300"/>
                </a:cubicBezTo>
                <a:cubicBezTo>
                  <a:pt x="304806" y="121179"/>
                  <a:pt x="322798" y="82021"/>
                  <a:pt x="320681" y="85725"/>
                </a:cubicBezTo>
                <a:cubicBezTo>
                  <a:pt x="318564" y="89429"/>
                  <a:pt x="261414" y="117475"/>
                  <a:pt x="266706" y="136525"/>
                </a:cubicBezTo>
                <a:cubicBezTo>
                  <a:pt x="271998" y="155575"/>
                  <a:pt x="332852" y="188913"/>
                  <a:pt x="352431" y="200025"/>
                </a:cubicBezTo>
                <a:cubicBezTo>
                  <a:pt x="372010" y="211137"/>
                  <a:pt x="383123" y="203729"/>
                  <a:pt x="384181" y="203200"/>
                </a:cubicBezTo>
                <a:cubicBezTo>
                  <a:pt x="385239" y="202671"/>
                  <a:pt x="362485" y="194204"/>
                  <a:pt x="358781" y="196850"/>
                </a:cubicBezTo>
                <a:cubicBezTo>
                  <a:pt x="355077" y="199496"/>
                  <a:pt x="380477" y="219075"/>
                  <a:pt x="361956" y="219075"/>
                </a:cubicBezTo>
                <a:cubicBezTo>
                  <a:pt x="343435" y="219075"/>
                  <a:pt x="252419" y="189442"/>
                  <a:pt x="247656" y="196850"/>
                </a:cubicBezTo>
                <a:cubicBezTo>
                  <a:pt x="242894" y="204258"/>
                  <a:pt x="336556" y="264054"/>
                  <a:pt x="333381" y="263525"/>
                </a:cubicBezTo>
                <a:cubicBezTo>
                  <a:pt x="330206" y="262996"/>
                  <a:pt x="256652" y="219604"/>
                  <a:pt x="228606" y="193675"/>
                </a:cubicBezTo>
                <a:cubicBezTo>
                  <a:pt x="200560" y="167746"/>
                  <a:pt x="207968" y="135467"/>
                  <a:pt x="165106" y="107950"/>
                </a:cubicBezTo>
                <a:cubicBezTo>
                  <a:pt x="122244" y="80433"/>
                  <a:pt x="1064" y="42333"/>
                  <a:pt x="6" y="31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6F5FCA9A-BFE3-D41A-4B3E-198ED007B76B}"/>
              </a:ext>
            </a:extLst>
          </p:cNvPr>
          <p:cNvSpPr/>
          <p:nvPr/>
        </p:nvSpPr>
        <p:spPr>
          <a:xfrm>
            <a:off x="5019861" y="2967491"/>
            <a:ext cx="246351" cy="199160"/>
          </a:xfrm>
          <a:custGeom>
            <a:avLst/>
            <a:gdLst>
              <a:gd name="connsiteX0" fmla="*/ 2989 w 246351"/>
              <a:gd name="connsiteY0" fmla="*/ 197984 h 199160"/>
              <a:gd name="connsiteX1" fmla="*/ 241114 w 246351"/>
              <a:gd name="connsiteY1" fmla="*/ 4309 h 199160"/>
              <a:gd name="connsiteX2" fmla="*/ 164914 w 246351"/>
              <a:gd name="connsiteY2" fmla="*/ 64634 h 199160"/>
              <a:gd name="connsiteX3" fmla="*/ 133164 w 246351"/>
              <a:gd name="connsiteY3" fmla="*/ 77334 h 199160"/>
              <a:gd name="connsiteX4" fmla="*/ 187139 w 246351"/>
              <a:gd name="connsiteY4" fmla="*/ 1134 h 199160"/>
              <a:gd name="connsiteX5" fmla="*/ 88714 w 246351"/>
              <a:gd name="connsiteY5" fmla="*/ 86859 h 199160"/>
              <a:gd name="connsiteX6" fmla="*/ 104589 w 246351"/>
              <a:gd name="connsiteY6" fmla="*/ 86859 h 199160"/>
              <a:gd name="connsiteX7" fmla="*/ 2989 w 246351"/>
              <a:gd name="connsiteY7" fmla="*/ 197984 h 19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6351" h="199160">
                <a:moveTo>
                  <a:pt x="2989" y="197984"/>
                </a:moveTo>
                <a:cubicBezTo>
                  <a:pt x="25743" y="184226"/>
                  <a:pt x="214127" y="26534"/>
                  <a:pt x="241114" y="4309"/>
                </a:cubicBezTo>
                <a:cubicBezTo>
                  <a:pt x="268101" y="-17916"/>
                  <a:pt x="182906" y="52463"/>
                  <a:pt x="164914" y="64634"/>
                </a:cubicBezTo>
                <a:cubicBezTo>
                  <a:pt x="146922" y="76805"/>
                  <a:pt x="129460" y="87917"/>
                  <a:pt x="133164" y="77334"/>
                </a:cubicBezTo>
                <a:cubicBezTo>
                  <a:pt x="136868" y="66751"/>
                  <a:pt x="194547" y="-453"/>
                  <a:pt x="187139" y="1134"/>
                </a:cubicBezTo>
                <a:cubicBezTo>
                  <a:pt x="179731" y="2721"/>
                  <a:pt x="102472" y="72571"/>
                  <a:pt x="88714" y="86859"/>
                </a:cubicBezTo>
                <a:cubicBezTo>
                  <a:pt x="74956" y="101147"/>
                  <a:pt x="114643" y="73101"/>
                  <a:pt x="104589" y="86859"/>
                </a:cubicBezTo>
                <a:cubicBezTo>
                  <a:pt x="94535" y="100617"/>
                  <a:pt x="-19765" y="211742"/>
                  <a:pt x="2989" y="1979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ABD5D373-C025-8C66-5CCD-BF0BA2F44A4A}"/>
              </a:ext>
            </a:extLst>
          </p:cNvPr>
          <p:cNvSpPr/>
          <p:nvPr/>
        </p:nvSpPr>
        <p:spPr>
          <a:xfrm>
            <a:off x="5187706" y="2924868"/>
            <a:ext cx="305689" cy="72403"/>
          </a:xfrm>
          <a:custGeom>
            <a:avLst/>
            <a:gdLst>
              <a:gd name="connsiteX0" fmla="*/ 244 w 305689"/>
              <a:gd name="connsiteY0" fmla="*/ 72332 h 72403"/>
              <a:gd name="connsiteX1" fmla="*/ 139944 w 305689"/>
              <a:gd name="connsiteY1" fmla="*/ 43757 h 72403"/>
              <a:gd name="connsiteX2" fmla="*/ 305044 w 305689"/>
              <a:gd name="connsiteY2" fmla="*/ 43757 h 72403"/>
              <a:gd name="connsiteX3" fmla="*/ 200269 w 305689"/>
              <a:gd name="connsiteY3" fmla="*/ 40582 h 72403"/>
              <a:gd name="connsiteX4" fmla="*/ 279644 w 305689"/>
              <a:gd name="connsiteY4" fmla="*/ 2482 h 72403"/>
              <a:gd name="connsiteX5" fmla="*/ 178044 w 305689"/>
              <a:gd name="connsiteY5" fmla="*/ 5657 h 72403"/>
              <a:gd name="connsiteX6" fmla="*/ 63744 w 305689"/>
              <a:gd name="connsiteY6" fmla="*/ 21532 h 72403"/>
              <a:gd name="connsiteX7" fmla="*/ 105019 w 305689"/>
              <a:gd name="connsiteY7" fmla="*/ 34232 h 72403"/>
              <a:gd name="connsiteX8" fmla="*/ 244 w 305689"/>
              <a:gd name="connsiteY8" fmla="*/ 72332 h 7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5689" h="72403">
                <a:moveTo>
                  <a:pt x="244" y="72332"/>
                </a:moveTo>
                <a:cubicBezTo>
                  <a:pt x="6065" y="73920"/>
                  <a:pt x="89144" y="48519"/>
                  <a:pt x="139944" y="43757"/>
                </a:cubicBezTo>
                <a:cubicBezTo>
                  <a:pt x="190744" y="38995"/>
                  <a:pt x="294990" y="44286"/>
                  <a:pt x="305044" y="43757"/>
                </a:cubicBezTo>
                <a:cubicBezTo>
                  <a:pt x="315098" y="43228"/>
                  <a:pt x="204502" y="47461"/>
                  <a:pt x="200269" y="40582"/>
                </a:cubicBezTo>
                <a:cubicBezTo>
                  <a:pt x="196036" y="33703"/>
                  <a:pt x="283348" y="8303"/>
                  <a:pt x="279644" y="2482"/>
                </a:cubicBezTo>
                <a:cubicBezTo>
                  <a:pt x="275940" y="-3339"/>
                  <a:pt x="214027" y="2482"/>
                  <a:pt x="178044" y="5657"/>
                </a:cubicBezTo>
                <a:cubicBezTo>
                  <a:pt x="142061" y="8832"/>
                  <a:pt x="75915" y="16770"/>
                  <a:pt x="63744" y="21532"/>
                </a:cubicBezTo>
                <a:cubicBezTo>
                  <a:pt x="51573" y="26294"/>
                  <a:pt x="115602" y="28411"/>
                  <a:pt x="105019" y="34232"/>
                </a:cubicBezTo>
                <a:cubicBezTo>
                  <a:pt x="94436" y="40053"/>
                  <a:pt x="-5577" y="70744"/>
                  <a:pt x="244" y="72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8E4709B2-E270-E072-00EC-74E3B3C9393A}"/>
              </a:ext>
            </a:extLst>
          </p:cNvPr>
          <p:cNvSpPr/>
          <p:nvPr/>
        </p:nvSpPr>
        <p:spPr>
          <a:xfrm>
            <a:off x="5120204" y="3016991"/>
            <a:ext cx="165839" cy="201321"/>
          </a:xfrm>
          <a:custGeom>
            <a:avLst/>
            <a:gdLst>
              <a:gd name="connsiteX0" fmla="*/ 162996 w 165839"/>
              <a:gd name="connsiteY0" fmla="*/ 2434 h 201321"/>
              <a:gd name="connsiteX1" fmla="*/ 1071 w 165839"/>
              <a:gd name="connsiteY1" fmla="*/ 199284 h 201321"/>
              <a:gd name="connsiteX2" fmla="*/ 96321 w 165839"/>
              <a:gd name="connsiteY2" fmla="*/ 97684 h 201321"/>
              <a:gd name="connsiteX3" fmla="*/ 162996 w 165839"/>
              <a:gd name="connsiteY3" fmla="*/ 2434 h 20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839" h="201321">
                <a:moveTo>
                  <a:pt x="162996" y="2434"/>
                </a:moveTo>
                <a:cubicBezTo>
                  <a:pt x="147121" y="19367"/>
                  <a:pt x="12183" y="183409"/>
                  <a:pt x="1071" y="199284"/>
                </a:cubicBezTo>
                <a:cubicBezTo>
                  <a:pt x="-10042" y="215159"/>
                  <a:pt x="68275" y="134196"/>
                  <a:pt x="96321" y="97684"/>
                </a:cubicBezTo>
                <a:cubicBezTo>
                  <a:pt x="124367" y="61172"/>
                  <a:pt x="178871" y="-14499"/>
                  <a:pt x="162996" y="2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0A456132-B09C-C007-0888-66A39FEA7B40}"/>
              </a:ext>
            </a:extLst>
          </p:cNvPr>
          <p:cNvSpPr/>
          <p:nvPr/>
        </p:nvSpPr>
        <p:spPr>
          <a:xfrm>
            <a:off x="5197445" y="2988004"/>
            <a:ext cx="453671" cy="234825"/>
          </a:xfrm>
          <a:custGeom>
            <a:avLst/>
            <a:gdLst>
              <a:gd name="connsiteX0" fmla="*/ 30 w 453671"/>
              <a:gd name="connsiteY0" fmla="*/ 94921 h 234825"/>
              <a:gd name="connsiteX1" fmla="*/ 117505 w 453671"/>
              <a:gd name="connsiteY1" fmla="*/ 47296 h 234825"/>
              <a:gd name="connsiteX2" fmla="*/ 66705 w 453671"/>
              <a:gd name="connsiteY2" fmla="*/ 104446 h 234825"/>
              <a:gd name="connsiteX3" fmla="*/ 88930 w 453671"/>
              <a:gd name="connsiteY3" fmla="*/ 177471 h 234825"/>
              <a:gd name="connsiteX4" fmla="*/ 139730 w 453671"/>
              <a:gd name="connsiteY4" fmla="*/ 225096 h 234825"/>
              <a:gd name="connsiteX5" fmla="*/ 225455 w 453671"/>
              <a:gd name="connsiteY5" fmla="*/ 234621 h 234825"/>
              <a:gd name="connsiteX6" fmla="*/ 276255 w 453671"/>
              <a:gd name="connsiteY6" fmla="*/ 228271 h 234825"/>
              <a:gd name="connsiteX7" fmla="*/ 330230 w 453671"/>
              <a:gd name="connsiteY7" fmla="*/ 193346 h 234825"/>
              <a:gd name="connsiteX8" fmla="*/ 339755 w 453671"/>
              <a:gd name="connsiteY8" fmla="*/ 164771 h 234825"/>
              <a:gd name="connsiteX9" fmla="*/ 336580 w 453671"/>
              <a:gd name="connsiteY9" fmla="*/ 113971 h 234825"/>
              <a:gd name="connsiteX10" fmla="*/ 330230 w 453671"/>
              <a:gd name="connsiteY10" fmla="*/ 82221 h 234825"/>
              <a:gd name="connsiteX11" fmla="*/ 374680 w 453671"/>
              <a:gd name="connsiteY11" fmla="*/ 85396 h 234825"/>
              <a:gd name="connsiteX12" fmla="*/ 450880 w 453671"/>
              <a:gd name="connsiteY12" fmla="*/ 94921 h 234825"/>
              <a:gd name="connsiteX13" fmla="*/ 266730 w 453671"/>
              <a:gd name="connsiteY13" fmla="*/ 6021 h 234825"/>
              <a:gd name="connsiteX14" fmla="*/ 177830 w 453671"/>
              <a:gd name="connsiteY14" fmla="*/ 9196 h 234825"/>
              <a:gd name="connsiteX15" fmla="*/ 130205 w 453671"/>
              <a:gd name="connsiteY15" fmla="*/ 18721 h 234825"/>
              <a:gd name="connsiteX16" fmla="*/ 30 w 453671"/>
              <a:gd name="connsiteY16" fmla="*/ 94921 h 23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3671" h="234825">
                <a:moveTo>
                  <a:pt x="30" y="94921"/>
                </a:moveTo>
                <a:cubicBezTo>
                  <a:pt x="-2087" y="99683"/>
                  <a:pt x="106393" y="45709"/>
                  <a:pt x="117505" y="47296"/>
                </a:cubicBezTo>
                <a:cubicBezTo>
                  <a:pt x="128617" y="48883"/>
                  <a:pt x="71467" y="82750"/>
                  <a:pt x="66705" y="104446"/>
                </a:cubicBezTo>
                <a:cubicBezTo>
                  <a:pt x="61943" y="126142"/>
                  <a:pt x="76759" y="157363"/>
                  <a:pt x="88930" y="177471"/>
                </a:cubicBezTo>
                <a:cubicBezTo>
                  <a:pt x="101101" y="197579"/>
                  <a:pt x="116976" y="215571"/>
                  <a:pt x="139730" y="225096"/>
                </a:cubicBezTo>
                <a:cubicBezTo>
                  <a:pt x="162484" y="234621"/>
                  <a:pt x="202701" y="234092"/>
                  <a:pt x="225455" y="234621"/>
                </a:cubicBezTo>
                <a:cubicBezTo>
                  <a:pt x="248209" y="235150"/>
                  <a:pt x="258793" y="235150"/>
                  <a:pt x="276255" y="228271"/>
                </a:cubicBezTo>
                <a:cubicBezTo>
                  <a:pt x="293717" y="221392"/>
                  <a:pt x="319647" y="203929"/>
                  <a:pt x="330230" y="193346"/>
                </a:cubicBezTo>
                <a:cubicBezTo>
                  <a:pt x="340813" y="182763"/>
                  <a:pt x="338697" y="178000"/>
                  <a:pt x="339755" y="164771"/>
                </a:cubicBezTo>
                <a:cubicBezTo>
                  <a:pt x="340813" y="151542"/>
                  <a:pt x="338167" y="127729"/>
                  <a:pt x="336580" y="113971"/>
                </a:cubicBezTo>
                <a:cubicBezTo>
                  <a:pt x="334993" y="100213"/>
                  <a:pt x="323880" y="86983"/>
                  <a:pt x="330230" y="82221"/>
                </a:cubicBezTo>
                <a:cubicBezTo>
                  <a:pt x="336580" y="77459"/>
                  <a:pt x="354572" y="83279"/>
                  <a:pt x="374680" y="85396"/>
                </a:cubicBezTo>
                <a:cubicBezTo>
                  <a:pt x="394788" y="87513"/>
                  <a:pt x="468872" y="108150"/>
                  <a:pt x="450880" y="94921"/>
                </a:cubicBezTo>
                <a:cubicBezTo>
                  <a:pt x="432888" y="81692"/>
                  <a:pt x="312238" y="20308"/>
                  <a:pt x="266730" y="6021"/>
                </a:cubicBezTo>
                <a:cubicBezTo>
                  <a:pt x="221222" y="-8267"/>
                  <a:pt x="200584" y="7079"/>
                  <a:pt x="177830" y="9196"/>
                </a:cubicBezTo>
                <a:cubicBezTo>
                  <a:pt x="155076" y="11313"/>
                  <a:pt x="158780" y="6550"/>
                  <a:pt x="130205" y="18721"/>
                </a:cubicBezTo>
                <a:cubicBezTo>
                  <a:pt x="101630" y="30892"/>
                  <a:pt x="2147" y="90159"/>
                  <a:pt x="30" y="949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>
            <a:extLst>
              <a:ext uri="{FF2B5EF4-FFF2-40B4-BE49-F238E27FC236}">
                <a16:creationId xmlns:a16="http://schemas.microsoft.com/office/drawing/2014/main" id="{9663B66E-C5F0-7FD5-2D61-5A5FAF1963BA}"/>
              </a:ext>
            </a:extLst>
          </p:cNvPr>
          <p:cNvSpPr/>
          <p:nvPr/>
        </p:nvSpPr>
        <p:spPr>
          <a:xfrm>
            <a:off x="5348097" y="3051382"/>
            <a:ext cx="84567" cy="84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月 22">
            <a:extLst>
              <a:ext uri="{FF2B5EF4-FFF2-40B4-BE49-F238E27FC236}">
                <a16:creationId xmlns:a16="http://schemas.microsoft.com/office/drawing/2014/main" id="{68FC00E8-542D-1943-662D-2CA131845A8D}"/>
              </a:ext>
            </a:extLst>
          </p:cNvPr>
          <p:cNvSpPr/>
          <p:nvPr/>
        </p:nvSpPr>
        <p:spPr>
          <a:xfrm rot="900000">
            <a:off x="5289304" y="3042687"/>
            <a:ext cx="99688" cy="108252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0B07D2B4-675E-462E-8814-0C6455AB1734}"/>
              </a:ext>
            </a:extLst>
          </p:cNvPr>
          <p:cNvSpPr/>
          <p:nvPr/>
        </p:nvSpPr>
        <p:spPr>
          <a:xfrm>
            <a:off x="4858321" y="2739254"/>
            <a:ext cx="129774" cy="168438"/>
          </a:xfrm>
          <a:custGeom>
            <a:avLst/>
            <a:gdLst>
              <a:gd name="connsiteX0" fmla="*/ 59754 w 129774"/>
              <a:gd name="connsiteY0" fmla="*/ 771 h 168438"/>
              <a:gd name="connsiteX1" fmla="*/ 8954 w 129774"/>
              <a:gd name="connsiteY1" fmla="*/ 162696 h 168438"/>
              <a:gd name="connsiteX2" fmla="*/ 24829 w 129774"/>
              <a:gd name="connsiteY2" fmla="*/ 124596 h 168438"/>
              <a:gd name="connsiteX3" fmla="*/ 85154 w 129774"/>
              <a:gd name="connsiteY3" fmla="*/ 51571 h 168438"/>
              <a:gd name="connsiteX4" fmla="*/ 129604 w 129774"/>
              <a:gd name="connsiteY4" fmla="*/ 118246 h 168438"/>
              <a:gd name="connsiteX5" fmla="*/ 97854 w 129774"/>
              <a:gd name="connsiteY5" fmla="*/ 64271 h 168438"/>
              <a:gd name="connsiteX6" fmla="*/ 34354 w 129774"/>
              <a:gd name="connsiteY6" fmla="*/ 86496 h 168438"/>
              <a:gd name="connsiteX7" fmla="*/ 15304 w 129774"/>
              <a:gd name="connsiteY7" fmla="*/ 118246 h 168438"/>
              <a:gd name="connsiteX8" fmla="*/ 5779 w 129774"/>
              <a:gd name="connsiteY8" fmla="*/ 67446 h 168438"/>
              <a:gd name="connsiteX9" fmla="*/ 5779 w 129774"/>
              <a:gd name="connsiteY9" fmla="*/ 99196 h 168438"/>
              <a:gd name="connsiteX10" fmla="*/ 59754 w 129774"/>
              <a:gd name="connsiteY10" fmla="*/ 771 h 168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9774" h="168438">
                <a:moveTo>
                  <a:pt x="59754" y="771"/>
                </a:moveTo>
                <a:cubicBezTo>
                  <a:pt x="60283" y="11354"/>
                  <a:pt x="14775" y="142059"/>
                  <a:pt x="8954" y="162696"/>
                </a:cubicBezTo>
                <a:cubicBezTo>
                  <a:pt x="3133" y="183333"/>
                  <a:pt x="12129" y="143117"/>
                  <a:pt x="24829" y="124596"/>
                </a:cubicBezTo>
                <a:cubicBezTo>
                  <a:pt x="37529" y="106075"/>
                  <a:pt x="67692" y="52629"/>
                  <a:pt x="85154" y="51571"/>
                </a:cubicBezTo>
                <a:cubicBezTo>
                  <a:pt x="102616" y="50513"/>
                  <a:pt x="127487" y="116129"/>
                  <a:pt x="129604" y="118246"/>
                </a:cubicBezTo>
                <a:cubicBezTo>
                  <a:pt x="131721" y="120363"/>
                  <a:pt x="113729" y="69563"/>
                  <a:pt x="97854" y="64271"/>
                </a:cubicBezTo>
                <a:cubicBezTo>
                  <a:pt x="81979" y="58979"/>
                  <a:pt x="48112" y="77500"/>
                  <a:pt x="34354" y="86496"/>
                </a:cubicBezTo>
                <a:cubicBezTo>
                  <a:pt x="20596" y="95492"/>
                  <a:pt x="20066" y="121421"/>
                  <a:pt x="15304" y="118246"/>
                </a:cubicBezTo>
                <a:cubicBezTo>
                  <a:pt x="10542" y="115071"/>
                  <a:pt x="7366" y="70621"/>
                  <a:pt x="5779" y="67446"/>
                </a:cubicBezTo>
                <a:cubicBezTo>
                  <a:pt x="4192" y="64271"/>
                  <a:pt x="-6392" y="106604"/>
                  <a:pt x="5779" y="99196"/>
                </a:cubicBezTo>
                <a:cubicBezTo>
                  <a:pt x="17950" y="91788"/>
                  <a:pt x="59225" y="-9812"/>
                  <a:pt x="59754" y="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B86A685E-37BC-9E36-8E06-759CB08B2837}"/>
              </a:ext>
            </a:extLst>
          </p:cNvPr>
          <p:cNvSpPr/>
          <p:nvPr/>
        </p:nvSpPr>
        <p:spPr>
          <a:xfrm>
            <a:off x="4907653" y="2689642"/>
            <a:ext cx="324970" cy="181019"/>
          </a:xfrm>
          <a:custGeom>
            <a:avLst/>
            <a:gdLst>
              <a:gd name="connsiteX0" fmla="*/ 897 w 324970"/>
              <a:gd name="connsiteY0" fmla="*/ 180558 h 181019"/>
              <a:gd name="connsiteX1" fmla="*/ 175522 w 324970"/>
              <a:gd name="connsiteY1" fmla="*/ 5933 h 181019"/>
              <a:gd name="connsiteX2" fmla="*/ 143772 w 324970"/>
              <a:gd name="connsiteY2" fmla="*/ 44033 h 181019"/>
              <a:gd name="connsiteX3" fmla="*/ 146947 w 324970"/>
              <a:gd name="connsiteY3" fmla="*/ 75783 h 181019"/>
              <a:gd name="connsiteX4" fmla="*/ 197747 w 324970"/>
              <a:gd name="connsiteY4" fmla="*/ 107533 h 181019"/>
              <a:gd name="connsiteX5" fmla="*/ 156472 w 324970"/>
              <a:gd name="connsiteY5" fmla="*/ 142458 h 181019"/>
              <a:gd name="connsiteX6" fmla="*/ 324747 w 324970"/>
              <a:gd name="connsiteY6" fmla="*/ 72608 h 181019"/>
              <a:gd name="connsiteX7" fmla="*/ 115197 w 324970"/>
              <a:gd name="connsiteY7" fmla="*/ 167858 h 181019"/>
              <a:gd name="connsiteX8" fmla="*/ 213622 w 324970"/>
              <a:gd name="connsiteY8" fmla="*/ 101183 h 181019"/>
              <a:gd name="connsiteX9" fmla="*/ 172347 w 324970"/>
              <a:gd name="connsiteY9" fmla="*/ 78958 h 181019"/>
              <a:gd name="connsiteX10" fmla="*/ 115197 w 324970"/>
              <a:gd name="connsiteY10" fmla="*/ 28158 h 181019"/>
              <a:gd name="connsiteX11" fmla="*/ 35822 w 324970"/>
              <a:gd name="connsiteY11" fmla="*/ 44033 h 181019"/>
              <a:gd name="connsiteX12" fmla="*/ 80272 w 324970"/>
              <a:gd name="connsiteY12" fmla="*/ 34508 h 181019"/>
              <a:gd name="connsiteX13" fmla="*/ 105672 w 324970"/>
              <a:gd name="connsiteY13" fmla="*/ 56733 h 181019"/>
              <a:gd name="connsiteX14" fmla="*/ 897 w 324970"/>
              <a:gd name="connsiteY14" fmla="*/ 180558 h 181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4970" h="181019">
                <a:moveTo>
                  <a:pt x="897" y="180558"/>
                </a:moveTo>
                <a:cubicBezTo>
                  <a:pt x="12539" y="172091"/>
                  <a:pt x="151710" y="28687"/>
                  <a:pt x="175522" y="5933"/>
                </a:cubicBezTo>
                <a:cubicBezTo>
                  <a:pt x="199334" y="-16821"/>
                  <a:pt x="148534" y="32391"/>
                  <a:pt x="143772" y="44033"/>
                </a:cubicBezTo>
                <a:cubicBezTo>
                  <a:pt x="139010" y="55675"/>
                  <a:pt x="137951" y="65200"/>
                  <a:pt x="146947" y="75783"/>
                </a:cubicBezTo>
                <a:cubicBezTo>
                  <a:pt x="155943" y="86366"/>
                  <a:pt x="196160" y="96421"/>
                  <a:pt x="197747" y="107533"/>
                </a:cubicBezTo>
                <a:cubicBezTo>
                  <a:pt x="199334" y="118645"/>
                  <a:pt x="135305" y="148279"/>
                  <a:pt x="156472" y="142458"/>
                </a:cubicBezTo>
                <a:cubicBezTo>
                  <a:pt x="177639" y="136637"/>
                  <a:pt x="331626" y="68375"/>
                  <a:pt x="324747" y="72608"/>
                </a:cubicBezTo>
                <a:cubicBezTo>
                  <a:pt x="317868" y="76841"/>
                  <a:pt x="133718" y="163095"/>
                  <a:pt x="115197" y="167858"/>
                </a:cubicBezTo>
                <a:cubicBezTo>
                  <a:pt x="96676" y="172621"/>
                  <a:pt x="204097" y="116000"/>
                  <a:pt x="213622" y="101183"/>
                </a:cubicBezTo>
                <a:cubicBezTo>
                  <a:pt x="223147" y="86366"/>
                  <a:pt x="188751" y="91129"/>
                  <a:pt x="172347" y="78958"/>
                </a:cubicBezTo>
                <a:cubicBezTo>
                  <a:pt x="155943" y="66787"/>
                  <a:pt x="137951" y="33979"/>
                  <a:pt x="115197" y="28158"/>
                </a:cubicBezTo>
                <a:cubicBezTo>
                  <a:pt x="92443" y="22337"/>
                  <a:pt x="41643" y="42975"/>
                  <a:pt x="35822" y="44033"/>
                </a:cubicBezTo>
                <a:cubicBezTo>
                  <a:pt x="30001" y="45091"/>
                  <a:pt x="68630" y="32391"/>
                  <a:pt x="80272" y="34508"/>
                </a:cubicBezTo>
                <a:cubicBezTo>
                  <a:pt x="91914" y="36625"/>
                  <a:pt x="116784" y="35037"/>
                  <a:pt x="105672" y="56733"/>
                </a:cubicBezTo>
                <a:cubicBezTo>
                  <a:pt x="94560" y="78429"/>
                  <a:pt x="-10745" y="189025"/>
                  <a:pt x="897" y="180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70D64425-B00D-C8DF-62D5-C04FEDA1E677}"/>
              </a:ext>
            </a:extLst>
          </p:cNvPr>
          <p:cNvSpPr/>
          <p:nvPr/>
        </p:nvSpPr>
        <p:spPr>
          <a:xfrm>
            <a:off x="4997100" y="2672431"/>
            <a:ext cx="332453" cy="153355"/>
          </a:xfrm>
          <a:custGeom>
            <a:avLst/>
            <a:gdLst>
              <a:gd name="connsiteX0" fmla="*/ 350 w 332453"/>
              <a:gd name="connsiteY0" fmla="*/ 153319 h 153355"/>
              <a:gd name="connsiteX1" fmla="*/ 121000 w 332453"/>
              <a:gd name="connsiteY1" fmla="*/ 35844 h 153355"/>
              <a:gd name="connsiteX2" fmla="*/ 270225 w 332453"/>
              <a:gd name="connsiteY2" fmla="*/ 919 h 153355"/>
              <a:gd name="connsiteX3" fmla="*/ 73375 w 332453"/>
              <a:gd name="connsiteY3" fmla="*/ 10444 h 153355"/>
              <a:gd name="connsiteX4" fmla="*/ 181325 w 332453"/>
              <a:gd name="connsiteY4" fmla="*/ 13619 h 153355"/>
              <a:gd name="connsiteX5" fmla="*/ 140050 w 332453"/>
              <a:gd name="connsiteY5" fmla="*/ 29494 h 153355"/>
              <a:gd name="connsiteX6" fmla="*/ 130525 w 332453"/>
              <a:gd name="connsiteY6" fmla="*/ 39019 h 153355"/>
              <a:gd name="connsiteX7" fmla="*/ 327375 w 332453"/>
              <a:gd name="connsiteY7" fmla="*/ 83469 h 153355"/>
              <a:gd name="connsiteX8" fmla="*/ 257525 w 332453"/>
              <a:gd name="connsiteY8" fmla="*/ 67594 h 153355"/>
              <a:gd name="connsiteX9" fmla="*/ 76550 w 332453"/>
              <a:gd name="connsiteY9" fmla="*/ 35844 h 153355"/>
              <a:gd name="connsiteX10" fmla="*/ 82900 w 332453"/>
              <a:gd name="connsiteY10" fmla="*/ 48544 h 153355"/>
              <a:gd name="connsiteX11" fmla="*/ 350 w 332453"/>
              <a:gd name="connsiteY11" fmla="*/ 153319 h 153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2453" h="153355">
                <a:moveTo>
                  <a:pt x="350" y="153319"/>
                </a:moveTo>
                <a:cubicBezTo>
                  <a:pt x="6700" y="151202"/>
                  <a:pt x="76021" y="61244"/>
                  <a:pt x="121000" y="35844"/>
                </a:cubicBezTo>
                <a:cubicBezTo>
                  <a:pt x="165979" y="10444"/>
                  <a:pt x="278162" y="5152"/>
                  <a:pt x="270225" y="919"/>
                </a:cubicBezTo>
                <a:cubicBezTo>
                  <a:pt x="262288" y="-3314"/>
                  <a:pt x="88192" y="8327"/>
                  <a:pt x="73375" y="10444"/>
                </a:cubicBezTo>
                <a:cubicBezTo>
                  <a:pt x="58558" y="12561"/>
                  <a:pt x="170212" y="10444"/>
                  <a:pt x="181325" y="13619"/>
                </a:cubicBezTo>
                <a:cubicBezTo>
                  <a:pt x="192438" y="16794"/>
                  <a:pt x="140050" y="29494"/>
                  <a:pt x="140050" y="29494"/>
                </a:cubicBezTo>
                <a:cubicBezTo>
                  <a:pt x="131583" y="33727"/>
                  <a:pt x="99304" y="30023"/>
                  <a:pt x="130525" y="39019"/>
                </a:cubicBezTo>
                <a:cubicBezTo>
                  <a:pt x="161746" y="48015"/>
                  <a:pt x="327375" y="83469"/>
                  <a:pt x="327375" y="83469"/>
                </a:cubicBezTo>
                <a:cubicBezTo>
                  <a:pt x="348542" y="88231"/>
                  <a:pt x="299329" y="75531"/>
                  <a:pt x="257525" y="67594"/>
                </a:cubicBezTo>
                <a:cubicBezTo>
                  <a:pt x="215721" y="59657"/>
                  <a:pt x="76550" y="35844"/>
                  <a:pt x="76550" y="35844"/>
                </a:cubicBezTo>
                <a:cubicBezTo>
                  <a:pt x="47446" y="32669"/>
                  <a:pt x="89779" y="32140"/>
                  <a:pt x="82900" y="48544"/>
                </a:cubicBezTo>
                <a:cubicBezTo>
                  <a:pt x="76021" y="64948"/>
                  <a:pt x="-6000" y="155436"/>
                  <a:pt x="350" y="153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3D5298E0-5609-FCF8-C7E2-DE1DF0D45D3B}"/>
              </a:ext>
            </a:extLst>
          </p:cNvPr>
          <p:cNvSpPr/>
          <p:nvPr/>
        </p:nvSpPr>
        <p:spPr>
          <a:xfrm>
            <a:off x="5133275" y="2686046"/>
            <a:ext cx="284195" cy="123847"/>
          </a:xfrm>
          <a:custGeom>
            <a:avLst/>
            <a:gdLst>
              <a:gd name="connsiteX0" fmla="*/ 38800 w 284195"/>
              <a:gd name="connsiteY0" fmla="*/ 123829 h 123847"/>
              <a:gd name="connsiteX1" fmla="*/ 197550 w 284195"/>
              <a:gd name="connsiteY1" fmla="*/ 66679 h 123847"/>
              <a:gd name="connsiteX2" fmla="*/ 283275 w 284195"/>
              <a:gd name="connsiteY2" fmla="*/ 69854 h 123847"/>
              <a:gd name="connsiteX3" fmla="*/ 245175 w 284195"/>
              <a:gd name="connsiteY3" fmla="*/ 57154 h 123847"/>
              <a:gd name="connsiteX4" fmla="*/ 38800 w 284195"/>
              <a:gd name="connsiteY4" fmla="*/ 4 h 123847"/>
              <a:gd name="connsiteX5" fmla="*/ 207075 w 284195"/>
              <a:gd name="connsiteY5" fmla="*/ 53979 h 123847"/>
              <a:gd name="connsiteX6" fmla="*/ 178500 w 284195"/>
              <a:gd name="connsiteY6" fmla="*/ 66679 h 123847"/>
              <a:gd name="connsiteX7" fmla="*/ 700 w 284195"/>
              <a:gd name="connsiteY7" fmla="*/ 60329 h 123847"/>
              <a:gd name="connsiteX8" fmla="*/ 115000 w 284195"/>
              <a:gd name="connsiteY8" fmla="*/ 73029 h 123847"/>
              <a:gd name="connsiteX9" fmla="*/ 38800 w 284195"/>
              <a:gd name="connsiteY9" fmla="*/ 123829 h 123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4195" h="123847">
                <a:moveTo>
                  <a:pt x="38800" y="123829"/>
                </a:moveTo>
                <a:cubicBezTo>
                  <a:pt x="52558" y="122771"/>
                  <a:pt x="156804" y="75675"/>
                  <a:pt x="197550" y="66679"/>
                </a:cubicBezTo>
                <a:cubicBezTo>
                  <a:pt x="238296" y="57683"/>
                  <a:pt x="275337" y="71442"/>
                  <a:pt x="283275" y="69854"/>
                </a:cubicBezTo>
                <a:cubicBezTo>
                  <a:pt x="291213" y="68266"/>
                  <a:pt x="245175" y="57154"/>
                  <a:pt x="245175" y="57154"/>
                </a:cubicBezTo>
                <a:lnTo>
                  <a:pt x="38800" y="4"/>
                </a:lnTo>
                <a:cubicBezTo>
                  <a:pt x="32450" y="-525"/>
                  <a:pt x="183792" y="42867"/>
                  <a:pt x="207075" y="53979"/>
                </a:cubicBezTo>
                <a:cubicBezTo>
                  <a:pt x="230358" y="65091"/>
                  <a:pt x="212896" y="65621"/>
                  <a:pt x="178500" y="66679"/>
                </a:cubicBezTo>
                <a:lnTo>
                  <a:pt x="700" y="60329"/>
                </a:lnTo>
                <a:cubicBezTo>
                  <a:pt x="-9883" y="61387"/>
                  <a:pt x="102829" y="65621"/>
                  <a:pt x="115000" y="73029"/>
                </a:cubicBezTo>
                <a:cubicBezTo>
                  <a:pt x="127171" y="80437"/>
                  <a:pt x="25042" y="124887"/>
                  <a:pt x="38800" y="1238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5FE052EE-E857-43DD-F91F-0A0E0E666683}"/>
              </a:ext>
            </a:extLst>
          </p:cNvPr>
          <p:cNvSpPr/>
          <p:nvPr/>
        </p:nvSpPr>
        <p:spPr>
          <a:xfrm>
            <a:off x="5267323" y="2672276"/>
            <a:ext cx="330347" cy="58642"/>
          </a:xfrm>
          <a:custGeom>
            <a:avLst/>
            <a:gdLst>
              <a:gd name="connsiteX0" fmla="*/ 2 w 330347"/>
              <a:gd name="connsiteY0" fmla="*/ 20124 h 58642"/>
              <a:gd name="connsiteX1" fmla="*/ 152402 w 330347"/>
              <a:gd name="connsiteY1" fmla="*/ 1074 h 58642"/>
              <a:gd name="connsiteX2" fmla="*/ 327027 w 330347"/>
              <a:gd name="connsiteY2" fmla="*/ 58224 h 58642"/>
              <a:gd name="connsiteX3" fmla="*/ 257177 w 330347"/>
              <a:gd name="connsiteY3" fmla="*/ 26474 h 58642"/>
              <a:gd name="connsiteX4" fmla="*/ 136527 w 330347"/>
              <a:gd name="connsiteY4" fmla="*/ 16949 h 58642"/>
              <a:gd name="connsiteX5" fmla="*/ 155577 w 330347"/>
              <a:gd name="connsiteY5" fmla="*/ 10599 h 58642"/>
              <a:gd name="connsiteX6" fmla="*/ 2 w 330347"/>
              <a:gd name="connsiteY6" fmla="*/ 20124 h 5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0347" h="58642">
                <a:moveTo>
                  <a:pt x="2" y="20124"/>
                </a:moveTo>
                <a:cubicBezTo>
                  <a:pt x="-527" y="18537"/>
                  <a:pt x="97898" y="-5276"/>
                  <a:pt x="152402" y="1074"/>
                </a:cubicBezTo>
                <a:cubicBezTo>
                  <a:pt x="206906" y="7424"/>
                  <a:pt x="309565" y="53991"/>
                  <a:pt x="327027" y="58224"/>
                </a:cubicBezTo>
                <a:cubicBezTo>
                  <a:pt x="344489" y="62457"/>
                  <a:pt x="288927" y="33353"/>
                  <a:pt x="257177" y="26474"/>
                </a:cubicBezTo>
                <a:cubicBezTo>
                  <a:pt x="225427" y="19595"/>
                  <a:pt x="136527" y="16949"/>
                  <a:pt x="136527" y="16949"/>
                </a:cubicBezTo>
                <a:cubicBezTo>
                  <a:pt x="119594" y="14303"/>
                  <a:pt x="173568" y="11657"/>
                  <a:pt x="155577" y="10599"/>
                </a:cubicBezTo>
                <a:cubicBezTo>
                  <a:pt x="137586" y="9541"/>
                  <a:pt x="531" y="21711"/>
                  <a:pt x="2" y="20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7615D720-6B4F-443F-7174-5E22188D1CC2}"/>
              </a:ext>
            </a:extLst>
          </p:cNvPr>
          <p:cNvSpPr/>
          <p:nvPr/>
        </p:nvSpPr>
        <p:spPr>
          <a:xfrm>
            <a:off x="5226134" y="2661499"/>
            <a:ext cx="525249" cy="81720"/>
          </a:xfrm>
          <a:custGeom>
            <a:avLst/>
            <a:gdLst>
              <a:gd name="connsiteX0" fmla="*/ 161841 w 525249"/>
              <a:gd name="connsiteY0" fmla="*/ 81701 h 81720"/>
              <a:gd name="connsiteX1" fmla="*/ 288841 w 525249"/>
              <a:gd name="connsiteY1" fmla="*/ 27726 h 81720"/>
              <a:gd name="connsiteX2" fmla="*/ 415841 w 525249"/>
              <a:gd name="connsiteY2" fmla="*/ 34076 h 81720"/>
              <a:gd name="connsiteX3" fmla="*/ 523791 w 525249"/>
              <a:gd name="connsiteY3" fmla="*/ 72176 h 81720"/>
              <a:gd name="connsiteX4" fmla="*/ 466641 w 525249"/>
              <a:gd name="connsiteY4" fmla="*/ 46776 h 81720"/>
              <a:gd name="connsiteX5" fmla="*/ 307891 w 525249"/>
              <a:gd name="connsiteY5" fmla="*/ 2326 h 81720"/>
              <a:gd name="connsiteX6" fmla="*/ 323766 w 525249"/>
              <a:gd name="connsiteY6" fmla="*/ 11851 h 81720"/>
              <a:gd name="connsiteX7" fmla="*/ 241216 w 525249"/>
              <a:gd name="connsiteY7" fmla="*/ 59476 h 81720"/>
              <a:gd name="connsiteX8" fmla="*/ 339641 w 525249"/>
              <a:gd name="connsiteY8" fmla="*/ 78526 h 81720"/>
              <a:gd name="connsiteX9" fmla="*/ 244391 w 525249"/>
              <a:gd name="connsiteY9" fmla="*/ 62651 h 81720"/>
              <a:gd name="connsiteX10" fmla="*/ 3091 w 525249"/>
              <a:gd name="connsiteY10" fmla="*/ 30901 h 81720"/>
              <a:gd name="connsiteX11" fmla="*/ 114216 w 525249"/>
              <a:gd name="connsiteY11" fmla="*/ 37251 h 81720"/>
              <a:gd name="connsiteX12" fmla="*/ 209466 w 525249"/>
              <a:gd name="connsiteY12" fmla="*/ 21376 h 81720"/>
              <a:gd name="connsiteX13" fmla="*/ 193591 w 525249"/>
              <a:gd name="connsiteY13" fmla="*/ 34076 h 81720"/>
              <a:gd name="connsiteX14" fmla="*/ 161841 w 525249"/>
              <a:gd name="connsiteY14" fmla="*/ 81701 h 8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5249" h="81720">
                <a:moveTo>
                  <a:pt x="161841" y="81701"/>
                </a:moveTo>
                <a:cubicBezTo>
                  <a:pt x="177716" y="80643"/>
                  <a:pt x="246508" y="35663"/>
                  <a:pt x="288841" y="27726"/>
                </a:cubicBezTo>
                <a:cubicBezTo>
                  <a:pt x="331174" y="19789"/>
                  <a:pt x="376683" y="26668"/>
                  <a:pt x="415841" y="34076"/>
                </a:cubicBezTo>
                <a:cubicBezTo>
                  <a:pt x="454999" y="41484"/>
                  <a:pt x="515324" y="70059"/>
                  <a:pt x="523791" y="72176"/>
                </a:cubicBezTo>
                <a:cubicBezTo>
                  <a:pt x="532258" y="74293"/>
                  <a:pt x="502624" y="58418"/>
                  <a:pt x="466641" y="46776"/>
                </a:cubicBezTo>
                <a:cubicBezTo>
                  <a:pt x="430658" y="35134"/>
                  <a:pt x="307891" y="2326"/>
                  <a:pt x="307891" y="2326"/>
                </a:cubicBezTo>
                <a:cubicBezTo>
                  <a:pt x="284078" y="-3495"/>
                  <a:pt x="334879" y="2326"/>
                  <a:pt x="323766" y="11851"/>
                </a:cubicBezTo>
                <a:cubicBezTo>
                  <a:pt x="312654" y="21376"/>
                  <a:pt x="238570" y="48363"/>
                  <a:pt x="241216" y="59476"/>
                </a:cubicBezTo>
                <a:cubicBezTo>
                  <a:pt x="243862" y="70589"/>
                  <a:pt x="339112" y="77997"/>
                  <a:pt x="339641" y="78526"/>
                </a:cubicBezTo>
                <a:cubicBezTo>
                  <a:pt x="340170" y="79055"/>
                  <a:pt x="244391" y="62651"/>
                  <a:pt x="244391" y="62651"/>
                </a:cubicBezTo>
                <a:lnTo>
                  <a:pt x="3091" y="30901"/>
                </a:lnTo>
                <a:cubicBezTo>
                  <a:pt x="-18605" y="26668"/>
                  <a:pt x="79820" y="38838"/>
                  <a:pt x="114216" y="37251"/>
                </a:cubicBezTo>
                <a:cubicBezTo>
                  <a:pt x="148612" y="35663"/>
                  <a:pt x="209466" y="21376"/>
                  <a:pt x="209466" y="21376"/>
                </a:cubicBezTo>
                <a:cubicBezTo>
                  <a:pt x="222695" y="20847"/>
                  <a:pt x="194120" y="26668"/>
                  <a:pt x="193591" y="34076"/>
                </a:cubicBezTo>
                <a:cubicBezTo>
                  <a:pt x="193062" y="41484"/>
                  <a:pt x="145966" y="82759"/>
                  <a:pt x="161841" y="81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F9C65913-F4D6-2E4B-60B2-50831CD063CD}"/>
              </a:ext>
            </a:extLst>
          </p:cNvPr>
          <p:cNvSpPr/>
          <p:nvPr/>
        </p:nvSpPr>
        <p:spPr>
          <a:xfrm>
            <a:off x="5469377" y="2666148"/>
            <a:ext cx="395572" cy="177259"/>
          </a:xfrm>
          <a:custGeom>
            <a:avLst/>
            <a:gdLst>
              <a:gd name="connsiteX0" fmla="*/ 1148 w 395572"/>
              <a:gd name="connsiteY0" fmla="*/ 70702 h 177259"/>
              <a:gd name="connsiteX1" fmla="*/ 261498 w 395572"/>
              <a:gd name="connsiteY1" fmla="*/ 64352 h 177259"/>
              <a:gd name="connsiteX2" fmla="*/ 245623 w 395572"/>
              <a:gd name="connsiteY2" fmla="*/ 89752 h 177259"/>
              <a:gd name="connsiteX3" fmla="*/ 286898 w 395572"/>
              <a:gd name="connsiteY3" fmla="*/ 111977 h 177259"/>
              <a:gd name="connsiteX4" fmla="*/ 391673 w 395572"/>
              <a:gd name="connsiteY4" fmla="*/ 175477 h 177259"/>
              <a:gd name="connsiteX5" fmla="*/ 363098 w 395572"/>
              <a:gd name="connsiteY5" fmla="*/ 150077 h 177259"/>
              <a:gd name="connsiteX6" fmla="*/ 267848 w 395572"/>
              <a:gd name="connsiteY6" fmla="*/ 51652 h 177259"/>
              <a:gd name="connsiteX7" fmla="*/ 356748 w 395572"/>
              <a:gd name="connsiteY7" fmla="*/ 143727 h 177259"/>
              <a:gd name="connsiteX8" fmla="*/ 277373 w 395572"/>
              <a:gd name="connsiteY8" fmla="*/ 111977 h 177259"/>
              <a:gd name="connsiteX9" fmla="*/ 96398 w 395572"/>
              <a:gd name="connsiteY9" fmla="*/ 852 h 177259"/>
              <a:gd name="connsiteX10" fmla="*/ 163073 w 395572"/>
              <a:gd name="connsiteY10" fmla="*/ 61177 h 177259"/>
              <a:gd name="connsiteX11" fmla="*/ 1148 w 395572"/>
              <a:gd name="connsiteY11" fmla="*/ 70702 h 177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5572" h="177259">
                <a:moveTo>
                  <a:pt x="1148" y="70702"/>
                </a:moveTo>
                <a:lnTo>
                  <a:pt x="261498" y="64352"/>
                </a:lnTo>
                <a:cubicBezTo>
                  <a:pt x="302244" y="67527"/>
                  <a:pt x="241390" y="81815"/>
                  <a:pt x="245623" y="89752"/>
                </a:cubicBezTo>
                <a:cubicBezTo>
                  <a:pt x="249856" y="97689"/>
                  <a:pt x="262556" y="97690"/>
                  <a:pt x="286898" y="111977"/>
                </a:cubicBezTo>
                <a:cubicBezTo>
                  <a:pt x="311240" y="126264"/>
                  <a:pt x="378973" y="169127"/>
                  <a:pt x="391673" y="175477"/>
                </a:cubicBezTo>
                <a:cubicBezTo>
                  <a:pt x="404373" y="181827"/>
                  <a:pt x="383735" y="170714"/>
                  <a:pt x="363098" y="150077"/>
                </a:cubicBezTo>
                <a:cubicBezTo>
                  <a:pt x="342461" y="129440"/>
                  <a:pt x="268906" y="52710"/>
                  <a:pt x="267848" y="51652"/>
                </a:cubicBezTo>
                <a:cubicBezTo>
                  <a:pt x="266790" y="50594"/>
                  <a:pt x="355161" y="133673"/>
                  <a:pt x="356748" y="143727"/>
                </a:cubicBezTo>
                <a:cubicBezTo>
                  <a:pt x="358335" y="153781"/>
                  <a:pt x="320765" y="135790"/>
                  <a:pt x="277373" y="111977"/>
                </a:cubicBezTo>
                <a:cubicBezTo>
                  <a:pt x="233981" y="88164"/>
                  <a:pt x="115448" y="9319"/>
                  <a:pt x="96398" y="852"/>
                </a:cubicBezTo>
                <a:cubicBezTo>
                  <a:pt x="77348" y="-7615"/>
                  <a:pt x="176831" y="49535"/>
                  <a:pt x="163073" y="61177"/>
                </a:cubicBezTo>
                <a:cubicBezTo>
                  <a:pt x="149315" y="72819"/>
                  <a:pt x="-15256" y="70173"/>
                  <a:pt x="1148" y="707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E78CC316-AF13-55CC-F1EF-49AEAC8503B1}"/>
              </a:ext>
            </a:extLst>
          </p:cNvPr>
          <p:cNvSpPr/>
          <p:nvPr/>
        </p:nvSpPr>
        <p:spPr>
          <a:xfrm>
            <a:off x="5018431" y="3232141"/>
            <a:ext cx="237518" cy="26776"/>
          </a:xfrm>
          <a:custGeom>
            <a:avLst/>
            <a:gdLst>
              <a:gd name="connsiteX0" fmla="*/ 1244 w 237518"/>
              <a:gd name="connsiteY0" fmla="*/ 9 h 26776"/>
              <a:gd name="connsiteX1" fmla="*/ 233019 w 237518"/>
              <a:gd name="connsiteY1" fmla="*/ 25409 h 26776"/>
              <a:gd name="connsiteX2" fmla="*/ 144119 w 237518"/>
              <a:gd name="connsiteY2" fmla="*/ 22234 h 26776"/>
              <a:gd name="connsiteX3" fmla="*/ 1244 w 237518"/>
              <a:gd name="connsiteY3" fmla="*/ 9 h 2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518" h="26776">
                <a:moveTo>
                  <a:pt x="1244" y="9"/>
                </a:moveTo>
                <a:cubicBezTo>
                  <a:pt x="16061" y="538"/>
                  <a:pt x="209207" y="21705"/>
                  <a:pt x="233019" y="25409"/>
                </a:cubicBezTo>
                <a:cubicBezTo>
                  <a:pt x="256832" y="29113"/>
                  <a:pt x="180102" y="24351"/>
                  <a:pt x="144119" y="22234"/>
                </a:cubicBezTo>
                <a:cubicBezTo>
                  <a:pt x="108136" y="20117"/>
                  <a:pt x="-13573" y="-520"/>
                  <a:pt x="1244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18E8520D-1845-72F3-DC0A-7897658F524E}"/>
              </a:ext>
            </a:extLst>
          </p:cNvPr>
          <p:cNvSpPr/>
          <p:nvPr/>
        </p:nvSpPr>
        <p:spPr>
          <a:xfrm>
            <a:off x="3854224" y="3037310"/>
            <a:ext cx="130692" cy="258569"/>
          </a:xfrm>
          <a:custGeom>
            <a:avLst/>
            <a:gdLst>
              <a:gd name="connsiteX0" fmla="*/ 130401 w 130692"/>
              <a:gd name="connsiteY0" fmla="*/ 1165 h 258569"/>
              <a:gd name="connsiteX1" fmla="*/ 12926 w 130692"/>
              <a:gd name="connsiteY1" fmla="*/ 198015 h 258569"/>
              <a:gd name="connsiteX2" fmla="*/ 35151 w 130692"/>
              <a:gd name="connsiteY2" fmla="*/ 159915 h 258569"/>
              <a:gd name="connsiteX3" fmla="*/ 28801 w 130692"/>
              <a:gd name="connsiteY3" fmla="*/ 115465 h 258569"/>
              <a:gd name="connsiteX4" fmla="*/ 63726 w 130692"/>
              <a:gd name="connsiteY4" fmla="*/ 258340 h 258569"/>
              <a:gd name="connsiteX5" fmla="*/ 38326 w 130692"/>
              <a:gd name="connsiteY5" fmla="*/ 147215 h 258569"/>
              <a:gd name="connsiteX6" fmla="*/ 60551 w 130692"/>
              <a:gd name="connsiteY6" fmla="*/ 86890 h 258569"/>
              <a:gd name="connsiteX7" fmla="*/ 28801 w 130692"/>
              <a:gd name="connsiteY7" fmla="*/ 147215 h 258569"/>
              <a:gd name="connsiteX8" fmla="*/ 226 w 130692"/>
              <a:gd name="connsiteY8" fmla="*/ 169440 h 258569"/>
              <a:gd name="connsiteX9" fmla="*/ 44676 w 130692"/>
              <a:gd name="connsiteY9" fmla="*/ 118640 h 258569"/>
              <a:gd name="connsiteX10" fmla="*/ 130401 w 130692"/>
              <a:gd name="connsiteY10" fmla="*/ 1165 h 258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0692" h="258569">
                <a:moveTo>
                  <a:pt x="130401" y="1165"/>
                </a:moveTo>
                <a:cubicBezTo>
                  <a:pt x="125109" y="14394"/>
                  <a:pt x="28801" y="171557"/>
                  <a:pt x="12926" y="198015"/>
                </a:cubicBezTo>
                <a:cubicBezTo>
                  <a:pt x="-2949" y="224473"/>
                  <a:pt x="32505" y="173673"/>
                  <a:pt x="35151" y="159915"/>
                </a:cubicBezTo>
                <a:cubicBezTo>
                  <a:pt x="37797" y="146157"/>
                  <a:pt x="24038" y="99061"/>
                  <a:pt x="28801" y="115465"/>
                </a:cubicBezTo>
                <a:cubicBezTo>
                  <a:pt x="33564" y="131869"/>
                  <a:pt x="62139" y="253048"/>
                  <a:pt x="63726" y="258340"/>
                </a:cubicBezTo>
                <a:cubicBezTo>
                  <a:pt x="65313" y="263632"/>
                  <a:pt x="38855" y="175790"/>
                  <a:pt x="38326" y="147215"/>
                </a:cubicBezTo>
                <a:cubicBezTo>
                  <a:pt x="37797" y="118640"/>
                  <a:pt x="62138" y="86890"/>
                  <a:pt x="60551" y="86890"/>
                </a:cubicBezTo>
                <a:cubicBezTo>
                  <a:pt x="58964" y="86890"/>
                  <a:pt x="38855" y="133457"/>
                  <a:pt x="28801" y="147215"/>
                </a:cubicBezTo>
                <a:cubicBezTo>
                  <a:pt x="18747" y="160973"/>
                  <a:pt x="-2420" y="174202"/>
                  <a:pt x="226" y="169440"/>
                </a:cubicBezTo>
                <a:cubicBezTo>
                  <a:pt x="2872" y="164678"/>
                  <a:pt x="21922" y="146157"/>
                  <a:pt x="44676" y="118640"/>
                </a:cubicBezTo>
                <a:cubicBezTo>
                  <a:pt x="67430" y="91123"/>
                  <a:pt x="135693" y="-12064"/>
                  <a:pt x="130401" y="1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24EBCDC1-3FD7-9986-1EE5-F75B5694FA09}"/>
              </a:ext>
            </a:extLst>
          </p:cNvPr>
          <p:cNvSpPr/>
          <p:nvPr/>
        </p:nvSpPr>
        <p:spPr>
          <a:xfrm>
            <a:off x="3885972" y="3133715"/>
            <a:ext cx="48012" cy="169496"/>
          </a:xfrm>
          <a:custGeom>
            <a:avLst/>
            <a:gdLst>
              <a:gd name="connsiteX0" fmla="*/ 12928 w 48012"/>
              <a:gd name="connsiteY0" fmla="*/ 10 h 169496"/>
              <a:gd name="connsiteX1" fmla="*/ 9753 w 48012"/>
              <a:gd name="connsiteY1" fmla="*/ 104785 h 169496"/>
              <a:gd name="connsiteX2" fmla="*/ 47853 w 48012"/>
              <a:gd name="connsiteY2" fmla="*/ 168285 h 169496"/>
              <a:gd name="connsiteX3" fmla="*/ 22453 w 48012"/>
              <a:gd name="connsiteY3" fmla="*/ 142885 h 169496"/>
              <a:gd name="connsiteX4" fmla="*/ 228 w 48012"/>
              <a:gd name="connsiteY4" fmla="*/ 98435 h 169496"/>
              <a:gd name="connsiteX5" fmla="*/ 12928 w 48012"/>
              <a:gd name="connsiteY5" fmla="*/ 10 h 16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12" h="169496">
                <a:moveTo>
                  <a:pt x="12928" y="10"/>
                </a:moveTo>
                <a:cubicBezTo>
                  <a:pt x="14516" y="1068"/>
                  <a:pt x="3932" y="76739"/>
                  <a:pt x="9753" y="104785"/>
                </a:cubicBezTo>
                <a:cubicBezTo>
                  <a:pt x="15574" y="132831"/>
                  <a:pt x="45736" y="161935"/>
                  <a:pt x="47853" y="168285"/>
                </a:cubicBezTo>
                <a:cubicBezTo>
                  <a:pt x="49970" y="174635"/>
                  <a:pt x="30391" y="154527"/>
                  <a:pt x="22453" y="142885"/>
                </a:cubicBezTo>
                <a:cubicBezTo>
                  <a:pt x="14516" y="131243"/>
                  <a:pt x="2345" y="116427"/>
                  <a:pt x="228" y="98435"/>
                </a:cubicBezTo>
                <a:cubicBezTo>
                  <a:pt x="-1889" y="80443"/>
                  <a:pt x="11340" y="-1048"/>
                  <a:pt x="12928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617FE5EB-33C6-0B46-0D90-C87BC1A8C719}"/>
              </a:ext>
            </a:extLst>
          </p:cNvPr>
          <p:cNvSpPr/>
          <p:nvPr/>
        </p:nvSpPr>
        <p:spPr>
          <a:xfrm>
            <a:off x="3968967" y="3047111"/>
            <a:ext cx="239833" cy="39643"/>
          </a:xfrm>
          <a:custGeom>
            <a:avLst/>
            <a:gdLst>
              <a:gd name="connsiteX0" fmla="*/ 2958 w 239833"/>
              <a:gd name="connsiteY0" fmla="*/ 7239 h 39643"/>
              <a:gd name="connsiteX1" fmla="*/ 231558 w 239833"/>
              <a:gd name="connsiteY1" fmla="*/ 38989 h 39643"/>
              <a:gd name="connsiteX2" fmla="*/ 193458 w 239833"/>
              <a:gd name="connsiteY2" fmla="*/ 29464 h 39643"/>
              <a:gd name="connsiteX3" fmla="*/ 63283 w 239833"/>
              <a:gd name="connsiteY3" fmla="*/ 889 h 39643"/>
              <a:gd name="connsiteX4" fmla="*/ 98208 w 239833"/>
              <a:gd name="connsiteY4" fmla="*/ 7239 h 39643"/>
              <a:gd name="connsiteX5" fmla="*/ 2958 w 239833"/>
              <a:gd name="connsiteY5" fmla="*/ 7239 h 3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833" h="39643">
                <a:moveTo>
                  <a:pt x="2958" y="7239"/>
                </a:moveTo>
                <a:cubicBezTo>
                  <a:pt x="25183" y="12531"/>
                  <a:pt x="199808" y="35285"/>
                  <a:pt x="231558" y="38989"/>
                </a:cubicBezTo>
                <a:cubicBezTo>
                  <a:pt x="263308" y="42693"/>
                  <a:pt x="193458" y="29464"/>
                  <a:pt x="193458" y="29464"/>
                </a:cubicBezTo>
                <a:lnTo>
                  <a:pt x="63283" y="889"/>
                </a:lnTo>
                <a:cubicBezTo>
                  <a:pt x="47408" y="-2815"/>
                  <a:pt x="105616" y="6181"/>
                  <a:pt x="98208" y="7239"/>
                </a:cubicBezTo>
                <a:cubicBezTo>
                  <a:pt x="90800" y="8297"/>
                  <a:pt x="-19267" y="1947"/>
                  <a:pt x="2958" y="7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2DDDB514-101C-BB6F-1AA1-45B5C3EE9494}"/>
              </a:ext>
            </a:extLst>
          </p:cNvPr>
          <p:cNvSpPr/>
          <p:nvPr/>
        </p:nvSpPr>
        <p:spPr>
          <a:xfrm>
            <a:off x="4168512" y="3070066"/>
            <a:ext cx="201000" cy="210404"/>
          </a:xfrm>
          <a:custGeom>
            <a:avLst/>
            <a:gdLst>
              <a:gd name="connsiteX0" fmla="*/ 263 w 201000"/>
              <a:gd name="connsiteY0" fmla="*/ 159 h 210404"/>
              <a:gd name="connsiteX1" fmla="*/ 136788 w 201000"/>
              <a:gd name="connsiteY1" fmla="*/ 133509 h 210404"/>
              <a:gd name="connsiteX2" fmla="*/ 197113 w 201000"/>
              <a:gd name="connsiteY2" fmla="*/ 209709 h 210404"/>
              <a:gd name="connsiteX3" fmla="*/ 174888 w 201000"/>
              <a:gd name="connsiteY3" fmla="*/ 162084 h 210404"/>
              <a:gd name="connsiteX4" fmla="*/ 263 w 201000"/>
              <a:gd name="connsiteY4" fmla="*/ 159 h 210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000" h="210404">
                <a:moveTo>
                  <a:pt x="263" y="159"/>
                </a:moveTo>
                <a:cubicBezTo>
                  <a:pt x="-6087" y="-4603"/>
                  <a:pt x="103980" y="98584"/>
                  <a:pt x="136788" y="133509"/>
                </a:cubicBezTo>
                <a:cubicBezTo>
                  <a:pt x="169596" y="168434"/>
                  <a:pt x="190763" y="204947"/>
                  <a:pt x="197113" y="209709"/>
                </a:cubicBezTo>
                <a:cubicBezTo>
                  <a:pt x="203463" y="214471"/>
                  <a:pt x="205580" y="194363"/>
                  <a:pt x="174888" y="162084"/>
                </a:cubicBezTo>
                <a:cubicBezTo>
                  <a:pt x="144196" y="129805"/>
                  <a:pt x="6613" y="4921"/>
                  <a:pt x="263" y="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7C576A04-8306-155B-62CB-58F2953E0002}"/>
              </a:ext>
            </a:extLst>
          </p:cNvPr>
          <p:cNvSpPr/>
          <p:nvPr/>
        </p:nvSpPr>
        <p:spPr>
          <a:xfrm>
            <a:off x="4200524" y="3076575"/>
            <a:ext cx="196654" cy="203221"/>
          </a:xfrm>
          <a:custGeom>
            <a:avLst/>
            <a:gdLst>
              <a:gd name="connsiteX0" fmla="*/ 1 w 196654"/>
              <a:gd name="connsiteY0" fmla="*/ 0 h 203221"/>
              <a:gd name="connsiteX1" fmla="*/ 133351 w 196654"/>
              <a:gd name="connsiteY1" fmla="*/ 104775 h 203221"/>
              <a:gd name="connsiteX2" fmla="*/ 174626 w 196654"/>
              <a:gd name="connsiteY2" fmla="*/ 142875 h 203221"/>
              <a:gd name="connsiteX3" fmla="*/ 193676 w 196654"/>
              <a:gd name="connsiteY3" fmla="*/ 203200 h 203221"/>
              <a:gd name="connsiteX4" fmla="*/ 190501 w 196654"/>
              <a:gd name="connsiteY4" fmla="*/ 149225 h 203221"/>
              <a:gd name="connsiteX5" fmla="*/ 136526 w 196654"/>
              <a:gd name="connsiteY5" fmla="*/ 104775 h 203221"/>
              <a:gd name="connsiteX6" fmla="*/ 1 w 196654"/>
              <a:gd name="connsiteY6" fmla="*/ 0 h 2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654" h="203221">
                <a:moveTo>
                  <a:pt x="1" y="0"/>
                </a:moveTo>
                <a:cubicBezTo>
                  <a:pt x="-528" y="0"/>
                  <a:pt x="104247" y="80963"/>
                  <a:pt x="133351" y="104775"/>
                </a:cubicBezTo>
                <a:cubicBezTo>
                  <a:pt x="162455" y="128587"/>
                  <a:pt x="164572" y="126471"/>
                  <a:pt x="174626" y="142875"/>
                </a:cubicBezTo>
                <a:cubicBezTo>
                  <a:pt x="184680" y="159279"/>
                  <a:pt x="191030" y="202142"/>
                  <a:pt x="193676" y="203200"/>
                </a:cubicBezTo>
                <a:cubicBezTo>
                  <a:pt x="196322" y="204258"/>
                  <a:pt x="200026" y="165629"/>
                  <a:pt x="190501" y="149225"/>
                </a:cubicBezTo>
                <a:cubicBezTo>
                  <a:pt x="180976" y="132821"/>
                  <a:pt x="165630" y="131763"/>
                  <a:pt x="136526" y="104775"/>
                </a:cubicBezTo>
                <a:cubicBezTo>
                  <a:pt x="107422" y="77788"/>
                  <a:pt x="530" y="0"/>
                  <a:pt x="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CB03D888-EE6E-DD56-39E0-1DA3AF511CDE}"/>
              </a:ext>
            </a:extLst>
          </p:cNvPr>
          <p:cNvSpPr/>
          <p:nvPr/>
        </p:nvSpPr>
        <p:spPr>
          <a:xfrm>
            <a:off x="3844925" y="3235235"/>
            <a:ext cx="527540" cy="79236"/>
          </a:xfrm>
          <a:custGeom>
            <a:avLst/>
            <a:gdLst>
              <a:gd name="connsiteX0" fmla="*/ 44450 w 527540"/>
              <a:gd name="connsiteY0" fmla="*/ 90 h 79236"/>
              <a:gd name="connsiteX1" fmla="*/ 38100 w 527540"/>
              <a:gd name="connsiteY1" fmla="*/ 76290 h 79236"/>
              <a:gd name="connsiteX2" fmla="*/ 41275 w 527540"/>
              <a:gd name="connsiteY2" fmla="*/ 63590 h 79236"/>
              <a:gd name="connsiteX3" fmla="*/ 0 w 527540"/>
              <a:gd name="connsiteY3" fmla="*/ 63590 h 79236"/>
              <a:gd name="connsiteX4" fmla="*/ 434975 w 527540"/>
              <a:gd name="connsiteY4" fmla="*/ 38190 h 79236"/>
              <a:gd name="connsiteX5" fmla="*/ 527050 w 527540"/>
              <a:gd name="connsiteY5" fmla="*/ 50890 h 79236"/>
              <a:gd name="connsiteX6" fmla="*/ 466725 w 527540"/>
              <a:gd name="connsiteY6" fmla="*/ 31840 h 79236"/>
              <a:gd name="connsiteX7" fmla="*/ 365125 w 527540"/>
              <a:gd name="connsiteY7" fmla="*/ 12790 h 79236"/>
              <a:gd name="connsiteX8" fmla="*/ 419100 w 527540"/>
              <a:gd name="connsiteY8" fmla="*/ 35015 h 79236"/>
              <a:gd name="connsiteX9" fmla="*/ 279400 w 527540"/>
              <a:gd name="connsiteY9" fmla="*/ 38190 h 79236"/>
              <a:gd name="connsiteX10" fmla="*/ 50800 w 527540"/>
              <a:gd name="connsiteY10" fmla="*/ 73115 h 79236"/>
              <a:gd name="connsiteX11" fmla="*/ 53975 w 527540"/>
              <a:gd name="connsiteY11" fmla="*/ 60415 h 79236"/>
              <a:gd name="connsiteX12" fmla="*/ 44450 w 527540"/>
              <a:gd name="connsiteY12" fmla="*/ 90 h 7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7540" h="79236">
                <a:moveTo>
                  <a:pt x="44450" y="90"/>
                </a:moveTo>
                <a:cubicBezTo>
                  <a:pt x="41804" y="2736"/>
                  <a:pt x="38629" y="65707"/>
                  <a:pt x="38100" y="76290"/>
                </a:cubicBezTo>
                <a:cubicBezTo>
                  <a:pt x="37571" y="86873"/>
                  <a:pt x="47625" y="65707"/>
                  <a:pt x="41275" y="63590"/>
                </a:cubicBezTo>
                <a:cubicBezTo>
                  <a:pt x="34925" y="61473"/>
                  <a:pt x="0" y="63590"/>
                  <a:pt x="0" y="63590"/>
                </a:cubicBezTo>
                <a:lnTo>
                  <a:pt x="434975" y="38190"/>
                </a:lnTo>
                <a:cubicBezTo>
                  <a:pt x="522817" y="36073"/>
                  <a:pt x="521759" y="51948"/>
                  <a:pt x="527050" y="50890"/>
                </a:cubicBezTo>
                <a:cubicBezTo>
                  <a:pt x="532341" y="49832"/>
                  <a:pt x="493712" y="38190"/>
                  <a:pt x="466725" y="31840"/>
                </a:cubicBezTo>
                <a:cubicBezTo>
                  <a:pt x="439738" y="25490"/>
                  <a:pt x="373063" y="12261"/>
                  <a:pt x="365125" y="12790"/>
                </a:cubicBezTo>
                <a:cubicBezTo>
                  <a:pt x="357188" y="13319"/>
                  <a:pt x="433387" y="30782"/>
                  <a:pt x="419100" y="35015"/>
                </a:cubicBezTo>
                <a:cubicBezTo>
                  <a:pt x="404813" y="39248"/>
                  <a:pt x="340783" y="31840"/>
                  <a:pt x="279400" y="38190"/>
                </a:cubicBezTo>
                <a:cubicBezTo>
                  <a:pt x="218017" y="44540"/>
                  <a:pt x="50800" y="73115"/>
                  <a:pt x="50800" y="73115"/>
                </a:cubicBezTo>
                <a:cubicBezTo>
                  <a:pt x="13229" y="76819"/>
                  <a:pt x="53975" y="67294"/>
                  <a:pt x="53975" y="60415"/>
                </a:cubicBezTo>
                <a:cubicBezTo>
                  <a:pt x="53975" y="53536"/>
                  <a:pt x="47096" y="-2556"/>
                  <a:pt x="44450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9BE1A735-BC44-C85C-3EEA-FA17736912AB}"/>
              </a:ext>
            </a:extLst>
          </p:cNvPr>
          <p:cNvSpPr/>
          <p:nvPr/>
        </p:nvSpPr>
        <p:spPr>
          <a:xfrm>
            <a:off x="3970908" y="3279763"/>
            <a:ext cx="458602" cy="22516"/>
          </a:xfrm>
          <a:custGeom>
            <a:avLst/>
            <a:gdLst>
              <a:gd name="connsiteX0" fmla="*/ 1017 w 458602"/>
              <a:gd name="connsiteY0" fmla="*/ 15887 h 22516"/>
              <a:gd name="connsiteX1" fmla="*/ 340742 w 458602"/>
              <a:gd name="connsiteY1" fmla="*/ 12712 h 22516"/>
              <a:gd name="connsiteX2" fmla="*/ 296292 w 458602"/>
              <a:gd name="connsiteY2" fmla="*/ 22237 h 22516"/>
              <a:gd name="connsiteX3" fmla="*/ 458217 w 458602"/>
              <a:gd name="connsiteY3" fmla="*/ 12 h 22516"/>
              <a:gd name="connsiteX4" fmla="*/ 242317 w 458602"/>
              <a:gd name="connsiteY4" fmla="*/ 19062 h 22516"/>
              <a:gd name="connsiteX5" fmla="*/ 1017 w 458602"/>
              <a:gd name="connsiteY5" fmla="*/ 15887 h 2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602" h="22516">
                <a:moveTo>
                  <a:pt x="1017" y="15887"/>
                </a:moveTo>
                <a:cubicBezTo>
                  <a:pt x="17421" y="14829"/>
                  <a:pt x="291530" y="11654"/>
                  <a:pt x="340742" y="12712"/>
                </a:cubicBezTo>
                <a:cubicBezTo>
                  <a:pt x="389954" y="13770"/>
                  <a:pt x="276713" y="24354"/>
                  <a:pt x="296292" y="22237"/>
                </a:cubicBezTo>
                <a:cubicBezTo>
                  <a:pt x="315871" y="20120"/>
                  <a:pt x="467213" y="541"/>
                  <a:pt x="458217" y="12"/>
                </a:cubicBezTo>
                <a:cubicBezTo>
                  <a:pt x="449221" y="-517"/>
                  <a:pt x="313754" y="15358"/>
                  <a:pt x="242317" y="19062"/>
                </a:cubicBezTo>
                <a:cubicBezTo>
                  <a:pt x="170880" y="22766"/>
                  <a:pt x="-15387" y="16945"/>
                  <a:pt x="1017" y="158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C3EE8127-BC3D-E8C5-8FD5-7341FC22757E}"/>
              </a:ext>
            </a:extLst>
          </p:cNvPr>
          <p:cNvSpPr/>
          <p:nvPr/>
        </p:nvSpPr>
        <p:spPr>
          <a:xfrm>
            <a:off x="3940099" y="3304247"/>
            <a:ext cx="414121" cy="29599"/>
          </a:xfrm>
          <a:custGeom>
            <a:avLst/>
            <a:gdLst>
              <a:gd name="connsiteX0" fmla="*/ 76 w 414121"/>
              <a:gd name="connsiteY0" fmla="*/ 29503 h 29599"/>
              <a:gd name="connsiteX1" fmla="*/ 152476 w 414121"/>
              <a:gd name="connsiteY1" fmla="*/ 928 h 29599"/>
              <a:gd name="connsiteX2" fmla="*/ 412826 w 414121"/>
              <a:gd name="connsiteY2" fmla="*/ 7278 h 29599"/>
              <a:gd name="connsiteX3" fmla="*/ 247726 w 414121"/>
              <a:gd name="connsiteY3" fmla="*/ 10453 h 29599"/>
              <a:gd name="connsiteX4" fmla="*/ 133426 w 414121"/>
              <a:gd name="connsiteY4" fmla="*/ 10453 h 29599"/>
              <a:gd name="connsiteX5" fmla="*/ 76 w 414121"/>
              <a:gd name="connsiteY5" fmla="*/ 29503 h 2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121" h="29599">
                <a:moveTo>
                  <a:pt x="76" y="29503"/>
                </a:moveTo>
                <a:cubicBezTo>
                  <a:pt x="3251" y="27916"/>
                  <a:pt x="83684" y="4632"/>
                  <a:pt x="152476" y="928"/>
                </a:cubicBezTo>
                <a:cubicBezTo>
                  <a:pt x="221268" y="-2776"/>
                  <a:pt x="396951" y="5690"/>
                  <a:pt x="412826" y="7278"/>
                </a:cubicBezTo>
                <a:cubicBezTo>
                  <a:pt x="428701" y="8865"/>
                  <a:pt x="294293" y="9924"/>
                  <a:pt x="247726" y="10453"/>
                </a:cubicBezTo>
                <a:cubicBezTo>
                  <a:pt x="201159" y="10982"/>
                  <a:pt x="173643" y="8336"/>
                  <a:pt x="133426" y="10453"/>
                </a:cubicBezTo>
                <a:cubicBezTo>
                  <a:pt x="93209" y="12570"/>
                  <a:pt x="-3099" y="31090"/>
                  <a:pt x="76" y="295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A463C4D4-ED72-8515-C882-C2C8A2727E68}"/>
              </a:ext>
            </a:extLst>
          </p:cNvPr>
          <p:cNvSpPr/>
          <p:nvPr/>
        </p:nvSpPr>
        <p:spPr>
          <a:xfrm>
            <a:off x="3782070" y="2895188"/>
            <a:ext cx="316872" cy="365804"/>
          </a:xfrm>
          <a:custGeom>
            <a:avLst/>
            <a:gdLst>
              <a:gd name="connsiteX0" fmla="*/ 2530 w 316872"/>
              <a:gd name="connsiteY0" fmla="*/ 365537 h 365804"/>
              <a:gd name="connsiteX1" fmla="*/ 183505 w 316872"/>
              <a:gd name="connsiteY1" fmla="*/ 175037 h 365804"/>
              <a:gd name="connsiteX2" fmla="*/ 307330 w 316872"/>
              <a:gd name="connsiteY2" fmla="*/ 175037 h 365804"/>
              <a:gd name="connsiteX3" fmla="*/ 304155 w 316872"/>
              <a:gd name="connsiteY3" fmla="*/ 155987 h 365804"/>
              <a:gd name="connsiteX4" fmla="*/ 316855 w 316872"/>
              <a:gd name="connsiteY4" fmla="*/ 51212 h 365804"/>
              <a:gd name="connsiteX5" fmla="*/ 300980 w 316872"/>
              <a:gd name="connsiteY5" fmla="*/ 86137 h 365804"/>
              <a:gd name="connsiteX6" fmla="*/ 262880 w 316872"/>
              <a:gd name="connsiteY6" fmla="*/ 152812 h 365804"/>
              <a:gd name="connsiteX7" fmla="*/ 256530 w 316872"/>
              <a:gd name="connsiteY7" fmla="*/ 89312 h 365804"/>
              <a:gd name="connsiteX8" fmla="*/ 262880 w 316872"/>
              <a:gd name="connsiteY8" fmla="*/ 3587 h 365804"/>
              <a:gd name="connsiteX9" fmla="*/ 250180 w 316872"/>
              <a:gd name="connsiteY9" fmla="*/ 51212 h 365804"/>
              <a:gd name="connsiteX10" fmla="*/ 218430 w 316872"/>
              <a:gd name="connsiteY10" fmla="*/ 121062 h 365804"/>
              <a:gd name="connsiteX11" fmla="*/ 218430 w 316872"/>
              <a:gd name="connsiteY11" fmla="*/ 149637 h 365804"/>
              <a:gd name="connsiteX12" fmla="*/ 183505 w 316872"/>
              <a:gd name="connsiteY12" fmla="*/ 127412 h 365804"/>
              <a:gd name="connsiteX13" fmla="*/ 148580 w 316872"/>
              <a:gd name="connsiteY13" fmla="*/ 76612 h 365804"/>
              <a:gd name="connsiteX14" fmla="*/ 142230 w 316872"/>
              <a:gd name="connsiteY14" fmla="*/ 412 h 365804"/>
              <a:gd name="connsiteX15" fmla="*/ 139055 w 316872"/>
              <a:gd name="connsiteY15" fmla="*/ 51212 h 365804"/>
              <a:gd name="connsiteX16" fmla="*/ 177155 w 316872"/>
              <a:gd name="connsiteY16" fmla="*/ 155987 h 365804"/>
              <a:gd name="connsiteX17" fmla="*/ 183505 w 316872"/>
              <a:gd name="connsiteY17" fmla="*/ 159162 h 365804"/>
              <a:gd name="connsiteX18" fmla="*/ 145405 w 316872"/>
              <a:gd name="connsiteY18" fmla="*/ 130587 h 365804"/>
              <a:gd name="connsiteX19" fmla="*/ 154930 w 316872"/>
              <a:gd name="connsiteY19" fmla="*/ 162337 h 365804"/>
              <a:gd name="connsiteX20" fmla="*/ 104130 w 316872"/>
              <a:gd name="connsiteY20" fmla="*/ 213137 h 365804"/>
              <a:gd name="connsiteX21" fmla="*/ 78730 w 316872"/>
              <a:gd name="connsiteY21" fmla="*/ 130587 h 365804"/>
              <a:gd name="connsiteX22" fmla="*/ 81905 w 316872"/>
              <a:gd name="connsiteY22" fmla="*/ 44862 h 365804"/>
              <a:gd name="connsiteX23" fmla="*/ 56505 w 316872"/>
              <a:gd name="connsiteY23" fmla="*/ 117887 h 365804"/>
              <a:gd name="connsiteX24" fmla="*/ 62855 w 316872"/>
              <a:gd name="connsiteY24" fmla="*/ 152812 h 365804"/>
              <a:gd name="connsiteX25" fmla="*/ 85080 w 316872"/>
              <a:gd name="connsiteY25" fmla="*/ 216312 h 365804"/>
              <a:gd name="connsiteX26" fmla="*/ 56505 w 316872"/>
              <a:gd name="connsiteY26" fmla="*/ 175037 h 365804"/>
              <a:gd name="connsiteX27" fmla="*/ 75555 w 316872"/>
              <a:gd name="connsiteY27" fmla="*/ 216312 h 365804"/>
              <a:gd name="connsiteX28" fmla="*/ 2530 w 316872"/>
              <a:gd name="connsiteY28" fmla="*/ 365537 h 36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6872" h="365804">
                <a:moveTo>
                  <a:pt x="2530" y="365537"/>
                </a:moveTo>
                <a:cubicBezTo>
                  <a:pt x="20522" y="358658"/>
                  <a:pt x="132705" y="206787"/>
                  <a:pt x="183505" y="175037"/>
                </a:cubicBezTo>
                <a:cubicBezTo>
                  <a:pt x="234305" y="143287"/>
                  <a:pt x="307330" y="175037"/>
                  <a:pt x="307330" y="175037"/>
                </a:cubicBezTo>
                <a:cubicBezTo>
                  <a:pt x="327438" y="171862"/>
                  <a:pt x="302568" y="176624"/>
                  <a:pt x="304155" y="155987"/>
                </a:cubicBezTo>
                <a:cubicBezTo>
                  <a:pt x="305742" y="135350"/>
                  <a:pt x="317384" y="62854"/>
                  <a:pt x="316855" y="51212"/>
                </a:cubicBezTo>
                <a:cubicBezTo>
                  <a:pt x="316326" y="39570"/>
                  <a:pt x="309976" y="69204"/>
                  <a:pt x="300980" y="86137"/>
                </a:cubicBezTo>
                <a:cubicBezTo>
                  <a:pt x="291984" y="103070"/>
                  <a:pt x="270288" y="152283"/>
                  <a:pt x="262880" y="152812"/>
                </a:cubicBezTo>
                <a:cubicBezTo>
                  <a:pt x="255472" y="153341"/>
                  <a:pt x="256530" y="114183"/>
                  <a:pt x="256530" y="89312"/>
                </a:cubicBezTo>
                <a:cubicBezTo>
                  <a:pt x="256530" y="64441"/>
                  <a:pt x="263938" y="9937"/>
                  <a:pt x="262880" y="3587"/>
                </a:cubicBezTo>
                <a:cubicBezTo>
                  <a:pt x="261822" y="-2763"/>
                  <a:pt x="257588" y="31633"/>
                  <a:pt x="250180" y="51212"/>
                </a:cubicBezTo>
                <a:cubicBezTo>
                  <a:pt x="242772" y="70791"/>
                  <a:pt x="223722" y="104658"/>
                  <a:pt x="218430" y="121062"/>
                </a:cubicBezTo>
                <a:cubicBezTo>
                  <a:pt x="213138" y="137466"/>
                  <a:pt x="224251" y="148579"/>
                  <a:pt x="218430" y="149637"/>
                </a:cubicBezTo>
                <a:cubicBezTo>
                  <a:pt x="212609" y="150695"/>
                  <a:pt x="195147" y="139583"/>
                  <a:pt x="183505" y="127412"/>
                </a:cubicBezTo>
                <a:cubicBezTo>
                  <a:pt x="171863" y="115241"/>
                  <a:pt x="155459" y="97778"/>
                  <a:pt x="148580" y="76612"/>
                </a:cubicBezTo>
                <a:cubicBezTo>
                  <a:pt x="141701" y="55446"/>
                  <a:pt x="143817" y="4645"/>
                  <a:pt x="142230" y="412"/>
                </a:cubicBezTo>
                <a:cubicBezTo>
                  <a:pt x="140643" y="-3821"/>
                  <a:pt x="133234" y="25283"/>
                  <a:pt x="139055" y="51212"/>
                </a:cubicBezTo>
                <a:cubicBezTo>
                  <a:pt x="144876" y="77141"/>
                  <a:pt x="169747" y="137995"/>
                  <a:pt x="177155" y="155987"/>
                </a:cubicBezTo>
                <a:cubicBezTo>
                  <a:pt x="184563" y="173979"/>
                  <a:pt x="188797" y="163395"/>
                  <a:pt x="183505" y="159162"/>
                </a:cubicBezTo>
                <a:cubicBezTo>
                  <a:pt x="178213" y="154929"/>
                  <a:pt x="150168" y="130058"/>
                  <a:pt x="145405" y="130587"/>
                </a:cubicBezTo>
                <a:cubicBezTo>
                  <a:pt x="140643" y="131116"/>
                  <a:pt x="161809" y="148579"/>
                  <a:pt x="154930" y="162337"/>
                </a:cubicBezTo>
                <a:cubicBezTo>
                  <a:pt x="148051" y="176095"/>
                  <a:pt x="116830" y="218429"/>
                  <a:pt x="104130" y="213137"/>
                </a:cubicBezTo>
                <a:cubicBezTo>
                  <a:pt x="91430" y="207845"/>
                  <a:pt x="82434" y="158633"/>
                  <a:pt x="78730" y="130587"/>
                </a:cubicBezTo>
                <a:cubicBezTo>
                  <a:pt x="75026" y="102541"/>
                  <a:pt x="85609" y="46979"/>
                  <a:pt x="81905" y="44862"/>
                </a:cubicBezTo>
                <a:cubicBezTo>
                  <a:pt x="78201" y="42745"/>
                  <a:pt x="59680" y="99895"/>
                  <a:pt x="56505" y="117887"/>
                </a:cubicBezTo>
                <a:cubicBezTo>
                  <a:pt x="53330" y="135879"/>
                  <a:pt x="58092" y="136408"/>
                  <a:pt x="62855" y="152812"/>
                </a:cubicBezTo>
                <a:cubicBezTo>
                  <a:pt x="67618" y="169216"/>
                  <a:pt x="86138" y="212608"/>
                  <a:pt x="85080" y="216312"/>
                </a:cubicBezTo>
                <a:cubicBezTo>
                  <a:pt x="84022" y="220016"/>
                  <a:pt x="58092" y="175037"/>
                  <a:pt x="56505" y="175037"/>
                </a:cubicBezTo>
                <a:cubicBezTo>
                  <a:pt x="54918" y="175037"/>
                  <a:pt x="82963" y="188266"/>
                  <a:pt x="75555" y="216312"/>
                </a:cubicBezTo>
                <a:cubicBezTo>
                  <a:pt x="68147" y="244358"/>
                  <a:pt x="-15462" y="372416"/>
                  <a:pt x="2530" y="365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069A27DB-09DD-ACE0-906E-CEB0F3F534EF}"/>
              </a:ext>
            </a:extLst>
          </p:cNvPr>
          <p:cNvSpPr/>
          <p:nvPr/>
        </p:nvSpPr>
        <p:spPr>
          <a:xfrm>
            <a:off x="3782941" y="3070211"/>
            <a:ext cx="155271" cy="264326"/>
          </a:xfrm>
          <a:custGeom>
            <a:avLst/>
            <a:gdLst>
              <a:gd name="connsiteX0" fmla="*/ 154059 w 155271"/>
              <a:gd name="connsiteY0" fmla="*/ 14 h 264326"/>
              <a:gd name="connsiteX1" fmla="*/ 93734 w 155271"/>
              <a:gd name="connsiteY1" fmla="*/ 152414 h 264326"/>
              <a:gd name="connsiteX2" fmla="*/ 100084 w 155271"/>
              <a:gd name="connsiteY2" fmla="*/ 200039 h 264326"/>
              <a:gd name="connsiteX3" fmla="*/ 84209 w 155271"/>
              <a:gd name="connsiteY3" fmla="*/ 180989 h 264326"/>
              <a:gd name="connsiteX4" fmla="*/ 1659 w 155271"/>
              <a:gd name="connsiteY4" fmla="*/ 263539 h 264326"/>
              <a:gd name="connsiteX5" fmla="*/ 30234 w 155271"/>
              <a:gd name="connsiteY5" fmla="*/ 215914 h 264326"/>
              <a:gd name="connsiteX6" fmla="*/ 46109 w 155271"/>
              <a:gd name="connsiteY6" fmla="*/ 107964 h 264326"/>
              <a:gd name="connsiteX7" fmla="*/ 30234 w 155271"/>
              <a:gd name="connsiteY7" fmla="*/ 142889 h 264326"/>
              <a:gd name="connsiteX8" fmla="*/ 154059 w 155271"/>
              <a:gd name="connsiteY8" fmla="*/ 14 h 26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271" h="264326">
                <a:moveTo>
                  <a:pt x="154059" y="14"/>
                </a:moveTo>
                <a:cubicBezTo>
                  <a:pt x="164642" y="1602"/>
                  <a:pt x="102730" y="119077"/>
                  <a:pt x="93734" y="152414"/>
                </a:cubicBezTo>
                <a:cubicBezTo>
                  <a:pt x="84738" y="185751"/>
                  <a:pt x="101671" y="195277"/>
                  <a:pt x="100084" y="200039"/>
                </a:cubicBezTo>
                <a:cubicBezTo>
                  <a:pt x="98497" y="204801"/>
                  <a:pt x="100613" y="170406"/>
                  <a:pt x="84209" y="180989"/>
                </a:cubicBezTo>
                <a:cubicBezTo>
                  <a:pt x="67805" y="191572"/>
                  <a:pt x="10655" y="257718"/>
                  <a:pt x="1659" y="263539"/>
                </a:cubicBezTo>
                <a:cubicBezTo>
                  <a:pt x="-7337" y="269360"/>
                  <a:pt x="22826" y="241843"/>
                  <a:pt x="30234" y="215914"/>
                </a:cubicBezTo>
                <a:cubicBezTo>
                  <a:pt x="37642" y="189985"/>
                  <a:pt x="46109" y="120135"/>
                  <a:pt x="46109" y="107964"/>
                </a:cubicBezTo>
                <a:cubicBezTo>
                  <a:pt x="46109" y="95793"/>
                  <a:pt x="15417" y="159822"/>
                  <a:pt x="30234" y="142889"/>
                </a:cubicBezTo>
                <a:cubicBezTo>
                  <a:pt x="45051" y="125956"/>
                  <a:pt x="143476" y="-1574"/>
                  <a:pt x="154059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E2CC2177-ADB8-81A0-10BA-2D512EB7F5D7}"/>
              </a:ext>
            </a:extLst>
          </p:cNvPr>
          <p:cNvSpPr/>
          <p:nvPr/>
        </p:nvSpPr>
        <p:spPr>
          <a:xfrm>
            <a:off x="3733064" y="3035128"/>
            <a:ext cx="166242" cy="260654"/>
          </a:xfrm>
          <a:custGeom>
            <a:avLst/>
            <a:gdLst>
              <a:gd name="connsiteX0" fmla="*/ 115036 w 166242"/>
              <a:gd name="connsiteY0" fmla="*/ 3347 h 260654"/>
              <a:gd name="connsiteX1" fmla="*/ 736 w 166242"/>
              <a:gd name="connsiteY1" fmla="*/ 171622 h 260654"/>
              <a:gd name="connsiteX2" fmla="*/ 64236 w 166242"/>
              <a:gd name="connsiteY2" fmla="*/ 111297 h 260654"/>
              <a:gd name="connsiteX3" fmla="*/ 29311 w 166242"/>
              <a:gd name="connsiteY3" fmla="*/ 181147 h 260654"/>
              <a:gd name="connsiteX4" fmla="*/ 54711 w 166242"/>
              <a:gd name="connsiteY4" fmla="*/ 241472 h 260654"/>
              <a:gd name="connsiteX5" fmla="*/ 38836 w 166242"/>
              <a:gd name="connsiteY5" fmla="*/ 174797 h 260654"/>
              <a:gd name="connsiteX6" fmla="*/ 57886 w 166242"/>
              <a:gd name="connsiteY6" fmla="*/ 260522 h 260654"/>
              <a:gd name="connsiteX7" fmla="*/ 64236 w 166242"/>
              <a:gd name="connsiteY7" fmla="*/ 190672 h 260654"/>
              <a:gd name="connsiteX8" fmla="*/ 162661 w 166242"/>
              <a:gd name="connsiteY8" fmla="*/ 50972 h 260654"/>
              <a:gd name="connsiteX9" fmla="*/ 140436 w 166242"/>
              <a:gd name="connsiteY9" fmla="*/ 57322 h 260654"/>
              <a:gd name="connsiteX10" fmla="*/ 115036 w 166242"/>
              <a:gd name="connsiteY10" fmla="*/ 3347 h 26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242" h="260654">
                <a:moveTo>
                  <a:pt x="115036" y="3347"/>
                </a:moveTo>
                <a:cubicBezTo>
                  <a:pt x="91753" y="22397"/>
                  <a:pt x="9203" y="153630"/>
                  <a:pt x="736" y="171622"/>
                </a:cubicBezTo>
                <a:cubicBezTo>
                  <a:pt x="-7731" y="189614"/>
                  <a:pt x="59474" y="109710"/>
                  <a:pt x="64236" y="111297"/>
                </a:cubicBezTo>
                <a:cubicBezTo>
                  <a:pt x="68998" y="112884"/>
                  <a:pt x="30898" y="159451"/>
                  <a:pt x="29311" y="181147"/>
                </a:cubicBezTo>
                <a:cubicBezTo>
                  <a:pt x="27724" y="202843"/>
                  <a:pt x="53123" y="242530"/>
                  <a:pt x="54711" y="241472"/>
                </a:cubicBezTo>
                <a:cubicBezTo>
                  <a:pt x="56299" y="240414"/>
                  <a:pt x="38307" y="171622"/>
                  <a:pt x="38836" y="174797"/>
                </a:cubicBezTo>
                <a:cubicBezTo>
                  <a:pt x="39365" y="177972"/>
                  <a:pt x="53653" y="257876"/>
                  <a:pt x="57886" y="260522"/>
                </a:cubicBezTo>
                <a:cubicBezTo>
                  <a:pt x="62119" y="263168"/>
                  <a:pt x="46773" y="225597"/>
                  <a:pt x="64236" y="190672"/>
                </a:cubicBezTo>
                <a:cubicBezTo>
                  <a:pt x="81698" y="155747"/>
                  <a:pt x="162661" y="50972"/>
                  <a:pt x="162661" y="50972"/>
                </a:cubicBezTo>
                <a:cubicBezTo>
                  <a:pt x="175361" y="28747"/>
                  <a:pt x="151019" y="62085"/>
                  <a:pt x="140436" y="57322"/>
                </a:cubicBezTo>
                <a:cubicBezTo>
                  <a:pt x="129853" y="52560"/>
                  <a:pt x="138319" y="-15703"/>
                  <a:pt x="115036" y="3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AC358755-1175-10BC-7303-CAF8AD7D6BF4}"/>
              </a:ext>
            </a:extLst>
          </p:cNvPr>
          <p:cNvSpPr/>
          <p:nvPr/>
        </p:nvSpPr>
        <p:spPr>
          <a:xfrm>
            <a:off x="3835181" y="2983637"/>
            <a:ext cx="507501" cy="144833"/>
          </a:xfrm>
          <a:custGeom>
            <a:avLst/>
            <a:gdLst>
              <a:gd name="connsiteX0" fmla="*/ 219 w 507501"/>
              <a:gd name="connsiteY0" fmla="*/ 99288 h 144833"/>
              <a:gd name="connsiteX1" fmla="*/ 200244 w 507501"/>
              <a:gd name="connsiteY1" fmla="*/ 45313 h 144833"/>
              <a:gd name="connsiteX2" fmla="*/ 403444 w 507501"/>
              <a:gd name="connsiteY2" fmla="*/ 83413 h 144833"/>
              <a:gd name="connsiteX3" fmla="*/ 346294 w 507501"/>
              <a:gd name="connsiteY3" fmla="*/ 51663 h 144833"/>
              <a:gd name="connsiteX4" fmla="*/ 505044 w 507501"/>
              <a:gd name="connsiteY4" fmla="*/ 143738 h 144833"/>
              <a:gd name="connsiteX5" fmla="*/ 428844 w 507501"/>
              <a:gd name="connsiteY5" fmla="*/ 96113 h 144833"/>
              <a:gd name="connsiteX6" fmla="*/ 244694 w 507501"/>
              <a:gd name="connsiteY6" fmla="*/ 4038 h 144833"/>
              <a:gd name="connsiteX7" fmla="*/ 92294 w 507501"/>
              <a:gd name="connsiteY7" fmla="*/ 16738 h 144833"/>
              <a:gd name="connsiteX8" fmla="*/ 254219 w 507501"/>
              <a:gd name="connsiteY8" fmla="*/ 19913 h 144833"/>
              <a:gd name="connsiteX9" fmla="*/ 346294 w 507501"/>
              <a:gd name="connsiteY9" fmla="*/ 54838 h 144833"/>
              <a:gd name="connsiteX10" fmla="*/ 219294 w 507501"/>
              <a:gd name="connsiteY10" fmla="*/ 42138 h 144833"/>
              <a:gd name="connsiteX11" fmla="*/ 162144 w 507501"/>
              <a:gd name="connsiteY11" fmla="*/ 38963 h 144833"/>
              <a:gd name="connsiteX12" fmla="*/ 219 w 507501"/>
              <a:gd name="connsiteY12" fmla="*/ 99288 h 144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7501" h="144833">
                <a:moveTo>
                  <a:pt x="219" y="99288"/>
                </a:moveTo>
                <a:cubicBezTo>
                  <a:pt x="6569" y="100346"/>
                  <a:pt x="133040" y="47959"/>
                  <a:pt x="200244" y="45313"/>
                </a:cubicBezTo>
                <a:cubicBezTo>
                  <a:pt x="267448" y="42667"/>
                  <a:pt x="379102" y="82355"/>
                  <a:pt x="403444" y="83413"/>
                </a:cubicBezTo>
                <a:cubicBezTo>
                  <a:pt x="427786" y="84471"/>
                  <a:pt x="329361" y="41609"/>
                  <a:pt x="346294" y="51663"/>
                </a:cubicBezTo>
                <a:cubicBezTo>
                  <a:pt x="363227" y="61717"/>
                  <a:pt x="491286" y="136330"/>
                  <a:pt x="505044" y="143738"/>
                </a:cubicBezTo>
                <a:cubicBezTo>
                  <a:pt x="518802" y="151146"/>
                  <a:pt x="472236" y="119396"/>
                  <a:pt x="428844" y="96113"/>
                </a:cubicBezTo>
                <a:cubicBezTo>
                  <a:pt x="385452" y="72830"/>
                  <a:pt x="300786" y="17267"/>
                  <a:pt x="244694" y="4038"/>
                </a:cubicBezTo>
                <a:cubicBezTo>
                  <a:pt x="188602" y="-9191"/>
                  <a:pt x="90707" y="14092"/>
                  <a:pt x="92294" y="16738"/>
                </a:cubicBezTo>
                <a:cubicBezTo>
                  <a:pt x="93882" y="19384"/>
                  <a:pt x="211886" y="13563"/>
                  <a:pt x="254219" y="19913"/>
                </a:cubicBezTo>
                <a:cubicBezTo>
                  <a:pt x="296552" y="26263"/>
                  <a:pt x="352115" y="51134"/>
                  <a:pt x="346294" y="54838"/>
                </a:cubicBezTo>
                <a:cubicBezTo>
                  <a:pt x="340473" y="58542"/>
                  <a:pt x="249986" y="44784"/>
                  <a:pt x="219294" y="42138"/>
                </a:cubicBezTo>
                <a:cubicBezTo>
                  <a:pt x="188602" y="39492"/>
                  <a:pt x="197069" y="31026"/>
                  <a:pt x="162144" y="38963"/>
                </a:cubicBezTo>
                <a:cubicBezTo>
                  <a:pt x="127219" y="46900"/>
                  <a:pt x="-6131" y="98230"/>
                  <a:pt x="219" y="99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321D10CE-0DCF-57D7-1B8B-4208601F9984}"/>
              </a:ext>
            </a:extLst>
          </p:cNvPr>
          <p:cNvSpPr/>
          <p:nvPr/>
        </p:nvSpPr>
        <p:spPr>
          <a:xfrm>
            <a:off x="4162390" y="3066983"/>
            <a:ext cx="216239" cy="219477"/>
          </a:xfrm>
          <a:custGeom>
            <a:avLst/>
            <a:gdLst>
              <a:gd name="connsiteX0" fmla="*/ 35 w 216239"/>
              <a:gd name="connsiteY0" fmla="*/ 67 h 219477"/>
              <a:gd name="connsiteX1" fmla="*/ 187360 w 216239"/>
              <a:gd name="connsiteY1" fmla="*/ 149292 h 219477"/>
              <a:gd name="connsiteX2" fmla="*/ 203235 w 216239"/>
              <a:gd name="connsiteY2" fmla="*/ 174692 h 219477"/>
              <a:gd name="connsiteX3" fmla="*/ 206410 w 216239"/>
              <a:gd name="connsiteY3" fmla="*/ 219142 h 219477"/>
              <a:gd name="connsiteX4" fmla="*/ 215935 w 216239"/>
              <a:gd name="connsiteY4" fmla="*/ 149292 h 219477"/>
              <a:gd name="connsiteX5" fmla="*/ 193710 w 216239"/>
              <a:gd name="connsiteY5" fmla="*/ 158817 h 219477"/>
              <a:gd name="connsiteX6" fmla="*/ 171485 w 216239"/>
              <a:gd name="connsiteY6" fmla="*/ 130242 h 219477"/>
              <a:gd name="connsiteX7" fmla="*/ 35 w 216239"/>
              <a:gd name="connsiteY7" fmla="*/ 67 h 219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239" h="219477">
                <a:moveTo>
                  <a:pt x="35" y="67"/>
                </a:moveTo>
                <a:cubicBezTo>
                  <a:pt x="2681" y="3242"/>
                  <a:pt x="153493" y="120188"/>
                  <a:pt x="187360" y="149292"/>
                </a:cubicBezTo>
                <a:cubicBezTo>
                  <a:pt x="221227" y="178396"/>
                  <a:pt x="200060" y="163050"/>
                  <a:pt x="203235" y="174692"/>
                </a:cubicBezTo>
                <a:cubicBezTo>
                  <a:pt x="206410" y="186334"/>
                  <a:pt x="204293" y="223375"/>
                  <a:pt x="206410" y="219142"/>
                </a:cubicBezTo>
                <a:cubicBezTo>
                  <a:pt x="208527" y="214909"/>
                  <a:pt x="218052" y="159346"/>
                  <a:pt x="215935" y="149292"/>
                </a:cubicBezTo>
                <a:cubicBezTo>
                  <a:pt x="213818" y="139238"/>
                  <a:pt x="201118" y="161992"/>
                  <a:pt x="193710" y="158817"/>
                </a:cubicBezTo>
                <a:cubicBezTo>
                  <a:pt x="186302" y="155642"/>
                  <a:pt x="197943" y="154054"/>
                  <a:pt x="171485" y="130242"/>
                </a:cubicBezTo>
                <a:cubicBezTo>
                  <a:pt x="145027" y="106430"/>
                  <a:pt x="-2611" y="-3108"/>
                  <a:pt x="35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FE1C50E8-9212-237C-C352-B2DB4AF1D340}"/>
              </a:ext>
            </a:extLst>
          </p:cNvPr>
          <p:cNvSpPr/>
          <p:nvPr/>
        </p:nvSpPr>
        <p:spPr>
          <a:xfrm>
            <a:off x="3880469" y="3044043"/>
            <a:ext cx="355786" cy="239351"/>
          </a:xfrm>
          <a:custGeom>
            <a:avLst/>
            <a:gdLst>
              <a:gd name="connsiteX0" fmla="*/ 2556 w 355786"/>
              <a:gd name="connsiteY0" fmla="*/ 51582 h 239351"/>
              <a:gd name="connsiteX1" fmla="*/ 81931 w 355786"/>
              <a:gd name="connsiteY1" fmla="*/ 54757 h 239351"/>
              <a:gd name="connsiteX2" fmla="*/ 62881 w 355786"/>
              <a:gd name="connsiteY2" fmla="*/ 111907 h 239351"/>
              <a:gd name="connsiteX3" fmla="*/ 100981 w 355786"/>
              <a:gd name="connsiteY3" fmla="*/ 203982 h 239351"/>
              <a:gd name="connsiteX4" fmla="*/ 164481 w 355786"/>
              <a:gd name="connsiteY4" fmla="*/ 229382 h 239351"/>
              <a:gd name="connsiteX5" fmla="*/ 247031 w 355786"/>
              <a:gd name="connsiteY5" fmla="*/ 238907 h 239351"/>
              <a:gd name="connsiteX6" fmla="*/ 301006 w 355786"/>
              <a:gd name="connsiteY6" fmla="*/ 216682 h 239351"/>
              <a:gd name="connsiteX7" fmla="*/ 329581 w 355786"/>
              <a:gd name="connsiteY7" fmla="*/ 178582 h 239351"/>
              <a:gd name="connsiteX8" fmla="*/ 332756 w 355786"/>
              <a:gd name="connsiteY8" fmla="*/ 118257 h 239351"/>
              <a:gd name="connsiteX9" fmla="*/ 329581 w 355786"/>
              <a:gd name="connsiteY9" fmla="*/ 80157 h 239351"/>
              <a:gd name="connsiteX10" fmla="*/ 354981 w 355786"/>
              <a:gd name="connsiteY10" fmla="*/ 86507 h 239351"/>
              <a:gd name="connsiteX11" fmla="*/ 294656 w 355786"/>
              <a:gd name="connsiteY11" fmla="*/ 32532 h 239351"/>
              <a:gd name="connsiteX12" fmla="*/ 193056 w 355786"/>
              <a:gd name="connsiteY12" fmla="*/ 782 h 239351"/>
              <a:gd name="connsiteX13" fmla="*/ 2556 w 355786"/>
              <a:gd name="connsiteY13" fmla="*/ 51582 h 239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5786" h="239351">
                <a:moveTo>
                  <a:pt x="2556" y="51582"/>
                </a:moveTo>
                <a:cubicBezTo>
                  <a:pt x="-15965" y="60578"/>
                  <a:pt x="71877" y="44703"/>
                  <a:pt x="81931" y="54757"/>
                </a:cubicBezTo>
                <a:cubicBezTo>
                  <a:pt x="91985" y="64811"/>
                  <a:pt x="59706" y="87036"/>
                  <a:pt x="62881" y="111907"/>
                </a:cubicBezTo>
                <a:cubicBezTo>
                  <a:pt x="66056" y="136778"/>
                  <a:pt x="84048" y="184403"/>
                  <a:pt x="100981" y="203982"/>
                </a:cubicBezTo>
                <a:cubicBezTo>
                  <a:pt x="117914" y="223561"/>
                  <a:pt x="140139" y="223561"/>
                  <a:pt x="164481" y="229382"/>
                </a:cubicBezTo>
                <a:cubicBezTo>
                  <a:pt x="188823" y="235203"/>
                  <a:pt x="224277" y="241024"/>
                  <a:pt x="247031" y="238907"/>
                </a:cubicBezTo>
                <a:cubicBezTo>
                  <a:pt x="269785" y="236790"/>
                  <a:pt x="287248" y="226736"/>
                  <a:pt x="301006" y="216682"/>
                </a:cubicBezTo>
                <a:cubicBezTo>
                  <a:pt x="314764" y="206628"/>
                  <a:pt x="324289" y="194986"/>
                  <a:pt x="329581" y="178582"/>
                </a:cubicBezTo>
                <a:cubicBezTo>
                  <a:pt x="334873" y="162178"/>
                  <a:pt x="332756" y="134661"/>
                  <a:pt x="332756" y="118257"/>
                </a:cubicBezTo>
                <a:cubicBezTo>
                  <a:pt x="332756" y="101853"/>
                  <a:pt x="325877" y="85449"/>
                  <a:pt x="329581" y="80157"/>
                </a:cubicBezTo>
                <a:cubicBezTo>
                  <a:pt x="333285" y="74865"/>
                  <a:pt x="360802" y="94444"/>
                  <a:pt x="354981" y="86507"/>
                </a:cubicBezTo>
                <a:cubicBezTo>
                  <a:pt x="349160" y="78570"/>
                  <a:pt x="321644" y="46819"/>
                  <a:pt x="294656" y="32532"/>
                </a:cubicBezTo>
                <a:cubicBezTo>
                  <a:pt x="267669" y="18244"/>
                  <a:pt x="239094" y="-4510"/>
                  <a:pt x="193056" y="782"/>
                </a:cubicBezTo>
                <a:cubicBezTo>
                  <a:pt x="147019" y="6074"/>
                  <a:pt x="21077" y="42586"/>
                  <a:pt x="2556" y="515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>
            <a:extLst>
              <a:ext uri="{FF2B5EF4-FFF2-40B4-BE49-F238E27FC236}">
                <a16:creationId xmlns:a16="http://schemas.microsoft.com/office/drawing/2014/main" id="{AF6985BD-502F-8D61-3B6A-5CCCE1BD8C7A}"/>
              </a:ext>
            </a:extLst>
          </p:cNvPr>
          <p:cNvSpPr/>
          <p:nvPr/>
        </p:nvSpPr>
        <p:spPr>
          <a:xfrm>
            <a:off x="4049655" y="3119867"/>
            <a:ext cx="84567" cy="84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月 46">
            <a:extLst>
              <a:ext uri="{FF2B5EF4-FFF2-40B4-BE49-F238E27FC236}">
                <a16:creationId xmlns:a16="http://schemas.microsoft.com/office/drawing/2014/main" id="{11709C72-BA71-3541-905B-346234BA4CAC}"/>
              </a:ext>
            </a:extLst>
          </p:cNvPr>
          <p:cNvSpPr/>
          <p:nvPr/>
        </p:nvSpPr>
        <p:spPr>
          <a:xfrm rot="900000">
            <a:off x="4014037" y="3115460"/>
            <a:ext cx="99688" cy="108252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18EFB7F0-862C-F080-ACF2-7E32254A2802}"/>
              </a:ext>
            </a:extLst>
          </p:cNvPr>
          <p:cNvSpPr/>
          <p:nvPr/>
        </p:nvSpPr>
        <p:spPr>
          <a:xfrm>
            <a:off x="3773042" y="2964133"/>
            <a:ext cx="215461" cy="192871"/>
          </a:xfrm>
          <a:custGeom>
            <a:avLst/>
            <a:gdLst>
              <a:gd name="connsiteX0" fmla="*/ 2033 w 215461"/>
              <a:gd name="connsiteY0" fmla="*/ 191817 h 192871"/>
              <a:gd name="connsiteX1" fmla="*/ 214758 w 215461"/>
              <a:gd name="connsiteY1" fmla="*/ 1317 h 192871"/>
              <a:gd name="connsiteX2" fmla="*/ 71883 w 215461"/>
              <a:gd name="connsiteY2" fmla="*/ 106092 h 192871"/>
              <a:gd name="connsiteX3" fmla="*/ 106808 w 215461"/>
              <a:gd name="connsiteY3" fmla="*/ 77517 h 192871"/>
              <a:gd name="connsiteX4" fmla="*/ 2033 w 215461"/>
              <a:gd name="connsiteY4" fmla="*/ 191817 h 19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461" h="192871">
                <a:moveTo>
                  <a:pt x="2033" y="191817"/>
                </a:moveTo>
                <a:cubicBezTo>
                  <a:pt x="20025" y="179117"/>
                  <a:pt x="203116" y="15604"/>
                  <a:pt x="214758" y="1317"/>
                </a:cubicBezTo>
                <a:cubicBezTo>
                  <a:pt x="226400" y="-12970"/>
                  <a:pt x="89875" y="93392"/>
                  <a:pt x="71883" y="106092"/>
                </a:cubicBezTo>
                <a:cubicBezTo>
                  <a:pt x="53891" y="118792"/>
                  <a:pt x="122683" y="56350"/>
                  <a:pt x="106808" y="77517"/>
                </a:cubicBezTo>
                <a:cubicBezTo>
                  <a:pt x="90933" y="98684"/>
                  <a:pt x="-15959" y="204517"/>
                  <a:pt x="2033" y="1918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634FA057-A7C2-3DBD-7634-7CF7A47055D7}"/>
              </a:ext>
            </a:extLst>
          </p:cNvPr>
          <p:cNvSpPr/>
          <p:nvPr/>
        </p:nvSpPr>
        <p:spPr>
          <a:xfrm>
            <a:off x="4155144" y="2704645"/>
            <a:ext cx="298423" cy="176617"/>
          </a:xfrm>
          <a:custGeom>
            <a:avLst/>
            <a:gdLst>
              <a:gd name="connsiteX0" fmla="*/ 99356 w 298423"/>
              <a:gd name="connsiteY0" fmla="*/ 3630 h 176617"/>
              <a:gd name="connsiteX1" fmla="*/ 289856 w 298423"/>
              <a:gd name="connsiteY1" fmla="*/ 102055 h 176617"/>
              <a:gd name="connsiteX2" fmla="*/ 267631 w 298423"/>
              <a:gd name="connsiteY2" fmla="*/ 83005 h 176617"/>
              <a:gd name="connsiteX3" fmla="*/ 286681 w 298423"/>
              <a:gd name="connsiteY3" fmla="*/ 175080 h 176617"/>
              <a:gd name="connsiteX4" fmla="*/ 270806 w 298423"/>
              <a:gd name="connsiteY4" fmla="*/ 136980 h 176617"/>
              <a:gd name="connsiteX5" fmla="*/ 172381 w 298423"/>
              <a:gd name="connsiteY5" fmla="*/ 89355 h 176617"/>
              <a:gd name="connsiteX6" fmla="*/ 258106 w 298423"/>
              <a:gd name="connsiteY6" fmla="*/ 108405 h 176617"/>
              <a:gd name="connsiteX7" fmla="*/ 248581 w 298423"/>
              <a:gd name="connsiteY7" fmla="*/ 86180 h 176617"/>
              <a:gd name="connsiteX8" fmla="*/ 931 w 298423"/>
              <a:gd name="connsiteY8" fmla="*/ 455 h 176617"/>
              <a:gd name="connsiteX9" fmla="*/ 162856 w 298423"/>
              <a:gd name="connsiteY9" fmla="*/ 51255 h 176617"/>
              <a:gd name="connsiteX10" fmla="*/ 99356 w 298423"/>
              <a:gd name="connsiteY10" fmla="*/ 3630 h 17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8423" h="176617">
                <a:moveTo>
                  <a:pt x="99356" y="3630"/>
                </a:moveTo>
                <a:cubicBezTo>
                  <a:pt x="120523" y="12097"/>
                  <a:pt x="261810" y="88826"/>
                  <a:pt x="289856" y="102055"/>
                </a:cubicBezTo>
                <a:cubicBezTo>
                  <a:pt x="317902" y="115284"/>
                  <a:pt x="268160" y="70834"/>
                  <a:pt x="267631" y="83005"/>
                </a:cubicBezTo>
                <a:cubicBezTo>
                  <a:pt x="267102" y="95176"/>
                  <a:pt x="286152" y="166084"/>
                  <a:pt x="286681" y="175080"/>
                </a:cubicBezTo>
                <a:cubicBezTo>
                  <a:pt x="287210" y="184076"/>
                  <a:pt x="289856" y="151268"/>
                  <a:pt x="270806" y="136980"/>
                </a:cubicBezTo>
                <a:cubicBezTo>
                  <a:pt x="251756" y="122693"/>
                  <a:pt x="174498" y="94117"/>
                  <a:pt x="172381" y="89355"/>
                </a:cubicBezTo>
                <a:cubicBezTo>
                  <a:pt x="170264" y="84593"/>
                  <a:pt x="245406" y="108934"/>
                  <a:pt x="258106" y="108405"/>
                </a:cubicBezTo>
                <a:cubicBezTo>
                  <a:pt x="270806" y="107876"/>
                  <a:pt x="291444" y="104172"/>
                  <a:pt x="248581" y="86180"/>
                </a:cubicBezTo>
                <a:cubicBezTo>
                  <a:pt x="205718" y="68188"/>
                  <a:pt x="15218" y="6276"/>
                  <a:pt x="931" y="455"/>
                </a:cubicBezTo>
                <a:cubicBezTo>
                  <a:pt x="-13356" y="-5366"/>
                  <a:pt x="141160" y="46493"/>
                  <a:pt x="162856" y="51255"/>
                </a:cubicBezTo>
                <a:cubicBezTo>
                  <a:pt x="184552" y="56017"/>
                  <a:pt x="78189" y="-4837"/>
                  <a:pt x="99356" y="3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DB560D85-128C-F80B-46D1-C8B10666BEFD}"/>
              </a:ext>
            </a:extLst>
          </p:cNvPr>
          <p:cNvSpPr/>
          <p:nvPr/>
        </p:nvSpPr>
        <p:spPr>
          <a:xfrm>
            <a:off x="4095611" y="2711402"/>
            <a:ext cx="235714" cy="105206"/>
          </a:xfrm>
          <a:custGeom>
            <a:avLst/>
            <a:gdLst>
              <a:gd name="connsiteX0" fmla="*/ 123964 w 235714"/>
              <a:gd name="connsiteY0" fmla="*/ 48 h 105206"/>
              <a:gd name="connsiteX1" fmla="*/ 212864 w 235714"/>
              <a:gd name="connsiteY1" fmla="*/ 82598 h 105206"/>
              <a:gd name="connsiteX2" fmla="*/ 231914 w 235714"/>
              <a:gd name="connsiteY2" fmla="*/ 98473 h 105206"/>
              <a:gd name="connsiteX3" fmla="*/ 152539 w 235714"/>
              <a:gd name="connsiteY3" fmla="*/ 85773 h 105206"/>
              <a:gd name="connsiteX4" fmla="*/ 139 w 235714"/>
              <a:gd name="connsiteY4" fmla="*/ 60373 h 105206"/>
              <a:gd name="connsiteX5" fmla="*/ 181114 w 235714"/>
              <a:gd name="connsiteY5" fmla="*/ 104823 h 105206"/>
              <a:gd name="connsiteX6" fmla="*/ 168414 w 235714"/>
              <a:gd name="connsiteY6" fmla="*/ 82598 h 105206"/>
              <a:gd name="connsiteX7" fmla="*/ 216039 w 235714"/>
              <a:gd name="connsiteY7" fmla="*/ 95298 h 105206"/>
              <a:gd name="connsiteX8" fmla="*/ 123964 w 235714"/>
              <a:gd name="connsiteY8" fmla="*/ 48 h 10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714" h="105206">
                <a:moveTo>
                  <a:pt x="123964" y="48"/>
                </a:moveTo>
                <a:cubicBezTo>
                  <a:pt x="123435" y="-2069"/>
                  <a:pt x="194872" y="66194"/>
                  <a:pt x="212864" y="82598"/>
                </a:cubicBezTo>
                <a:cubicBezTo>
                  <a:pt x="230856" y="99002"/>
                  <a:pt x="241968" y="97944"/>
                  <a:pt x="231914" y="98473"/>
                </a:cubicBezTo>
                <a:cubicBezTo>
                  <a:pt x="221860" y="99002"/>
                  <a:pt x="152539" y="85773"/>
                  <a:pt x="152539" y="85773"/>
                </a:cubicBezTo>
                <a:cubicBezTo>
                  <a:pt x="113910" y="79423"/>
                  <a:pt x="-4623" y="57198"/>
                  <a:pt x="139" y="60373"/>
                </a:cubicBezTo>
                <a:cubicBezTo>
                  <a:pt x="4901" y="63548"/>
                  <a:pt x="153068" y="101119"/>
                  <a:pt x="181114" y="104823"/>
                </a:cubicBezTo>
                <a:cubicBezTo>
                  <a:pt x="209160" y="108527"/>
                  <a:pt x="162593" y="84186"/>
                  <a:pt x="168414" y="82598"/>
                </a:cubicBezTo>
                <a:cubicBezTo>
                  <a:pt x="174235" y="81011"/>
                  <a:pt x="219743" y="104823"/>
                  <a:pt x="216039" y="95298"/>
                </a:cubicBezTo>
                <a:cubicBezTo>
                  <a:pt x="212335" y="85773"/>
                  <a:pt x="124493" y="2165"/>
                  <a:pt x="123964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E15DCCAA-6ABF-3B8A-23DE-68E9285AC1D6}"/>
              </a:ext>
            </a:extLst>
          </p:cNvPr>
          <p:cNvSpPr/>
          <p:nvPr/>
        </p:nvSpPr>
        <p:spPr>
          <a:xfrm>
            <a:off x="3913541" y="2725390"/>
            <a:ext cx="331862" cy="103538"/>
          </a:xfrm>
          <a:custGeom>
            <a:avLst/>
            <a:gdLst>
              <a:gd name="connsiteX0" fmla="*/ 331434 w 331862"/>
              <a:gd name="connsiteY0" fmla="*/ 103535 h 103538"/>
              <a:gd name="connsiteX1" fmla="*/ 112359 w 331862"/>
              <a:gd name="connsiteY1" fmla="*/ 43210 h 103538"/>
              <a:gd name="connsiteX2" fmla="*/ 1234 w 331862"/>
              <a:gd name="connsiteY2" fmla="*/ 1935 h 103538"/>
              <a:gd name="connsiteX3" fmla="*/ 58384 w 331862"/>
              <a:gd name="connsiteY3" fmla="*/ 11460 h 103538"/>
              <a:gd name="connsiteX4" fmla="*/ 144109 w 331862"/>
              <a:gd name="connsiteY4" fmla="*/ 52735 h 103538"/>
              <a:gd name="connsiteX5" fmla="*/ 191734 w 331862"/>
              <a:gd name="connsiteY5" fmla="*/ 65435 h 103538"/>
              <a:gd name="connsiteX6" fmla="*/ 169509 w 331862"/>
              <a:gd name="connsiteY6" fmla="*/ 46385 h 103538"/>
              <a:gd name="connsiteX7" fmla="*/ 331434 w 331862"/>
              <a:gd name="connsiteY7" fmla="*/ 103535 h 103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1862" h="103538">
                <a:moveTo>
                  <a:pt x="331434" y="103535"/>
                </a:moveTo>
                <a:cubicBezTo>
                  <a:pt x="321909" y="103006"/>
                  <a:pt x="167392" y="60143"/>
                  <a:pt x="112359" y="43210"/>
                </a:cubicBezTo>
                <a:cubicBezTo>
                  <a:pt x="57326" y="26277"/>
                  <a:pt x="10230" y="7227"/>
                  <a:pt x="1234" y="1935"/>
                </a:cubicBezTo>
                <a:cubicBezTo>
                  <a:pt x="-7762" y="-3357"/>
                  <a:pt x="34572" y="2993"/>
                  <a:pt x="58384" y="11460"/>
                </a:cubicBezTo>
                <a:cubicBezTo>
                  <a:pt x="82196" y="19927"/>
                  <a:pt x="121884" y="43739"/>
                  <a:pt x="144109" y="52735"/>
                </a:cubicBezTo>
                <a:cubicBezTo>
                  <a:pt x="166334" y="61731"/>
                  <a:pt x="187501" y="66493"/>
                  <a:pt x="191734" y="65435"/>
                </a:cubicBezTo>
                <a:cubicBezTo>
                  <a:pt x="195967" y="64377"/>
                  <a:pt x="150459" y="41623"/>
                  <a:pt x="169509" y="46385"/>
                </a:cubicBezTo>
                <a:cubicBezTo>
                  <a:pt x="188559" y="51147"/>
                  <a:pt x="340959" y="104064"/>
                  <a:pt x="331434" y="1035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D6725D85-DA0A-9E90-2DCA-2D3942BC62BC}"/>
              </a:ext>
            </a:extLst>
          </p:cNvPr>
          <p:cNvSpPr/>
          <p:nvPr/>
        </p:nvSpPr>
        <p:spPr>
          <a:xfrm>
            <a:off x="4006543" y="2724076"/>
            <a:ext cx="282621" cy="87494"/>
          </a:xfrm>
          <a:custGeom>
            <a:avLst/>
            <a:gdLst>
              <a:gd name="connsiteX0" fmla="*/ 307 w 282621"/>
              <a:gd name="connsiteY0" fmla="*/ 6424 h 87494"/>
              <a:gd name="connsiteX1" fmla="*/ 133657 w 282621"/>
              <a:gd name="connsiteY1" fmla="*/ 6424 h 87494"/>
              <a:gd name="connsiteX2" fmla="*/ 276532 w 282621"/>
              <a:gd name="connsiteY2" fmla="*/ 85799 h 87494"/>
              <a:gd name="connsiteX3" fmla="*/ 247957 w 282621"/>
              <a:gd name="connsiteY3" fmla="*/ 57224 h 87494"/>
              <a:gd name="connsiteX4" fmla="*/ 171757 w 282621"/>
              <a:gd name="connsiteY4" fmla="*/ 15949 h 87494"/>
              <a:gd name="connsiteX5" fmla="*/ 238432 w 282621"/>
              <a:gd name="connsiteY5" fmla="*/ 74 h 87494"/>
              <a:gd name="connsiteX6" fmla="*/ 171757 w 282621"/>
              <a:gd name="connsiteY6" fmla="*/ 9599 h 87494"/>
              <a:gd name="connsiteX7" fmla="*/ 307 w 282621"/>
              <a:gd name="connsiteY7" fmla="*/ 6424 h 87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621" h="87494">
                <a:moveTo>
                  <a:pt x="307" y="6424"/>
                </a:moveTo>
                <a:cubicBezTo>
                  <a:pt x="-6043" y="5895"/>
                  <a:pt x="87619" y="-6805"/>
                  <a:pt x="133657" y="6424"/>
                </a:cubicBezTo>
                <a:cubicBezTo>
                  <a:pt x="179695" y="19653"/>
                  <a:pt x="257482" y="77332"/>
                  <a:pt x="276532" y="85799"/>
                </a:cubicBezTo>
                <a:cubicBezTo>
                  <a:pt x="295582" y="94266"/>
                  <a:pt x="265419" y="68866"/>
                  <a:pt x="247957" y="57224"/>
                </a:cubicBezTo>
                <a:cubicBezTo>
                  <a:pt x="230495" y="45582"/>
                  <a:pt x="173345" y="25474"/>
                  <a:pt x="171757" y="15949"/>
                </a:cubicBezTo>
                <a:cubicBezTo>
                  <a:pt x="170170" y="6424"/>
                  <a:pt x="238432" y="1132"/>
                  <a:pt x="238432" y="74"/>
                </a:cubicBezTo>
                <a:cubicBezTo>
                  <a:pt x="238432" y="-984"/>
                  <a:pt x="205094" y="9599"/>
                  <a:pt x="171757" y="9599"/>
                </a:cubicBezTo>
                <a:cubicBezTo>
                  <a:pt x="138420" y="9599"/>
                  <a:pt x="6657" y="6953"/>
                  <a:pt x="307" y="64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DD459F76-F5C7-AD2B-A22D-DB33A6112BA4}"/>
              </a:ext>
            </a:extLst>
          </p:cNvPr>
          <p:cNvSpPr/>
          <p:nvPr/>
        </p:nvSpPr>
        <p:spPr>
          <a:xfrm>
            <a:off x="3809560" y="2739719"/>
            <a:ext cx="310670" cy="77748"/>
          </a:xfrm>
          <a:custGeom>
            <a:avLst/>
            <a:gdLst>
              <a:gd name="connsiteX0" fmla="*/ 308415 w 310670"/>
              <a:gd name="connsiteY0" fmla="*/ 76506 h 77748"/>
              <a:gd name="connsiteX1" fmla="*/ 25840 w 310670"/>
              <a:gd name="connsiteY1" fmla="*/ 306 h 77748"/>
              <a:gd name="connsiteX2" fmla="*/ 181415 w 310670"/>
              <a:gd name="connsiteY2" fmla="*/ 47931 h 77748"/>
              <a:gd name="connsiteX3" fmla="*/ 168715 w 310670"/>
              <a:gd name="connsiteY3" fmla="*/ 66981 h 77748"/>
              <a:gd name="connsiteX4" fmla="*/ 440 w 310670"/>
              <a:gd name="connsiteY4" fmla="*/ 66981 h 77748"/>
              <a:gd name="connsiteX5" fmla="*/ 225865 w 310670"/>
              <a:gd name="connsiteY5" fmla="*/ 76506 h 77748"/>
              <a:gd name="connsiteX6" fmla="*/ 162365 w 310670"/>
              <a:gd name="connsiteY6" fmla="*/ 35231 h 77748"/>
              <a:gd name="connsiteX7" fmla="*/ 308415 w 310670"/>
              <a:gd name="connsiteY7" fmla="*/ 76506 h 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0670" h="77748">
                <a:moveTo>
                  <a:pt x="308415" y="76506"/>
                </a:moveTo>
                <a:cubicBezTo>
                  <a:pt x="285661" y="70685"/>
                  <a:pt x="47007" y="5068"/>
                  <a:pt x="25840" y="306"/>
                </a:cubicBezTo>
                <a:cubicBezTo>
                  <a:pt x="4673" y="-4456"/>
                  <a:pt x="181415" y="47931"/>
                  <a:pt x="181415" y="47931"/>
                </a:cubicBezTo>
                <a:cubicBezTo>
                  <a:pt x="205227" y="59043"/>
                  <a:pt x="198878" y="63806"/>
                  <a:pt x="168715" y="66981"/>
                </a:cubicBezTo>
                <a:cubicBezTo>
                  <a:pt x="138552" y="70156"/>
                  <a:pt x="-9085" y="65393"/>
                  <a:pt x="440" y="66981"/>
                </a:cubicBezTo>
                <a:cubicBezTo>
                  <a:pt x="9965" y="68568"/>
                  <a:pt x="198877" y="81798"/>
                  <a:pt x="225865" y="76506"/>
                </a:cubicBezTo>
                <a:cubicBezTo>
                  <a:pt x="252852" y="71214"/>
                  <a:pt x="150194" y="35760"/>
                  <a:pt x="162365" y="35231"/>
                </a:cubicBezTo>
                <a:cubicBezTo>
                  <a:pt x="174536" y="34702"/>
                  <a:pt x="331169" y="82327"/>
                  <a:pt x="308415" y="76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9CEEAC81-0712-739D-4061-1A2CD596269E}"/>
              </a:ext>
            </a:extLst>
          </p:cNvPr>
          <p:cNvSpPr/>
          <p:nvPr/>
        </p:nvSpPr>
        <p:spPr>
          <a:xfrm>
            <a:off x="3657302" y="2733582"/>
            <a:ext cx="279800" cy="174742"/>
          </a:xfrm>
          <a:custGeom>
            <a:avLst/>
            <a:gdLst>
              <a:gd name="connsiteX0" fmla="*/ 298 w 279800"/>
              <a:gd name="connsiteY0" fmla="*/ 174718 h 174742"/>
              <a:gd name="connsiteX1" fmla="*/ 187623 w 279800"/>
              <a:gd name="connsiteY1" fmla="*/ 9618 h 174742"/>
              <a:gd name="connsiteX2" fmla="*/ 168573 w 279800"/>
              <a:gd name="connsiteY2" fmla="*/ 22318 h 174742"/>
              <a:gd name="connsiteX3" fmla="*/ 232073 w 279800"/>
              <a:gd name="connsiteY3" fmla="*/ 44543 h 174742"/>
              <a:gd name="connsiteX4" fmla="*/ 279698 w 279800"/>
              <a:gd name="connsiteY4" fmla="*/ 66768 h 174742"/>
              <a:gd name="connsiteX5" fmla="*/ 219373 w 279800"/>
              <a:gd name="connsiteY5" fmla="*/ 38193 h 174742"/>
              <a:gd name="connsiteX6" fmla="*/ 149523 w 279800"/>
              <a:gd name="connsiteY6" fmla="*/ 73118 h 174742"/>
              <a:gd name="connsiteX7" fmla="*/ 190798 w 279800"/>
              <a:gd name="connsiteY7" fmla="*/ 22318 h 174742"/>
              <a:gd name="connsiteX8" fmla="*/ 111423 w 279800"/>
              <a:gd name="connsiteY8" fmla="*/ 63593 h 174742"/>
              <a:gd name="connsiteX9" fmla="*/ 143173 w 279800"/>
              <a:gd name="connsiteY9" fmla="*/ 22318 h 174742"/>
              <a:gd name="connsiteX10" fmla="*/ 298 w 279800"/>
              <a:gd name="connsiteY10" fmla="*/ 174718 h 174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9800" h="174742">
                <a:moveTo>
                  <a:pt x="298" y="174718"/>
                </a:moveTo>
                <a:cubicBezTo>
                  <a:pt x="7706" y="172601"/>
                  <a:pt x="187623" y="9618"/>
                  <a:pt x="187623" y="9618"/>
                </a:cubicBezTo>
                <a:cubicBezTo>
                  <a:pt x="215669" y="-15782"/>
                  <a:pt x="161165" y="16497"/>
                  <a:pt x="168573" y="22318"/>
                </a:cubicBezTo>
                <a:cubicBezTo>
                  <a:pt x="175981" y="28139"/>
                  <a:pt x="213552" y="37135"/>
                  <a:pt x="232073" y="44543"/>
                </a:cubicBezTo>
                <a:cubicBezTo>
                  <a:pt x="250594" y="51951"/>
                  <a:pt x="281815" y="67826"/>
                  <a:pt x="279698" y="66768"/>
                </a:cubicBezTo>
                <a:cubicBezTo>
                  <a:pt x="277581" y="65710"/>
                  <a:pt x="241069" y="37135"/>
                  <a:pt x="219373" y="38193"/>
                </a:cubicBezTo>
                <a:cubicBezTo>
                  <a:pt x="197677" y="39251"/>
                  <a:pt x="154285" y="75764"/>
                  <a:pt x="149523" y="73118"/>
                </a:cubicBezTo>
                <a:cubicBezTo>
                  <a:pt x="144761" y="70472"/>
                  <a:pt x="197148" y="23905"/>
                  <a:pt x="190798" y="22318"/>
                </a:cubicBezTo>
                <a:cubicBezTo>
                  <a:pt x="184448" y="20730"/>
                  <a:pt x="119360" y="63593"/>
                  <a:pt x="111423" y="63593"/>
                </a:cubicBezTo>
                <a:cubicBezTo>
                  <a:pt x="103486" y="63593"/>
                  <a:pt x="160635" y="5385"/>
                  <a:pt x="143173" y="22318"/>
                </a:cubicBezTo>
                <a:cubicBezTo>
                  <a:pt x="125711" y="39251"/>
                  <a:pt x="-7110" y="176835"/>
                  <a:pt x="298" y="174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6E5FE104-2B49-EB01-2B4F-3174B717EB03}"/>
              </a:ext>
            </a:extLst>
          </p:cNvPr>
          <p:cNvSpPr/>
          <p:nvPr/>
        </p:nvSpPr>
        <p:spPr>
          <a:xfrm>
            <a:off x="3674282" y="2751299"/>
            <a:ext cx="245725" cy="174193"/>
          </a:xfrm>
          <a:custGeom>
            <a:avLst/>
            <a:gdLst>
              <a:gd name="connsiteX0" fmla="*/ 2368 w 245725"/>
              <a:gd name="connsiteY0" fmla="*/ 172876 h 174193"/>
              <a:gd name="connsiteX1" fmla="*/ 240493 w 245725"/>
              <a:gd name="connsiteY1" fmla="*/ 4601 h 174193"/>
              <a:gd name="connsiteX2" fmla="*/ 157943 w 245725"/>
              <a:gd name="connsiteY2" fmla="*/ 52226 h 174193"/>
              <a:gd name="connsiteX3" fmla="*/ 53168 w 245725"/>
              <a:gd name="connsiteY3" fmla="*/ 103026 h 174193"/>
              <a:gd name="connsiteX4" fmla="*/ 113493 w 245725"/>
              <a:gd name="connsiteY4" fmla="*/ 83976 h 174193"/>
              <a:gd name="connsiteX5" fmla="*/ 2368 w 245725"/>
              <a:gd name="connsiteY5" fmla="*/ 172876 h 174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725" h="174193">
                <a:moveTo>
                  <a:pt x="2368" y="172876"/>
                </a:moveTo>
                <a:cubicBezTo>
                  <a:pt x="23535" y="159647"/>
                  <a:pt x="214564" y="24709"/>
                  <a:pt x="240493" y="4601"/>
                </a:cubicBezTo>
                <a:cubicBezTo>
                  <a:pt x="266422" y="-15507"/>
                  <a:pt x="189164" y="35822"/>
                  <a:pt x="157943" y="52226"/>
                </a:cubicBezTo>
                <a:cubicBezTo>
                  <a:pt x="126722" y="68630"/>
                  <a:pt x="60576" y="97734"/>
                  <a:pt x="53168" y="103026"/>
                </a:cubicBezTo>
                <a:cubicBezTo>
                  <a:pt x="45760" y="108318"/>
                  <a:pt x="118255" y="72334"/>
                  <a:pt x="113493" y="83976"/>
                </a:cubicBezTo>
                <a:cubicBezTo>
                  <a:pt x="108731" y="95618"/>
                  <a:pt x="-18799" y="186105"/>
                  <a:pt x="2368" y="1728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2B79AAAF-F50D-5EDF-34DB-1502E71B9A0B}"/>
              </a:ext>
            </a:extLst>
          </p:cNvPr>
          <p:cNvSpPr/>
          <p:nvPr/>
        </p:nvSpPr>
        <p:spPr>
          <a:xfrm>
            <a:off x="4684140" y="2738931"/>
            <a:ext cx="46674" cy="317619"/>
          </a:xfrm>
          <a:custGeom>
            <a:avLst/>
            <a:gdLst>
              <a:gd name="connsiteX0" fmla="*/ 46610 w 46674"/>
              <a:gd name="connsiteY0" fmla="*/ 1094 h 317619"/>
              <a:gd name="connsiteX1" fmla="*/ 2160 w 46674"/>
              <a:gd name="connsiteY1" fmla="*/ 309069 h 317619"/>
              <a:gd name="connsiteX2" fmla="*/ 11685 w 46674"/>
              <a:gd name="connsiteY2" fmla="*/ 210644 h 317619"/>
              <a:gd name="connsiteX3" fmla="*/ 46610 w 46674"/>
              <a:gd name="connsiteY3" fmla="*/ 1094 h 31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74" h="317619">
                <a:moveTo>
                  <a:pt x="46610" y="1094"/>
                </a:moveTo>
                <a:cubicBezTo>
                  <a:pt x="45023" y="17498"/>
                  <a:pt x="7981" y="274144"/>
                  <a:pt x="2160" y="309069"/>
                </a:cubicBezTo>
                <a:cubicBezTo>
                  <a:pt x="-3661" y="343994"/>
                  <a:pt x="3218" y="264090"/>
                  <a:pt x="11685" y="210644"/>
                </a:cubicBezTo>
                <a:cubicBezTo>
                  <a:pt x="20152" y="157198"/>
                  <a:pt x="48197" y="-15310"/>
                  <a:pt x="46610" y="10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8996CC78-BC15-3E3B-3816-9AFE6BBB603A}"/>
              </a:ext>
            </a:extLst>
          </p:cNvPr>
          <p:cNvSpPr/>
          <p:nvPr/>
        </p:nvSpPr>
        <p:spPr>
          <a:xfrm>
            <a:off x="4669677" y="2864170"/>
            <a:ext cx="96199" cy="626378"/>
          </a:xfrm>
          <a:custGeom>
            <a:avLst/>
            <a:gdLst>
              <a:gd name="connsiteX0" fmla="*/ 92823 w 96199"/>
              <a:gd name="connsiteY0" fmla="*/ 9205 h 626378"/>
              <a:gd name="connsiteX1" fmla="*/ 67423 w 96199"/>
              <a:gd name="connsiteY1" fmla="*/ 615630 h 626378"/>
              <a:gd name="connsiteX2" fmla="*/ 73773 w 96199"/>
              <a:gd name="connsiteY2" fmla="*/ 412430 h 626378"/>
              <a:gd name="connsiteX3" fmla="*/ 748 w 96199"/>
              <a:gd name="connsiteY3" fmla="*/ 612455 h 626378"/>
              <a:gd name="connsiteX4" fmla="*/ 35673 w 96199"/>
              <a:gd name="connsiteY4" fmla="*/ 475930 h 626378"/>
              <a:gd name="connsiteX5" fmla="*/ 32498 w 96199"/>
              <a:gd name="connsiteY5" fmla="*/ 472755 h 626378"/>
              <a:gd name="connsiteX6" fmla="*/ 67423 w 96199"/>
              <a:gd name="connsiteY6" fmla="*/ 428305 h 626378"/>
              <a:gd name="connsiteX7" fmla="*/ 76948 w 96199"/>
              <a:gd name="connsiteY7" fmla="*/ 279080 h 626378"/>
              <a:gd name="connsiteX8" fmla="*/ 67423 w 96199"/>
              <a:gd name="connsiteY8" fmla="*/ 352105 h 626378"/>
              <a:gd name="connsiteX9" fmla="*/ 92823 w 96199"/>
              <a:gd name="connsiteY9" fmla="*/ 253680 h 626378"/>
              <a:gd name="connsiteX10" fmla="*/ 92823 w 96199"/>
              <a:gd name="connsiteY10" fmla="*/ 9205 h 62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199" h="626378">
                <a:moveTo>
                  <a:pt x="92823" y="9205"/>
                </a:moveTo>
                <a:cubicBezTo>
                  <a:pt x="88590" y="69530"/>
                  <a:pt x="70598" y="548426"/>
                  <a:pt x="67423" y="615630"/>
                </a:cubicBezTo>
                <a:cubicBezTo>
                  <a:pt x="64248" y="682834"/>
                  <a:pt x="84885" y="412959"/>
                  <a:pt x="73773" y="412430"/>
                </a:cubicBezTo>
                <a:cubicBezTo>
                  <a:pt x="62661" y="411901"/>
                  <a:pt x="7098" y="601872"/>
                  <a:pt x="748" y="612455"/>
                </a:cubicBezTo>
                <a:cubicBezTo>
                  <a:pt x="-5602" y="623038"/>
                  <a:pt x="30381" y="499213"/>
                  <a:pt x="35673" y="475930"/>
                </a:cubicBezTo>
                <a:cubicBezTo>
                  <a:pt x="40965" y="452647"/>
                  <a:pt x="27206" y="480692"/>
                  <a:pt x="32498" y="472755"/>
                </a:cubicBezTo>
                <a:cubicBezTo>
                  <a:pt x="37790" y="464818"/>
                  <a:pt x="60015" y="460584"/>
                  <a:pt x="67423" y="428305"/>
                </a:cubicBezTo>
                <a:cubicBezTo>
                  <a:pt x="74831" y="396026"/>
                  <a:pt x="76948" y="291780"/>
                  <a:pt x="76948" y="279080"/>
                </a:cubicBezTo>
                <a:cubicBezTo>
                  <a:pt x="76948" y="266380"/>
                  <a:pt x="64777" y="356338"/>
                  <a:pt x="67423" y="352105"/>
                </a:cubicBezTo>
                <a:cubicBezTo>
                  <a:pt x="70069" y="347872"/>
                  <a:pt x="88061" y="304480"/>
                  <a:pt x="92823" y="253680"/>
                </a:cubicBezTo>
                <a:cubicBezTo>
                  <a:pt x="97585" y="202880"/>
                  <a:pt x="97056" y="-51120"/>
                  <a:pt x="92823" y="9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8555CDDE-6A67-F93D-4F79-32C826C3581B}"/>
              </a:ext>
            </a:extLst>
          </p:cNvPr>
          <p:cNvSpPr/>
          <p:nvPr/>
        </p:nvSpPr>
        <p:spPr>
          <a:xfrm>
            <a:off x="4581342" y="3524248"/>
            <a:ext cx="101910" cy="400074"/>
          </a:xfrm>
          <a:custGeom>
            <a:avLst/>
            <a:gdLst>
              <a:gd name="connsiteX0" fmla="*/ 101783 w 101910"/>
              <a:gd name="connsiteY0" fmla="*/ 2 h 400074"/>
              <a:gd name="connsiteX1" fmla="*/ 54158 w 101910"/>
              <a:gd name="connsiteY1" fmla="*/ 120652 h 400074"/>
              <a:gd name="connsiteX2" fmla="*/ 9708 w 101910"/>
              <a:gd name="connsiteY2" fmla="*/ 244477 h 400074"/>
              <a:gd name="connsiteX3" fmla="*/ 12883 w 101910"/>
              <a:gd name="connsiteY3" fmla="*/ 228602 h 400074"/>
              <a:gd name="connsiteX4" fmla="*/ 183 w 101910"/>
              <a:gd name="connsiteY4" fmla="*/ 400052 h 400074"/>
              <a:gd name="connsiteX5" fmla="*/ 6533 w 101910"/>
              <a:gd name="connsiteY5" fmla="*/ 215902 h 400074"/>
              <a:gd name="connsiteX6" fmla="*/ 22408 w 101910"/>
              <a:gd name="connsiteY6" fmla="*/ 193677 h 400074"/>
              <a:gd name="connsiteX7" fmla="*/ 66858 w 101910"/>
              <a:gd name="connsiteY7" fmla="*/ 123827 h 400074"/>
              <a:gd name="connsiteX8" fmla="*/ 101783 w 101910"/>
              <a:gd name="connsiteY8" fmla="*/ 2 h 4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910" h="400074">
                <a:moveTo>
                  <a:pt x="101783" y="2"/>
                </a:moveTo>
                <a:cubicBezTo>
                  <a:pt x="99666" y="-527"/>
                  <a:pt x="69504" y="79906"/>
                  <a:pt x="54158" y="120652"/>
                </a:cubicBezTo>
                <a:cubicBezTo>
                  <a:pt x="38812" y="161398"/>
                  <a:pt x="9708" y="244477"/>
                  <a:pt x="9708" y="244477"/>
                </a:cubicBezTo>
                <a:cubicBezTo>
                  <a:pt x="2829" y="262469"/>
                  <a:pt x="14470" y="202673"/>
                  <a:pt x="12883" y="228602"/>
                </a:cubicBezTo>
                <a:cubicBezTo>
                  <a:pt x="11295" y="254531"/>
                  <a:pt x="1241" y="402169"/>
                  <a:pt x="183" y="400052"/>
                </a:cubicBezTo>
                <a:cubicBezTo>
                  <a:pt x="-875" y="397935"/>
                  <a:pt x="2829" y="250298"/>
                  <a:pt x="6533" y="215902"/>
                </a:cubicBezTo>
                <a:cubicBezTo>
                  <a:pt x="10237" y="181506"/>
                  <a:pt x="12354" y="209023"/>
                  <a:pt x="22408" y="193677"/>
                </a:cubicBezTo>
                <a:cubicBezTo>
                  <a:pt x="32462" y="178331"/>
                  <a:pt x="54687" y="150815"/>
                  <a:pt x="66858" y="123827"/>
                </a:cubicBezTo>
                <a:cubicBezTo>
                  <a:pt x="79029" y="96840"/>
                  <a:pt x="103900" y="531"/>
                  <a:pt x="10178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D3258F58-D913-CFEC-AC57-0CBF5B6E711E}"/>
              </a:ext>
            </a:extLst>
          </p:cNvPr>
          <p:cNvSpPr/>
          <p:nvPr/>
        </p:nvSpPr>
        <p:spPr>
          <a:xfrm>
            <a:off x="4759310" y="2841481"/>
            <a:ext cx="36710" cy="679597"/>
          </a:xfrm>
          <a:custGeom>
            <a:avLst/>
            <a:gdLst>
              <a:gd name="connsiteX0" fmla="*/ 34940 w 36710"/>
              <a:gd name="connsiteY0" fmla="*/ 144 h 679597"/>
              <a:gd name="connsiteX1" fmla="*/ 34940 w 36710"/>
              <a:gd name="connsiteY1" fmla="*/ 270019 h 679597"/>
              <a:gd name="connsiteX2" fmla="*/ 12715 w 36710"/>
              <a:gd name="connsiteY2" fmla="*/ 425594 h 679597"/>
              <a:gd name="connsiteX3" fmla="*/ 15890 w 36710"/>
              <a:gd name="connsiteY3" fmla="*/ 365269 h 679597"/>
              <a:gd name="connsiteX4" fmla="*/ 15 w 36710"/>
              <a:gd name="connsiteY4" fmla="*/ 679594 h 679597"/>
              <a:gd name="connsiteX5" fmla="*/ 12715 w 36710"/>
              <a:gd name="connsiteY5" fmla="*/ 358919 h 679597"/>
              <a:gd name="connsiteX6" fmla="*/ 12715 w 36710"/>
              <a:gd name="connsiteY6" fmla="*/ 371619 h 679597"/>
              <a:gd name="connsiteX7" fmla="*/ 31765 w 36710"/>
              <a:gd name="connsiteY7" fmla="*/ 308119 h 679597"/>
              <a:gd name="connsiteX8" fmla="*/ 34940 w 36710"/>
              <a:gd name="connsiteY8" fmla="*/ 144 h 679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10" h="679597">
                <a:moveTo>
                  <a:pt x="34940" y="144"/>
                </a:moveTo>
                <a:cubicBezTo>
                  <a:pt x="35469" y="-6206"/>
                  <a:pt x="38644" y="199111"/>
                  <a:pt x="34940" y="270019"/>
                </a:cubicBezTo>
                <a:cubicBezTo>
                  <a:pt x="31236" y="340927"/>
                  <a:pt x="15890" y="409719"/>
                  <a:pt x="12715" y="425594"/>
                </a:cubicBezTo>
                <a:cubicBezTo>
                  <a:pt x="9540" y="441469"/>
                  <a:pt x="18007" y="322936"/>
                  <a:pt x="15890" y="365269"/>
                </a:cubicBezTo>
                <a:cubicBezTo>
                  <a:pt x="13773" y="407602"/>
                  <a:pt x="544" y="680652"/>
                  <a:pt x="15" y="679594"/>
                </a:cubicBezTo>
                <a:cubicBezTo>
                  <a:pt x="-514" y="678536"/>
                  <a:pt x="12715" y="358919"/>
                  <a:pt x="12715" y="358919"/>
                </a:cubicBezTo>
                <a:cubicBezTo>
                  <a:pt x="14832" y="307590"/>
                  <a:pt x="9540" y="380086"/>
                  <a:pt x="12715" y="371619"/>
                </a:cubicBezTo>
                <a:cubicBezTo>
                  <a:pt x="15890" y="363152"/>
                  <a:pt x="28590" y="365269"/>
                  <a:pt x="31765" y="308119"/>
                </a:cubicBezTo>
                <a:cubicBezTo>
                  <a:pt x="34940" y="250969"/>
                  <a:pt x="34411" y="6494"/>
                  <a:pt x="34940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645F70CD-AB95-CA80-53B9-4E379C54E223}"/>
              </a:ext>
            </a:extLst>
          </p:cNvPr>
          <p:cNvSpPr/>
          <p:nvPr/>
        </p:nvSpPr>
        <p:spPr>
          <a:xfrm>
            <a:off x="4619607" y="3016120"/>
            <a:ext cx="107968" cy="673813"/>
          </a:xfrm>
          <a:custGeom>
            <a:avLst/>
            <a:gdLst>
              <a:gd name="connsiteX0" fmla="*/ 107968 w 107968"/>
              <a:gd name="connsiteY0" fmla="*/ 130 h 673813"/>
              <a:gd name="connsiteX1" fmla="*/ 57168 w 107968"/>
              <a:gd name="connsiteY1" fmla="*/ 330330 h 673813"/>
              <a:gd name="connsiteX2" fmla="*/ 44468 w 107968"/>
              <a:gd name="connsiteY2" fmla="*/ 482730 h 673813"/>
              <a:gd name="connsiteX3" fmla="*/ 50818 w 107968"/>
              <a:gd name="connsiteY3" fmla="*/ 384305 h 673813"/>
              <a:gd name="connsiteX4" fmla="*/ 18 w 107968"/>
              <a:gd name="connsiteY4" fmla="*/ 673230 h 673813"/>
              <a:gd name="connsiteX5" fmla="*/ 57168 w 107968"/>
              <a:gd name="connsiteY5" fmla="*/ 295405 h 673813"/>
              <a:gd name="connsiteX6" fmla="*/ 107968 w 107968"/>
              <a:gd name="connsiteY6" fmla="*/ 130 h 67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968" h="673813">
                <a:moveTo>
                  <a:pt x="107968" y="130"/>
                </a:moveTo>
                <a:cubicBezTo>
                  <a:pt x="107968" y="5951"/>
                  <a:pt x="67751" y="249897"/>
                  <a:pt x="57168" y="330330"/>
                </a:cubicBezTo>
                <a:cubicBezTo>
                  <a:pt x="46585" y="410763"/>
                  <a:pt x="45526" y="473734"/>
                  <a:pt x="44468" y="482730"/>
                </a:cubicBezTo>
                <a:cubicBezTo>
                  <a:pt x="43410" y="491726"/>
                  <a:pt x="58226" y="352555"/>
                  <a:pt x="50818" y="384305"/>
                </a:cubicBezTo>
                <a:cubicBezTo>
                  <a:pt x="43410" y="416055"/>
                  <a:pt x="-1040" y="688047"/>
                  <a:pt x="18" y="673230"/>
                </a:cubicBezTo>
                <a:cubicBezTo>
                  <a:pt x="1076" y="658413"/>
                  <a:pt x="41822" y="406001"/>
                  <a:pt x="57168" y="295405"/>
                </a:cubicBezTo>
                <a:cubicBezTo>
                  <a:pt x="72514" y="184809"/>
                  <a:pt x="107968" y="-5691"/>
                  <a:pt x="107968" y="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D54AA505-4C0B-73A9-96FA-0C4671F51EE5}"/>
              </a:ext>
            </a:extLst>
          </p:cNvPr>
          <p:cNvSpPr/>
          <p:nvPr/>
        </p:nvSpPr>
        <p:spPr>
          <a:xfrm>
            <a:off x="4663833" y="2818415"/>
            <a:ext cx="9767" cy="372895"/>
          </a:xfrm>
          <a:custGeom>
            <a:avLst/>
            <a:gdLst>
              <a:gd name="connsiteX0" fmla="*/ 3417 w 9767"/>
              <a:gd name="connsiteY0" fmla="*/ 4160 h 372895"/>
              <a:gd name="connsiteX1" fmla="*/ 242 w 9767"/>
              <a:gd name="connsiteY1" fmla="*/ 369285 h 372895"/>
              <a:gd name="connsiteX2" fmla="*/ 9767 w 9767"/>
              <a:gd name="connsiteY2" fmla="*/ 181960 h 372895"/>
              <a:gd name="connsiteX3" fmla="*/ 3417 w 9767"/>
              <a:gd name="connsiteY3" fmla="*/ 4160 h 37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7" h="372895">
                <a:moveTo>
                  <a:pt x="3417" y="4160"/>
                </a:moveTo>
                <a:cubicBezTo>
                  <a:pt x="1830" y="35381"/>
                  <a:pt x="-816" y="339652"/>
                  <a:pt x="242" y="369285"/>
                </a:cubicBezTo>
                <a:cubicBezTo>
                  <a:pt x="1300" y="398918"/>
                  <a:pt x="9767" y="238052"/>
                  <a:pt x="9767" y="181960"/>
                </a:cubicBezTo>
                <a:cubicBezTo>
                  <a:pt x="9767" y="125868"/>
                  <a:pt x="5004" y="-27061"/>
                  <a:pt x="3417" y="4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15BBE75F-AB3B-BAB9-041D-A879DC2C9A7B}"/>
              </a:ext>
            </a:extLst>
          </p:cNvPr>
          <p:cNvSpPr/>
          <p:nvPr/>
        </p:nvSpPr>
        <p:spPr>
          <a:xfrm>
            <a:off x="4596587" y="3682095"/>
            <a:ext cx="139198" cy="255611"/>
          </a:xfrm>
          <a:custGeom>
            <a:avLst/>
            <a:gdLst>
              <a:gd name="connsiteX0" fmla="*/ 38913 w 139198"/>
              <a:gd name="connsiteY0" fmla="*/ 905 h 255611"/>
              <a:gd name="connsiteX1" fmla="*/ 67488 w 139198"/>
              <a:gd name="connsiteY1" fmla="*/ 105680 h 255611"/>
              <a:gd name="connsiteX2" fmla="*/ 26213 w 139198"/>
              <a:gd name="connsiteY2" fmla="*/ 178705 h 255611"/>
              <a:gd name="connsiteX3" fmla="*/ 38913 w 139198"/>
              <a:gd name="connsiteY3" fmla="*/ 207280 h 255611"/>
              <a:gd name="connsiteX4" fmla="*/ 7163 w 139198"/>
              <a:gd name="connsiteY4" fmla="*/ 226330 h 255611"/>
              <a:gd name="connsiteX5" fmla="*/ 10338 w 139198"/>
              <a:gd name="connsiteY5" fmla="*/ 254905 h 255611"/>
              <a:gd name="connsiteX6" fmla="*/ 29388 w 139198"/>
              <a:gd name="connsiteY6" fmla="*/ 194580 h 255611"/>
              <a:gd name="connsiteX7" fmla="*/ 813 w 139198"/>
              <a:gd name="connsiteY7" fmla="*/ 159655 h 255611"/>
              <a:gd name="connsiteX8" fmla="*/ 13513 w 139198"/>
              <a:gd name="connsiteY8" fmla="*/ 175530 h 255611"/>
              <a:gd name="connsiteX9" fmla="*/ 70663 w 139198"/>
              <a:gd name="connsiteY9" fmla="*/ 127905 h 255611"/>
              <a:gd name="connsiteX10" fmla="*/ 137338 w 139198"/>
              <a:gd name="connsiteY10" fmla="*/ 108855 h 255611"/>
              <a:gd name="connsiteX11" fmla="*/ 118288 w 139198"/>
              <a:gd name="connsiteY11" fmla="*/ 108855 h 255611"/>
              <a:gd name="connsiteX12" fmla="*/ 92888 w 139198"/>
              <a:gd name="connsiteY12" fmla="*/ 83455 h 255611"/>
              <a:gd name="connsiteX13" fmla="*/ 92888 w 139198"/>
              <a:gd name="connsiteY13" fmla="*/ 121555 h 255611"/>
              <a:gd name="connsiteX14" fmla="*/ 51613 w 139198"/>
              <a:gd name="connsiteY14" fmla="*/ 105680 h 255611"/>
              <a:gd name="connsiteX15" fmla="*/ 86538 w 139198"/>
              <a:gd name="connsiteY15" fmla="*/ 61230 h 255611"/>
              <a:gd name="connsiteX16" fmla="*/ 61138 w 139198"/>
              <a:gd name="connsiteY16" fmla="*/ 54880 h 255611"/>
              <a:gd name="connsiteX17" fmla="*/ 38913 w 139198"/>
              <a:gd name="connsiteY17" fmla="*/ 905 h 25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9198" h="255611">
                <a:moveTo>
                  <a:pt x="38913" y="905"/>
                </a:moveTo>
                <a:cubicBezTo>
                  <a:pt x="39971" y="9372"/>
                  <a:pt x="69605" y="76047"/>
                  <a:pt x="67488" y="105680"/>
                </a:cubicBezTo>
                <a:cubicBezTo>
                  <a:pt x="65371" y="135313"/>
                  <a:pt x="30975" y="161772"/>
                  <a:pt x="26213" y="178705"/>
                </a:cubicBezTo>
                <a:cubicBezTo>
                  <a:pt x="21451" y="195638"/>
                  <a:pt x="42088" y="199342"/>
                  <a:pt x="38913" y="207280"/>
                </a:cubicBezTo>
                <a:cubicBezTo>
                  <a:pt x="35738" y="215218"/>
                  <a:pt x="11925" y="218393"/>
                  <a:pt x="7163" y="226330"/>
                </a:cubicBezTo>
                <a:cubicBezTo>
                  <a:pt x="2400" y="234268"/>
                  <a:pt x="6634" y="260197"/>
                  <a:pt x="10338" y="254905"/>
                </a:cubicBezTo>
                <a:cubicBezTo>
                  <a:pt x="14042" y="249613"/>
                  <a:pt x="30975" y="210455"/>
                  <a:pt x="29388" y="194580"/>
                </a:cubicBezTo>
                <a:cubicBezTo>
                  <a:pt x="27800" y="178705"/>
                  <a:pt x="3459" y="162830"/>
                  <a:pt x="813" y="159655"/>
                </a:cubicBezTo>
                <a:cubicBezTo>
                  <a:pt x="-1833" y="156480"/>
                  <a:pt x="1871" y="180822"/>
                  <a:pt x="13513" y="175530"/>
                </a:cubicBezTo>
                <a:cubicBezTo>
                  <a:pt x="25155" y="170238"/>
                  <a:pt x="50026" y="139017"/>
                  <a:pt x="70663" y="127905"/>
                </a:cubicBezTo>
                <a:cubicBezTo>
                  <a:pt x="91300" y="116793"/>
                  <a:pt x="129400" y="112030"/>
                  <a:pt x="137338" y="108855"/>
                </a:cubicBezTo>
                <a:cubicBezTo>
                  <a:pt x="145276" y="105680"/>
                  <a:pt x="125696" y="113088"/>
                  <a:pt x="118288" y="108855"/>
                </a:cubicBezTo>
                <a:cubicBezTo>
                  <a:pt x="110880" y="104622"/>
                  <a:pt x="97121" y="81338"/>
                  <a:pt x="92888" y="83455"/>
                </a:cubicBezTo>
                <a:cubicBezTo>
                  <a:pt x="88655" y="85572"/>
                  <a:pt x="99767" y="117851"/>
                  <a:pt x="92888" y="121555"/>
                </a:cubicBezTo>
                <a:cubicBezTo>
                  <a:pt x="86009" y="125259"/>
                  <a:pt x="52671" y="115734"/>
                  <a:pt x="51613" y="105680"/>
                </a:cubicBezTo>
                <a:cubicBezTo>
                  <a:pt x="50555" y="95626"/>
                  <a:pt x="84951" y="69697"/>
                  <a:pt x="86538" y="61230"/>
                </a:cubicBezTo>
                <a:cubicBezTo>
                  <a:pt x="88125" y="52763"/>
                  <a:pt x="68017" y="63876"/>
                  <a:pt x="61138" y="54880"/>
                </a:cubicBezTo>
                <a:cubicBezTo>
                  <a:pt x="54259" y="45884"/>
                  <a:pt x="37855" y="-7562"/>
                  <a:pt x="38913" y="9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9A6A07EC-4B54-A781-42FC-F385CAA705E7}"/>
              </a:ext>
            </a:extLst>
          </p:cNvPr>
          <p:cNvSpPr/>
          <p:nvPr/>
        </p:nvSpPr>
        <p:spPr>
          <a:xfrm>
            <a:off x="4606899" y="3171496"/>
            <a:ext cx="54001" cy="501703"/>
          </a:xfrm>
          <a:custGeom>
            <a:avLst/>
            <a:gdLst>
              <a:gd name="connsiteX0" fmla="*/ 54001 w 54001"/>
              <a:gd name="connsiteY0" fmla="*/ 329 h 501703"/>
              <a:gd name="connsiteX1" fmla="*/ 15901 w 54001"/>
              <a:gd name="connsiteY1" fmla="*/ 292429 h 501703"/>
              <a:gd name="connsiteX2" fmla="*/ 26 w 54001"/>
              <a:gd name="connsiteY2" fmla="*/ 495629 h 501703"/>
              <a:gd name="connsiteX3" fmla="*/ 19076 w 54001"/>
              <a:gd name="connsiteY3" fmla="*/ 57479 h 501703"/>
              <a:gd name="connsiteX4" fmla="*/ 12726 w 54001"/>
              <a:gd name="connsiteY4" fmla="*/ 292429 h 501703"/>
              <a:gd name="connsiteX5" fmla="*/ 15901 w 54001"/>
              <a:gd name="connsiteY5" fmla="*/ 235279 h 501703"/>
              <a:gd name="connsiteX6" fmla="*/ 54001 w 54001"/>
              <a:gd name="connsiteY6" fmla="*/ 329 h 50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01" h="501703">
                <a:moveTo>
                  <a:pt x="54001" y="329"/>
                </a:moveTo>
                <a:cubicBezTo>
                  <a:pt x="54001" y="9854"/>
                  <a:pt x="24897" y="209879"/>
                  <a:pt x="15901" y="292429"/>
                </a:cubicBezTo>
                <a:cubicBezTo>
                  <a:pt x="6905" y="374979"/>
                  <a:pt x="-503" y="534787"/>
                  <a:pt x="26" y="495629"/>
                </a:cubicBezTo>
                <a:cubicBezTo>
                  <a:pt x="555" y="456471"/>
                  <a:pt x="16959" y="91346"/>
                  <a:pt x="19076" y="57479"/>
                </a:cubicBezTo>
                <a:cubicBezTo>
                  <a:pt x="21193" y="23612"/>
                  <a:pt x="13255" y="262796"/>
                  <a:pt x="12726" y="292429"/>
                </a:cubicBezTo>
                <a:cubicBezTo>
                  <a:pt x="12197" y="322062"/>
                  <a:pt x="10609" y="280258"/>
                  <a:pt x="15901" y="235279"/>
                </a:cubicBezTo>
                <a:cubicBezTo>
                  <a:pt x="21193" y="190300"/>
                  <a:pt x="54001" y="-9196"/>
                  <a:pt x="54001" y="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7F393010-680F-4DE4-A072-D4AE4C4E87F9}"/>
              </a:ext>
            </a:extLst>
          </p:cNvPr>
          <p:cNvSpPr/>
          <p:nvPr/>
        </p:nvSpPr>
        <p:spPr>
          <a:xfrm>
            <a:off x="4621620" y="3552757"/>
            <a:ext cx="76280" cy="295357"/>
          </a:xfrm>
          <a:custGeom>
            <a:avLst/>
            <a:gdLst>
              <a:gd name="connsiteX0" fmla="*/ 61505 w 76280"/>
              <a:gd name="connsiteY0" fmla="*/ 68 h 295357"/>
              <a:gd name="connsiteX1" fmla="*/ 74205 w 76280"/>
              <a:gd name="connsiteY1" fmla="*/ 111193 h 295357"/>
              <a:gd name="connsiteX2" fmla="*/ 10705 w 76280"/>
              <a:gd name="connsiteY2" fmla="*/ 209618 h 295357"/>
              <a:gd name="connsiteX3" fmla="*/ 1180 w 76280"/>
              <a:gd name="connsiteY3" fmla="*/ 295343 h 295357"/>
              <a:gd name="connsiteX4" fmla="*/ 23405 w 76280"/>
              <a:gd name="connsiteY4" fmla="*/ 203268 h 295357"/>
              <a:gd name="connsiteX5" fmla="*/ 26580 w 76280"/>
              <a:gd name="connsiteY5" fmla="*/ 76268 h 295357"/>
              <a:gd name="connsiteX6" fmla="*/ 26580 w 76280"/>
              <a:gd name="connsiteY6" fmla="*/ 171518 h 295357"/>
              <a:gd name="connsiteX7" fmla="*/ 67855 w 76280"/>
              <a:gd name="connsiteY7" fmla="*/ 95318 h 295357"/>
              <a:gd name="connsiteX8" fmla="*/ 61505 w 76280"/>
              <a:gd name="connsiteY8" fmla="*/ 68 h 295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280" h="295357">
                <a:moveTo>
                  <a:pt x="61505" y="68"/>
                </a:moveTo>
                <a:cubicBezTo>
                  <a:pt x="62563" y="2714"/>
                  <a:pt x="82672" y="76268"/>
                  <a:pt x="74205" y="111193"/>
                </a:cubicBezTo>
                <a:cubicBezTo>
                  <a:pt x="65738" y="146118"/>
                  <a:pt x="22876" y="178926"/>
                  <a:pt x="10705" y="209618"/>
                </a:cubicBezTo>
                <a:cubicBezTo>
                  <a:pt x="-1466" y="240310"/>
                  <a:pt x="-937" y="296401"/>
                  <a:pt x="1180" y="295343"/>
                </a:cubicBezTo>
                <a:cubicBezTo>
                  <a:pt x="3297" y="294285"/>
                  <a:pt x="19172" y="239781"/>
                  <a:pt x="23405" y="203268"/>
                </a:cubicBezTo>
                <a:cubicBezTo>
                  <a:pt x="27638" y="166756"/>
                  <a:pt x="26051" y="81560"/>
                  <a:pt x="26580" y="76268"/>
                </a:cubicBezTo>
                <a:cubicBezTo>
                  <a:pt x="27109" y="70976"/>
                  <a:pt x="19701" y="168343"/>
                  <a:pt x="26580" y="171518"/>
                </a:cubicBezTo>
                <a:cubicBezTo>
                  <a:pt x="33459" y="174693"/>
                  <a:pt x="62563" y="118072"/>
                  <a:pt x="67855" y="95318"/>
                </a:cubicBezTo>
                <a:cubicBezTo>
                  <a:pt x="73147" y="72564"/>
                  <a:pt x="60447" y="-2578"/>
                  <a:pt x="61505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3B1FA692-87B5-4921-D6B4-0FDEE0FF0A3E}"/>
              </a:ext>
            </a:extLst>
          </p:cNvPr>
          <p:cNvSpPr/>
          <p:nvPr/>
        </p:nvSpPr>
        <p:spPr>
          <a:xfrm>
            <a:off x="4502146" y="3609974"/>
            <a:ext cx="114647" cy="406833"/>
          </a:xfrm>
          <a:custGeom>
            <a:avLst/>
            <a:gdLst>
              <a:gd name="connsiteX0" fmla="*/ 107954 w 114647"/>
              <a:gd name="connsiteY0" fmla="*/ 1 h 406833"/>
              <a:gd name="connsiteX1" fmla="*/ 41279 w 114647"/>
              <a:gd name="connsiteY1" fmla="*/ 133351 h 406833"/>
              <a:gd name="connsiteX2" fmla="*/ 69854 w 114647"/>
              <a:gd name="connsiteY2" fmla="*/ 120651 h 406833"/>
              <a:gd name="connsiteX3" fmla="*/ 50804 w 114647"/>
              <a:gd name="connsiteY3" fmla="*/ 168276 h 406833"/>
              <a:gd name="connsiteX4" fmla="*/ 53979 w 114647"/>
              <a:gd name="connsiteY4" fmla="*/ 266701 h 406833"/>
              <a:gd name="connsiteX5" fmla="*/ 38104 w 114647"/>
              <a:gd name="connsiteY5" fmla="*/ 263526 h 406833"/>
              <a:gd name="connsiteX6" fmla="*/ 79379 w 114647"/>
              <a:gd name="connsiteY6" fmla="*/ 304801 h 406833"/>
              <a:gd name="connsiteX7" fmla="*/ 114304 w 114647"/>
              <a:gd name="connsiteY7" fmla="*/ 406401 h 406833"/>
              <a:gd name="connsiteX8" fmla="*/ 95254 w 114647"/>
              <a:gd name="connsiteY8" fmla="*/ 339726 h 406833"/>
              <a:gd name="connsiteX9" fmla="*/ 63504 w 114647"/>
              <a:gd name="connsiteY9" fmla="*/ 298451 h 406833"/>
              <a:gd name="connsiteX10" fmla="*/ 25404 w 114647"/>
              <a:gd name="connsiteY10" fmla="*/ 273051 h 406833"/>
              <a:gd name="connsiteX11" fmla="*/ 47629 w 114647"/>
              <a:gd name="connsiteY11" fmla="*/ 241301 h 406833"/>
              <a:gd name="connsiteX12" fmla="*/ 4 w 114647"/>
              <a:gd name="connsiteY12" fmla="*/ 203201 h 406833"/>
              <a:gd name="connsiteX13" fmla="*/ 50804 w 114647"/>
              <a:gd name="connsiteY13" fmla="*/ 222251 h 406833"/>
              <a:gd name="connsiteX14" fmla="*/ 66679 w 114647"/>
              <a:gd name="connsiteY14" fmla="*/ 174626 h 406833"/>
              <a:gd name="connsiteX15" fmla="*/ 31754 w 114647"/>
              <a:gd name="connsiteY15" fmla="*/ 152401 h 406833"/>
              <a:gd name="connsiteX16" fmla="*/ 47629 w 114647"/>
              <a:gd name="connsiteY16" fmla="*/ 123826 h 406833"/>
              <a:gd name="connsiteX17" fmla="*/ 31754 w 114647"/>
              <a:gd name="connsiteY17" fmla="*/ 66676 h 406833"/>
              <a:gd name="connsiteX18" fmla="*/ 38104 w 114647"/>
              <a:gd name="connsiteY18" fmla="*/ 130176 h 406833"/>
              <a:gd name="connsiteX19" fmla="*/ 107954 w 114647"/>
              <a:gd name="connsiteY19" fmla="*/ 1 h 406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4647" h="406833">
                <a:moveTo>
                  <a:pt x="107954" y="1"/>
                </a:moveTo>
                <a:cubicBezTo>
                  <a:pt x="108483" y="530"/>
                  <a:pt x="47629" y="113243"/>
                  <a:pt x="41279" y="133351"/>
                </a:cubicBezTo>
                <a:cubicBezTo>
                  <a:pt x="34929" y="153459"/>
                  <a:pt x="68266" y="114830"/>
                  <a:pt x="69854" y="120651"/>
                </a:cubicBezTo>
                <a:cubicBezTo>
                  <a:pt x="71441" y="126472"/>
                  <a:pt x="53450" y="143934"/>
                  <a:pt x="50804" y="168276"/>
                </a:cubicBezTo>
                <a:cubicBezTo>
                  <a:pt x="48158" y="192618"/>
                  <a:pt x="53979" y="266701"/>
                  <a:pt x="53979" y="266701"/>
                </a:cubicBezTo>
                <a:cubicBezTo>
                  <a:pt x="51862" y="282576"/>
                  <a:pt x="33871" y="257176"/>
                  <a:pt x="38104" y="263526"/>
                </a:cubicBezTo>
                <a:cubicBezTo>
                  <a:pt x="42337" y="269876"/>
                  <a:pt x="66679" y="280989"/>
                  <a:pt x="79379" y="304801"/>
                </a:cubicBezTo>
                <a:cubicBezTo>
                  <a:pt x="92079" y="328614"/>
                  <a:pt x="111658" y="400580"/>
                  <a:pt x="114304" y="406401"/>
                </a:cubicBezTo>
                <a:cubicBezTo>
                  <a:pt x="116950" y="412222"/>
                  <a:pt x="103721" y="357718"/>
                  <a:pt x="95254" y="339726"/>
                </a:cubicBezTo>
                <a:cubicBezTo>
                  <a:pt x="86787" y="321734"/>
                  <a:pt x="75146" y="309564"/>
                  <a:pt x="63504" y="298451"/>
                </a:cubicBezTo>
                <a:cubicBezTo>
                  <a:pt x="51862" y="287339"/>
                  <a:pt x="28050" y="282576"/>
                  <a:pt x="25404" y="273051"/>
                </a:cubicBezTo>
                <a:cubicBezTo>
                  <a:pt x="22758" y="263526"/>
                  <a:pt x="51862" y="252943"/>
                  <a:pt x="47629" y="241301"/>
                </a:cubicBezTo>
                <a:cubicBezTo>
                  <a:pt x="43396" y="229659"/>
                  <a:pt x="-525" y="206376"/>
                  <a:pt x="4" y="203201"/>
                </a:cubicBezTo>
                <a:cubicBezTo>
                  <a:pt x="533" y="200026"/>
                  <a:pt x="39692" y="227013"/>
                  <a:pt x="50804" y="222251"/>
                </a:cubicBezTo>
                <a:cubicBezTo>
                  <a:pt x="61916" y="217489"/>
                  <a:pt x="69854" y="186268"/>
                  <a:pt x="66679" y="174626"/>
                </a:cubicBezTo>
                <a:cubicBezTo>
                  <a:pt x="63504" y="162984"/>
                  <a:pt x="31754" y="152401"/>
                  <a:pt x="31754" y="152401"/>
                </a:cubicBezTo>
                <a:cubicBezTo>
                  <a:pt x="28579" y="143934"/>
                  <a:pt x="47629" y="138113"/>
                  <a:pt x="47629" y="123826"/>
                </a:cubicBezTo>
                <a:cubicBezTo>
                  <a:pt x="47629" y="109539"/>
                  <a:pt x="33342" y="65618"/>
                  <a:pt x="31754" y="66676"/>
                </a:cubicBezTo>
                <a:cubicBezTo>
                  <a:pt x="30166" y="67734"/>
                  <a:pt x="24346" y="139172"/>
                  <a:pt x="38104" y="130176"/>
                </a:cubicBezTo>
                <a:cubicBezTo>
                  <a:pt x="51862" y="121180"/>
                  <a:pt x="107425" y="-528"/>
                  <a:pt x="10795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5FE58EFA-2061-40A6-4879-73FAECBFC86A}"/>
              </a:ext>
            </a:extLst>
          </p:cNvPr>
          <p:cNvSpPr/>
          <p:nvPr/>
        </p:nvSpPr>
        <p:spPr>
          <a:xfrm>
            <a:off x="4745421" y="3180474"/>
            <a:ext cx="71497" cy="330842"/>
          </a:xfrm>
          <a:custGeom>
            <a:avLst/>
            <a:gdLst>
              <a:gd name="connsiteX0" fmla="*/ 71054 w 71497"/>
              <a:gd name="connsiteY0" fmla="*/ 4051 h 330842"/>
              <a:gd name="connsiteX1" fmla="*/ 1204 w 71497"/>
              <a:gd name="connsiteY1" fmla="*/ 327901 h 330842"/>
              <a:gd name="connsiteX2" fmla="*/ 29779 w 71497"/>
              <a:gd name="connsiteY2" fmla="*/ 156451 h 330842"/>
              <a:gd name="connsiteX3" fmla="*/ 71054 w 71497"/>
              <a:gd name="connsiteY3" fmla="*/ 4051 h 33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97" h="330842">
                <a:moveTo>
                  <a:pt x="71054" y="4051"/>
                </a:moveTo>
                <a:cubicBezTo>
                  <a:pt x="66292" y="32626"/>
                  <a:pt x="8083" y="302501"/>
                  <a:pt x="1204" y="327901"/>
                </a:cubicBezTo>
                <a:cubicBezTo>
                  <a:pt x="-5675" y="353301"/>
                  <a:pt x="18666" y="207251"/>
                  <a:pt x="29779" y="156451"/>
                </a:cubicBezTo>
                <a:cubicBezTo>
                  <a:pt x="40891" y="105651"/>
                  <a:pt x="75816" y="-24524"/>
                  <a:pt x="71054" y="40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F6E547B8-02BA-18E0-A091-70B6FBB6D1FC}"/>
              </a:ext>
            </a:extLst>
          </p:cNvPr>
          <p:cNvSpPr/>
          <p:nvPr/>
        </p:nvSpPr>
        <p:spPr>
          <a:xfrm>
            <a:off x="4613184" y="3517805"/>
            <a:ext cx="216003" cy="406503"/>
          </a:xfrm>
          <a:custGeom>
            <a:avLst/>
            <a:gdLst>
              <a:gd name="connsiteX0" fmla="*/ 88991 w 216003"/>
              <a:gd name="connsiteY0" fmla="*/ 95 h 406503"/>
              <a:gd name="connsiteX1" fmla="*/ 123916 w 216003"/>
              <a:gd name="connsiteY1" fmla="*/ 101695 h 406503"/>
              <a:gd name="connsiteX2" fmla="*/ 111216 w 216003"/>
              <a:gd name="connsiteY2" fmla="*/ 165195 h 406503"/>
              <a:gd name="connsiteX3" fmla="*/ 28666 w 216003"/>
              <a:gd name="connsiteY3" fmla="*/ 228695 h 406503"/>
              <a:gd name="connsiteX4" fmla="*/ 66766 w 216003"/>
              <a:gd name="connsiteY4" fmla="*/ 196945 h 406503"/>
              <a:gd name="connsiteX5" fmla="*/ 98516 w 216003"/>
              <a:gd name="connsiteY5" fmla="*/ 206470 h 406503"/>
              <a:gd name="connsiteX6" fmla="*/ 127091 w 216003"/>
              <a:gd name="connsiteY6" fmla="*/ 254095 h 406503"/>
              <a:gd name="connsiteX7" fmla="*/ 98516 w 216003"/>
              <a:gd name="connsiteY7" fmla="*/ 285845 h 406503"/>
              <a:gd name="connsiteX8" fmla="*/ 91 w 216003"/>
              <a:gd name="connsiteY8" fmla="*/ 406495 h 406503"/>
              <a:gd name="connsiteX9" fmla="*/ 117566 w 216003"/>
              <a:gd name="connsiteY9" fmla="*/ 279495 h 406503"/>
              <a:gd name="connsiteX10" fmla="*/ 184241 w 216003"/>
              <a:gd name="connsiteY10" fmla="*/ 276320 h 406503"/>
              <a:gd name="connsiteX11" fmla="*/ 215991 w 216003"/>
              <a:gd name="connsiteY11" fmla="*/ 282670 h 406503"/>
              <a:gd name="connsiteX12" fmla="*/ 181066 w 216003"/>
              <a:gd name="connsiteY12" fmla="*/ 266795 h 406503"/>
              <a:gd name="connsiteX13" fmla="*/ 85816 w 216003"/>
              <a:gd name="connsiteY13" fmla="*/ 209645 h 406503"/>
              <a:gd name="connsiteX14" fmla="*/ 152491 w 216003"/>
              <a:gd name="connsiteY14" fmla="*/ 127095 h 406503"/>
              <a:gd name="connsiteX15" fmla="*/ 130266 w 216003"/>
              <a:gd name="connsiteY15" fmla="*/ 120745 h 406503"/>
              <a:gd name="connsiteX16" fmla="*/ 88991 w 216003"/>
              <a:gd name="connsiteY16" fmla="*/ 95 h 40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003" h="406503">
                <a:moveTo>
                  <a:pt x="88991" y="95"/>
                </a:moveTo>
                <a:cubicBezTo>
                  <a:pt x="87933" y="-3080"/>
                  <a:pt x="120212" y="74178"/>
                  <a:pt x="123916" y="101695"/>
                </a:cubicBezTo>
                <a:cubicBezTo>
                  <a:pt x="127620" y="129212"/>
                  <a:pt x="127091" y="144028"/>
                  <a:pt x="111216" y="165195"/>
                </a:cubicBezTo>
                <a:cubicBezTo>
                  <a:pt x="95341" y="186362"/>
                  <a:pt x="36074" y="223403"/>
                  <a:pt x="28666" y="228695"/>
                </a:cubicBezTo>
                <a:cubicBezTo>
                  <a:pt x="21258" y="233987"/>
                  <a:pt x="55124" y="200649"/>
                  <a:pt x="66766" y="196945"/>
                </a:cubicBezTo>
                <a:cubicBezTo>
                  <a:pt x="78408" y="193241"/>
                  <a:pt x="88462" y="196945"/>
                  <a:pt x="98516" y="206470"/>
                </a:cubicBezTo>
                <a:cubicBezTo>
                  <a:pt x="108570" y="215995"/>
                  <a:pt x="127091" y="240866"/>
                  <a:pt x="127091" y="254095"/>
                </a:cubicBezTo>
                <a:cubicBezTo>
                  <a:pt x="127091" y="267324"/>
                  <a:pt x="119683" y="260445"/>
                  <a:pt x="98516" y="285845"/>
                </a:cubicBezTo>
                <a:cubicBezTo>
                  <a:pt x="77349" y="311245"/>
                  <a:pt x="-3084" y="407553"/>
                  <a:pt x="91" y="406495"/>
                </a:cubicBezTo>
                <a:cubicBezTo>
                  <a:pt x="3266" y="405437"/>
                  <a:pt x="86874" y="301191"/>
                  <a:pt x="117566" y="279495"/>
                </a:cubicBezTo>
                <a:cubicBezTo>
                  <a:pt x="148258" y="257799"/>
                  <a:pt x="167837" y="275791"/>
                  <a:pt x="184241" y="276320"/>
                </a:cubicBezTo>
                <a:cubicBezTo>
                  <a:pt x="200645" y="276849"/>
                  <a:pt x="216520" y="284257"/>
                  <a:pt x="215991" y="282670"/>
                </a:cubicBezTo>
                <a:cubicBezTo>
                  <a:pt x="215462" y="281083"/>
                  <a:pt x="202762" y="278966"/>
                  <a:pt x="181066" y="266795"/>
                </a:cubicBezTo>
                <a:cubicBezTo>
                  <a:pt x="159370" y="254624"/>
                  <a:pt x="90579" y="232928"/>
                  <a:pt x="85816" y="209645"/>
                </a:cubicBezTo>
                <a:cubicBezTo>
                  <a:pt x="81053" y="186362"/>
                  <a:pt x="145083" y="141912"/>
                  <a:pt x="152491" y="127095"/>
                </a:cubicBezTo>
                <a:cubicBezTo>
                  <a:pt x="159899" y="112278"/>
                  <a:pt x="137674" y="137678"/>
                  <a:pt x="130266" y="120745"/>
                </a:cubicBezTo>
                <a:cubicBezTo>
                  <a:pt x="122858" y="103812"/>
                  <a:pt x="90049" y="3270"/>
                  <a:pt x="88991" y="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BD8D2F4C-8B0C-9D4B-0562-71D63F65021E}"/>
              </a:ext>
            </a:extLst>
          </p:cNvPr>
          <p:cNvSpPr/>
          <p:nvPr/>
        </p:nvSpPr>
        <p:spPr>
          <a:xfrm>
            <a:off x="4708490" y="3482961"/>
            <a:ext cx="149611" cy="327208"/>
          </a:xfrm>
          <a:custGeom>
            <a:avLst/>
            <a:gdLst>
              <a:gd name="connsiteX0" fmla="*/ 35 w 149611"/>
              <a:gd name="connsiteY0" fmla="*/ 177814 h 327208"/>
              <a:gd name="connsiteX1" fmla="*/ 60360 w 149611"/>
              <a:gd name="connsiteY1" fmla="*/ 241314 h 327208"/>
              <a:gd name="connsiteX2" fmla="*/ 25435 w 149611"/>
              <a:gd name="connsiteY2" fmla="*/ 301639 h 327208"/>
              <a:gd name="connsiteX3" fmla="*/ 73060 w 149611"/>
              <a:gd name="connsiteY3" fmla="*/ 257189 h 327208"/>
              <a:gd name="connsiteX4" fmla="*/ 120685 w 149611"/>
              <a:gd name="connsiteY4" fmla="*/ 288939 h 327208"/>
              <a:gd name="connsiteX5" fmla="*/ 149260 w 149611"/>
              <a:gd name="connsiteY5" fmla="*/ 327039 h 327208"/>
              <a:gd name="connsiteX6" fmla="*/ 101635 w 149611"/>
              <a:gd name="connsiteY6" fmla="*/ 273064 h 327208"/>
              <a:gd name="connsiteX7" fmla="*/ 85760 w 149611"/>
              <a:gd name="connsiteY7" fmla="*/ 222264 h 327208"/>
              <a:gd name="connsiteX8" fmla="*/ 73060 w 149611"/>
              <a:gd name="connsiteY8" fmla="*/ 187339 h 327208"/>
              <a:gd name="connsiteX9" fmla="*/ 60360 w 149611"/>
              <a:gd name="connsiteY9" fmla="*/ 117489 h 327208"/>
              <a:gd name="connsiteX10" fmla="*/ 76235 w 149611"/>
              <a:gd name="connsiteY10" fmla="*/ 146064 h 327208"/>
              <a:gd name="connsiteX11" fmla="*/ 35 w 149611"/>
              <a:gd name="connsiteY11" fmla="*/ 14 h 327208"/>
              <a:gd name="connsiteX12" fmla="*/ 66710 w 149611"/>
              <a:gd name="connsiteY12" fmla="*/ 155589 h 327208"/>
              <a:gd name="connsiteX13" fmla="*/ 98460 w 149611"/>
              <a:gd name="connsiteY13" fmla="*/ 244489 h 327208"/>
              <a:gd name="connsiteX14" fmla="*/ 98460 w 149611"/>
              <a:gd name="connsiteY14" fmla="*/ 266714 h 327208"/>
              <a:gd name="connsiteX15" fmla="*/ 69885 w 149611"/>
              <a:gd name="connsiteY15" fmla="*/ 238139 h 327208"/>
              <a:gd name="connsiteX16" fmla="*/ 35 w 149611"/>
              <a:gd name="connsiteY16" fmla="*/ 177814 h 32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9611" h="327208">
                <a:moveTo>
                  <a:pt x="35" y="177814"/>
                </a:moveTo>
                <a:cubicBezTo>
                  <a:pt x="-1552" y="178343"/>
                  <a:pt x="56127" y="220677"/>
                  <a:pt x="60360" y="241314"/>
                </a:cubicBezTo>
                <a:cubicBezTo>
                  <a:pt x="64593" y="261951"/>
                  <a:pt x="23318" y="298993"/>
                  <a:pt x="25435" y="301639"/>
                </a:cubicBezTo>
                <a:cubicBezTo>
                  <a:pt x="27552" y="304285"/>
                  <a:pt x="57185" y="259306"/>
                  <a:pt x="73060" y="257189"/>
                </a:cubicBezTo>
                <a:cubicBezTo>
                  <a:pt x="88935" y="255072"/>
                  <a:pt x="107985" y="277297"/>
                  <a:pt x="120685" y="288939"/>
                </a:cubicBezTo>
                <a:cubicBezTo>
                  <a:pt x="133385" y="300581"/>
                  <a:pt x="152435" y="329685"/>
                  <a:pt x="149260" y="327039"/>
                </a:cubicBezTo>
                <a:cubicBezTo>
                  <a:pt x="146085" y="324393"/>
                  <a:pt x="112218" y="290527"/>
                  <a:pt x="101635" y="273064"/>
                </a:cubicBezTo>
                <a:cubicBezTo>
                  <a:pt x="91052" y="255602"/>
                  <a:pt x="90523" y="236552"/>
                  <a:pt x="85760" y="222264"/>
                </a:cubicBezTo>
                <a:cubicBezTo>
                  <a:pt x="80997" y="207976"/>
                  <a:pt x="77293" y="204801"/>
                  <a:pt x="73060" y="187339"/>
                </a:cubicBezTo>
                <a:cubicBezTo>
                  <a:pt x="68827" y="169877"/>
                  <a:pt x="59831" y="124368"/>
                  <a:pt x="60360" y="117489"/>
                </a:cubicBezTo>
                <a:cubicBezTo>
                  <a:pt x="60889" y="110610"/>
                  <a:pt x="86289" y="165643"/>
                  <a:pt x="76235" y="146064"/>
                </a:cubicBezTo>
                <a:cubicBezTo>
                  <a:pt x="66181" y="126485"/>
                  <a:pt x="1622" y="-1573"/>
                  <a:pt x="35" y="14"/>
                </a:cubicBezTo>
                <a:cubicBezTo>
                  <a:pt x="-1552" y="1601"/>
                  <a:pt x="50306" y="114843"/>
                  <a:pt x="66710" y="155589"/>
                </a:cubicBezTo>
                <a:cubicBezTo>
                  <a:pt x="83114" y="196335"/>
                  <a:pt x="93168" y="225968"/>
                  <a:pt x="98460" y="244489"/>
                </a:cubicBezTo>
                <a:cubicBezTo>
                  <a:pt x="103752" y="263010"/>
                  <a:pt x="103222" y="267772"/>
                  <a:pt x="98460" y="266714"/>
                </a:cubicBezTo>
                <a:cubicBezTo>
                  <a:pt x="93698" y="265656"/>
                  <a:pt x="85760" y="251368"/>
                  <a:pt x="69885" y="238139"/>
                </a:cubicBezTo>
                <a:cubicBezTo>
                  <a:pt x="54010" y="224910"/>
                  <a:pt x="1622" y="177285"/>
                  <a:pt x="35" y="1778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BCC5581E-3016-E1D2-FDBF-BAF10125B5F8}"/>
              </a:ext>
            </a:extLst>
          </p:cNvPr>
          <p:cNvSpPr/>
          <p:nvPr/>
        </p:nvSpPr>
        <p:spPr>
          <a:xfrm>
            <a:off x="4937122" y="3781419"/>
            <a:ext cx="136171" cy="201806"/>
          </a:xfrm>
          <a:custGeom>
            <a:avLst/>
            <a:gdLst>
              <a:gd name="connsiteX0" fmla="*/ 3 w 136171"/>
              <a:gd name="connsiteY0" fmla="*/ 25406 h 201806"/>
              <a:gd name="connsiteX1" fmla="*/ 88903 w 136171"/>
              <a:gd name="connsiteY1" fmla="*/ 127006 h 201806"/>
              <a:gd name="connsiteX2" fmla="*/ 66678 w 136171"/>
              <a:gd name="connsiteY2" fmla="*/ 95256 h 201806"/>
              <a:gd name="connsiteX3" fmla="*/ 133353 w 136171"/>
              <a:gd name="connsiteY3" fmla="*/ 200031 h 201806"/>
              <a:gd name="connsiteX4" fmla="*/ 117478 w 136171"/>
              <a:gd name="connsiteY4" fmla="*/ 149231 h 201806"/>
              <a:gd name="connsiteX5" fmla="*/ 60328 w 136171"/>
              <a:gd name="connsiteY5" fmla="*/ 6 h 201806"/>
              <a:gd name="connsiteX6" fmla="*/ 120653 w 136171"/>
              <a:gd name="connsiteY6" fmla="*/ 142881 h 201806"/>
              <a:gd name="connsiteX7" fmla="*/ 85728 w 136171"/>
              <a:gd name="connsiteY7" fmla="*/ 120656 h 201806"/>
              <a:gd name="connsiteX8" fmla="*/ 3 w 136171"/>
              <a:gd name="connsiteY8" fmla="*/ 25406 h 20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171" h="201806">
                <a:moveTo>
                  <a:pt x="3" y="25406"/>
                </a:moveTo>
                <a:cubicBezTo>
                  <a:pt x="532" y="26464"/>
                  <a:pt x="77791" y="115364"/>
                  <a:pt x="88903" y="127006"/>
                </a:cubicBezTo>
                <a:cubicBezTo>
                  <a:pt x="100016" y="138648"/>
                  <a:pt x="59270" y="83085"/>
                  <a:pt x="66678" y="95256"/>
                </a:cubicBezTo>
                <a:cubicBezTo>
                  <a:pt x="74086" y="107427"/>
                  <a:pt x="124886" y="191035"/>
                  <a:pt x="133353" y="200031"/>
                </a:cubicBezTo>
                <a:cubicBezTo>
                  <a:pt x="141820" y="209027"/>
                  <a:pt x="129649" y="182568"/>
                  <a:pt x="117478" y="149231"/>
                </a:cubicBezTo>
                <a:cubicBezTo>
                  <a:pt x="105307" y="115894"/>
                  <a:pt x="59799" y="1064"/>
                  <a:pt x="60328" y="6"/>
                </a:cubicBezTo>
                <a:cubicBezTo>
                  <a:pt x="60857" y="-1052"/>
                  <a:pt x="116420" y="122773"/>
                  <a:pt x="120653" y="142881"/>
                </a:cubicBezTo>
                <a:cubicBezTo>
                  <a:pt x="124886" y="162989"/>
                  <a:pt x="103720" y="139706"/>
                  <a:pt x="85728" y="120656"/>
                </a:cubicBezTo>
                <a:cubicBezTo>
                  <a:pt x="67736" y="101606"/>
                  <a:pt x="-526" y="24348"/>
                  <a:pt x="3" y="25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84A6F71A-03D0-CA22-A25E-55C6F20784E8}"/>
              </a:ext>
            </a:extLst>
          </p:cNvPr>
          <p:cNvSpPr/>
          <p:nvPr/>
        </p:nvSpPr>
        <p:spPr>
          <a:xfrm>
            <a:off x="4590919" y="2752136"/>
            <a:ext cx="47756" cy="845817"/>
          </a:xfrm>
          <a:custGeom>
            <a:avLst/>
            <a:gdLst>
              <a:gd name="connsiteX0" fmla="*/ 47756 w 47756"/>
              <a:gd name="connsiteY0" fmla="*/ 589 h 845817"/>
              <a:gd name="connsiteX1" fmla="*/ 25531 w 47756"/>
              <a:gd name="connsiteY1" fmla="*/ 486364 h 845817"/>
              <a:gd name="connsiteX2" fmla="*/ 16006 w 47756"/>
              <a:gd name="connsiteY2" fmla="*/ 416514 h 845817"/>
              <a:gd name="connsiteX3" fmla="*/ 131 w 47756"/>
              <a:gd name="connsiteY3" fmla="*/ 845139 h 845817"/>
              <a:gd name="connsiteX4" fmla="*/ 25531 w 47756"/>
              <a:gd name="connsiteY4" fmla="*/ 302214 h 845817"/>
              <a:gd name="connsiteX5" fmla="*/ 25531 w 47756"/>
              <a:gd name="connsiteY5" fmla="*/ 384764 h 845817"/>
              <a:gd name="connsiteX6" fmla="*/ 47756 w 47756"/>
              <a:gd name="connsiteY6" fmla="*/ 589 h 84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56" h="845817">
                <a:moveTo>
                  <a:pt x="47756" y="589"/>
                </a:moveTo>
                <a:cubicBezTo>
                  <a:pt x="47756" y="17522"/>
                  <a:pt x="30823" y="417043"/>
                  <a:pt x="25531" y="486364"/>
                </a:cubicBezTo>
                <a:cubicBezTo>
                  <a:pt x="20239" y="555685"/>
                  <a:pt x="20239" y="356718"/>
                  <a:pt x="16006" y="416514"/>
                </a:cubicBezTo>
                <a:cubicBezTo>
                  <a:pt x="11773" y="476310"/>
                  <a:pt x="-1456" y="864189"/>
                  <a:pt x="131" y="845139"/>
                </a:cubicBezTo>
                <a:cubicBezTo>
                  <a:pt x="1718" y="826089"/>
                  <a:pt x="21298" y="378943"/>
                  <a:pt x="25531" y="302214"/>
                </a:cubicBezTo>
                <a:cubicBezTo>
                  <a:pt x="29764" y="225485"/>
                  <a:pt x="22356" y="432918"/>
                  <a:pt x="25531" y="384764"/>
                </a:cubicBezTo>
                <a:cubicBezTo>
                  <a:pt x="28706" y="336610"/>
                  <a:pt x="47756" y="-16344"/>
                  <a:pt x="47756" y="5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5213300E-4E4D-75C9-D74E-5747358FBF34}"/>
              </a:ext>
            </a:extLst>
          </p:cNvPr>
          <p:cNvSpPr/>
          <p:nvPr/>
        </p:nvSpPr>
        <p:spPr>
          <a:xfrm>
            <a:off x="4425945" y="3600443"/>
            <a:ext cx="130506" cy="269942"/>
          </a:xfrm>
          <a:custGeom>
            <a:avLst/>
            <a:gdLst>
              <a:gd name="connsiteX0" fmla="*/ 130180 w 130506"/>
              <a:gd name="connsiteY0" fmla="*/ 7 h 269942"/>
              <a:gd name="connsiteX1" fmla="*/ 76205 w 130506"/>
              <a:gd name="connsiteY1" fmla="*/ 136532 h 269942"/>
              <a:gd name="connsiteX2" fmla="*/ 69855 w 130506"/>
              <a:gd name="connsiteY2" fmla="*/ 196857 h 269942"/>
              <a:gd name="connsiteX3" fmla="*/ 82555 w 130506"/>
              <a:gd name="connsiteY3" fmla="*/ 266707 h 269942"/>
              <a:gd name="connsiteX4" fmla="*/ 79380 w 130506"/>
              <a:gd name="connsiteY4" fmla="*/ 193682 h 269942"/>
              <a:gd name="connsiteX5" fmla="*/ 76205 w 130506"/>
              <a:gd name="connsiteY5" fmla="*/ 104782 h 269942"/>
              <a:gd name="connsiteX6" fmla="*/ 22230 w 130506"/>
              <a:gd name="connsiteY6" fmla="*/ 190507 h 269942"/>
              <a:gd name="connsiteX7" fmla="*/ 44455 w 130506"/>
              <a:gd name="connsiteY7" fmla="*/ 269882 h 269942"/>
              <a:gd name="connsiteX8" fmla="*/ 5 w 130506"/>
              <a:gd name="connsiteY8" fmla="*/ 177807 h 269942"/>
              <a:gd name="connsiteX9" fmla="*/ 47630 w 130506"/>
              <a:gd name="connsiteY9" fmla="*/ 130182 h 269942"/>
              <a:gd name="connsiteX10" fmla="*/ 57155 w 130506"/>
              <a:gd name="connsiteY10" fmla="*/ 57157 h 269942"/>
              <a:gd name="connsiteX11" fmla="*/ 12705 w 130506"/>
              <a:gd name="connsiteY11" fmla="*/ 219082 h 269942"/>
              <a:gd name="connsiteX12" fmla="*/ 47630 w 130506"/>
              <a:gd name="connsiteY12" fmla="*/ 142882 h 269942"/>
              <a:gd name="connsiteX13" fmla="*/ 130180 w 130506"/>
              <a:gd name="connsiteY13" fmla="*/ 7 h 26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506" h="269942">
                <a:moveTo>
                  <a:pt x="130180" y="7"/>
                </a:moveTo>
                <a:cubicBezTo>
                  <a:pt x="134942" y="-1051"/>
                  <a:pt x="86259" y="103724"/>
                  <a:pt x="76205" y="136532"/>
                </a:cubicBezTo>
                <a:cubicBezTo>
                  <a:pt x="66151" y="169340"/>
                  <a:pt x="68797" y="175161"/>
                  <a:pt x="69855" y="196857"/>
                </a:cubicBezTo>
                <a:cubicBezTo>
                  <a:pt x="70913" y="218553"/>
                  <a:pt x="80968" y="267236"/>
                  <a:pt x="82555" y="266707"/>
                </a:cubicBezTo>
                <a:cubicBezTo>
                  <a:pt x="84142" y="266178"/>
                  <a:pt x="80438" y="220669"/>
                  <a:pt x="79380" y="193682"/>
                </a:cubicBezTo>
                <a:cubicBezTo>
                  <a:pt x="78322" y="166695"/>
                  <a:pt x="85730" y="105311"/>
                  <a:pt x="76205" y="104782"/>
                </a:cubicBezTo>
                <a:cubicBezTo>
                  <a:pt x="66680" y="104253"/>
                  <a:pt x="27522" y="162990"/>
                  <a:pt x="22230" y="190507"/>
                </a:cubicBezTo>
                <a:cubicBezTo>
                  <a:pt x="16938" y="218024"/>
                  <a:pt x="48159" y="271999"/>
                  <a:pt x="44455" y="269882"/>
                </a:cubicBezTo>
                <a:cubicBezTo>
                  <a:pt x="40751" y="267765"/>
                  <a:pt x="-524" y="201090"/>
                  <a:pt x="5" y="177807"/>
                </a:cubicBezTo>
                <a:cubicBezTo>
                  <a:pt x="534" y="154524"/>
                  <a:pt x="38105" y="150290"/>
                  <a:pt x="47630" y="130182"/>
                </a:cubicBezTo>
                <a:cubicBezTo>
                  <a:pt x="57155" y="110074"/>
                  <a:pt x="62976" y="42340"/>
                  <a:pt x="57155" y="57157"/>
                </a:cubicBezTo>
                <a:cubicBezTo>
                  <a:pt x="51334" y="71974"/>
                  <a:pt x="14292" y="204795"/>
                  <a:pt x="12705" y="219082"/>
                </a:cubicBezTo>
                <a:cubicBezTo>
                  <a:pt x="11118" y="233369"/>
                  <a:pt x="28051" y="175690"/>
                  <a:pt x="47630" y="142882"/>
                </a:cubicBezTo>
                <a:cubicBezTo>
                  <a:pt x="67209" y="110074"/>
                  <a:pt x="125418" y="1065"/>
                  <a:pt x="130180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1E1C790F-D6A9-B819-9167-1DEC86DBE432}"/>
              </a:ext>
            </a:extLst>
          </p:cNvPr>
          <p:cNvSpPr/>
          <p:nvPr/>
        </p:nvSpPr>
        <p:spPr>
          <a:xfrm>
            <a:off x="4321159" y="3838480"/>
            <a:ext cx="162973" cy="219475"/>
          </a:xfrm>
          <a:custGeom>
            <a:avLst/>
            <a:gdLst>
              <a:gd name="connsiteX0" fmla="*/ 73041 w 162973"/>
              <a:gd name="connsiteY0" fmla="*/ 9620 h 219475"/>
              <a:gd name="connsiteX1" fmla="*/ 142891 w 162973"/>
              <a:gd name="connsiteY1" fmla="*/ 57245 h 219475"/>
              <a:gd name="connsiteX2" fmla="*/ 57166 w 162973"/>
              <a:gd name="connsiteY2" fmla="*/ 85820 h 219475"/>
              <a:gd name="connsiteX3" fmla="*/ 41291 w 162973"/>
              <a:gd name="connsiteY3" fmla="*/ 108045 h 219475"/>
              <a:gd name="connsiteX4" fmla="*/ 15891 w 162973"/>
              <a:gd name="connsiteY4" fmla="*/ 215995 h 219475"/>
              <a:gd name="connsiteX5" fmla="*/ 15891 w 162973"/>
              <a:gd name="connsiteY5" fmla="*/ 181070 h 219475"/>
              <a:gd name="connsiteX6" fmla="*/ 12716 w 162973"/>
              <a:gd name="connsiteY6" fmla="*/ 63595 h 219475"/>
              <a:gd name="connsiteX7" fmla="*/ 19066 w 162973"/>
              <a:gd name="connsiteY7" fmla="*/ 168370 h 219475"/>
              <a:gd name="connsiteX8" fmla="*/ 31766 w 162973"/>
              <a:gd name="connsiteY8" fmla="*/ 98520 h 219475"/>
              <a:gd name="connsiteX9" fmla="*/ 53991 w 162973"/>
              <a:gd name="connsiteY9" fmla="*/ 66770 h 219475"/>
              <a:gd name="connsiteX10" fmla="*/ 16 w 162973"/>
              <a:gd name="connsiteY10" fmla="*/ 95 h 219475"/>
              <a:gd name="connsiteX11" fmla="*/ 60341 w 162973"/>
              <a:gd name="connsiteY11" fmla="*/ 82645 h 219475"/>
              <a:gd name="connsiteX12" fmla="*/ 127016 w 162973"/>
              <a:gd name="connsiteY12" fmla="*/ 73120 h 219475"/>
              <a:gd name="connsiteX13" fmla="*/ 161941 w 162973"/>
              <a:gd name="connsiteY13" fmla="*/ 60420 h 219475"/>
              <a:gd name="connsiteX14" fmla="*/ 73041 w 162973"/>
              <a:gd name="connsiteY14" fmla="*/ 9620 h 2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2973" h="219475">
                <a:moveTo>
                  <a:pt x="73041" y="9620"/>
                </a:moveTo>
                <a:cubicBezTo>
                  <a:pt x="69866" y="9091"/>
                  <a:pt x="145537" y="44545"/>
                  <a:pt x="142891" y="57245"/>
                </a:cubicBezTo>
                <a:cubicBezTo>
                  <a:pt x="140245" y="69945"/>
                  <a:pt x="74099" y="77353"/>
                  <a:pt x="57166" y="85820"/>
                </a:cubicBezTo>
                <a:cubicBezTo>
                  <a:pt x="40233" y="94287"/>
                  <a:pt x="48170" y="86349"/>
                  <a:pt x="41291" y="108045"/>
                </a:cubicBezTo>
                <a:cubicBezTo>
                  <a:pt x="34412" y="129741"/>
                  <a:pt x="20124" y="203824"/>
                  <a:pt x="15891" y="215995"/>
                </a:cubicBezTo>
                <a:cubicBezTo>
                  <a:pt x="11658" y="228166"/>
                  <a:pt x="16420" y="206470"/>
                  <a:pt x="15891" y="181070"/>
                </a:cubicBezTo>
                <a:cubicBezTo>
                  <a:pt x="15362" y="155670"/>
                  <a:pt x="12187" y="65712"/>
                  <a:pt x="12716" y="63595"/>
                </a:cubicBezTo>
                <a:cubicBezTo>
                  <a:pt x="13245" y="61478"/>
                  <a:pt x="15891" y="162549"/>
                  <a:pt x="19066" y="168370"/>
                </a:cubicBezTo>
                <a:cubicBezTo>
                  <a:pt x="22241" y="174191"/>
                  <a:pt x="25945" y="115453"/>
                  <a:pt x="31766" y="98520"/>
                </a:cubicBezTo>
                <a:cubicBezTo>
                  <a:pt x="37587" y="81587"/>
                  <a:pt x="59283" y="83174"/>
                  <a:pt x="53991" y="66770"/>
                </a:cubicBezTo>
                <a:cubicBezTo>
                  <a:pt x="48699" y="50366"/>
                  <a:pt x="-1042" y="-2551"/>
                  <a:pt x="16" y="95"/>
                </a:cubicBezTo>
                <a:cubicBezTo>
                  <a:pt x="1074" y="2741"/>
                  <a:pt x="39174" y="70474"/>
                  <a:pt x="60341" y="82645"/>
                </a:cubicBezTo>
                <a:cubicBezTo>
                  <a:pt x="81508" y="94816"/>
                  <a:pt x="110083" y="76824"/>
                  <a:pt x="127016" y="73120"/>
                </a:cubicBezTo>
                <a:cubicBezTo>
                  <a:pt x="143949" y="69416"/>
                  <a:pt x="168291" y="71003"/>
                  <a:pt x="161941" y="60420"/>
                </a:cubicBezTo>
                <a:cubicBezTo>
                  <a:pt x="155591" y="49837"/>
                  <a:pt x="76216" y="10149"/>
                  <a:pt x="73041" y="96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6D4FADA0-AA80-98F4-5401-B88462807044}"/>
              </a:ext>
            </a:extLst>
          </p:cNvPr>
          <p:cNvSpPr/>
          <p:nvPr/>
        </p:nvSpPr>
        <p:spPr>
          <a:xfrm>
            <a:off x="4308259" y="3743268"/>
            <a:ext cx="130437" cy="212855"/>
          </a:xfrm>
          <a:custGeom>
            <a:avLst/>
            <a:gdLst>
              <a:gd name="connsiteX0" fmla="*/ 130391 w 130437"/>
              <a:gd name="connsiteY0" fmla="*/ 57 h 212855"/>
              <a:gd name="connsiteX1" fmla="*/ 85941 w 130437"/>
              <a:gd name="connsiteY1" fmla="*/ 92132 h 212855"/>
              <a:gd name="connsiteX2" fmla="*/ 92291 w 130437"/>
              <a:gd name="connsiteY2" fmla="*/ 190557 h 212855"/>
              <a:gd name="connsiteX3" fmla="*/ 57366 w 130437"/>
              <a:gd name="connsiteY3" fmla="*/ 139757 h 212855"/>
              <a:gd name="connsiteX4" fmla="*/ 92291 w 130437"/>
              <a:gd name="connsiteY4" fmla="*/ 212782 h 212855"/>
              <a:gd name="connsiteX5" fmla="*/ 76416 w 130437"/>
              <a:gd name="connsiteY5" fmla="*/ 152457 h 212855"/>
              <a:gd name="connsiteX6" fmla="*/ 54191 w 130437"/>
              <a:gd name="connsiteY6" fmla="*/ 101657 h 212855"/>
              <a:gd name="connsiteX7" fmla="*/ 216 w 130437"/>
              <a:gd name="connsiteY7" fmla="*/ 168332 h 212855"/>
              <a:gd name="connsiteX8" fmla="*/ 76416 w 130437"/>
              <a:gd name="connsiteY8" fmla="*/ 79432 h 212855"/>
              <a:gd name="connsiteX9" fmla="*/ 130391 w 130437"/>
              <a:gd name="connsiteY9" fmla="*/ 57 h 212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437" h="212855">
                <a:moveTo>
                  <a:pt x="130391" y="57"/>
                </a:moveTo>
                <a:cubicBezTo>
                  <a:pt x="131979" y="2174"/>
                  <a:pt x="92291" y="60382"/>
                  <a:pt x="85941" y="92132"/>
                </a:cubicBezTo>
                <a:cubicBezTo>
                  <a:pt x="79591" y="123882"/>
                  <a:pt x="97053" y="182620"/>
                  <a:pt x="92291" y="190557"/>
                </a:cubicBezTo>
                <a:cubicBezTo>
                  <a:pt x="87528" y="198495"/>
                  <a:pt x="57366" y="136053"/>
                  <a:pt x="57366" y="139757"/>
                </a:cubicBezTo>
                <a:cubicBezTo>
                  <a:pt x="57366" y="143461"/>
                  <a:pt x="89116" y="210665"/>
                  <a:pt x="92291" y="212782"/>
                </a:cubicBezTo>
                <a:cubicBezTo>
                  <a:pt x="95466" y="214899"/>
                  <a:pt x="82766" y="170978"/>
                  <a:pt x="76416" y="152457"/>
                </a:cubicBezTo>
                <a:cubicBezTo>
                  <a:pt x="70066" y="133936"/>
                  <a:pt x="66891" y="99011"/>
                  <a:pt x="54191" y="101657"/>
                </a:cubicBezTo>
                <a:cubicBezTo>
                  <a:pt x="41491" y="104303"/>
                  <a:pt x="-3488" y="172036"/>
                  <a:pt x="216" y="168332"/>
                </a:cubicBezTo>
                <a:cubicBezTo>
                  <a:pt x="3920" y="164628"/>
                  <a:pt x="57895" y="103774"/>
                  <a:pt x="76416" y="79432"/>
                </a:cubicBezTo>
                <a:cubicBezTo>
                  <a:pt x="94937" y="55090"/>
                  <a:pt x="128803" y="-2060"/>
                  <a:pt x="130391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32EDC971-E646-1B40-C992-E209AAE12233}"/>
              </a:ext>
            </a:extLst>
          </p:cNvPr>
          <p:cNvSpPr/>
          <p:nvPr/>
        </p:nvSpPr>
        <p:spPr>
          <a:xfrm>
            <a:off x="4825361" y="3790917"/>
            <a:ext cx="121641" cy="114811"/>
          </a:xfrm>
          <a:custGeom>
            <a:avLst/>
            <a:gdLst>
              <a:gd name="connsiteX0" fmla="*/ 121289 w 121641"/>
              <a:gd name="connsiteY0" fmla="*/ 33 h 114811"/>
              <a:gd name="connsiteX1" fmla="*/ 70489 w 121641"/>
              <a:gd name="connsiteY1" fmla="*/ 73058 h 114811"/>
              <a:gd name="connsiteX2" fmla="*/ 121289 w 121641"/>
              <a:gd name="connsiteY2" fmla="*/ 114333 h 114811"/>
              <a:gd name="connsiteX3" fmla="*/ 38739 w 121641"/>
              <a:gd name="connsiteY3" fmla="*/ 92108 h 114811"/>
              <a:gd name="connsiteX4" fmla="*/ 639 w 121641"/>
              <a:gd name="connsiteY4" fmla="*/ 41308 h 114811"/>
              <a:gd name="connsiteX5" fmla="*/ 67314 w 121641"/>
              <a:gd name="connsiteY5" fmla="*/ 76233 h 114811"/>
              <a:gd name="connsiteX6" fmla="*/ 45089 w 121641"/>
              <a:gd name="connsiteY6" fmla="*/ 82583 h 114811"/>
              <a:gd name="connsiteX7" fmla="*/ 121289 w 121641"/>
              <a:gd name="connsiteY7" fmla="*/ 33 h 114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641" h="114811">
                <a:moveTo>
                  <a:pt x="121289" y="33"/>
                </a:moveTo>
                <a:cubicBezTo>
                  <a:pt x="125522" y="-1554"/>
                  <a:pt x="70489" y="54008"/>
                  <a:pt x="70489" y="73058"/>
                </a:cubicBezTo>
                <a:cubicBezTo>
                  <a:pt x="70489" y="92108"/>
                  <a:pt x="126581" y="111158"/>
                  <a:pt x="121289" y="114333"/>
                </a:cubicBezTo>
                <a:cubicBezTo>
                  <a:pt x="115997" y="117508"/>
                  <a:pt x="58847" y="104279"/>
                  <a:pt x="38739" y="92108"/>
                </a:cubicBezTo>
                <a:cubicBezTo>
                  <a:pt x="18631" y="79937"/>
                  <a:pt x="-4123" y="43954"/>
                  <a:pt x="639" y="41308"/>
                </a:cubicBezTo>
                <a:cubicBezTo>
                  <a:pt x="5401" y="38662"/>
                  <a:pt x="59906" y="69354"/>
                  <a:pt x="67314" y="76233"/>
                </a:cubicBezTo>
                <a:cubicBezTo>
                  <a:pt x="74722" y="83112"/>
                  <a:pt x="40856" y="92637"/>
                  <a:pt x="45089" y="82583"/>
                </a:cubicBezTo>
                <a:cubicBezTo>
                  <a:pt x="49322" y="72529"/>
                  <a:pt x="117056" y="1620"/>
                  <a:pt x="121289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D2E06214-E091-74B3-37DE-14270CF137B1}"/>
              </a:ext>
            </a:extLst>
          </p:cNvPr>
          <p:cNvSpPr/>
          <p:nvPr/>
        </p:nvSpPr>
        <p:spPr>
          <a:xfrm>
            <a:off x="4646830" y="3813175"/>
            <a:ext cx="144245" cy="238171"/>
          </a:xfrm>
          <a:custGeom>
            <a:avLst/>
            <a:gdLst>
              <a:gd name="connsiteX0" fmla="*/ 1370 w 144245"/>
              <a:gd name="connsiteY0" fmla="*/ 12700 h 238171"/>
              <a:gd name="connsiteX1" fmla="*/ 48995 w 144245"/>
              <a:gd name="connsiteY1" fmla="*/ 101600 h 238171"/>
              <a:gd name="connsiteX2" fmla="*/ 26770 w 144245"/>
              <a:gd name="connsiteY2" fmla="*/ 161925 h 238171"/>
              <a:gd name="connsiteX3" fmla="*/ 83920 w 144245"/>
              <a:gd name="connsiteY3" fmla="*/ 95250 h 238171"/>
              <a:gd name="connsiteX4" fmla="*/ 55345 w 144245"/>
              <a:gd name="connsiteY4" fmla="*/ 158750 h 238171"/>
              <a:gd name="connsiteX5" fmla="*/ 1370 w 144245"/>
              <a:gd name="connsiteY5" fmla="*/ 238125 h 238171"/>
              <a:gd name="connsiteX6" fmla="*/ 23595 w 144245"/>
              <a:gd name="connsiteY6" fmla="*/ 168275 h 238171"/>
              <a:gd name="connsiteX7" fmla="*/ 102970 w 144245"/>
              <a:gd name="connsiteY7" fmla="*/ 47625 h 238171"/>
              <a:gd name="connsiteX8" fmla="*/ 144245 w 144245"/>
              <a:gd name="connsiteY8" fmla="*/ 0 h 238171"/>
              <a:gd name="connsiteX9" fmla="*/ 58520 w 144245"/>
              <a:gd name="connsiteY9" fmla="*/ 98425 h 238171"/>
              <a:gd name="connsiteX10" fmla="*/ 1370 w 144245"/>
              <a:gd name="connsiteY10" fmla="*/ 12700 h 23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245" h="238171">
                <a:moveTo>
                  <a:pt x="1370" y="12700"/>
                </a:moveTo>
                <a:cubicBezTo>
                  <a:pt x="-217" y="13229"/>
                  <a:pt x="44762" y="76729"/>
                  <a:pt x="48995" y="101600"/>
                </a:cubicBezTo>
                <a:cubicBezTo>
                  <a:pt x="53228" y="126471"/>
                  <a:pt x="20949" y="162983"/>
                  <a:pt x="26770" y="161925"/>
                </a:cubicBezTo>
                <a:cubicBezTo>
                  <a:pt x="32591" y="160867"/>
                  <a:pt x="79158" y="95779"/>
                  <a:pt x="83920" y="95250"/>
                </a:cubicBezTo>
                <a:cubicBezTo>
                  <a:pt x="88683" y="94721"/>
                  <a:pt x="69103" y="134938"/>
                  <a:pt x="55345" y="158750"/>
                </a:cubicBezTo>
                <a:cubicBezTo>
                  <a:pt x="41587" y="182562"/>
                  <a:pt x="6662" y="236538"/>
                  <a:pt x="1370" y="238125"/>
                </a:cubicBezTo>
                <a:cubicBezTo>
                  <a:pt x="-3922" y="239712"/>
                  <a:pt x="6662" y="200025"/>
                  <a:pt x="23595" y="168275"/>
                </a:cubicBezTo>
                <a:cubicBezTo>
                  <a:pt x="40528" y="136525"/>
                  <a:pt x="82862" y="75671"/>
                  <a:pt x="102970" y="47625"/>
                </a:cubicBezTo>
                <a:cubicBezTo>
                  <a:pt x="123078" y="19579"/>
                  <a:pt x="144245" y="0"/>
                  <a:pt x="144245" y="0"/>
                </a:cubicBezTo>
                <a:cubicBezTo>
                  <a:pt x="136837" y="8467"/>
                  <a:pt x="78628" y="93133"/>
                  <a:pt x="58520" y="98425"/>
                </a:cubicBezTo>
                <a:cubicBezTo>
                  <a:pt x="38412" y="103717"/>
                  <a:pt x="2957" y="12171"/>
                  <a:pt x="1370" y="12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27EF6B84-E6CB-1C66-BA14-50A8F85D3A15}"/>
              </a:ext>
            </a:extLst>
          </p:cNvPr>
          <p:cNvSpPr/>
          <p:nvPr/>
        </p:nvSpPr>
        <p:spPr>
          <a:xfrm>
            <a:off x="4706697" y="3835397"/>
            <a:ext cx="325681" cy="178061"/>
          </a:xfrm>
          <a:custGeom>
            <a:avLst/>
            <a:gdLst>
              <a:gd name="connsiteX0" fmla="*/ 1828 w 325681"/>
              <a:gd name="connsiteY0" fmla="*/ 76203 h 178061"/>
              <a:gd name="connsiteX1" fmla="*/ 109778 w 325681"/>
              <a:gd name="connsiteY1" fmla="*/ 60328 h 178061"/>
              <a:gd name="connsiteX2" fmla="*/ 230428 w 325681"/>
              <a:gd name="connsiteY2" fmla="*/ 76203 h 178061"/>
              <a:gd name="connsiteX3" fmla="*/ 255828 w 325681"/>
              <a:gd name="connsiteY3" fmla="*/ 66678 h 178061"/>
              <a:gd name="connsiteX4" fmla="*/ 198678 w 325681"/>
              <a:gd name="connsiteY4" fmla="*/ 3 h 178061"/>
              <a:gd name="connsiteX5" fmla="*/ 255828 w 325681"/>
              <a:gd name="connsiteY5" fmla="*/ 63503 h 178061"/>
              <a:gd name="connsiteX6" fmla="*/ 322503 w 325681"/>
              <a:gd name="connsiteY6" fmla="*/ 57153 h 178061"/>
              <a:gd name="connsiteX7" fmla="*/ 265353 w 325681"/>
              <a:gd name="connsiteY7" fmla="*/ 76203 h 178061"/>
              <a:gd name="connsiteX8" fmla="*/ 325678 w 325681"/>
              <a:gd name="connsiteY8" fmla="*/ 177803 h 178061"/>
              <a:gd name="connsiteX9" fmla="*/ 262178 w 325681"/>
              <a:gd name="connsiteY9" fmla="*/ 104778 h 178061"/>
              <a:gd name="connsiteX10" fmla="*/ 201853 w 325681"/>
              <a:gd name="connsiteY10" fmla="*/ 85728 h 178061"/>
              <a:gd name="connsiteX11" fmla="*/ 1828 w 325681"/>
              <a:gd name="connsiteY11" fmla="*/ 76203 h 178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681" h="178061">
                <a:moveTo>
                  <a:pt x="1828" y="76203"/>
                </a:moveTo>
                <a:cubicBezTo>
                  <a:pt x="-13518" y="71970"/>
                  <a:pt x="71678" y="60328"/>
                  <a:pt x="109778" y="60328"/>
                </a:cubicBezTo>
                <a:cubicBezTo>
                  <a:pt x="147878" y="60328"/>
                  <a:pt x="206086" y="75145"/>
                  <a:pt x="230428" y="76203"/>
                </a:cubicBezTo>
                <a:cubicBezTo>
                  <a:pt x="254770" y="77261"/>
                  <a:pt x="261120" y="79378"/>
                  <a:pt x="255828" y="66678"/>
                </a:cubicBezTo>
                <a:cubicBezTo>
                  <a:pt x="250536" y="53978"/>
                  <a:pt x="198678" y="532"/>
                  <a:pt x="198678" y="3"/>
                </a:cubicBezTo>
                <a:cubicBezTo>
                  <a:pt x="198678" y="-526"/>
                  <a:pt x="235191" y="53978"/>
                  <a:pt x="255828" y="63503"/>
                </a:cubicBezTo>
                <a:cubicBezTo>
                  <a:pt x="276465" y="73028"/>
                  <a:pt x="320915" y="55036"/>
                  <a:pt x="322503" y="57153"/>
                </a:cubicBezTo>
                <a:cubicBezTo>
                  <a:pt x="324091" y="59270"/>
                  <a:pt x="264824" y="56095"/>
                  <a:pt x="265353" y="76203"/>
                </a:cubicBezTo>
                <a:cubicBezTo>
                  <a:pt x="265882" y="96311"/>
                  <a:pt x="326207" y="173041"/>
                  <a:pt x="325678" y="177803"/>
                </a:cubicBezTo>
                <a:cubicBezTo>
                  <a:pt x="325149" y="182566"/>
                  <a:pt x="282815" y="120124"/>
                  <a:pt x="262178" y="104778"/>
                </a:cubicBezTo>
                <a:cubicBezTo>
                  <a:pt x="241541" y="89432"/>
                  <a:pt x="244186" y="92607"/>
                  <a:pt x="201853" y="85728"/>
                </a:cubicBezTo>
                <a:cubicBezTo>
                  <a:pt x="159520" y="78849"/>
                  <a:pt x="17174" y="80436"/>
                  <a:pt x="1828" y="76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1D67671F-FDA9-DFE3-D3B6-970228B6D990}"/>
              </a:ext>
            </a:extLst>
          </p:cNvPr>
          <p:cNvSpPr/>
          <p:nvPr/>
        </p:nvSpPr>
        <p:spPr>
          <a:xfrm>
            <a:off x="4454523" y="3870284"/>
            <a:ext cx="141495" cy="162258"/>
          </a:xfrm>
          <a:custGeom>
            <a:avLst/>
            <a:gdLst>
              <a:gd name="connsiteX0" fmla="*/ 50802 w 141495"/>
              <a:gd name="connsiteY0" fmla="*/ 3216 h 162258"/>
              <a:gd name="connsiteX1" fmla="*/ 123827 w 141495"/>
              <a:gd name="connsiteY1" fmla="*/ 92116 h 162258"/>
              <a:gd name="connsiteX2" fmla="*/ 123827 w 141495"/>
              <a:gd name="connsiteY2" fmla="*/ 158791 h 162258"/>
              <a:gd name="connsiteX3" fmla="*/ 123827 w 141495"/>
              <a:gd name="connsiteY3" fmla="*/ 136566 h 162258"/>
              <a:gd name="connsiteX4" fmla="*/ 2 w 141495"/>
              <a:gd name="connsiteY4" fmla="*/ 41 h 162258"/>
              <a:gd name="connsiteX5" fmla="*/ 127002 w 141495"/>
              <a:gd name="connsiteY5" fmla="*/ 120691 h 162258"/>
              <a:gd name="connsiteX6" fmla="*/ 133352 w 141495"/>
              <a:gd name="connsiteY6" fmla="*/ 104816 h 162258"/>
              <a:gd name="connsiteX7" fmla="*/ 50802 w 141495"/>
              <a:gd name="connsiteY7" fmla="*/ 3216 h 162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495" h="162258">
                <a:moveTo>
                  <a:pt x="50802" y="3216"/>
                </a:moveTo>
                <a:cubicBezTo>
                  <a:pt x="49214" y="1099"/>
                  <a:pt x="111656" y="66187"/>
                  <a:pt x="123827" y="92116"/>
                </a:cubicBezTo>
                <a:cubicBezTo>
                  <a:pt x="135998" y="118045"/>
                  <a:pt x="123827" y="158791"/>
                  <a:pt x="123827" y="158791"/>
                </a:cubicBezTo>
                <a:cubicBezTo>
                  <a:pt x="123827" y="166199"/>
                  <a:pt x="144465" y="163024"/>
                  <a:pt x="123827" y="136566"/>
                </a:cubicBezTo>
                <a:cubicBezTo>
                  <a:pt x="103189" y="110108"/>
                  <a:pt x="-527" y="2687"/>
                  <a:pt x="2" y="41"/>
                </a:cubicBezTo>
                <a:cubicBezTo>
                  <a:pt x="531" y="-2605"/>
                  <a:pt x="127002" y="120691"/>
                  <a:pt x="127002" y="120691"/>
                </a:cubicBezTo>
                <a:cubicBezTo>
                  <a:pt x="149227" y="138153"/>
                  <a:pt x="141289" y="121749"/>
                  <a:pt x="133352" y="104816"/>
                </a:cubicBezTo>
                <a:cubicBezTo>
                  <a:pt x="125415" y="87883"/>
                  <a:pt x="52390" y="5333"/>
                  <a:pt x="50802" y="32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0E20FA79-00C2-8524-EE71-8796A6650511}"/>
              </a:ext>
            </a:extLst>
          </p:cNvPr>
          <p:cNvSpPr/>
          <p:nvPr/>
        </p:nvSpPr>
        <p:spPr>
          <a:xfrm>
            <a:off x="4663816" y="3876659"/>
            <a:ext cx="95716" cy="165359"/>
          </a:xfrm>
          <a:custGeom>
            <a:avLst/>
            <a:gdLst>
              <a:gd name="connsiteX0" fmla="*/ 259 w 95716"/>
              <a:gd name="connsiteY0" fmla="*/ 16 h 165359"/>
              <a:gd name="connsiteX1" fmla="*/ 41534 w 95716"/>
              <a:gd name="connsiteY1" fmla="*/ 69866 h 165359"/>
              <a:gd name="connsiteX2" fmla="*/ 47884 w 95716"/>
              <a:gd name="connsiteY2" fmla="*/ 123841 h 165359"/>
              <a:gd name="connsiteX3" fmla="*/ 41534 w 95716"/>
              <a:gd name="connsiteY3" fmla="*/ 165116 h 165359"/>
              <a:gd name="connsiteX4" fmla="*/ 47884 w 95716"/>
              <a:gd name="connsiteY4" fmla="*/ 104791 h 165359"/>
              <a:gd name="connsiteX5" fmla="*/ 95509 w 95716"/>
              <a:gd name="connsiteY5" fmla="*/ 47641 h 165359"/>
              <a:gd name="connsiteX6" fmla="*/ 63759 w 95716"/>
              <a:gd name="connsiteY6" fmla="*/ 76216 h 165359"/>
              <a:gd name="connsiteX7" fmla="*/ 259 w 95716"/>
              <a:gd name="connsiteY7" fmla="*/ 16 h 165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716" h="165359">
                <a:moveTo>
                  <a:pt x="259" y="16"/>
                </a:moveTo>
                <a:cubicBezTo>
                  <a:pt x="-3445" y="-1042"/>
                  <a:pt x="33597" y="49229"/>
                  <a:pt x="41534" y="69866"/>
                </a:cubicBezTo>
                <a:cubicBezTo>
                  <a:pt x="49472" y="90504"/>
                  <a:pt x="47884" y="107966"/>
                  <a:pt x="47884" y="123841"/>
                </a:cubicBezTo>
                <a:cubicBezTo>
                  <a:pt x="47884" y="139716"/>
                  <a:pt x="41534" y="168291"/>
                  <a:pt x="41534" y="165116"/>
                </a:cubicBezTo>
                <a:cubicBezTo>
                  <a:pt x="41534" y="161941"/>
                  <a:pt x="38888" y="124370"/>
                  <a:pt x="47884" y="104791"/>
                </a:cubicBezTo>
                <a:cubicBezTo>
                  <a:pt x="56880" y="85212"/>
                  <a:pt x="92863" y="52403"/>
                  <a:pt x="95509" y="47641"/>
                </a:cubicBezTo>
                <a:cubicBezTo>
                  <a:pt x="98155" y="42879"/>
                  <a:pt x="74872" y="80449"/>
                  <a:pt x="63759" y="76216"/>
                </a:cubicBezTo>
                <a:cubicBezTo>
                  <a:pt x="52647" y="71983"/>
                  <a:pt x="3963" y="1074"/>
                  <a:pt x="259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CBB091EA-F799-CB60-6321-8C3C25DBA0EF}"/>
              </a:ext>
            </a:extLst>
          </p:cNvPr>
          <p:cNvSpPr/>
          <p:nvPr/>
        </p:nvSpPr>
        <p:spPr>
          <a:xfrm>
            <a:off x="4397612" y="3917900"/>
            <a:ext cx="149078" cy="114774"/>
          </a:xfrm>
          <a:custGeom>
            <a:avLst/>
            <a:gdLst>
              <a:gd name="connsiteX0" fmla="*/ 148988 w 149078"/>
              <a:gd name="connsiteY0" fmla="*/ 50 h 114774"/>
              <a:gd name="connsiteX1" fmla="*/ 6113 w 149078"/>
              <a:gd name="connsiteY1" fmla="*/ 34975 h 114774"/>
              <a:gd name="connsiteX2" fmla="*/ 25163 w 149078"/>
              <a:gd name="connsiteY2" fmla="*/ 15925 h 114774"/>
              <a:gd name="connsiteX3" fmla="*/ 15638 w 149078"/>
              <a:gd name="connsiteY3" fmla="*/ 73075 h 114774"/>
              <a:gd name="connsiteX4" fmla="*/ 50563 w 149078"/>
              <a:gd name="connsiteY4" fmla="*/ 114350 h 114774"/>
              <a:gd name="connsiteX5" fmla="*/ 31513 w 149078"/>
              <a:gd name="connsiteY5" fmla="*/ 92125 h 114774"/>
              <a:gd name="connsiteX6" fmla="*/ 34688 w 149078"/>
              <a:gd name="connsiteY6" fmla="*/ 54025 h 114774"/>
              <a:gd name="connsiteX7" fmla="*/ 53738 w 149078"/>
              <a:gd name="connsiteY7" fmla="*/ 15925 h 114774"/>
              <a:gd name="connsiteX8" fmla="*/ 28338 w 149078"/>
              <a:gd name="connsiteY8" fmla="*/ 44500 h 114774"/>
              <a:gd name="connsiteX9" fmla="*/ 148988 w 149078"/>
              <a:gd name="connsiteY9" fmla="*/ 50 h 114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078" h="114774">
                <a:moveTo>
                  <a:pt x="148988" y="50"/>
                </a:moveTo>
                <a:cubicBezTo>
                  <a:pt x="145284" y="-1537"/>
                  <a:pt x="6113" y="34975"/>
                  <a:pt x="6113" y="34975"/>
                </a:cubicBezTo>
                <a:cubicBezTo>
                  <a:pt x="-14524" y="37621"/>
                  <a:pt x="23575" y="9575"/>
                  <a:pt x="25163" y="15925"/>
                </a:cubicBezTo>
                <a:cubicBezTo>
                  <a:pt x="26750" y="22275"/>
                  <a:pt x="11405" y="56671"/>
                  <a:pt x="15638" y="73075"/>
                </a:cubicBezTo>
                <a:cubicBezTo>
                  <a:pt x="19871" y="89479"/>
                  <a:pt x="47917" y="111175"/>
                  <a:pt x="50563" y="114350"/>
                </a:cubicBezTo>
                <a:cubicBezTo>
                  <a:pt x="53209" y="117525"/>
                  <a:pt x="34159" y="102179"/>
                  <a:pt x="31513" y="92125"/>
                </a:cubicBezTo>
                <a:cubicBezTo>
                  <a:pt x="28867" y="82071"/>
                  <a:pt x="30984" y="66725"/>
                  <a:pt x="34688" y="54025"/>
                </a:cubicBezTo>
                <a:cubicBezTo>
                  <a:pt x="38392" y="41325"/>
                  <a:pt x="54796" y="17513"/>
                  <a:pt x="53738" y="15925"/>
                </a:cubicBezTo>
                <a:cubicBezTo>
                  <a:pt x="52680" y="14337"/>
                  <a:pt x="15109" y="46617"/>
                  <a:pt x="28338" y="44500"/>
                </a:cubicBezTo>
                <a:cubicBezTo>
                  <a:pt x="41567" y="42383"/>
                  <a:pt x="152692" y="1637"/>
                  <a:pt x="148988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640A194E-A0A9-2E8E-9900-1B47B3F7B689}"/>
              </a:ext>
            </a:extLst>
          </p:cNvPr>
          <p:cNvSpPr/>
          <p:nvPr/>
        </p:nvSpPr>
        <p:spPr>
          <a:xfrm>
            <a:off x="4765675" y="3933825"/>
            <a:ext cx="203338" cy="111647"/>
          </a:xfrm>
          <a:custGeom>
            <a:avLst/>
            <a:gdLst>
              <a:gd name="connsiteX0" fmla="*/ 0 w 203338"/>
              <a:gd name="connsiteY0" fmla="*/ 0 h 111647"/>
              <a:gd name="connsiteX1" fmla="*/ 165100 w 203338"/>
              <a:gd name="connsiteY1" fmla="*/ 25400 h 111647"/>
              <a:gd name="connsiteX2" fmla="*/ 203200 w 203338"/>
              <a:gd name="connsiteY2" fmla="*/ 22225 h 111647"/>
              <a:gd name="connsiteX3" fmla="*/ 174625 w 203338"/>
              <a:gd name="connsiteY3" fmla="*/ 47625 h 111647"/>
              <a:gd name="connsiteX4" fmla="*/ 95250 w 203338"/>
              <a:gd name="connsiteY4" fmla="*/ 111125 h 111647"/>
              <a:gd name="connsiteX5" fmla="*/ 152400 w 203338"/>
              <a:gd name="connsiteY5" fmla="*/ 76200 h 111647"/>
              <a:gd name="connsiteX6" fmla="*/ 174625 w 203338"/>
              <a:gd name="connsiteY6" fmla="*/ 47625 h 111647"/>
              <a:gd name="connsiteX7" fmla="*/ 114300 w 203338"/>
              <a:gd name="connsiteY7" fmla="*/ 28575 h 111647"/>
              <a:gd name="connsiteX8" fmla="*/ 0 w 203338"/>
              <a:gd name="connsiteY8" fmla="*/ 0 h 11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338" h="111647">
                <a:moveTo>
                  <a:pt x="0" y="0"/>
                </a:moveTo>
                <a:cubicBezTo>
                  <a:pt x="65616" y="10848"/>
                  <a:pt x="131233" y="21696"/>
                  <a:pt x="165100" y="25400"/>
                </a:cubicBezTo>
                <a:cubicBezTo>
                  <a:pt x="198967" y="29104"/>
                  <a:pt x="201613" y="18521"/>
                  <a:pt x="203200" y="22225"/>
                </a:cubicBezTo>
                <a:cubicBezTo>
                  <a:pt x="204787" y="25929"/>
                  <a:pt x="192617" y="32808"/>
                  <a:pt x="174625" y="47625"/>
                </a:cubicBezTo>
                <a:cubicBezTo>
                  <a:pt x="156633" y="62442"/>
                  <a:pt x="98954" y="106363"/>
                  <a:pt x="95250" y="111125"/>
                </a:cubicBezTo>
                <a:cubicBezTo>
                  <a:pt x="91546" y="115887"/>
                  <a:pt x="139171" y="86783"/>
                  <a:pt x="152400" y="76200"/>
                </a:cubicBezTo>
                <a:cubicBezTo>
                  <a:pt x="165629" y="65617"/>
                  <a:pt x="180975" y="55562"/>
                  <a:pt x="174625" y="47625"/>
                </a:cubicBezTo>
                <a:cubicBezTo>
                  <a:pt x="168275" y="39688"/>
                  <a:pt x="114300" y="28575"/>
                  <a:pt x="114300" y="285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7E3439F5-8F53-DAF9-0287-FF937927FB71}"/>
              </a:ext>
            </a:extLst>
          </p:cNvPr>
          <p:cNvSpPr/>
          <p:nvPr/>
        </p:nvSpPr>
        <p:spPr>
          <a:xfrm>
            <a:off x="4825961" y="3946525"/>
            <a:ext cx="183070" cy="108186"/>
          </a:xfrm>
          <a:custGeom>
            <a:avLst/>
            <a:gdLst>
              <a:gd name="connsiteX0" fmla="*/ 127039 w 183070"/>
              <a:gd name="connsiteY0" fmla="*/ 0 h 108186"/>
              <a:gd name="connsiteX1" fmla="*/ 139739 w 183070"/>
              <a:gd name="connsiteY1" fmla="*/ 63500 h 108186"/>
              <a:gd name="connsiteX2" fmla="*/ 123864 w 183070"/>
              <a:gd name="connsiteY2" fmla="*/ 92075 h 108186"/>
              <a:gd name="connsiteX3" fmla="*/ 39 w 183070"/>
              <a:gd name="connsiteY3" fmla="*/ 107950 h 108186"/>
              <a:gd name="connsiteX4" fmla="*/ 111164 w 183070"/>
              <a:gd name="connsiteY4" fmla="*/ 101600 h 108186"/>
              <a:gd name="connsiteX5" fmla="*/ 174664 w 183070"/>
              <a:gd name="connsiteY5" fmla="*/ 101600 h 108186"/>
              <a:gd name="connsiteX6" fmla="*/ 181014 w 183070"/>
              <a:gd name="connsiteY6" fmla="*/ 60325 h 108186"/>
              <a:gd name="connsiteX7" fmla="*/ 161964 w 183070"/>
              <a:gd name="connsiteY7" fmla="*/ 85725 h 108186"/>
              <a:gd name="connsiteX8" fmla="*/ 149264 w 183070"/>
              <a:gd name="connsiteY8" fmla="*/ 63500 h 108186"/>
              <a:gd name="connsiteX9" fmla="*/ 127039 w 183070"/>
              <a:gd name="connsiteY9" fmla="*/ 0 h 108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3070" h="108186">
                <a:moveTo>
                  <a:pt x="127039" y="0"/>
                </a:moveTo>
                <a:cubicBezTo>
                  <a:pt x="125452" y="0"/>
                  <a:pt x="140268" y="48154"/>
                  <a:pt x="139739" y="63500"/>
                </a:cubicBezTo>
                <a:cubicBezTo>
                  <a:pt x="139210" y="78846"/>
                  <a:pt x="147147" y="84667"/>
                  <a:pt x="123864" y="92075"/>
                </a:cubicBezTo>
                <a:cubicBezTo>
                  <a:pt x="100581" y="99483"/>
                  <a:pt x="2156" y="106362"/>
                  <a:pt x="39" y="107950"/>
                </a:cubicBezTo>
                <a:cubicBezTo>
                  <a:pt x="-2078" y="109538"/>
                  <a:pt x="82060" y="102658"/>
                  <a:pt x="111164" y="101600"/>
                </a:cubicBezTo>
                <a:cubicBezTo>
                  <a:pt x="140268" y="100542"/>
                  <a:pt x="163022" y="108479"/>
                  <a:pt x="174664" y="101600"/>
                </a:cubicBezTo>
                <a:cubicBezTo>
                  <a:pt x="186306" y="94721"/>
                  <a:pt x="183131" y="62971"/>
                  <a:pt x="181014" y="60325"/>
                </a:cubicBezTo>
                <a:cubicBezTo>
                  <a:pt x="178897" y="57679"/>
                  <a:pt x="161964" y="85725"/>
                  <a:pt x="161964" y="85725"/>
                </a:cubicBezTo>
                <a:cubicBezTo>
                  <a:pt x="156672" y="86254"/>
                  <a:pt x="154026" y="75142"/>
                  <a:pt x="149264" y="63500"/>
                </a:cubicBezTo>
                <a:cubicBezTo>
                  <a:pt x="144502" y="51858"/>
                  <a:pt x="128626" y="0"/>
                  <a:pt x="12703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C5F4F6B2-53DE-FF20-52FB-17B6FD508135}"/>
              </a:ext>
            </a:extLst>
          </p:cNvPr>
          <p:cNvSpPr/>
          <p:nvPr/>
        </p:nvSpPr>
        <p:spPr>
          <a:xfrm>
            <a:off x="4438037" y="3978142"/>
            <a:ext cx="119020" cy="63305"/>
          </a:xfrm>
          <a:custGeom>
            <a:avLst/>
            <a:gdLst>
              <a:gd name="connsiteX0" fmla="*/ 613 w 119020"/>
              <a:gd name="connsiteY0" fmla="*/ 133 h 63305"/>
              <a:gd name="connsiteX1" fmla="*/ 51413 w 119020"/>
              <a:gd name="connsiteY1" fmla="*/ 44583 h 63305"/>
              <a:gd name="connsiteX2" fmla="*/ 118088 w 119020"/>
              <a:gd name="connsiteY2" fmla="*/ 57283 h 63305"/>
              <a:gd name="connsiteX3" fmla="*/ 86338 w 119020"/>
              <a:gd name="connsiteY3" fmla="*/ 60458 h 63305"/>
              <a:gd name="connsiteX4" fmla="*/ 613 w 119020"/>
              <a:gd name="connsiteY4" fmla="*/ 133 h 6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20" h="63305">
                <a:moveTo>
                  <a:pt x="613" y="133"/>
                </a:moveTo>
                <a:cubicBezTo>
                  <a:pt x="-5208" y="-2513"/>
                  <a:pt x="31834" y="35058"/>
                  <a:pt x="51413" y="44583"/>
                </a:cubicBezTo>
                <a:cubicBezTo>
                  <a:pt x="70992" y="54108"/>
                  <a:pt x="112267" y="54637"/>
                  <a:pt x="118088" y="57283"/>
                </a:cubicBezTo>
                <a:cubicBezTo>
                  <a:pt x="123909" y="59929"/>
                  <a:pt x="101155" y="67337"/>
                  <a:pt x="86338" y="60458"/>
                </a:cubicBezTo>
                <a:cubicBezTo>
                  <a:pt x="71521" y="53579"/>
                  <a:pt x="6434" y="2779"/>
                  <a:pt x="613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34D57D52-2564-F3D3-CAF2-3248321DAD32}"/>
              </a:ext>
            </a:extLst>
          </p:cNvPr>
          <p:cNvSpPr/>
          <p:nvPr/>
        </p:nvSpPr>
        <p:spPr>
          <a:xfrm>
            <a:off x="4714573" y="3949661"/>
            <a:ext cx="151559" cy="85865"/>
          </a:xfrm>
          <a:custGeom>
            <a:avLst/>
            <a:gdLst>
              <a:gd name="connsiteX0" fmla="*/ 302 w 151559"/>
              <a:gd name="connsiteY0" fmla="*/ 39 h 85865"/>
              <a:gd name="connsiteX1" fmla="*/ 146352 w 151559"/>
              <a:gd name="connsiteY1" fmla="*/ 66714 h 85865"/>
              <a:gd name="connsiteX2" fmla="*/ 111427 w 151559"/>
              <a:gd name="connsiteY2" fmla="*/ 66714 h 85865"/>
              <a:gd name="connsiteX3" fmla="*/ 38402 w 151559"/>
              <a:gd name="connsiteY3" fmla="*/ 85764 h 85865"/>
              <a:gd name="connsiteX4" fmla="*/ 105077 w 151559"/>
              <a:gd name="connsiteY4" fmla="*/ 57189 h 85865"/>
              <a:gd name="connsiteX5" fmla="*/ 302 w 151559"/>
              <a:gd name="connsiteY5" fmla="*/ 39 h 8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559" h="85865">
                <a:moveTo>
                  <a:pt x="302" y="39"/>
                </a:moveTo>
                <a:cubicBezTo>
                  <a:pt x="7181" y="1626"/>
                  <a:pt x="127831" y="55602"/>
                  <a:pt x="146352" y="66714"/>
                </a:cubicBezTo>
                <a:cubicBezTo>
                  <a:pt x="164873" y="77827"/>
                  <a:pt x="129419" y="63539"/>
                  <a:pt x="111427" y="66714"/>
                </a:cubicBezTo>
                <a:cubicBezTo>
                  <a:pt x="93435" y="69889"/>
                  <a:pt x="39460" y="87352"/>
                  <a:pt x="38402" y="85764"/>
                </a:cubicBezTo>
                <a:cubicBezTo>
                  <a:pt x="37344" y="84176"/>
                  <a:pt x="104019" y="69360"/>
                  <a:pt x="105077" y="57189"/>
                </a:cubicBezTo>
                <a:cubicBezTo>
                  <a:pt x="106135" y="45018"/>
                  <a:pt x="-6577" y="-1548"/>
                  <a:pt x="302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806DAA4C-E16D-FF50-3EB7-5107AF093859}"/>
              </a:ext>
            </a:extLst>
          </p:cNvPr>
          <p:cNvSpPr/>
          <p:nvPr/>
        </p:nvSpPr>
        <p:spPr>
          <a:xfrm>
            <a:off x="4711680" y="3438518"/>
            <a:ext cx="154190" cy="358866"/>
          </a:xfrm>
          <a:custGeom>
            <a:avLst/>
            <a:gdLst>
              <a:gd name="connsiteX0" fmla="*/ 20 w 154190"/>
              <a:gd name="connsiteY0" fmla="*/ 7 h 358866"/>
              <a:gd name="connsiteX1" fmla="*/ 101620 w 154190"/>
              <a:gd name="connsiteY1" fmla="*/ 149232 h 358866"/>
              <a:gd name="connsiteX2" fmla="*/ 73045 w 154190"/>
              <a:gd name="connsiteY2" fmla="*/ 187332 h 358866"/>
              <a:gd name="connsiteX3" fmla="*/ 104795 w 154190"/>
              <a:gd name="connsiteY3" fmla="*/ 193682 h 358866"/>
              <a:gd name="connsiteX4" fmla="*/ 130195 w 154190"/>
              <a:gd name="connsiteY4" fmla="*/ 295282 h 358866"/>
              <a:gd name="connsiteX5" fmla="*/ 130195 w 154190"/>
              <a:gd name="connsiteY5" fmla="*/ 358782 h 358866"/>
              <a:gd name="connsiteX6" fmla="*/ 152420 w 154190"/>
              <a:gd name="connsiteY6" fmla="*/ 282582 h 358866"/>
              <a:gd name="connsiteX7" fmla="*/ 152420 w 154190"/>
              <a:gd name="connsiteY7" fmla="*/ 215907 h 358866"/>
              <a:gd name="connsiteX8" fmla="*/ 149245 w 154190"/>
              <a:gd name="connsiteY8" fmla="*/ 225432 h 358866"/>
              <a:gd name="connsiteX9" fmla="*/ 142895 w 154190"/>
              <a:gd name="connsiteY9" fmla="*/ 123832 h 358866"/>
              <a:gd name="connsiteX10" fmla="*/ 146070 w 154190"/>
              <a:gd name="connsiteY10" fmla="*/ 288932 h 358866"/>
              <a:gd name="connsiteX11" fmla="*/ 98445 w 154190"/>
              <a:gd name="connsiteY11" fmla="*/ 219082 h 358866"/>
              <a:gd name="connsiteX12" fmla="*/ 104795 w 154190"/>
              <a:gd name="connsiteY12" fmla="*/ 161932 h 358866"/>
              <a:gd name="connsiteX13" fmla="*/ 114320 w 154190"/>
              <a:gd name="connsiteY13" fmla="*/ 133357 h 358866"/>
              <a:gd name="connsiteX14" fmla="*/ 111145 w 154190"/>
              <a:gd name="connsiteY14" fmla="*/ 155582 h 358866"/>
              <a:gd name="connsiteX15" fmla="*/ 20 w 154190"/>
              <a:gd name="connsiteY15" fmla="*/ 7 h 35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4190" h="358866">
                <a:moveTo>
                  <a:pt x="20" y="7"/>
                </a:moveTo>
                <a:cubicBezTo>
                  <a:pt x="-1568" y="-1051"/>
                  <a:pt x="89449" y="118011"/>
                  <a:pt x="101620" y="149232"/>
                </a:cubicBezTo>
                <a:cubicBezTo>
                  <a:pt x="113791" y="180453"/>
                  <a:pt x="72516" y="179924"/>
                  <a:pt x="73045" y="187332"/>
                </a:cubicBezTo>
                <a:cubicBezTo>
                  <a:pt x="73574" y="194740"/>
                  <a:pt x="95270" y="175690"/>
                  <a:pt x="104795" y="193682"/>
                </a:cubicBezTo>
                <a:cubicBezTo>
                  <a:pt x="114320" y="211674"/>
                  <a:pt x="125962" y="267765"/>
                  <a:pt x="130195" y="295282"/>
                </a:cubicBezTo>
                <a:cubicBezTo>
                  <a:pt x="134428" y="322799"/>
                  <a:pt x="126491" y="360899"/>
                  <a:pt x="130195" y="358782"/>
                </a:cubicBezTo>
                <a:cubicBezTo>
                  <a:pt x="133899" y="356665"/>
                  <a:pt x="148716" y="306395"/>
                  <a:pt x="152420" y="282582"/>
                </a:cubicBezTo>
                <a:cubicBezTo>
                  <a:pt x="156124" y="258770"/>
                  <a:pt x="152949" y="225432"/>
                  <a:pt x="152420" y="215907"/>
                </a:cubicBezTo>
                <a:cubicBezTo>
                  <a:pt x="151891" y="206382"/>
                  <a:pt x="150833" y="240778"/>
                  <a:pt x="149245" y="225432"/>
                </a:cubicBezTo>
                <a:cubicBezTo>
                  <a:pt x="147658" y="210086"/>
                  <a:pt x="143424" y="113249"/>
                  <a:pt x="142895" y="123832"/>
                </a:cubicBezTo>
                <a:cubicBezTo>
                  <a:pt x="142366" y="134415"/>
                  <a:pt x="153478" y="273057"/>
                  <a:pt x="146070" y="288932"/>
                </a:cubicBezTo>
                <a:cubicBezTo>
                  <a:pt x="138662" y="304807"/>
                  <a:pt x="105324" y="240248"/>
                  <a:pt x="98445" y="219082"/>
                </a:cubicBezTo>
                <a:cubicBezTo>
                  <a:pt x="91566" y="197916"/>
                  <a:pt x="102149" y="176219"/>
                  <a:pt x="104795" y="161932"/>
                </a:cubicBezTo>
                <a:cubicBezTo>
                  <a:pt x="107441" y="147645"/>
                  <a:pt x="113262" y="134415"/>
                  <a:pt x="114320" y="133357"/>
                </a:cubicBezTo>
                <a:cubicBezTo>
                  <a:pt x="115378" y="132299"/>
                  <a:pt x="126491" y="175161"/>
                  <a:pt x="111145" y="155582"/>
                </a:cubicBezTo>
                <a:cubicBezTo>
                  <a:pt x="95799" y="136003"/>
                  <a:pt x="1608" y="1065"/>
                  <a:pt x="20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76239304-C4C2-659F-6AB8-1E78A9FF9127}"/>
              </a:ext>
            </a:extLst>
          </p:cNvPr>
          <p:cNvSpPr/>
          <p:nvPr/>
        </p:nvSpPr>
        <p:spPr>
          <a:xfrm>
            <a:off x="4549743" y="2771792"/>
            <a:ext cx="54160" cy="788454"/>
          </a:xfrm>
          <a:custGeom>
            <a:avLst/>
            <a:gdLst>
              <a:gd name="connsiteX0" fmla="*/ 54007 w 54160"/>
              <a:gd name="connsiteY0" fmla="*/ 3158 h 788454"/>
              <a:gd name="connsiteX1" fmla="*/ 28607 w 54160"/>
              <a:gd name="connsiteY1" fmla="*/ 542908 h 788454"/>
              <a:gd name="connsiteX2" fmla="*/ 34957 w 54160"/>
              <a:gd name="connsiteY2" fmla="*/ 406383 h 788454"/>
              <a:gd name="connsiteX3" fmla="*/ 32 w 54160"/>
              <a:gd name="connsiteY3" fmla="*/ 787383 h 788454"/>
              <a:gd name="connsiteX4" fmla="*/ 28607 w 54160"/>
              <a:gd name="connsiteY4" fmla="*/ 266683 h 788454"/>
              <a:gd name="connsiteX5" fmla="*/ 25432 w 54160"/>
              <a:gd name="connsiteY5" fmla="*/ 323833 h 788454"/>
              <a:gd name="connsiteX6" fmla="*/ 9557 w 54160"/>
              <a:gd name="connsiteY6" fmla="*/ 193658 h 788454"/>
              <a:gd name="connsiteX7" fmla="*/ 38132 w 54160"/>
              <a:gd name="connsiteY7" fmla="*/ 314308 h 788454"/>
              <a:gd name="connsiteX8" fmla="*/ 54007 w 54160"/>
              <a:gd name="connsiteY8" fmla="*/ 3158 h 788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60" h="788454">
                <a:moveTo>
                  <a:pt x="54007" y="3158"/>
                </a:moveTo>
                <a:cubicBezTo>
                  <a:pt x="52419" y="41258"/>
                  <a:pt x="31782" y="475704"/>
                  <a:pt x="28607" y="542908"/>
                </a:cubicBezTo>
                <a:cubicBezTo>
                  <a:pt x="25432" y="610112"/>
                  <a:pt x="39719" y="365637"/>
                  <a:pt x="34957" y="406383"/>
                </a:cubicBezTo>
                <a:cubicBezTo>
                  <a:pt x="30195" y="447129"/>
                  <a:pt x="1090" y="810666"/>
                  <a:pt x="32" y="787383"/>
                </a:cubicBezTo>
                <a:cubicBezTo>
                  <a:pt x="-1026" y="764100"/>
                  <a:pt x="24374" y="343941"/>
                  <a:pt x="28607" y="266683"/>
                </a:cubicBezTo>
                <a:cubicBezTo>
                  <a:pt x="32840" y="189425"/>
                  <a:pt x="28607" y="336004"/>
                  <a:pt x="25432" y="323833"/>
                </a:cubicBezTo>
                <a:cubicBezTo>
                  <a:pt x="22257" y="311662"/>
                  <a:pt x="7440" y="195246"/>
                  <a:pt x="9557" y="193658"/>
                </a:cubicBezTo>
                <a:cubicBezTo>
                  <a:pt x="11674" y="192070"/>
                  <a:pt x="31782" y="345000"/>
                  <a:pt x="38132" y="314308"/>
                </a:cubicBezTo>
                <a:cubicBezTo>
                  <a:pt x="44482" y="283616"/>
                  <a:pt x="55595" y="-34942"/>
                  <a:pt x="54007" y="3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635EDC65-FB26-CD10-5F2C-494A559EFB85}"/>
              </a:ext>
            </a:extLst>
          </p:cNvPr>
          <p:cNvSpPr/>
          <p:nvPr/>
        </p:nvSpPr>
        <p:spPr>
          <a:xfrm>
            <a:off x="4470596" y="3530063"/>
            <a:ext cx="105476" cy="143557"/>
          </a:xfrm>
          <a:custGeom>
            <a:avLst/>
            <a:gdLst>
              <a:gd name="connsiteX0" fmla="*/ 104579 w 105476"/>
              <a:gd name="connsiteY0" fmla="*/ 537 h 143557"/>
              <a:gd name="connsiteX1" fmla="*/ 22029 w 105476"/>
              <a:gd name="connsiteY1" fmla="*/ 121187 h 143557"/>
              <a:gd name="connsiteX2" fmla="*/ 2979 w 105476"/>
              <a:gd name="connsiteY2" fmla="*/ 140237 h 143557"/>
              <a:gd name="connsiteX3" fmla="*/ 72829 w 105476"/>
              <a:gd name="connsiteY3" fmla="*/ 79912 h 143557"/>
              <a:gd name="connsiteX4" fmla="*/ 66479 w 105476"/>
              <a:gd name="connsiteY4" fmla="*/ 76737 h 143557"/>
              <a:gd name="connsiteX5" fmla="*/ 104579 w 105476"/>
              <a:gd name="connsiteY5" fmla="*/ 537 h 14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476" h="143557">
                <a:moveTo>
                  <a:pt x="104579" y="537"/>
                </a:moveTo>
                <a:cubicBezTo>
                  <a:pt x="97171" y="7945"/>
                  <a:pt x="38962" y="97904"/>
                  <a:pt x="22029" y="121187"/>
                </a:cubicBezTo>
                <a:cubicBezTo>
                  <a:pt x="5096" y="144470"/>
                  <a:pt x="-5488" y="147116"/>
                  <a:pt x="2979" y="140237"/>
                </a:cubicBezTo>
                <a:cubicBezTo>
                  <a:pt x="11446" y="133358"/>
                  <a:pt x="72829" y="79912"/>
                  <a:pt x="72829" y="79912"/>
                </a:cubicBezTo>
                <a:cubicBezTo>
                  <a:pt x="83412" y="69329"/>
                  <a:pt x="61717" y="88908"/>
                  <a:pt x="66479" y="76737"/>
                </a:cubicBezTo>
                <a:cubicBezTo>
                  <a:pt x="71241" y="64566"/>
                  <a:pt x="111987" y="-6871"/>
                  <a:pt x="104579" y="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26DD50A9-6E51-84FF-2186-96966C1CFCFC}"/>
              </a:ext>
            </a:extLst>
          </p:cNvPr>
          <p:cNvSpPr/>
          <p:nvPr/>
        </p:nvSpPr>
        <p:spPr>
          <a:xfrm>
            <a:off x="4781534" y="2730807"/>
            <a:ext cx="123885" cy="691861"/>
          </a:xfrm>
          <a:custGeom>
            <a:avLst/>
            <a:gdLst>
              <a:gd name="connsiteX0" fmla="*/ 41291 w 123885"/>
              <a:gd name="connsiteY0" fmla="*/ 2868 h 691861"/>
              <a:gd name="connsiteX1" fmla="*/ 41291 w 123885"/>
              <a:gd name="connsiteY1" fmla="*/ 418793 h 691861"/>
              <a:gd name="connsiteX2" fmla="*/ 57166 w 123885"/>
              <a:gd name="connsiteY2" fmla="*/ 421968 h 691861"/>
              <a:gd name="connsiteX3" fmla="*/ 16 w 123885"/>
              <a:gd name="connsiteY3" fmla="*/ 691843 h 691861"/>
              <a:gd name="connsiteX4" fmla="*/ 63516 w 123885"/>
              <a:gd name="connsiteY4" fmla="*/ 434668 h 691861"/>
              <a:gd name="connsiteX5" fmla="*/ 123841 w 123885"/>
              <a:gd name="connsiteY5" fmla="*/ 212418 h 691861"/>
              <a:gd name="connsiteX6" fmla="*/ 53991 w 123885"/>
              <a:gd name="connsiteY6" fmla="*/ 415618 h 691861"/>
              <a:gd name="connsiteX7" fmla="*/ 60341 w 123885"/>
              <a:gd name="connsiteY7" fmla="*/ 342593 h 691861"/>
              <a:gd name="connsiteX8" fmla="*/ 95266 w 123885"/>
              <a:gd name="connsiteY8" fmla="*/ 187018 h 691861"/>
              <a:gd name="connsiteX9" fmla="*/ 63516 w 123885"/>
              <a:gd name="connsiteY9" fmla="*/ 279093 h 691861"/>
              <a:gd name="connsiteX10" fmla="*/ 28591 w 123885"/>
              <a:gd name="connsiteY10" fmla="*/ 380693 h 691861"/>
              <a:gd name="connsiteX11" fmla="*/ 44466 w 123885"/>
              <a:gd name="connsiteY11" fmla="*/ 161618 h 691861"/>
              <a:gd name="connsiteX12" fmla="*/ 15891 w 123885"/>
              <a:gd name="connsiteY12" fmla="*/ 231468 h 691861"/>
              <a:gd name="connsiteX13" fmla="*/ 41291 w 123885"/>
              <a:gd name="connsiteY13" fmla="*/ 2868 h 69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3885" h="691861">
                <a:moveTo>
                  <a:pt x="41291" y="2868"/>
                </a:moveTo>
                <a:cubicBezTo>
                  <a:pt x="45524" y="34089"/>
                  <a:pt x="41291" y="418793"/>
                  <a:pt x="41291" y="418793"/>
                </a:cubicBezTo>
                <a:cubicBezTo>
                  <a:pt x="43937" y="488643"/>
                  <a:pt x="64045" y="376460"/>
                  <a:pt x="57166" y="421968"/>
                </a:cubicBezTo>
                <a:cubicBezTo>
                  <a:pt x="50287" y="467476"/>
                  <a:pt x="-1042" y="689726"/>
                  <a:pt x="16" y="691843"/>
                </a:cubicBezTo>
                <a:cubicBezTo>
                  <a:pt x="1074" y="693960"/>
                  <a:pt x="42879" y="514572"/>
                  <a:pt x="63516" y="434668"/>
                </a:cubicBezTo>
                <a:cubicBezTo>
                  <a:pt x="84154" y="354764"/>
                  <a:pt x="125428" y="215593"/>
                  <a:pt x="123841" y="212418"/>
                </a:cubicBezTo>
                <a:cubicBezTo>
                  <a:pt x="122254" y="209243"/>
                  <a:pt x="64574" y="393922"/>
                  <a:pt x="53991" y="415618"/>
                </a:cubicBezTo>
                <a:cubicBezTo>
                  <a:pt x="43408" y="437314"/>
                  <a:pt x="53462" y="380693"/>
                  <a:pt x="60341" y="342593"/>
                </a:cubicBezTo>
                <a:cubicBezTo>
                  <a:pt x="67220" y="304493"/>
                  <a:pt x="94737" y="197601"/>
                  <a:pt x="95266" y="187018"/>
                </a:cubicBezTo>
                <a:cubicBezTo>
                  <a:pt x="95795" y="176435"/>
                  <a:pt x="63516" y="279093"/>
                  <a:pt x="63516" y="279093"/>
                </a:cubicBezTo>
                <a:cubicBezTo>
                  <a:pt x="52404" y="311372"/>
                  <a:pt x="31766" y="400272"/>
                  <a:pt x="28591" y="380693"/>
                </a:cubicBezTo>
                <a:cubicBezTo>
                  <a:pt x="25416" y="361114"/>
                  <a:pt x="46583" y="186489"/>
                  <a:pt x="44466" y="161618"/>
                </a:cubicBezTo>
                <a:cubicBezTo>
                  <a:pt x="42349" y="136747"/>
                  <a:pt x="15891" y="257926"/>
                  <a:pt x="15891" y="231468"/>
                </a:cubicBezTo>
                <a:cubicBezTo>
                  <a:pt x="15891" y="205010"/>
                  <a:pt x="37058" y="-28353"/>
                  <a:pt x="41291" y="28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011E00B1-D245-CA62-B061-CC13F50DE350}"/>
              </a:ext>
            </a:extLst>
          </p:cNvPr>
          <p:cNvSpPr/>
          <p:nvPr/>
        </p:nvSpPr>
        <p:spPr>
          <a:xfrm>
            <a:off x="4524369" y="2688428"/>
            <a:ext cx="53981" cy="303399"/>
          </a:xfrm>
          <a:custGeom>
            <a:avLst/>
            <a:gdLst>
              <a:gd name="connsiteX0" fmla="*/ 50806 w 53981"/>
              <a:gd name="connsiteY0" fmla="*/ 797 h 303399"/>
              <a:gd name="connsiteX1" fmla="*/ 53981 w 53981"/>
              <a:gd name="connsiteY1" fmla="*/ 245272 h 303399"/>
              <a:gd name="connsiteX2" fmla="*/ 50806 w 53981"/>
              <a:gd name="connsiteY2" fmla="*/ 302422 h 303399"/>
              <a:gd name="connsiteX3" fmla="*/ 41281 w 53981"/>
              <a:gd name="connsiteY3" fmla="*/ 216697 h 303399"/>
              <a:gd name="connsiteX4" fmla="*/ 6 w 53981"/>
              <a:gd name="connsiteY4" fmla="*/ 57947 h 303399"/>
              <a:gd name="connsiteX5" fmla="*/ 38106 w 53981"/>
              <a:gd name="connsiteY5" fmla="*/ 162722 h 303399"/>
              <a:gd name="connsiteX6" fmla="*/ 50806 w 53981"/>
              <a:gd name="connsiteY6" fmla="*/ 797 h 303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981" h="303399">
                <a:moveTo>
                  <a:pt x="50806" y="797"/>
                </a:moveTo>
                <a:cubicBezTo>
                  <a:pt x="53452" y="14555"/>
                  <a:pt x="53981" y="195001"/>
                  <a:pt x="53981" y="245272"/>
                </a:cubicBezTo>
                <a:cubicBezTo>
                  <a:pt x="53981" y="295543"/>
                  <a:pt x="52923" y="307184"/>
                  <a:pt x="50806" y="302422"/>
                </a:cubicBezTo>
                <a:cubicBezTo>
                  <a:pt x="48689" y="297660"/>
                  <a:pt x="49748" y="257443"/>
                  <a:pt x="41281" y="216697"/>
                </a:cubicBezTo>
                <a:cubicBezTo>
                  <a:pt x="32814" y="175951"/>
                  <a:pt x="535" y="66943"/>
                  <a:pt x="6" y="57947"/>
                </a:cubicBezTo>
                <a:cubicBezTo>
                  <a:pt x="-523" y="48951"/>
                  <a:pt x="30698" y="169601"/>
                  <a:pt x="38106" y="162722"/>
                </a:cubicBezTo>
                <a:cubicBezTo>
                  <a:pt x="45514" y="155843"/>
                  <a:pt x="48160" y="-12961"/>
                  <a:pt x="50806" y="7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D059DE9A-5485-E295-1C98-C44C1FAD67D8}"/>
              </a:ext>
            </a:extLst>
          </p:cNvPr>
          <p:cNvSpPr/>
          <p:nvPr/>
        </p:nvSpPr>
        <p:spPr>
          <a:xfrm>
            <a:off x="4752077" y="3270250"/>
            <a:ext cx="113865" cy="296537"/>
          </a:xfrm>
          <a:custGeom>
            <a:avLst/>
            <a:gdLst>
              <a:gd name="connsiteX0" fmla="*/ 898 w 113865"/>
              <a:gd name="connsiteY0" fmla="*/ 158750 h 296537"/>
              <a:gd name="connsiteX1" fmla="*/ 112023 w 113865"/>
              <a:gd name="connsiteY1" fmla="*/ 295275 h 296537"/>
              <a:gd name="connsiteX2" fmla="*/ 70748 w 113865"/>
              <a:gd name="connsiteY2" fmla="*/ 222250 h 296537"/>
              <a:gd name="connsiteX3" fmla="*/ 77098 w 113865"/>
              <a:gd name="connsiteY3" fmla="*/ 146050 h 296537"/>
              <a:gd name="connsiteX4" fmla="*/ 89798 w 113865"/>
              <a:gd name="connsiteY4" fmla="*/ 111125 h 296537"/>
              <a:gd name="connsiteX5" fmla="*/ 67573 w 113865"/>
              <a:gd name="connsiteY5" fmla="*/ 0 h 296537"/>
              <a:gd name="connsiteX6" fmla="*/ 80273 w 113865"/>
              <a:gd name="connsiteY6" fmla="*/ 111125 h 296537"/>
              <a:gd name="connsiteX7" fmla="*/ 54873 w 113865"/>
              <a:gd name="connsiteY7" fmla="*/ 203200 h 296537"/>
              <a:gd name="connsiteX8" fmla="*/ 58048 w 113865"/>
              <a:gd name="connsiteY8" fmla="*/ 238125 h 296537"/>
              <a:gd name="connsiteX9" fmla="*/ 898 w 113865"/>
              <a:gd name="connsiteY9" fmla="*/ 158750 h 29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3865" h="296537">
                <a:moveTo>
                  <a:pt x="898" y="158750"/>
                </a:moveTo>
                <a:cubicBezTo>
                  <a:pt x="9894" y="168275"/>
                  <a:pt x="100381" y="284692"/>
                  <a:pt x="112023" y="295275"/>
                </a:cubicBezTo>
                <a:cubicBezTo>
                  <a:pt x="123665" y="305858"/>
                  <a:pt x="76569" y="247121"/>
                  <a:pt x="70748" y="222250"/>
                </a:cubicBezTo>
                <a:cubicBezTo>
                  <a:pt x="64927" y="197379"/>
                  <a:pt x="73923" y="164571"/>
                  <a:pt x="77098" y="146050"/>
                </a:cubicBezTo>
                <a:cubicBezTo>
                  <a:pt x="80273" y="127529"/>
                  <a:pt x="91386" y="135467"/>
                  <a:pt x="89798" y="111125"/>
                </a:cubicBezTo>
                <a:cubicBezTo>
                  <a:pt x="88211" y="86783"/>
                  <a:pt x="69160" y="0"/>
                  <a:pt x="67573" y="0"/>
                </a:cubicBezTo>
                <a:cubicBezTo>
                  <a:pt x="65986" y="0"/>
                  <a:pt x="82390" y="77258"/>
                  <a:pt x="80273" y="111125"/>
                </a:cubicBezTo>
                <a:cubicBezTo>
                  <a:pt x="78156" y="144992"/>
                  <a:pt x="58577" y="182033"/>
                  <a:pt x="54873" y="203200"/>
                </a:cubicBezTo>
                <a:cubicBezTo>
                  <a:pt x="51169" y="224367"/>
                  <a:pt x="62810" y="242887"/>
                  <a:pt x="58048" y="238125"/>
                </a:cubicBezTo>
                <a:cubicBezTo>
                  <a:pt x="53286" y="233363"/>
                  <a:pt x="-8098" y="149225"/>
                  <a:pt x="898" y="158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5111A307-58E1-E334-C6ED-19BC7406FFF8}"/>
              </a:ext>
            </a:extLst>
          </p:cNvPr>
          <p:cNvSpPr/>
          <p:nvPr/>
        </p:nvSpPr>
        <p:spPr>
          <a:xfrm>
            <a:off x="4314719" y="3809998"/>
            <a:ext cx="44609" cy="227567"/>
          </a:xfrm>
          <a:custGeom>
            <a:avLst/>
            <a:gdLst>
              <a:gd name="connsiteX0" fmla="*/ 44556 w 44609"/>
              <a:gd name="connsiteY0" fmla="*/ 2 h 227567"/>
              <a:gd name="connsiteX1" fmla="*/ 106 w 44609"/>
              <a:gd name="connsiteY1" fmla="*/ 117477 h 227567"/>
              <a:gd name="connsiteX2" fmla="*/ 31856 w 44609"/>
              <a:gd name="connsiteY2" fmla="*/ 225427 h 227567"/>
              <a:gd name="connsiteX3" fmla="*/ 22331 w 44609"/>
              <a:gd name="connsiteY3" fmla="*/ 184152 h 227567"/>
              <a:gd name="connsiteX4" fmla="*/ 9631 w 44609"/>
              <a:gd name="connsiteY4" fmla="*/ 120652 h 227567"/>
              <a:gd name="connsiteX5" fmla="*/ 44556 w 44609"/>
              <a:gd name="connsiteY5" fmla="*/ 2 h 22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09" h="227567">
                <a:moveTo>
                  <a:pt x="44556" y="2"/>
                </a:moveTo>
                <a:cubicBezTo>
                  <a:pt x="42969" y="-527"/>
                  <a:pt x="2223" y="79906"/>
                  <a:pt x="106" y="117477"/>
                </a:cubicBezTo>
                <a:cubicBezTo>
                  <a:pt x="-2011" y="155048"/>
                  <a:pt x="28152" y="214315"/>
                  <a:pt x="31856" y="225427"/>
                </a:cubicBezTo>
                <a:cubicBezTo>
                  <a:pt x="35560" y="236539"/>
                  <a:pt x="26035" y="201614"/>
                  <a:pt x="22331" y="184152"/>
                </a:cubicBezTo>
                <a:cubicBezTo>
                  <a:pt x="18627" y="166690"/>
                  <a:pt x="7514" y="149756"/>
                  <a:pt x="9631" y="120652"/>
                </a:cubicBezTo>
                <a:cubicBezTo>
                  <a:pt x="11748" y="91548"/>
                  <a:pt x="46143" y="531"/>
                  <a:pt x="44556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CD86C1BB-487C-B746-1F98-E1D9E151C15B}"/>
              </a:ext>
            </a:extLst>
          </p:cNvPr>
          <p:cNvSpPr/>
          <p:nvPr/>
        </p:nvSpPr>
        <p:spPr>
          <a:xfrm>
            <a:off x="4857629" y="3730433"/>
            <a:ext cx="174931" cy="120849"/>
          </a:xfrm>
          <a:custGeom>
            <a:avLst/>
            <a:gdLst>
              <a:gd name="connsiteX0" fmla="*/ 121 w 174931"/>
              <a:gd name="connsiteY0" fmla="*/ 104967 h 120849"/>
              <a:gd name="connsiteX1" fmla="*/ 66796 w 174931"/>
              <a:gd name="connsiteY1" fmla="*/ 38292 h 120849"/>
              <a:gd name="connsiteX2" fmla="*/ 60446 w 174931"/>
              <a:gd name="connsiteY2" fmla="*/ 3367 h 120849"/>
              <a:gd name="connsiteX3" fmla="*/ 174746 w 174931"/>
              <a:gd name="connsiteY3" fmla="*/ 120842 h 120849"/>
              <a:gd name="connsiteX4" fmla="*/ 85846 w 174931"/>
              <a:gd name="connsiteY4" fmla="*/ 9717 h 120849"/>
              <a:gd name="connsiteX5" fmla="*/ 121 w 174931"/>
              <a:gd name="connsiteY5" fmla="*/ 104967 h 1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931" h="120849">
                <a:moveTo>
                  <a:pt x="121" y="104967"/>
                </a:moveTo>
                <a:cubicBezTo>
                  <a:pt x="-3054" y="109729"/>
                  <a:pt x="56742" y="55225"/>
                  <a:pt x="66796" y="38292"/>
                </a:cubicBezTo>
                <a:cubicBezTo>
                  <a:pt x="76850" y="21359"/>
                  <a:pt x="42454" y="-10391"/>
                  <a:pt x="60446" y="3367"/>
                </a:cubicBezTo>
                <a:cubicBezTo>
                  <a:pt x="78438" y="17125"/>
                  <a:pt x="170513" y="119784"/>
                  <a:pt x="174746" y="120842"/>
                </a:cubicBezTo>
                <a:cubicBezTo>
                  <a:pt x="178979" y="121900"/>
                  <a:pt x="109658" y="16067"/>
                  <a:pt x="85846" y="9717"/>
                </a:cubicBezTo>
                <a:cubicBezTo>
                  <a:pt x="62034" y="3367"/>
                  <a:pt x="3296" y="100205"/>
                  <a:pt x="121" y="1049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433C9C68-6093-AF00-F7C8-44E76C060480}"/>
              </a:ext>
            </a:extLst>
          </p:cNvPr>
          <p:cNvSpPr/>
          <p:nvPr/>
        </p:nvSpPr>
        <p:spPr>
          <a:xfrm>
            <a:off x="4576388" y="4092480"/>
            <a:ext cx="56021" cy="178070"/>
          </a:xfrm>
          <a:custGeom>
            <a:avLst/>
            <a:gdLst>
              <a:gd name="connsiteX0" fmla="*/ 33712 w 56021"/>
              <a:gd name="connsiteY0" fmla="*/ 95 h 178070"/>
              <a:gd name="connsiteX1" fmla="*/ 24187 w 56021"/>
              <a:gd name="connsiteY1" fmla="*/ 98520 h 178070"/>
              <a:gd name="connsiteX2" fmla="*/ 14662 w 56021"/>
              <a:gd name="connsiteY2" fmla="*/ 149320 h 178070"/>
              <a:gd name="connsiteX3" fmla="*/ 55937 w 56021"/>
              <a:gd name="connsiteY3" fmla="*/ 177895 h 178070"/>
              <a:gd name="connsiteX4" fmla="*/ 1962 w 56021"/>
              <a:gd name="connsiteY4" fmla="*/ 136620 h 178070"/>
              <a:gd name="connsiteX5" fmla="*/ 11487 w 56021"/>
              <a:gd name="connsiteY5" fmla="*/ 79470 h 178070"/>
              <a:gd name="connsiteX6" fmla="*/ 8312 w 56021"/>
              <a:gd name="connsiteY6" fmla="*/ 117570 h 178070"/>
              <a:gd name="connsiteX7" fmla="*/ 33712 w 56021"/>
              <a:gd name="connsiteY7" fmla="*/ 95 h 17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021" h="178070">
                <a:moveTo>
                  <a:pt x="33712" y="95"/>
                </a:moveTo>
                <a:cubicBezTo>
                  <a:pt x="36358" y="-3080"/>
                  <a:pt x="27362" y="73649"/>
                  <a:pt x="24187" y="98520"/>
                </a:cubicBezTo>
                <a:cubicBezTo>
                  <a:pt x="21012" y="123391"/>
                  <a:pt x="9370" y="136091"/>
                  <a:pt x="14662" y="149320"/>
                </a:cubicBezTo>
                <a:cubicBezTo>
                  <a:pt x="19954" y="162549"/>
                  <a:pt x="58054" y="180012"/>
                  <a:pt x="55937" y="177895"/>
                </a:cubicBezTo>
                <a:cubicBezTo>
                  <a:pt x="53820" y="175778"/>
                  <a:pt x="9370" y="153024"/>
                  <a:pt x="1962" y="136620"/>
                </a:cubicBezTo>
                <a:cubicBezTo>
                  <a:pt x="-5446" y="120216"/>
                  <a:pt x="10429" y="82645"/>
                  <a:pt x="11487" y="79470"/>
                </a:cubicBezTo>
                <a:cubicBezTo>
                  <a:pt x="12545" y="76295"/>
                  <a:pt x="3550" y="130799"/>
                  <a:pt x="8312" y="117570"/>
                </a:cubicBezTo>
                <a:cubicBezTo>
                  <a:pt x="13074" y="104341"/>
                  <a:pt x="31066" y="3270"/>
                  <a:pt x="33712" y="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2479FA16-C92B-11BA-54C7-CB7460764E82}"/>
              </a:ext>
            </a:extLst>
          </p:cNvPr>
          <p:cNvSpPr/>
          <p:nvPr/>
        </p:nvSpPr>
        <p:spPr>
          <a:xfrm>
            <a:off x="4539638" y="4054474"/>
            <a:ext cx="41912" cy="180999"/>
          </a:xfrm>
          <a:custGeom>
            <a:avLst/>
            <a:gdLst>
              <a:gd name="connsiteX0" fmla="*/ 41887 w 41912"/>
              <a:gd name="connsiteY0" fmla="*/ 1 h 180999"/>
              <a:gd name="connsiteX1" fmla="*/ 612 w 41912"/>
              <a:gd name="connsiteY1" fmla="*/ 142876 h 180999"/>
              <a:gd name="connsiteX2" fmla="*/ 16487 w 41912"/>
              <a:gd name="connsiteY2" fmla="*/ 180976 h 180999"/>
              <a:gd name="connsiteX3" fmla="*/ 6962 w 41912"/>
              <a:gd name="connsiteY3" fmla="*/ 146051 h 180999"/>
              <a:gd name="connsiteX4" fmla="*/ 41887 w 41912"/>
              <a:gd name="connsiteY4" fmla="*/ 1 h 180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12" h="180999">
                <a:moveTo>
                  <a:pt x="41887" y="1"/>
                </a:moveTo>
                <a:cubicBezTo>
                  <a:pt x="40829" y="-528"/>
                  <a:pt x="4845" y="112714"/>
                  <a:pt x="612" y="142876"/>
                </a:cubicBezTo>
                <a:cubicBezTo>
                  <a:pt x="-3621" y="173038"/>
                  <a:pt x="15429" y="180447"/>
                  <a:pt x="16487" y="180976"/>
                </a:cubicBezTo>
                <a:cubicBezTo>
                  <a:pt x="17545" y="181505"/>
                  <a:pt x="2729" y="173039"/>
                  <a:pt x="6962" y="146051"/>
                </a:cubicBezTo>
                <a:cubicBezTo>
                  <a:pt x="11195" y="119064"/>
                  <a:pt x="42945" y="530"/>
                  <a:pt x="4188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EB477F93-F8E1-847D-85A6-161A83003312}"/>
              </a:ext>
            </a:extLst>
          </p:cNvPr>
          <p:cNvSpPr/>
          <p:nvPr/>
        </p:nvSpPr>
        <p:spPr>
          <a:xfrm>
            <a:off x="4669817" y="4071882"/>
            <a:ext cx="81155" cy="197886"/>
          </a:xfrm>
          <a:custGeom>
            <a:avLst/>
            <a:gdLst>
              <a:gd name="connsiteX0" fmla="*/ 79983 w 81155"/>
              <a:gd name="connsiteY0" fmla="*/ 1643 h 197886"/>
              <a:gd name="connsiteX1" fmla="*/ 608 w 81155"/>
              <a:gd name="connsiteY1" fmla="*/ 195318 h 197886"/>
              <a:gd name="connsiteX2" fmla="*/ 45058 w 81155"/>
              <a:gd name="connsiteY2" fmla="*/ 106418 h 197886"/>
              <a:gd name="connsiteX3" fmla="*/ 79983 w 81155"/>
              <a:gd name="connsiteY3" fmla="*/ 1643 h 19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155" h="197886">
                <a:moveTo>
                  <a:pt x="79983" y="1643"/>
                </a:moveTo>
                <a:cubicBezTo>
                  <a:pt x="72575" y="16460"/>
                  <a:pt x="6429" y="177856"/>
                  <a:pt x="608" y="195318"/>
                </a:cubicBezTo>
                <a:cubicBezTo>
                  <a:pt x="-5213" y="212780"/>
                  <a:pt x="32358" y="136581"/>
                  <a:pt x="45058" y="106418"/>
                </a:cubicBezTo>
                <a:cubicBezTo>
                  <a:pt x="57758" y="76256"/>
                  <a:pt x="87391" y="-13174"/>
                  <a:pt x="79983" y="16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42966CD3-350F-4447-8FCB-00A02FBD127A}"/>
              </a:ext>
            </a:extLst>
          </p:cNvPr>
          <p:cNvSpPr/>
          <p:nvPr/>
        </p:nvSpPr>
        <p:spPr>
          <a:xfrm>
            <a:off x="4668661" y="4082355"/>
            <a:ext cx="36722" cy="173233"/>
          </a:xfrm>
          <a:custGeom>
            <a:avLst/>
            <a:gdLst>
              <a:gd name="connsiteX0" fmla="*/ 36689 w 36722"/>
              <a:gd name="connsiteY0" fmla="*/ 695 h 173233"/>
              <a:gd name="connsiteX1" fmla="*/ 1764 w 36722"/>
              <a:gd name="connsiteY1" fmla="*/ 168970 h 173233"/>
              <a:gd name="connsiteX2" fmla="*/ 8114 w 36722"/>
              <a:gd name="connsiteY2" fmla="*/ 111820 h 173233"/>
              <a:gd name="connsiteX3" fmla="*/ 36689 w 36722"/>
              <a:gd name="connsiteY3" fmla="*/ 695 h 173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22" h="173233">
                <a:moveTo>
                  <a:pt x="36689" y="695"/>
                </a:moveTo>
                <a:cubicBezTo>
                  <a:pt x="35631" y="10220"/>
                  <a:pt x="6527" y="150449"/>
                  <a:pt x="1764" y="168970"/>
                </a:cubicBezTo>
                <a:cubicBezTo>
                  <a:pt x="-2999" y="187491"/>
                  <a:pt x="2822" y="141453"/>
                  <a:pt x="8114" y="111820"/>
                </a:cubicBezTo>
                <a:cubicBezTo>
                  <a:pt x="13406" y="82187"/>
                  <a:pt x="37747" y="-8830"/>
                  <a:pt x="36689" y="6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B396B005-91AE-C7B8-077B-B89648E97393}"/>
              </a:ext>
            </a:extLst>
          </p:cNvPr>
          <p:cNvSpPr/>
          <p:nvPr/>
        </p:nvSpPr>
        <p:spPr>
          <a:xfrm>
            <a:off x="4629040" y="4050779"/>
            <a:ext cx="12872" cy="222062"/>
          </a:xfrm>
          <a:custGeom>
            <a:avLst/>
            <a:gdLst>
              <a:gd name="connsiteX0" fmla="*/ 110 w 12872"/>
              <a:gd name="connsiteY0" fmla="*/ 521 h 222062"/>
              <a:gd name="connsiteX1" fmla="*/ 6460 w 12872"/>
              <a:gd name="connsiteY1" fmla="*/ 178321 h 222062"/>
              <a:gd name="connsiteX2" fmla="*/ 3285 w 12872"/>
              <a:gd name="connsiteY2" fmla="*/ 219596 h 222062"/>
              <a:gd name="connsiteX3" fmla="*/ 12810 w 12872"/>
              <a:gd name="connsiteY3" fmla="*/ 127521 h 222062"/>
              <a:gd name="connsiteX4" fmla="*/ 110 w 12872"/>
              <a:gd name="connsiteY4" fmla="*/ 521 h 22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72" h="222062">
                <a:moveTo>
                  <a:pt x="110" y="521"/>
                </a:moveTo>
                <a:cubicBezTo>
                  <a:pt x="-948" y="8988"/>
                  <a:pt x="5931" y="141809"/>
                  <a:pt x="6460" y="178321"/>
                </a:cubicBezTo>
                <a:cubicBezTo>
                  <a:pt x="6989" y="214833"/>
                  <a:pt x="2227" y="228063"/>
                  <a:pt x="3285" y="219596"/>
                </a:cubicBezTo>
                <a:cubicBezTo>
                  <a:pt x="4343" y="211129"/>
                  <a:pt x="11752" y="166150"/>
                  <a:pt x="12810" y="127521"/>
                </a:cubicBezTo>
                <a:cubicBezTo>
                  <a:pt x="13868" y="88892"/>
                  <a:pt x="1168" y="-7946"/>
                  <a:pt x="110" y="5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7D8D8349-45AE-F4EA-DE8A-A7B3BA9DBF9B}"/>
              </a:ext>
            </a:extLst>
          </p:cNvPr>
          <p:cNvSpPr/>
          <p:nvPr/>
        </p:nvSpPr>
        <p:spPr>
          <a:xfrm>
            <a:off x="4768798" y="4092565"/>
            <a:ext cx="22286" cy="152449"/>
          </a:xfrm>
          <a:custGeom>
            <a:avLst/>
            <a:gdLst>
              <a:gd name="connsiteX0" fmla="*/ 52 w 22286"/>
              <a:gd name="connsiteY0" fmla="*/ 10 h 152449"/>
              <a:gd name="connsiteX1" fmla="*/ 15927 w 22286"/>
              <a:gd name="connsiteY1" fmla="*/ 107960 h 152449"/>
              <a:gd name="connsiteX2" fmla="*/ 9577 w 22286"/>
              <a:gd name="connsiteY2" fmla="*/ 152410 h 152449"/>
              <a:gd name="connsiteX3" fmla="*/ 22277 w 22286"/>
              <a:gd name="connsiteY3" fmla="*/ 101610 h 152449"/>
              <a:gd name="connsiteX4" fmla="*/ 52 w 22286"/>
              <a:gd name="connsiteY4" fmla="*/ 10 h 15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6" h="152449">
                <a:moveTo>
                  <a:pt x="52" y="10"/>
                </a:moveTo>
                <a:cubicBezTo>
                  <a:pt x="-1006" y="1068"/>
                  <a:pt x="14340" y="82560"/>
                  <a:pt x="15927" y="107960"/>
                </a:cubicBezTo>
                <a:cubicBezTo>
                  <a:pt x="17515" y="133360"/>
                  <a:pt x="8519" y="153468"/>
                  <a:pt x="9577" y="152410"/>
                </a:cubicBezTo>
                <a:cubicBezTo>
                  <a:pt x="10635" y="151352"/>
                  <a:pt x="21748" y="123835"/>
                  <a:pt x="22277" y="101610"/>
                </a:cubicBezTo>
                <a:cubicBezTo>
                  <a:pt x="22806" y="79385"/>
                  <a:pt x="1110" y="-1048"/>
                  <a:pt x="52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6EBA5730-69DD-1FAE-B8BF-7448A4B05351}"/>
              </a:ext>
            </a:extLst>
          </p:cNvPr>
          <p:cNvSpPr/>
          <p:nvPr/>
        </p:nvSpPr>
        <p:spPr>
          <a:xfrm>
            <a:off x="4259795" y="4310834"/>
            <a:ext cx="404522" cy="245935"/>
          </a:xfrm>
          <a:custGeom>
            <a:avLst/>
            <a:gdLst>
              <a:gd name="connsiteX0" fmla="*/ 1055 w 404522"/>
              <a:gd name="connsiteY0" fmla="*/ 245291 h 245935"/>
              <a:gd name="connsiteX1" fmla="*/ 169330 w 404522"/>
              <a:gd name="connsiteY1" fmla="*/ 32566 h 245935"/>
              <a:gd name="connsiteX2" fmla="*/ 153455 w 404522"/>
              <a:gd name="connsiteY2" fmla="*/ 57966 h 245935"/>
              <a:gd name="connsiteX3" fmla="*/ 239180 w 404522"/>
              <a:gd name="connsiteY3" fmla="*/ 816 h 245935"/>
              <a:gd name="connsiteX4" fmla="*/ 356655 w 404522"/>
              <a:gd name="connsiteY4" fmla="*/ 29391 h 245935"/>
              <a:gd name="connsiteX5" fmla="*/ 404280 w 404522"/>
              <a:gd name="connsiteY5" fmla="*/ 99241 h 245935"/>
              <a:gd name="connsiteX6" fmla="*/ 372530 w 404522"/>
              <a:gd name="connsiteY6" fmla="*/ 48441 h 245935"/>
              <a:gd name="connsiteX7" fmla="*/ 315380 w 404522"/>
              <a:gd name="connsiteY7" fmla="*/ 77016 h 245935"/>
              <a:gd name="connsiteX8" fmla="*/ 334430 w 404522"/>
              <a:gd name="connsiteY8" fmla="*/ 32566 h 245935"/>
              <a:gd name="connsiteX9" fmla="*/ 255055 w 404522"/>
              <a:gd name="connsiteY9" fmla="*/ 26216 h 245935"/>
              <a:gd name="connsiteX10" fmla="*/ 312205 w 404522"/>
              <a:gd name="connsiteY10" fmla="*/ 70666 h 245935"/>
              <a:gd name="connsiteX11" fmla="*/ 248705 w 404522"/>
              <a:gd name="connsiteY11" fmla="*/ 13516 h 245935"/>
              <a:gd name="connsiteX12" fmla="*/ 188380 w 404522"/>
              <a:gd name="connsiteY12" fmla="*/ 86541 h 245935"/>
              <a:gd name="connsiteX13" fmla="*/ 201080 w 404522"/>
              <a:gd name="connsiteY13" fmla="*/ 38916 h 245935"/>
              <a:gd name="connsiteX14" fmla="*/ 150280 w 404522"/>
              <a:gd name="connsiteY14" fmla="*/ 96066 h 245935"/>
              <a:gd name="connsiteX15" fmla="*/ 172505 w 404522"/>
              <a:gd name="connsiteY15" fmla="*/ 111941 h 245935"/>
              <a:gd name="connsiteX16" fmla="*/ 121705 w 404522"/>
              <a:gd name="connsiteY16" fmla="*/ 86541 h 245935"/>
              <a:gd name="connsiteX17" fmla="*/ 64555 w 404522"/>
              <a:gd name="connsiteY17" fmla="*/ 137341 h 245935"/>
              <a:gd name="connsiteX18" fmla="*/ 96305 w 404522"/>
              <a:gd name="connsiteY18" fmla="*/ 99241 h 245935"/>
              <a:gd name="connsiteX19" fmla="*/ 1055 w 404522"/>
              <a:gd name="connsiteY19" fmla="*/ 245291 h 24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04522" h="245935">
                <a:moveTo>
                  <a:pt x="1055" y="245291"/>
                </a:moveTo>
                <a:cubicBezTo>
                  <a:pt x="13226" y="234178"/>
                  <a:pt x="143930" y="63787"/>
                  <a:pt x="169330" y="32566"/>
                </a:cubicBezTo>
                <a:cubicBezTo>
                  <a:pt x="194730" y="1345"/>
                  <a:pt x="141813" y="63258"/>
                  <a:pt x="153455" y="57966"/>
                </a:cubicBezTo>
                <a:cubicBezTo>
                  <a:pt x="165097" y="52674"/>
                  <a:pt x="205313" y="5578"/>
                  <a:pt x="239180" y="816"/>
                </a:cubicBezTo>
                <a:cubicBezTo>
                  <a:pt x="273047" y="-3946"/>
                  <a:pt x="329138" y="12987"/>
                  <a:pt x="356655" y="29391"/>
                </a:cubicBezTo>
                <a:cubicBezTo>
                  <a:pt x="384172" y="45795"/>
                  <a:pt x="401634" y="96066"/>
                  <a:pt x="404280" y="99241"/>
                </a:cubicBezTo>
                <a:cubicBezTo>
                  <a:pt x="406926" y="102416"/>
                  <a:pt x="387347" y="52145"/>
                  <a:pt x="372530" y="48441"/>
                </a:cubicBezTo>
                <a:cubicBezTo>
                  <a:pt x="357713" y="44737"/>
                  <a:pt x="321730" y="79662"/>
                  <a:pt x="315380" y="77016"/>
                </a:cubicBezTo>
                <a:cubicBezTo>
                  <a:pt x="309030" y="74370"/>
                  <a:pt x="344484" y="41033"/>
                  <a:pt x="334430" y="32566"/>
                </a:cubicBezTo>
                <a:cubicBezTo>
                  <a:pt x="324376" y="24099"/>
                  <a:pt x="258759" y="19866"/>
                  <a:pt x="255055" y="26216"/>
                </a:cubicBezTo>
                <a:cubicBezTo>
                  <a:pt x="251351" y="32566"/>
                  <a:pt x="313263" y="72783"/>
                  <a:pt x="312205" y="70666"/>
                </a:cubicBezTo>
                <a:cubicBezTo>
                  <a:pt x="311147" y="68549"/>
                  <a:pt x="269342" y="10870"/>
                  <a:pt x="248705" y="13516"/>
                </a:cubicBezTo>
                <a:cubicBezTo>
                  <a:pt x="228068" y="16162"/>
                  <a:pt x="196317" y="82308"/>
                  <a:pt x="188380" y="86541"/>
                </a:cubicBezTo>
                <a:cubicBezTo>
                  <a:pt x="180443" y="90774"/>
                  <a:pt x="207430" y="37328"/>
                  <a:pt x="201080" y="38916"/>
                </a:cubicBezTo>
                <a:cubicBezTo>
                  <a:pt x="194730" y="40503"/>
                  <a:pt x="155042" y="83895"/>
                  <a:pt x="150280" y="96066"/>
                </a:cubicBezTo>
                <a:cubicBezTo>
                  <a:pt x="145518" y="108237"/>
                  <a:pt x="177267" y="113528"/>
                  <a:pt x="172505" y="111941"/>
                </a:cubicBezTo>
                <a:cubicBezTo>
                  <a:pt x="167743" y="110354"/>
                  <a:pt x="139697" y="82308"/>
                  <a:pt x="121705" y="86541"/>
                </a:cubicBezTo>
                <a:cubicBezTo>
                  <a:pt x="103713" y="90774"/>
                  <a:pt x="68788" y="135224"/>
                  <a:pt x="64555" y="137341"/>
                </a:cubicBezTo>
                <a:cubicBezTo>
                  <a:pt x="60322" y="139458"/>
                  <a:pt x="106888" y="78074"/>
                  <a:pt x="96305" y="99241"/>
                </a:cubicBezTo>
                <a:cubicBezTo>
                  <a:pt x="85722" y="120408"/>
                  <a:pt x="-11116" y="256404"/>
                  <a:pt x="1055" y="245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F32F5B66-BCD7-B0FE-498B-FCB6BCE257DC}"/>
              </a:ext>
            </a:extLst>
          </p:cNvPr>
          <p:cNvSpPr/>
          <p:nvPr/>
        </p:nvSpPr>
        <p:spPr>
          <a:xfrm>
            <a:off x="4625690" y="4309055"/>
            <a:ext cx="372290" cy="104338"/>
          </a:xfrm>
          <a:custGeom>
            <a:avLst/>
            <a:gdLst>
              <a:gd name="connsiteX0" fmla="*/ 285 w 372290"/>
              <a:gd name="connsiteY0" fmla="*/ 59745 h 104338"/>
              <a:gd name="connsiteX1" fmla="*/ 111410 w 372290"/>
              <a:gd name="connsiteY1" fmla="*/ 21645 h 104338"/>
              <a:gd name="connsiteX2" fmla="*/ 108235 w 372290"/>
              <a:gd name="connsiteY2" fmla="*/ 2595 h 104338"/>
              <a:gd name="connsiteX3" fmla="*/ 203485 w 372290"/>
              <a:gd name="connsiteY3" fmla="*/ 78795 h 104338"/>
              <a:gd name="connsiteX4" fmla="*/ 244760 w 372290"/>
              <a:gd name="connsiteY4" fmla="*/ 34345 h 104338"/>
              <a:gd name="connsiteX5" fmla="*/ 371760 w 372290"/>
              <a:gd name="connsiteY5" fmla="*/ 104195 h 104338"/>
              <a:gd name="connsiteX6" fmla="*/ 190785 w 372290"/>
              <a:gd name="connsiteY6" fmla="*/ 12120 h 104338"/>
              <a:gd name="connsiteX7" fmla="*/ 203485 w 372290"/>
              <a:gd name="connsiteY7" fmla="*/ 62920 h 104338"/>
              <a:gd name="connsiteX8" fmla="*/ 155860 w 372290"/>
              <a:gd name="connsiteY8" fmla="*/ 31170 h 104338"/>
              <a:gd name="connsiteX9" fmla="*/ 152685 w 372290"/>
              <a:gd name="connsiteY9" fmla="*/ 75620 h 104338"/>
              <a:gd name="connsiteX10" fmla="*/ 98710 w 372290"/>
              <a:gd name="connsiteY10" fmla="*/ 8945 h 104338"/>
              <a:gd name="connsiteX11" fmla="*/ 101885 w 372290"/>
              <a:gd name="connsiteY11" fmla="*/ 53395 h 104338"/>
              <a:gd name="connsiteX12" fmla="*/ 92360 w 372290"/>
              <a:gd name="connsiteY12" fmla="*/ 21645 h 104338"/>
              <a:gd name="connsiteX13" fmla="*/ 79660 w 372290"/>
              <a:gd name="connsiteY13" fmla="*/ 53395 h 104338"/>
              <a:gd name="connsiteX14" fmla="*/ 285 w 372290"/>
              <a:gd name="connsiteY14" fmla="*/ 59745 h 10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290" h="104338">
                <a:moveTo>
                  <a:pt x="285" y="59745"/>
                </a:moveTo>
                <a:cubicBezTo>
                  <a:pt x="5577" y="54453"/>
                  <a:pt x="93418" y="31170"/>
                  <a:pt x="111410" y="21645"/>
                </a:cubicBezTo>
                <a:cubicBezTo>
                  <a:pt x="129402" y="12120"/>
                  <a:pt x="92889" y="-6930"/>
                  <a:pt x="108235" y="2595"/>
                </a:cubicBezTo>
                <a:cubicBezTo>
                  <a:pt x="123581" y="12120"/>
                  <a:pt x="180731" y="73503"/>
                  <a:pt x="203485" y="78795"/>
                </a:cubicBezTo>
                <a:cubicBezTo>
                  <a:pt x="226239" y="84087"/>
                  <a:pt x="216714" y="30112"/>
                  <a:pt x="244760" y="34345"/>
                </a:cubicBezTo>
                <a:cubicBezTo>
                  <a:pt x="272806" y="38578"/>
                  <a:pt x="380756" y="107899"/>
                  <a:pt x="371760" y="104195"/>
                </a:cubicBezTo>
                <a:cubicBezTo>
                  <a:pt x="362764" y="100491"/>
                  <a:pt x="218831" y="18999"/>
                  <a:pt x="190785" y="12120"/>
                </a:cubicBezTo>
                <a:cubicBezTo>
                  <a:pt x="162739" y="5241"/>
                  <a:pt x="209306" y="59745"/>
                  <a:pt x="203485" y="62920"/>
                </a:cubicBezTo>
                <a:cubicBezTo>
                  <a:pt x="197664" y="66095"/>
                  <a:pt x="164327" y="29053"/>
                  <a:pt x="155860" y="31170"/>
                </a:cubicBezTo>
                <a:cubicBezTo>
                  <a:pt x="147393" y="33287"/>
                  <a:pt x="162210" y="79324"/>
                  <a:pt x="152685" y="75620"/>
                </a:cubicBezTo>
                <a:cubicBezTo>
                  <a:pt x="143160" y="71916"/>
                  <a:pt x="107177" y="12649"/>
                  <a:pt x="98710" y="8945"/>
                </a:cubicBezTo>
                <a:cubicBezTo>
                  <a:pt x="90243" y="5241"/>
                  <a:pt x="102943" y="51278"/>
                  <a:pt x="101885" y="53395"/>
                </a:cubicBezTo>
                <a:cubicBezTo>
                  <a:pt x="100827" y="55512"/>
                  <a:pt x="96064" y="21645"/>
                  <a:pt x="92360" y="21645"/>
                </a:cubicBezTo>
                <a:cubicBezTo>
                  <a:pt x="88656" y="21645"/>
                  <a:pt x="94477" y="47045"/>
                  <a:pt x="79660" y="53395"/>
                </a:cubicBezTo>
                <a:cubicBezTo>
                  <a:pt x="64843" y="59745"/>
                  <a:pt x="-5007" y="65037"/>
                  <a:pt x="285" y="59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2B31A942-7436-C6E7-9728-E321AC3A14F6}"/>
              </a:ext>
            </a:extLst>
          </p:cNvPr>
          <p:cNvSpPr/>
          <p:nvPr/>
        </p:nvSpPr>
        <p:spPr>
          <a:xfrm>
            <a:off x="4904856" y="4381086"/>
            <a:ext cx="394374" cy="181573"/>
          </a:xfrm>
          <a:custGeom>
            <a:avLst/>
            <a:gdLst>
              <a:gd name="connsiteX0" fmla="*/ 519 w 394374"/>
              <a:gd name="connsiteY0" fmla="*/ 414 h 181573"/>
              <a:gd name="connsiteX1" fmla="*/ 222769 w 394374"/>
              <a:gd name="connsiteY1" fmla="*/ 124239 h 181573"/>
              <a:gd name="connsiteX2" fmla="*/ 219594 w 394374"/>
              <a:gd name="connsiteY2" fmla="*/ 95664 h 181573"/>
              <a:gd name="connsiteX3" fmla="*/ 305319 w 394374"/>
              <a:gd name="connsiteY3" fmla="*/ 143289 h 181573"/>
              <a:gd name="connsiteX4" fmla="*/ 394219 w 394374"/>
              <a:gd name="connsiteY4" fmla="*/ 181389 h 181573"/>
              <a:gd name="connsiteX5" fmla="*/ 283094 w 394374"/>
              <a:gd name="connsiteY5" fmla="*/ 127414 h 181573"/>
              <a:gd name="connsiteX6" fmla="*/ 121169 w 394374"/>
              <a:gd name="connsiteY6" fmla="*/ 48039 h 181573"/>
              <a:gd name="connsiteX7" fmla="*/ 159269 w 394374"/>
              <a:gd name="connsiteY7" fmla="*/ 82964 h 181573"/>
              <a:gd name="connsiteX8" fmla="*/ 519 w 394374"/>
              <a:gd name="connsiteY8" fmla="*/ 414 h 181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374" h="181573">
                <a:moveTo>
                  <a:pt x="519" y="414"/>
                </a:moveTo>
                <a:cubicBezTo>
                  <a:pt x="11102" y="7293"/>
                  <a:pt x="186257" y="108364"/>
                  <a:pt x="222769" y="124239"/>
                </a:cubicBezTo>
                <a:cubicBezTo>
                  <a:pt x="259282" y="140114"/>
                  <a:pt x="205836" y="92489"/>
                  <a:pt x="219594" y="95664"/>
                </a:cubicBezTo>
                <a:cubicBezTo>
                  <a:pt x="233352" y="98839"/>
                  <a:pt x="276215" y="129002"/>
                  <a:pt x="305319" y="143289"/>
                </a:cubicBezTo>
                <a:cubicBezTo>
                  <a:pt x="334423" y="157576"/>
                  <a:pt x="397923" y="184035"/>
                  <a:pt x="394219" y="181389"/>
                </a:cubicBezTo>
                <a:cubicBezTo>
                  <a:pt x="390515" y="178743"/>
                  <a:pt x="283094" y="127414"/>
                  <a:pt x="283094" y="127414"/>
                </a:cubicBezTo>
                <a:cubicBezTo>
                  <a:pt x="237586" y="105189"/>
                  <a:pt x="141806" y="55447"/>
                  <a:pt x="121169" y="48039"/>
                </a:cubicBezTo>
                <a:cubicBezTo>
                  <a:pt x="100532" y="40631"/>
                  <a:pt x="174086" y="91431"/>
                  <a:pt x="159269" y="82964"/>
                </a:cubicBezTo>
                <a:cubicBezTo>
                  <a:pt x="144452" y="74497"/>
                  <a:pt x="-10064" y="-6465"/>
                  <a:pt x="519" y="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78888CD6-5B99-4912-A56B-37AAA32220A2}"/>
              </a:ext>
            </a:extLst>
          </p:cNvPr>
          <p:cNvSpPr/>
          <p:nvPr/>
        </p:nvSpPr>
        <p:spPr>
          <a:xfrm>
            <a:off x="4238624" y="4429125"/>
            <a:ext cx="209986" cy="151687"/>
          </a:xfrm>
          <a:custGeom>
            <a:avLst/>
            <a:gdLst>
              <a:gd name="connsiteX0" fmla="*/ 136526 w 209986"/>
              <a:gd name="connsiteY0" fmla="*/ 0 h 151687"/>
              <a:gd name="connsiteX1" fmla="*/ 127001 w 209986"/>
              <a:gd name="connsiteY1" fmla="*/ 85725 h 151687"/>
              <a:gd name="connsiteX2" fmla="*/ 158751 w 209986"/>
              <a:gd name="connsiteY2" fmla="*/ 101600 h 151687"/>
              <a:gd name="connsiteX3" fmla="*/ 133351 w 209986"/>
              <a:gd name="connsiteY3" fmla="*/ 120650 h 151687"/>
              <a:gd name="connsiteX4" fmla="*/ 206376 w 209986"/>
              <a:gd name="connsiteY4" fmla="*/ 142875 h 151687"/>
              <a:gd name="connsiteX5" fmla="*/ 1 w 209986"/>
              <a:gd name="connsiteY5" fmla="*/ 149225 h 151687"/>
              <a:gd name="connsiteX6" fmla="*/ 203201 w 209986"/>
              <a:gd name="connsiteY6" fmla="*/ 146050 h 151687"/>
              <a:gd name="connsiteX7" fmla="*/ 57151 w 209986"/>
              <a:gd name="connsiteY7" fmla="*/ 88900 h 151687"/>
              <a:gd name="connsiteX8" fmla="*/ 146051 w 209986"/>
              <a:gd name="connsiteY8" fmla="*/ 114300 h 151687"/>
              <a:gd name="connsiteX9" fmla="*/ 120651 w 209986"/>
              <a:gd name="connsiteY9" fmla="*/ 85725 h 151687"/>
              <a:gd name="connsiteX10" fmla="*/ 136526 w 209986"/>
              <a:gd name="connsiteY10" fmla="*/ 0 h 15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9986" h="151687">
                <a:moveTo>
                  <a:pt x="136526" y="0"/>
                </a:moveTo>
                <a:cubicBezTo>
                  <a:pt x="137584" y="0"/>
                  <a:pt x="123297" y="68792"/>
                  <a:pt x="127001" y="85725"/>
                </a:cubicBezTo>
                <a:cubicBezTo>
                  <a:pt x="130705" y="102658"/>
                  <a:pt x="157693" y="95779"/>
                  <a:pt x="158751" y="101600"/>
                </a:cubicBezTo>
                <a:cubicBezTo>
                  <a:pt x="159809" y="107421"/>
                  <a:pt x="125413" y="113771"/>
                  <a:pt x="133351" y="120650"/>
                </a:cubicBezTo>
                <a:cubicBezTo>
                  <a:pt x="141289" y="127529"/>
                  <a:pt x="228601" y="138113"/>
                  <a:pt x="206376" y="142875"/>
                </a:cubicBezTo>
                <a:cubicBezTo>
                  <a:pt x="184151" y="147638"/>
                  <a:pt x="530" y="148696"/>
                  <a:pt x="1" y="149225"/>
                </a:cubicBezTo>
                <a:cubicBezTo>
                  <a:pt x="-528" y="149754"/>
                  <a:pt x="193676" y="156104"/>
                  <a:pt x="203201" y="146050"/>
                </a:cubicBezTo>
                <a:cubicBezTo>
                  <a:pt x="212726" y="135996"/>
                  <a:pt x="66676" y="94192"/>
                  <a:pt x="57151" y="88900"/>
                </a:cubicBezTo>
                <a:cubicBezTo>
                  <a:pt x="47626" y="83608"/>
                  <a:pt x="135468" y="114829"/>
                  <a:pt x="146051" y="114300"/>
                </a:cubicBezTo>
                <a:cubicBezTo>
                  <a:pt x="156634" y="113771"/>
                  <a:pt x="123297" y="100542"/>
                  <a:pt x="120651" y="85725"/>
                </a:cubicBezTo>
                <a:cubicBezTo>
                  <a:pt x="118005" y="70908"/>
                  <a:pt x="135468" y="0"/>
                  <a:pt x="13652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E945B258-77CB-B9EE-027B-65A778B11DB9}"/>
              </a:ext>
            </a:extLst>
          </p:cNvPr>
          <p:cNvSpPr/>
          <p:nvPr/>
        </p:nvSpPr>
        <p:spPr>
          <a:xfrm>
            <a:off x="4394259" y="4342094"/>
            <a:ext cx="219091" cy="233173"/>
          </a:xfrm>
          <a:custGeom>
            <a:avLst/>
            <a:gdLst>
              <a:gd name="connsiteX0" fmla="*/ 98366 w 219091"/>
              <a:gd name="connsiteY0" fmla="*/ 20356 h 233173"/>
              <a:gd name="connsiteX1" fmla="*/ 44391 w 219091"/>
              <a:gd name="connsiteY1" fmla="*/ 118781 h 233173"/>
              <a:gd name="connsiteX2" fmla="*/ 66616 w 219091"/>
              <a:gd name="connsiteY2" fmla="*/ 137831 h 233173"/>
              <a:gd name="connsiteX3" fmla="*/ 6291 w 219091"/>
              <a:gd name="connsiteY3" fmla="*/ 233081 h 233173"/>
              <a:gd name="connsiteX4" fmla="*/ 98366 w 219091"/>
              <a:gd name="connsiteY4" fmla="*/ 118781 h 233173"/>
              <a:gd name="connsiteX5" fmla="*/ 219016 w 219091"/>
              <a:gd name="connsiteY5" fmla="*/ 147356 h 233173"/>
              <a:gd name="connsiteX6" fmla="*/ 117416 w 219091"/>
              <a:gd name="connsiteY6" fmla="*/ 106081 h 233173"/>
              <a:gd name="connsiteX7" fmla="*/ 177741 w 219091"/>
              <a:gd name="connsiteY7" fmla="*/ 1306 h 233173"/>
              <a:gd name="connsiteX8" fmla="*/ 142816 w 219091"/>
              <a:gd name="connsiteY8" fmla="*/ 52106 h 233173"/>
              <a:gd name="connsiteX9" fmla="*/ 101541 w 219091"/>
              <a:gd name="connsiteY9" fmla="*/ 121956 h 233173"/>
              <a:gd name="connsiteX10" fmla="*/ 38041 w 219091"/>
              <a:gd name="connsiteY10" fmla="*/ 134656 h 233173"/>
              <a:gd name="connsiteX11" fmla="*/ 28516 w 219091"/>
              <a:gd name="connsiteY11" fmla="*/ 106081 h 233173"/>
              <a:gd name="connsiteX12" fmla="*/ 3116 w 219091"/>
              <a:gd name="connsiteY12" fmla="*/ 150531 h 233173"/>
              <a:gd name="connsiteX13" fmla="*/ 98366 w 219091"/>
              <a:gd name="connsiteY13" fmla="*/ 20356 h 233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091" h="233173">
                <a:moveTo>
                  <a:pt x="98366" y="20356"/>
                </a:moveTo>
                <a:cubicBezTo>
                  <a:pt x="105245" y="15064"/>
                  <a:pt x="49683" y="99202"/>
                  <a:pt x="44391" y="118781"/>
                </a:cubicBezTo>
                <a:cubicBezTo>
                  <a:pt x="39099" y="138360"/>
                  <a:pt x="72966" y="118781"/>
                  <a:pt x="66616" y="137831"/>
                </a:cubicBezTo>
                <a:cubicBezTo>
                  <a:pt x="60266" y="156881"/>
                  <a:pt x="999" y="236256"/>
                  <a:pt x="6291" y="233081"/>
                </a:cubicBezTo>
                <a:cubicBezTo>
                  <a:pt x="11583" y="229906"/>
                  <a:pt x="62912" y="133069"/>
                  <a:pt x="98366" y="118781"/>
                </a:cubicBezTo>
                <a:cubicBezTo>
                  <a:pt x="133820" y="104494"/>
                  <a:pt x="215841" y="149473"/>
                  <a:pt x="219016" y="147356"/>
                </a:cubicBezTo>
                <a:cubicBezTo>
                  <a:pt x="222191" y="145239"/>
                  <a:pt x="124295" y="130423"/>
                  <a:pt x="117416" y="106081"/>
                </a:cubicBezTo>
                <a:cubicBezTo>
                  <a:pt x="110537" y="81739"/>
                  <a:pt x="173508" y="10302"/>
                  <a:pt x="177741" y="1306"/>
                </a:cubicBezTo>
                <a:cubicBezTo>
                  <a:pt x="181974" y="-7690"/>
                  <a:pt x="155516" y="31998"/>
                  <a:pt x="142816" y="52106"/>
                </a:cubicBezTo>
                <a:cubicBezTo>
                  <a:pt x="130116" y="72214"/>
                  <a:pt x="119003" y="108198"/>
                  <a:pt x="101541" y="121956"/>
                </a:cubicBezTo>
                <a:cubicBezTo>
                  <a:pt x="84079" y="135714"/>
                  <a:pt x="50212" y="137302"/>
                  <a:pt x="38041" y="134656"/>
                </a:cubicBezTo>
                <a:cubicBezTo>
                  <a:pt x="25870" y="132010"/>
                  <a:pt x="34337" y="103435"/>
                  <a:pt x="28516" y="106081"/>
                </a:cubicBezTo>
                <a:cubicBezTo>
                  <a:pt x="22695" y="108727"/>
                  <a:pt x="-10113" y="165877"/>
                  <a:pt x="3116" y="150531"/>
                </a:cubicBezTo>
                <a:cubicBezTo>
                  <a:pt x="16345" y="135185"/>
                  <a:pt x="91487" y="25648"/>
                  <a:pt x="98366" y="20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B83CC18B-ED18-A5EA-4653-B9EC75E4DE8D}"/>
              </a:ext>
            </a:extLst>
          </p:cNvPr>
          <p:cNvSpPr/>
          <p:nvPr/>
        </p:nvSpPr>
        <p:spPr>
          <a:xfrm>
            <a:off x="4486267" y="4355913"/>
            <a:ext cx="429157" cy="125153"/>
          </a:xfrm>
          <a:custGeom>
            <a:avLst/>
            <a:gdLst>
              <a:gd name="connsiteX0" fmla="*/ 8 w 429157"/>
              <a:gd name="connsiteY0" fmla="*/ 47812 h 125153"/>
              <a:gd name="connsiteX1" fmla="*/ 152408 w 429157"/>
              <a:gd name="connsiteY1" fmla="*/ 38287 h 125153"/>
              <a:gd name="connsiteX2" fmla="*/ 301633 w 429157"/>
              <a:gd name="connsiteY2" fmla="*/ 104962 h 125153"/>
              <a:gd name="connsiteX3" fmla="*/ 273058 w 429157"/>
              <a:gd name="connsiteY3" fmla="*/ 70037 h 125153"/>
              <a:gd name="connsiteX4" fmla="*/ 320683 w 429157"/>
              <a:gd name="connsiteY4" fmla="*/ 47812 h 125153"/>
              <a:gd name="connsiteX5" fmla="*/ 352433 w 429157"/>
              <a:gd name="connsiteY5" fmla="*/ 47812 h 125153"/>
              <a:gd name="connsiteX6" fmla="*/ 403233 w 429157"/>
              <a:gd name="connsiteY6" fmla="*/ 92262 h 125153"/>
              <a:gd name="connsiteX7" fmla="*/ 400058 w 429157"/>
              <a:gd name="connsiteY7" fmla="*/ 124012 h 125153"/>
              <a:gd name="connsiteX8" fmla="*/ 428633 w 429157"/>
              <a:gd name="connsiteY8" fmla="*/ 50987 h 125153"/>
              <a:gd name="connsiteX9" fmla="*/ 371483 w 429157"/>
              <a:gd name="connsiteY9" fmla="*/ 57337 h 125153"/>
              <a:gd name="connsiteX10" fmla="*/ 282583 w 429157"/>
              <a:gd name="connsiteY10" fmla="*/ 44637 h 125153"/>
              <a:gd name="connsiteX11" fmla="*/ 244483 w 429157"/>
              <a:gd name="connsiteY11" fmla="*/ 187 h 125153"/>
              <a:gd name="connsiteX12" fmla="*/ 266708 w 429157"/>
              <a:gd name="connsiteY12" fmla="*/ 63687 h 125153"/>
              <a:gd name="connsiteX13" fmla="*/ 209558 w 429157"/>
              <a:gd name="connsiteY13" fmla="*/ 35112 h 125153"/>
              <a:gd name="connsiteX14" fmla="*/ 114308 w 429157"/>
              <a:gd name="connsiteY14" fmla="*/ 104962 h 125153"/>
              <a:gd name="connsiteX15" fmla="*/ 158758 w 429157"/>
              <a:gd name="connsiteY15" fmla="*/ 47812 h 125153"/>
              <a:gd name="connsiteX16" fmla="*/ 8 w 429157"/>
              <a:gd name="connsiteY16" fmla="*/ 47812 h 12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9157" h="125153">
                <a:moveTo>
                  <a:pt x="8" y="47812"/>
                </a:moveTo>
                <a:cubicBezTo>
                  <a:pt x="-1050" y="46224"/>
                  <a:pt x="102137" y="28762"/>
                  <a:pt x="152408" y="38287"/>
                </a:cubicBezTo>
                <a:cubicBezTo>
                  <a:pt x="202679" y="47812"/>
                  <a:pt x="281525" y="99670"/>
                  <a:pt x="301633" y="104962"/>
                </a:cubicBezTo>
                <a:cubicBezTo>
                  <a:pt x="321741" y="110254"/>
                  <a:pt x="269883" y="79562"/>
                  <a:pt x="273058" y="70037"/>
                </a:cubicBezTo>
                <a:cubicBezTo>
                  <a:pt x="276233" y="60512"/>
                  <a:pt x="307454" y="51516"/>
                  <a:pt x="320683" y="47812"/>
                </a:cubicBezTo>
                <a:cubicBezTo>
                  <a:pt x="333912" y="44108"/>
                  <a:pt x="338675" y="40404"/>
                  <a:pt x="352433" y="47812"/>
                </a:cubicBezTo>
                <a:cubicBezTo>
                  <a:pt x="366191" y="55220"/>
                  <a:pt x="395296" y="79562"/>
                  <a:pt x="403233" y="92262"/>
                </a:cubicBezTo>
                <a:cubicBezTo>
                  <a:pt x="411170" y="104962"/>
                  <a:pt x="395825" y="130891"/>
                  <a:pt x="400058" y="124012"/>
                </a:cubicBezTo>
                <a:cubicBezTo>
                  <a:pt x="404291" y="117133"/>
                  <a:pt x="433395" y="62099"/>
                  <a:pt x="428633" y="50987"/>
                </a:cubicBezTo>
                <a:cubicBezTo>
                  <a:pt x="423871" y="39875"/>
                  <a:pt x="395825" y="58395"/>
                  <a:pt x="371483" y="57337"/>
                </a:cubicBezTo>
                <a:cubicBezTo>
                  <a:pt x="347141" y="56279"/>
                  <a:pt x="303750" y="54162"/>
                  <a:pt x="282583" y="44637"/>
                </a:cubicBezTo>
                <a:cubicBezTo>
                  <a:pt x="261416" y="35112"/>
                  <a:pt x="247129" y="-2988"/>
                  <a:pt x="244483" y="187"/>
                </a:cubicBezTo>
                <a:cubicBezTo>
                  <a:pt x="241837" y="3362"/>
                  <a:pt x="272529" y="57866"/>
                  <a:pt x="266708" y="63687"/>
                </a:cubicBezTo>
                <a:cubicBezTo>
                  <a:pt x="260887" y="69508"/>
                  <a:pt x="234958" y="28233"/>
                  <a:pt x="209558" y="35112"/>
                </a:cubicBezTo>
                <a:cubicBezTo>
                  <a:pt x="184158" y="41991"/>
                  <a:pt x="122775" y="102845"/>
                  <a:pt x="114308" y="104962"/>
                </a:cubicBezTo>
                <a:cubicBezTo>
                  <a:pt x="105841" y="107079"/>
                  <a:pt x="170400" y="57866"/>
                  <a:pt x="158758" y="47812"/>
                </a:cubicBezTo>
                <a:cubicBezTo>
                  <a:pt x="147116" y="37758"/>
                  <a:pt x="1066" y="49400"/>
                  <a:pt x="8" y="478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2368D7AD-401A-1F81-0F16-27620E92A348}"/>
              </a:ext>
            </a:extLst>
          </p:cNvPr>
          <p:cNvSpPr/>
          <p:nvPr/>
        </p:nvSpPr>
        <p:spPr>
          <a:xfrm>
            <a:off x="4571890" y="4413050"/>
            <a:ext cx="555267" cy="182315"/>
          </a:xfrm>
          <a:custGeom>
            <a:avLst/>
            <a:gdLst>
              <a:gd name="connsiteX0" fmla="*/ 110 w 555267"/>
              <a:gd name="connsiteY0" fmla="*/ 79575 h 182315"/>
              <a:gd name="connsiteX1" fmla="*/ 158860 w 555267"/>
              <a:gd name="connsiteY1" fmla="*/ 51000 h 182315"/>
              <a:gd name="connsiteX2" fmla="*/ 266810 w 555267"/>
              <a:gd name="connsiteY2" fmla="*/ 63700 h 182315"/>
              <a:gd name="connsiteX3" fmla="*/ 260460 w 555267"/>
              <a:gd name="connsiteY3" fmla="*/ 28775 h 182315"/>
              <a:gd name="connsiteX4" fmla="*/ 428735 w 555267"/>
              <a:gd name="connsiteY4" fmla="*/ 104975 h 182315"/>
              <a:gd name="connsiteX5" fmla="*/ 406510 w 555267"/>
              <a:gd name="connsiteY5" fmla="*/ 51000 h 182315"/>
              <a:gd name="connsiteX6" fmla="*/ 552560 w 555267"/>
              <a:gd name="connsiteY6" fmla="*/ 181175 h 182315"/>
              <a:gd name="connsiteX7" fmla="*/ 492235 w 555267"/>
              <a:gd name="connsiteY7" fmla="*/ 108150 h 182315"/>
              <a:gd name="connsiteX8" fmla="*/ 377935 w 555267"/>
              <a:gd name="connsiteY8" fmla="*/ 200 h 182315"/>
              <a:gd name="connsiteX9" fmla="*/ 393810 w 555267"/>
              <a:gd name="connsiteY9" fmla="*/ 79575 h 182315"/>
              <a:gd name="connsiteX10" fmla="*/ 149335 w 555267"/>
              <a:gd name="connsiteY10" fmla="*/ 16075 h 182315"/>
              <a:gd name="connsiteX11" fmla="*/ 82660 w 555267"/>
              <a:gd name="connsiteY11" fmla="*/ 19250 h 182315"/>
              <a:gd name="connsiteX12" fmla="*/ 184260 w 555267"/>
              <a:gd name="connsiteY12" fmla="*/ 35125 h 182315"/>
              <a:gd name="connsiteX13" fmla="*/ 110 w 555267"/>
              <a:gd name="connsiteY13" fmla="*/ 79575 h 182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5267" h="182315">
                <a:moveTo>
                  <a:pt x="110" y="79575"/>
                </a:moveTo>
                <a:cubicBezTo>
                  <a:pt x="-4123" y="82221"/>
                  <a:pt x="114410" y="53646"/>
                  <a:pt x="158860" y="51000"/>
                </a:cubicBezTo>
                <a:cubicBezTo>
                  <a:pt x="203310" y="48354"/>
                  <a:pt x="249877" y="67404"/>
                  <a:pt x="266810" y="63700"/>
                </a:cubicBezTo>
                <a:cubicBezTo>
                  <a:pt x="283743" y="59996"/>
                  <a:pt x="233473" y="21896"/>
                  <a:pt x="260460" y="28775"/>
                </a:cubicBezTo>
                <a:cubicBezTo>
                  <a:pt x="287447" y="35654"/>
                  <a:pt x="404393" y="101271"/>
                  <a:pt x="428735" y="104975"/>
                </a:cubicBezTo>
                <a:cubicBezTo>
                  <a:pt x="453077" y="108679"/>
                  <a:pt x="385873" y="38300"/>
                  <a:pt x="406510" y="51000"/>
                </a:cubicBezTo>
                <a:cubicBezTo>
                  <a:pt x="427147" y="63700"/>
                  <a:pt x="538273" y="171650"/>
                  <a:pt x="552560" y="181175"/>
                </a:cubicBezTo>
                <a:cubicBezTo>
                  <a:pt x="566847" y="190700"/>
                  <a:pt x="521339" y="138312"/>
                  <a:pt x="492235" y="108150"/>
                </a:cubicBezTo>
                <a:cubicBezTo>
                  <a:pt x="463131" y="77988"/>
                  <a:pt x="394339" y="4963"/>
                  <a:pt x="377935" y="200"/>
                </a:cubicBezTo>
                <a:cubicBezTo>
                  <a:pt x="361531" y="-4563"/>
                  <a:pt x="431910" y="76929"/>
                  <a:pt x="393810" y="79575"/>
                </a:cubicBezTo>
                <a:cubicBezTo>
                  <a:pt x="355710" y="82221"/>
                  <a:pt x="201193" y="26129"/>
                  <a:pt x="149335" y="16075"/>
                </a:cubicBezTo>
                <a:cubicBezTo>
                  <a:pt x="97477" y="6021"/>
                  <a:pt x="76839" y="16075"/>
                  <a:pt x="82660" y="19250"/>
                </a:cubicBezTo>
                <a:cubicBezTo>
                  <a:pt x="88481" y="22425"/>
                  <a:pt x="194843" y="26129"/>
                  <a:pt x="184260" y="35125"/>
                </a:cubicBezTo>
                <a:cubicBezTo>
                  <a:pt x="173677" y="44121"/>
                  <a:pt x="4343" y="76929"/>
                  <a:pt x="110" y="79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8FB87D99-6627-63BD-5CF0-2A252FF98800}"/>
              </a:ext>
            </a:extLst>
          </p:cNvPr>
          <p:cNvSpPr/>
          <p:nvPr/>
        </p:nvSpPr>
        <p:spPr>
          <a:xfrm>
            <a:off x="4365291" y="4468583"/>
            <a:ext cx="869031" cy="120205"/>
          </a:xfrm>
          <a:custGeom>
            <a:avLst/>
            <a:gdLst>
              <a:gd name="connsiteX0" fmla="*/ 334 w 869031"/>
              <a:gd name="connsiteY0" fmla="*/ 119292 h 120205"/>
              <a:gd name="connsiteX1" fmla="*/ 89234 w 869031"/>
              <a:gd name="connsiteY1" fmla="*/ 65317 h 120205"/>
              <a:gd name="connsiteX2" fmla="*/ 70184 w 869031"/>
              <a:gd name="connsiteY2" fmla="*/ 52617 h 120205"/>
              <a:gd name="connsiteX3" fmla="*/ 235284 w 869031"/>
              <a:gd name="connsiteY3" fmla="*/ 30392 h 120205"/>
              <a:gd name="connsiteX4" fmla="*/ 216234 w 869031"/>
              <a:gd name="connsiteY4" fmla="*/ 14517 h 120205"/>
              <a:gd name="connsiteX5" fmla="*/ 403559 w 869031"/>
              <a:gd name="connsiteY5" fmla="*/ 43092 h 120205"/>
              <a:gd name="connsiteX6" fmla="*/ 381334 w 869031"/>
              <a:gd name="connsiteY6" fmla="*/ 39917 h 120205"/>
              <a:gd name="connsiteX7" fmla="*/ 543259 w 869031"/>
              <a:gd name="connsiteY7" fmla="*/ 24042 h 120205"/>
              <a:gd name="connsiteX8" fmla="*/ 571834 w 869031"/>
              <a:gd name="connsiteY8" fmla="*/ 49442 h 120205"/>
              <a:gd name="connsiteX9" fmla="*/ 765509 w 869031"/>
              <a:gd name="connsiteY9" fmla="*/ 71667 h 120205"/>
              <a:gd name="connsiteX10" fmla="*/ 733759 w 869031"/>
              <a:gd name="connsiteY10" fmla="*/ 81192 h 120205"/>
              <a:gd name="connsiteX11" fmla="*/ 867109 w 869031"/>
              <a:gd name="connsiteY11" fmla="*/ 81192 h 120205"/>
              <a:gd name="connsiteX12" fmla="*/ 616284 w 869031"/>
              <a:gd name="connsiteY12" fmla="*/ 62142 h 120205"/>
              <a:gd name="connsiteX13" fmla="*/ 298784 w 869031"/>
              <a:gd name="connsiteY13" fmla="*/ 1817 h 120205"/>
              <a:gd name="connsiteX14" fmla="*/ 355934 w 869031"/>
              <a:gd name="connsiteY14" fmla="*/ 14517 h 120205"/>
              <a:gd name="connsiteX15" fmla="*/ 133684 w 869031"/>
              <a:gd name="connsiteY15" fmla="*/ 1817 h 120205"/>
              <a:gd name="connsiteX16" fmla="*/ 171784 w 869031"/>
              <a:gd name="connsiteY16" fmla="*/ 17692 h 120205"/>
              <a:gd name="connsiteX17" fmla="*/ 86059 w 869031"/>
              <a:gd name="connsiteY17" fmla="*/ 30392 h 120205"/>
              <a:gd name="connsiteX18" fmla="*/ 79709 w 869031"/>
              <a:gd name="connsiteY18" fmla="*/ 17692 h 120205"/>
              <a:gd name="connsiteX19" fmla="*/ 73359 w 869031"/>
              <a:gd name="connsiteY19" fmla="*/ 43092 h 120205"/>
              <a:gd name="connsiteX20" fmla="*/ 149559 w 869031"/>
              <a:gd name="connsiteY20" fmla="*/ 30392 h 120205"/>
              <a:gd name="connsiteX21" fmla="*/ 13034 w 869031"/>
              <a:gd name="connsiteY21" fmla="*/ 65317 h 120205"/>
              <a:gd name="connsiteX22" fmla="*/ 57484 w 869031"/>
              <a:gd name="connsiteY22" fmla="*/ 97067 h 120205"/>
              <a:gd name="connsiteX23" fmla="*/ 334 w 869031"/>
              <a:gd name="connsiteY23" fmla="*/ 119292 h 12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69031" h="120205">
                <a:moveTo>
                  <a:pt x="334" y="119292"/>
                </a:moveTo>
                <a:cubicBezTo>
                  <a:pt x="5626" y="114000"/>
                  <a:pt x="77592" y="76429"/>
                  <a:pt x="89234" y="65317"/>
                </a:cubicBezTo>
                <a:cubicBezTo>
                  <a:pt x="100876" y="54204"/>
                  <a:pt x="45842" y="58438"/>
                  <a:pt x="70184" y="52617"/>
                </a:cubicBezTo>
                <a:cubicBezTo>
                  <a:pt x="94526" y="46796"/>
                  <a:pt x="235284" y="30392"/>
                  <a:pt x="235284" y="30392"/>
                </a:cubicBezTo>
                <a:cubicBezTo>
                  <a:pt x="259626" y="24042"/>
                  <a:pt x="188188" y="12400"/>
                  <a:pt x="216234" y="14517"/>
                </a:cubicBezTo>
                <a:cubicBezTo>
                  <a:pt x="244280" y="16634"/>
                  <a:pt x="376042" y="38859"/>
                  <a:pt x="403559" y="43092"/>
                </a:cubicBezTo>
                <a:cubicBezTo>
                  <a:pt x="431076" y="47325"/>
                  <a:pt x="358051" y="43092"/>
                  <a:pt x="381334" y="39917"/>
                </a:cubicBezTo>
                <a:cubicBezTo>
                  <a:pt x="404617" y="36742"/>
                  <a:pt x="511509" y="22454"/>
                  <a:pt x="543259" y="24042"/>
                </a:cubicBezTo>
                <a:cubicBezTo>
                  <a:pt x="575009" y="25630"/>
                  <a:pt x="534792" y="41504"/>
                  <a:pt x="571834" y="49442"/>
                </a:cubicBezTo>
                <a:cubicBezTo>
                  <a:pt x="608876" y="57379"/>
                  <a:pt x="738522" y="66375"/>
                  <a:pt x="765509" y="71667"/>
                </a:cubicBezTo>
                <a:cubicBezTo>
                  <a:pt x="792497" y="76959"/>
                  <a:pt x="716826" y="79604"/>
                  <a:pt x="733759" y="81192"/>
                </a:cubicBezTo>
                <a:cubicBezTo>
                  <a:pt x="750692" y="82779"/>
                  <a:pt x="886688" y="84367"/>
                  <a:pt x="867109" y="81192"/>
                </a:cubicBezTo>
                <a:cubicBezTo>
                  <a:pt x="847530" y="78017"/>
                  <a:pt x="711005" y="75371"/>
                  <a:pt x="616284" y="62142"/>
                </a:cubicBezTo>
                <a:cubicBezTo>
                  <a:pt x="521563" y="48913"/>
                  <a:pt x="342176" y="9755"/>
                  <a:pt x="298784" y="1817"/>
                </a:cubicBezTo>
                <a:cubicBezTo>
                  <a:pt x="255392" y="-6121"/>
                  <a:pt x="383451" y="14517"/>
                  <a:pt x="355934" y="14517"/>
                </a:cubicBezTo>
                <a:cubicBezTo>
                  <a:pt x="328417" y="14517"/>
                  <a:pt x="164376" y="1288"/>
                  <a:pt x="133684" y="1817"/>
                </a:cubicBezTo>
                <a:cubicBezTo>
                  <a:pt x="102992" y="2346"/>
                  <a:pt x="179722" y="12929"/>
                  <a:pt x="171784" y="17692"/>
                </a:cubicBezTo>
                <a:cubicBezTo>
                  <a:pt x="163847" y="22454"/>
                  <a:pt x="101405" y="30392"/>
                  <a:pt x="86059" y="30392"/>
                </a:cubicBezTo>
                <a:cubicBezTo>
                  <a:pt x="70713" y="30392"/>
                  <a:pt x="81826" y="15575"/>
                  <a:pt x="79709" y="17692"/>
                </a:cubicBezTo>
                <a:cubicBezTo>
                  <a:pt x="77592" y="19809"/>
                  <a:pt x="61717" y="40975"/>
                  <a:pt x="73359" y="43092"/>
                </a:cubicBezTo>
                <a:cubicBezTo>
                  <a:pt x="85001" y="45209"/>
                  <a:pt x="159613" y="26688"/>
                  <a:pt x="149559" y="30392"/>
                </a:cubicBezTo>
                <a:cubicBezTo>
                  <a:pt x="139505" y="34096"/>
                  <a:pt x="28380" y="54205"/>
                  <a:pt x="13034" y="65317"/>
                </a:cubicBezTo>
                <a:cubicBezTo>
                  <a:pt x="-2312" y="76429"/>
                  <a:pt x="60659" y="88600"/>
                  <a:pt x="57484" y="97067"/>
                </a:cubicBezTo>
                <a:cubicBezTo>
                  <a:pt x="54309" y="105534"/>
                  <a:pt x="-4958" y="124584"/>
                  <a:pt x="334" y="1192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C313D2DD-EA56-FA74-D635-EECBD01AC330}"/>
              </a:ext>
            </a:extLst>
          </p:cNvPr>
          <p:cNvSpPr/>
          <p:nvPr/>
        </p:nvSpPr>
        <p:spPr>
          <a:xfrm>
            <a:off x="4380606" y="4610020"/>
            <a:ext cx="534399" cy="257692"/>
          </a:xfrm>
          <a:custGeom>
            <a:avLst/>
            <a:gdLst>
              <a:gd name="connsiteX0" fmla="*/ 277119 w 534399"/>
              <a:gd name="connsiteY0" fmla="*/ 80 h 257692"/>
              <a:gd name="connsiteX1" fmla="*/ 894 w 534399"/>
              <a:gd name="connsiteY1" fmla="*/ 57230 h 257692"/>
              <a:gd name="connsiteX2" fmla="*/ 191394 w 534399"/>
              <a:gd name="connsiteY2" fmla="*/ 44530 h 257692"/>
              <a:gd name="connsiteX3" fmla="*/ 264419 w 534399"/>
              <a:gd name="connsiteY3" fmla="*/ 57230 h 257692"/>
              <a:gd name="connsiteX4" fmla="*/ 302519 w 534399"/>
              <a:gd name="connsiteY4" fmla="*/ 127080 h 257692"/>
              <a:gd name="connsiteX5" fmla="*/ 315219 w 534399"/>
              <a:gd name="connsiteY5" fmla="*/ 127080 h 257692"/>
              <a:gd name="connsiteX6" fmla="*/ 258069 w 534399"/>
              <a:gd name="connsiteY6" fmla="*/ 257255 h 257692"/>
              <a:gd name="connsiteX7" fmla="*/ 340619 w 534399"/>
              <a:gd name="connsiteY7" fmla="*/ 76280 h 257692"/>
              <a:gd name="connsiteX8" fmla="*/ 470794 w 534399"/>
              <a:gd name="connsiteY8" fmla="*/ 44530 h 257692"/>
              <a:gd name="connsiteX9" fmla="*/ 458094 w 534399"/>
              <a:gd name="connsiteY9" fmla="*/ 54055 h 257692"/>
              <a:gd name="connsiteX10" fmla="*/ 534294 w 534399"/>
              <a:gd name="connsiteY10" fmla="*/ 80 h 257692"/>
              <a:gd name="connsiteX11" fmla="*/ 470794 w 534399"/>
              <a:gd name="connsiteY11" fmla="*/ 47705 h 257692"/>
              <a:gd name="connsiteX12" fmla="*/ 321569 w 534399"/>
              <a:gd name="connsiteY12" fmla="*/ 73105 h 257692"/>
              <a:gd name="connsiteX13" fmla="*/ 258069 w 534399"/>
              <a:gd name="connsiteY13" fmla="*/ 95330 h 257692"/>
              <a:gd name="connsiteX14" fmla="*/ 207269 w 534399"/>
              <a:gd name="connsiteY14" fmla="*/ 104855 h 257692"/>
              <a:gd name="connsiteX15" fmla="*/ 270769 w 534399"/>
              <a:gd name="connsiteY15" fmla="*/ 73105 h 257692"/>
              <a:gd name="connsiteX16" fmla="*/ 150119 w 534399"/>
              <a:gd name="connsiteY16" fmla="*/ 73105 h 257692"/>
              <a:gd name="connsiteX17" fmla="*/ 229494 w 534399"/>
              <a:gd name="connsiteY17" fmla="*/ 44530 h 257692"/>
              <a:gd name="connsiteX18" fmla="*/ 35819 w 534399"/>
              <a:gd name="connsiteY18" fmla="*/ 47705 h 257692"/>
              <a:gd name="connsiteX19" fmla="*/ 26294 w 534399"/>
              <a:gd name="connsiteY19" fmla="*/ 44530 h 257692"/>
              <a:gd name="connsiteX20" fmla="*/ 277119 w 534399"/>
              <a:gd name="connsiteY20" fmla="*/ 80 h 25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4399" h="257692">
                <a:moveTo>
                  <a:pt x="277119" y="80"/>
                </a:moveTo>
                <a:cubicBezTo>
                  <a:pt x="272886" y="2197"/>
                  <a:pt x="15181" y="49822"/>
                  <a:pt x="894" y="57230"/>
                </a:cubicBezTo>
                <a:cubicBezTo>
                  <a:pt x="-13393" y="64638"/>
                  <a:pt x="147473" y="44530"/>
                  <a:pt x="191394" y="44530"/>
                </a:cubicBezTo>
                <a:cubicBezTo>
                  <a:pt x="235315" y="44530"/>
                  <a:pt x="245898" y="43472"/>
                  <a:pt x="264419" y="57230"/>
                </a:cubicBezTo>
                <a:cubicBezTo>
                  <a:pt x="282940" y="70988"/>
                  <a:pt x="302519" y="127080"/>
                  <a:pt x="302519" y="127080"/>
                </a:cubicBezTo>
                <a:cubicBezTo>
                  <a:pt x="310986" y="138722"/>
                  <a:pt x="322627" y="105384"/>
                  <a:pt x="315219" y="127080"/>
                </a:cubicBezTo>
                <a:cubicBezTo>
                  <a:pt x="307811" y="148776"/>
                  <a:pt x="253836" y="265722"/>
                  <a:pt x="258069" y="257255"/>
                </a:cubicBezTo>
                <a:cubicBezTo>
                  <a:pt x="262302" y="248788"/>
                  <a:pt x="305165" y="111734"/>
                  <a:pt x="340619" y="76280"/>
                </a:cubicBezTo>
                <a:cubicBezTo>
                  <a:pt x="376073" y="40826"/>
                  <a:pt x="470794" y="44530"/>
                  <a:pt x="470794" y="44530"/>
                </a:cubicBezTo>
                <a:cubicBezTo>
                  <a:pt x="490373" y="40826"/>
                  <a:pt x="458094" y="54055"/>
                  <a:pt x="458094" y="54055"/>
                </a:cubicBezTo>
                <a:lnTo>
                  <a:pt x="534294" y="80"/>
                </a:lnTo>
                <a:cubicBezTo>
                  <a:pt x="536411" y="-978"/>
                  <a:pt x="506248" y="35534"/>
                  <a:pt x="470794" y="47705"/>
                </a:cubicBezTo>
                <a:cubicBezTo>
                  <a:pt x="435340" y="59876"/>
                  <a:pt x="357023" y="65168"/>
                  <a:pt x="321569" y="73105"/>
                </a:cubicBezTo>
                <a:cubicBezTo>
                  <a:pt x="286115" y="81042"/>
                  <a:pt x="277119" y="90038"/>
                  <a:pt x="258069" y="95330"/>
                </a:cubicBezTo>
                <a:cubicBezTo>
                  <a:pt x="239019" y="100622"/>
                  <a:pt x="205152" y="108559"/>
                  <a:pt x="207269" y="104855"/>
                </a:cubicBezTo>
                <a:cubicBezTo>
                  <a:pt x="209386" y="101151"/>
                  <a:pt x="280294" y="78397"/>
                  <a:pt x="270769" y="73105"/>
                </a:cubicBezTo>
                <a:cubicBezTo>
                  <a:pt x="261244" y="67813"/>
                  <a:pt x="156998" y="77867"/>
                  <a:pt x="150119" y="73105"/>
                </a:cubicBezTo>
                <a:cubicBezTo>
                  <a:pt x="143240" y="68343"/>
                  <a:pt x="248544" y="48763"/>
                  <a:pt x="229494" y="44530"/>
                </a:cubicBezTo>
                <a:cubicBezTo>
                  <a:pt x="210444" y="40297"/>
                  <a:pt x="69686" y="47705"/>
                  <a:pt x="35819" y="47705"/>
                </a:cubicBezTo>
                <a:cubicBezTo>
                  <a:pt x="1952" y="47705"/>
                  <a:pt x="-6514" y="50880"/>
                  <a:pt x="26294" y="44530"/>
                </a:cubicBezTo>
                <a:cubicBezTo>
                  <a:pt x="59102" y="38180"/>
                  <a:pt x="281352" y="-2037"/>
                  <a:pt x="277119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3B2034DB-4948-2333-6373-CF94B440A8F6}"/>
              </a:ext>
            </a:extLst>
          </p:cNvPr>
          <p:cNvSpPr/>
          <p:nvPr/>
        </p:nvSpPr>
        <p:spPr>
          <a:xfrm>
            <a:off x="4290811" y="4595230"/>
            <a:ext cx="601864" cy="75478"/>
          </a:xfrm>
          <a:custGeom>
            <a:avLst/>
            <a:gdLst>
              <a:gd name="connsiteX0" fmla="*/ 14489 w 601864"/>
              <a:gd name="connsiteY0" fmla="*/ 75195 h 75478"/>
              <a:gd name="connsiteX1" fmla="*/ 255789 w 601864"/>
              <a:gd name="connsiteY1" fmla="*/ 2170 h 75478"/>
              <a:gd name="connsiteX2" fmla="*/ 239914 w 601864"/>
              <a:gd name="connsiteY2" fmla="*/ 18045 h 75478"/>
              <a:gd name="connsiteX3" fmla="*/ 601864 w 601864"/>
              <a:gd name="connsiteY3" fmla="*/ 5345 h 75478"/>
              <a:gd name="connsiteX4" fmla="*/ 243089 w 601864"/>
              <a:gd name="connsiteY4" fmla="*/ 24395 h 75478"/>
              <a:gd name="connsiteX5" fmla="*/ 1789 w 601864"/>
              <a:gd name="connsiteY5" fmla="*/ 21220 h 75478"/>
              <a:gd name="connsiteX6" fmla="*/ 128789 w 601864"/>
              <a:gd name="connsiteY6" fmla="*/ 27570 h 75478"/>
              <a:gd name="connsiteX7" fmla="*/ 14489 w 601864"/>
              <a:gd name="connsiteY7" fmla="*/ 75195 h 7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864" h="75478">
                <a:moveTo>
                  <a:pt x="14489" y="75195"/>
                </a:moveTo>
                <a:cubicBezTo>
                  <a:pt x="35656" y="70962"/>
                  <a:pt x="218218" y="11695"/>
                  <a:pt x="255789" y="2170"/>
                </a:cubicBezTo>
                <a:cubicBezTo>
                  <a:pt x="293360" y="-7355"/>
                  <a:pt x="182235" y="17516"/>
                  <a:pt x="239914" y="18045"/>
                </a:cubicBezTo>
                <a:cubicBezTo>
                  <a:pt x="297593" y="18574"/>
                  <a:pt x="601335" y="4287"/>
                  <a:pt x="601864" y="5345"/>
                </a:cubicBezTo>
                <a:cubicBezTo>
                  <a:pt x="602393" y="6403"/>
                  <a:pt x="343101" y="21749"/>
                  <a:pt x="243089" y="24395"/>
                </a:cubicBezTo>
                <a:cubicBezTo>
                  <a:pt x="143077" y="27041"/>
                  <a:pt x="20839" y="20691"/>
                  <a:pt x="1789" y="21220"/>
                </a:cubicBezTo>
                <a:cubicBezTo>
                  <a:pt x="-17261" y="21749"/>
                  <a:pt x="121910" y="20162"/>
                  <a:pt x="128789" y="27570"/>
                </a:cubicBezTo>
                <a:cubicBezTo>
                  <a:pt x="135668" y="34978"/>
                  <a:pt x="-6678" y="79428"/>
                  <a:pt x="14489" y="75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4164E295-BFEC-83AE-9195-0BEE64F0D5D9}"/>
              </a:ext>
            </a:extLst>
          </p:cNvPr>
          <p:cNvSpPr/>
          <p:nvPr/>
        </p:nvSpPr>
        <p:spPr>
          <a:xfrm>
            <a:off x="4735756" y="4590736"/>
            <a:ext cx="468069" cy="60643"/>
          </a:xfrm>
          <a:custGeom>
            <a:avLst/>
            <a:gdLst>
              <a:gd name="connsiteX0" fmla="*/ 1344 w 468069"/>
              <a:gd name="connsiteY0" fmla="*/ 60639 h 60643"/>
              <a:gd name="connsiteX1" fmla="*/ 306144 w 468069"/>
              <a:gd name="connsiteY1" fmla="*/ 3489 h 60643"/>
              <a:gd name="connsiteX2" fmla="*/ 191844 w 468069"/>
              <a:gd name="connsiteY2" fmla="*/ 6664 h 60643"/>
              <a:gd name="connsiteX3" fmla="*/ 468069 w 468069"/>
              <a:gd name="connsiteY3" fmla="*/ 9839 h 60643"/>
              <a:gd name="connsiteX4" fmla="*/ 52144 w 468069"/>
              <a:gd name="connsiteY4" fmla="*/ 6664 h 60643"/>
              <a:gd name="connsiteX5" fmla="*/ 188669 w 468069"/>
              <a:gd name="connsiteY5" fmla="*/ 6664 h 60643"/>
              <a:gd name="connsiteX6" fmla="*/ 1344 w 468069"/>
              <a:gd name="connsiteY6" fmla="*/ 60639 h 6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069" h="60643">
                <a:moveTo>
                  <a:pt x="1344" y="60639"/>
                </a:moveTo>
                <a:cubicBezTo>
                  <a:pt x="20923" y="60110"/>
                  <a:pt x="274394" y="12485"/>
                  <a:pt x="306144" y="3489"/>
                </a:cubicBezTo>
                <a:cubicBezTo>
                  <a:pt x="337894" y="-5507"/>
                  <a:pt x="164857" y="5606"/>
                  <a:pt x="191844" y="6664"/>
                </a:cubicBezTo>
                <a:cubicBezTo>
                  <a:pt x="218831" y="7722"/>
                  <a:pt x="468069" y="9839"/>
                  <a:pt x="468069" y="9839"/>
                </a:cubicBezTo>
                <a:lnTo>
                  <a:pt x="52144" y="6664"/>
                </a:lnTo>
                <a:cubicBezTo>
                  <a:pt x="5577" y="6135"/>
                  <a:pt x="195019" y="-1273"/>
                  <a:pt x="188669" y="6664"/>
                </a:cubicBezTo>
                <a:cubicBezTo>
                  <a:pt x="182319" y="14601"/>
                  <a:pt x="-18235" y="61168"/>
                  <a:pt x="1344" y="60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AEB86EEF-5E9F-781F-1732-B0E5EE04ADDA}"/>
              </a:ext>
            </a:extLst>
          </p:cNvPr>
          <p:cNvSpPr/>
          <p:nvPr/>
        </p:nvSpPr>
        <p:spPr>
          <a:xfrm>
            <a:off x="4862516" y="4587875"/>
            <a:ext cx="331922" cy="203213"/>
          </a:xfrm>
          <a:custGeom>
            <a:avLst/>
            <a:gdLst>
              <a:gd name="connsiteX0" fmla="*/ 131759 w 331922"/>
              <a:gd name="connsiteY0" fmla="*/ 38100 h 203213"/>
              <a:gd name="connsiteX1" fmla="*/ 303209 w 331922"/>
              <a:gd name="connsiteY1" fmla="*/ 63500 h 203213"/>
              <a:gd name="connsiteX2" fmla="*/ 217484 w 331922"/>
              <a:gd name="connsiteY2" fmla="*/ 101600 h 203213"/>
              <a:gd name="connsiteX3" fmla="*/ 77784 w 331922"/>
              <a:gd name="connsiteY3" fmla="*/ 171450 h 203213"/>
              <a:gd name="connsiteX4" fmla="*/ 1584 w 331922"/>
              <a:gd name="connsiteY4" fmla="*/ 203200 h 203213"/>
              <a:gd name="connsiteX5" fmla="*/ 30159 w 331922"/>
              <a:gd name="connsiteY5" fmla="*/ 168275 h 203213"/>
              <a:gd name="connsiteX6" fmla="*/ 77784 w 331922"/>
              <a:gd name="connsiteY6" fmla="*/ 63500 h 203213"/>
              <a:gd name="connsiteX7" fmla="*/ 39684 w 331922"/>
              <a:gd name="connsiteY7" fmla="*/ 174625 h 203213"/>
              <a:gd name="connsiteX8" fmla="*/ 112709 w 331922"/>
              <a:gd name="connsiteY8" fmla="*/ 152400 h 203213"/>
              <a:gd name="connsiteX9" fmla="*/ 179384 w 331922"/>
              <a:gd name="connsiteY9" fmla="*/ 117475 h 203213"/>
              <a:gd name="connsiteX10" fmla="*/ 61909 w 331922"/>
              <a:gd name="connsiteY10" fmla="*/ 92075 h 203213"/>
              <a:gd name="connsiteX11" fmla="*/ 192084 w 331922"/>
              <a:gd name="connsiteY11" fmla="*/ 104775 h 203213"/>
              <a:gd name="connsiteX12" fmla="*/ 303209 w 331922"/>
              <a:gd name="connsiteY12" fmla="*/ 50800 h 203213"/>
              <a:gd name="connsiteX13" fmla="*/ 277809 w 331922"/>
              <a:gd name="connsiteY13" fmla="*/ 34925 h 203213"/>
              <a:gd name="connsiteX14" fmla="*/ 331784 w 331922"/>
              <a:gd name="connsiteY14" fmla="*/ 0 h 203213"/>
              <a:gd name="connsiteX15" fmla="*/ 258759 w 331922"/>
              <a:gd name="connsiteY15" fmla="*/ 34925 h 203213"/>
              <a:gd name="connsiteX16" fmla="*/ 277809 w 331922"/>
              <a:gd name="connsiteY16" fmla="*/ 9525 h 203213"/>
              <a:gd name="connsiteX17" fmla="*/ 265109 w 331922"/>
              <a:gd name="connsiteY17" fmla="*/ 28575 h 203213"/>
              <a:gd name="connsiteX18" fmla="*/ 131759 w 331922"/>
              <a:gd name="connsiteY18" fmla="*/ 38100 h 20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1922" h="203213">
                <a:moveTo>
                  <a:pt x="131759" y="38100"/>
                </a:moveTo>
                <a:cubicBezTo>
                  <a:pt x="138109" y="43921"/>
                  <a:pt x="288922" y="52917"/>
                  <a:pt x="303209" y="63500"/>
                </a:cubicBezTo>
                <a:cubicBezTo>
                  <a:pt x="317497" y="74083"/>
                  <a:pt x="255055" y="83608"/>
                  <a:pt x="217484" y="101600"/>
                </a:cubicBezTo>
                <a:cubicBezTo>
                  <a:pt x="179913" y="119592"/>
                  <a:pt x="113767" y="154517"/>
                  <a:pt x="77784" y="171450"/>
                </a:cubicBezTo>
                <a:cubicBezTo>
                  <a:pt x="41801" y="188383"/>
                  <a:pt x="9521" y="203729"/>
                  <a:pt x="1584" y="203200"/>
                </a:cubicBezTo>
                <a:cubicBezTo>
                  <a:pt x="-6354" y="202671"/>
                  <a:pt x="17459" y="191558"/>
                  <a:pt x="30159" y="168275"/>
                </a:cubicBezTo>
                <a:cubicBezTo>
                  <a:pt x="42859" y="144992"/>
                  <a:pt x="76196" y="62442"/>
                  <a:pt x="77784" y="63500"/>
                </a:cubicBezTo>
                <a:cubicBezTo>
                  <a:pt x="79372" y="64558"/>
                  <a:pt x="33863" y="159808"/>
                  <a:pt x="39684" y="174625"/>
                </a:cubicBezTo>
                <a:cubicBezTo>
                  <a:pt x="45505" y="189442"/>
                  <a:pt x="89426" y="161925"/>
                  <a:pt x="112709" y="152400"/>
                </a:cubicBezTo>
                <a:cubicBezTo>
                  <a:pt x="135992" y="142875"/>
                  <a:pt x="187851" y="127529"/>
                  <a:pt x="179384" y="117475"/>
                </a:cubicBezTo>
                <a:cubicBezTo>
                  <a:pt x="170917" y="107421"/>
                  <a:pt x="59792" y="94192"/>
                  <a:pt x="61909" y="92075"/>
                </a:cubicBezTo>
                <a:cubicBezTo>
                  <a:pt x="64026" y="89958"/>
                  <a:pt x="151867" y="111654"/>
                  <a:pt x="192084" y="104775"/>
                </a:cubicBezTo>
                <a:cubicBezTo>
                  <a:pt x="232301" y="97896"/>
                  <a:pt x="288922" y="62442"/>
                  <a:pt x="303209" y="50800"/>
                </a:cubicBezTo>
                <a:cubicBezTo>
                  <a:pt x="317496" y="39158"/>
                  <a:pt x="273046" y="43392"/>
                  <a:pt x="277809" y="34925"/>
                </a:cubicBezTo>
                <a:cubicBezTo>
                  <a:pt x="282572" y="26458"/>
                  <a:pt x="334959" y="0"/>
                  <a:pt x="331784" y="0"/>
                </a:cubicBezTo>
                <a:cubicBezTo>
                  <a:pt x="328609" y="0"/>
                  <a:pt x="267755" y="33338"/>
                  <a:pt x="258759" y="34925"/>
                </a:cubicBezTo>
                <a:cubicBezTo>
                  <a:pt x="249763" y="36512"/>
                  <a:pt x="276751" y="10583"/>
                  <a:pt x="277809" y="9525"/>
                </a:cubicBezTo>
                <a:cubicBezTo>
                  <a:pt x="278867" y="8467"/>
                  <a:pt x="286276" y="25929"/>
                  <a:pt x="265109" y="28575"/>
                </a:cubicBezTo>
                <a:cubicBezTo>
                  <a:pt x="243942" y="31221"/>
                  <a:pt x="125409" y="32279"/>
                  <a:pt x="131759" y="38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EC47FCA2-98E6-5136-53DA-7028413056C6}"/>
              </a:ext>
            </a:extLst>
          </p:cNvPr>
          <p:cNvSpPr/>
          <p:nvPr/>
        </p:nvSpPr>
        <p:spPr>
          <a:xfrm>
            <a:off x="4393199" y="4667162"/>
            <a:ext cx="270884" cy="149546"/>
          </a:xfrm>
          <a:custGeom>
            <a:avLst/>
            <a:gdLst>
              <a:gd name="connsiteX0" fmla="*/ 48626 w 270884"/>
              <a:gd name="connsiteY0" fmla="*/ 88 h 149546"/>
              <a:gd name="connsiteX1" fmla="*/ 13701 w 270884"/>
              <a:gd name="connsiteY1" fmla="*/ 82638 h 149546"/>
              <a:gd name="connsiteX2" fmla="*/ 112126 w 270884"/>
              <a:gd name="connsiteY2" fmla="*/ 123913 h 149546"/>
              <a:gd name="connsiteX3" fmla="*/ 86726 w 270884"/>
              <a:gd name="connsiteY3" fmla="*/ 127088 h 149546"/>
              <a:gd name="connsiteX4" fmla="*/ 248651 w 270884"/>
              <a:gd name="connsiteY4" fmla="*/ 149313 h 149546"/>
              <a:gd name="connsiteX5" fmla="*/ 242301 w 270884"/>
              <a:gd name="connsiteY5" fmla="*/ 111213 h 149546"/>
              <a:gd name="connsiteX6" fmla="*/ 270876 w 270884"/>
              <a:gd name="connsiteY6" fmla="*/ 6438 h 149546"/>
              <a:gd name="connsiteX7" fmla="*/ 239126 w 270884"/>
              <a:gd name="connsiteY7" fmla="*/ 104863 h 149546"/>
              <a:gd name="connsiteX8" fmla="*/ 242301 w 270884"/>
              <a:gd name="connsiteY8" fmla="*/ 139788 h 149546"/>
              <a:gd name="connsiteX9" fmla="*/ 159751 w 270884"/>
              <a:gd name="connsiteY9" fmla="*/ 114388 h 149546"/>
              <a:gd name="connsiteX10" fmla="*/ 204201 w 270884"/>
              <a:gd name="connsiteY10" fmla="*/ 63588 h 149546"/>
              <a:gd name="connsiteX11" fmla="*/ 134351 w 270884"/>
              <a:gd name="connsiteY11" fmla="*/ 114388 h 149546"/>
              <a:gd name="connsiteX12" fmla="*/ 99426 w 270884"/>
              <a:gd name="connsiteY12" fmla="*/ 63588 h 149546"/>
              <a:gd name="connsiteX13" fmla="*/ 102601 w 270884"/>
              <a:gd name="connsiteY13" fmla="*/ 98513 h 149546"/>
              <a:gd name="connsiteX14" fmla="*/ 1001 w 270884"/>
              <a:gd name="connsiteY14" fmla="*/ 66763 h 149546"/>
              <a:gd name="connsiteX15" fmla="*/ 48626 w 270884"/>
              <a:gd name="connsiteY15" fmla="*/ 88 h 149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0884" h="149546">
                <a:moveTo>
                  <a:pt x="48626" y="88"/>
                </a:moveTo>
                <a:cubicBezTo>
                  <a:pt x="50743" y="2734"/>
                  <a:pt x="3118" y="62001"/>
                  <a:pt x="13701" y="82638"/>
                </a:cubicBezTo>
                <a:cubicBezTo>
                  <a:pt x="24284" y="103276"/>
                  <a:pt x="99955" y="116505"/>
                  <a:pt x="112126" y="123913"/>
                </a:cubicBezTo>
                <a:cubicBezTo>
                  <a:pt x="124297" y="131321"/>
                  <a:pt x="63972" y="122855"/>
                  <a:pt x="86726" y="127088"/>
                </a:cubicBezTo>
                <a:cubicBezTo>
                  <a:pt x="109480" y="131321"/>
                  <a:pt x="222722" y="151959"/>
                  <a:pt x="248651" y="149313"/>
                </a:cubicBezTo>
                <a:cubicBezTo>
                  <a:pt x="274580" y="146667"/>
                  <a:pt x="238597" y="135026"/>
                  <a:pt x="242301" y="111213"/>
                </a:cubicBezTo>
                <a:cubicBezTo>
                  <a:pt x="246005" y="87401"/>
                  <a:pt x="271405" y="7496"/>
                  <a:pt x="270876" y="6438"/>
                </a:cubicBezTo>
                <a:cubicBezTo>
                  <a:pt x="270347" y="5380"/>
                  <a:pt x="243889" y="82638"/>
                  <a:pt x="239126" y="104863"/>
                </a:cubicBezTo>
                <a:cubicBezTo>
                  <a:pt x="234364" y="127088"/>
                  <a:pt x="255530" y="138201"/>
                  <a:pt x="242301" y="139788"/>
                </a:cubicBezTo>
                <a:cubicBezTo>
                  <a:pt x="229072" y="141375"/>
                  <a:pt x="166101" y="127088"/>
                  <a:pt x="159751" y="114388"/>
                </a:cubicBezTo>
                <a:cubicBezTo>
                  <a:pt x="153401" y="101688"/>
                  <a:pt x="208434" y="63588"/>
                  <a:pt x="204201" y="63588"/>
                </a:cubicBezTo>
                <a:cubicBezTo>
                  <a:pt x="199968" y="63588"/>
                  <a:pt x="151813" y="114388"/>
                  <a:pt x="134351" y="114388"/>
                </a:cubicBezTo>
                <a:cubicBezTo>
                  <a:pt x="116889" y="114388"/>
                  <a:pt x="104718" y="66234"/>
                  <a:pt x="99426" y="63588"/>
                </a:cubicBezTo>
                <a:cubicBezTo>
                  <a:pt x="94134" y="60942"/>
                  <a:pt x="119005" y="97984"/>
                  <a:pt x="102601" y="98513"/>
                </a:cubicBezTo>
                <a:cubicBezTo>
                  <a:pt x="86197" y="99042"/>
                  <a:pt x="9997" y="78934"/>
                  <a:pt x="1001" y="66763"/>
                </a:cubicBezTo>
                <a:cubicBezTo>
                  <a:pt x="-7995" y="54592"/>
                  <a:pt x="46509" y="-2558"/>
                  <a:pt x="48626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5A4C909C-144F-459C-A6A5-1D5BAB0BF0E4}"/>
              </a:ext>
            </a:extLst>
          </p:cNvPr>
          <p:cNvSpPr/>
          <p:nvPr/>
        </p:nvSpPr>
        <p:spPr>
          <a:xfrm>
            <a:off x="4315809" y="4638147"/>
            <a:ext cx="126667" cy="157180"/>
          </a:xfrm>
          <a:custGeom>
            <a:avLst/>
            <a:gdLst>
              <a:gd name="connsiteX0" fmla="*/ 97441 w 126667"/>
              <a:gd name="connsiteY0" fmla="*/ 528 h 157180"/>
              <a:gd name="connsiteX1" fmla="*/ 52991 w 126667"/>
              <a:gd name="connsiteY1" fmla="*/ 105303 h 157180"/>
              <a:gd name="connsiteX2" fmla="*/ 126016 w 126667"/>
              <a:gd name="connsiteY2" fmla="*/ 156103 h 157180"/>
              <a:gd name="connsiteX3" fmla="*/ 2191 w 126667"/>
              <a:gd name="connsiteY3" fmla="*/ 60853 h 157180"/>
              <a:gd name="connsiteX4" fmla="*/ 49816 w 126667"/>
              <a:gd name="connsiteY4" fmla="*/ 64028 h 157180"/>
              <a:gd name="connsiteX5" fmla="*/ 97441 w 126667"/>
              <a:gd name="connsiteY5" fmla="*/ 528 h 15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667" h="157180">
                <a:moveTo>
                  <a:pt x="97441" y="528"/>
                </a:moveTo>
                <a:cubicBezTo>
                  <a:pt x="97970" y="7407"/>
                  <a:pt x="48229" y="79374"/>
                  <a:pt x="52991" y="105303"/>
                </a:cubicBezTo>
                <a:cubicBezTo>
                  <a:pt x="57753" y="131232"/>
                  <a:pt x="134483" y="163511"/>
                  <a:pt x="126016" y="156103"/>
                </a:cubicBezTo>
                <a:cubicBezTo>
                  <a:pt x="117549" y="148695"/>
                  <a:pt x="14891" y="76199"/>
                  <a:pt x="2191" y="60853"/>
                </a:cubicBezTo>
                <a:cubicBezTo>
                  <a:pt x="-10509" y="45507"/>
                  <a:pt x="35529" y="71965"/>
                  <a:pt x="49816" y="64028"/>
                </a:cubicBezTo>
                <a:cubicBezTo>
                  <a:pt x="64103" y="56091"/>
                  <a:pt x="96912" y="-6351"/>
                  <a:pt x="97441" y="5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38B7967E-8D36-6961-1A12-595669D6F747}"/>
              </a:ext>
            </a:extLst>
          </p:cNvPr>
          <p:cNvSpPr/>
          <p:nvPr/>
        </p:nvSpPr>
        <p:spPr>
          <a:xfrm>
            <a:off x="4670367" y="4682601"/>
            <a:ext cx="267465" cy="150890"/>
          </a:xfrm>
          <a:custGeom>
            <a:avLst/>
            <a:gdLst>
              <a:gd name="connsiteX0" fmla="*/ 58 w 267465"/>
              <a:gd name="connsiteY0" fmla="*/ 524 h 150890"/>
              <a:gd name="connsiteX1" fmla="*/ 82608 w 267465"/>
              <a:gd name="connsiteY1" fmla="*/ 127524 h 150890"/>
              <a:gd name="connsiteX2" fmla="*/ 31808 w 267465"/>
              <a:gd name="connsiteY2" fmla="*/ 149749 h 150890"/>
              <a:gd name="connsiteX3" fmla="*/ 260408 w 267465"/>
              <a:gd name="connsiteY3" fmla="*/ 111649 h 150890"/>
              <a:gd name="connsiteX4" fmla="*/ 203258 w 267465"/>
              <a:gd name="connsiteY4" fmla="*/ 108474 h 150890"/>
              <a:gd name="connsiteX5" fmla="*/ 142933 w 267465"/>
              <a:gd name="connsiteY5" fmla="*/ 57674 h 150890"/>
              <a:gd name="connsiteX6" fmla="*/ 209608 w 267465"/>
              <a:gd name="connsiteY6" fmla="*/ 25924 h 150890"/>
              <a:gd name="connsiteX7" fmla="*/ 142933 w 267465"/>
              <a:gd name="connsiteY7" fmla="*/ 38624 h 150890"/>
              <a:gd name="connsiteX8" fmla="*/ 161983 w 267465"/>
              <a:gd name="connsiteY8" fmla="*/ 83074 h 150890"/>
              <a:gd name="connsiteX9" fmla="*/ 203258 w 267465"/>
              <a:gd name="connsiteY9" fmla="*/ 121174 h 150890"/>
              <a:gd name="connsiteX10" fmla="*/ 85783 w 267465"/>
              <a:gd name="connsiteY10" fmla="*/ 130699 h 150890"/>
              <a:gd name="connsiteX11" fmla="*/ 123883 w 267465"/>
              <a:gd name="connsiteY11" fmla="*/ 44974 h 150890"/>
              <a:gd name="connsiteX12" fmla="*/ 69908 w 267465"/>
              <a:gd name="connsiteY12" fmla="*/ 79899 h 150890"/>
              <a:gd name="connsiteX13" fmla="*/ 58 w 267465"/>
              <a:gd name="connsiteY13" fmla="*/ 524 h 150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7465" h="150890">
                <a:moveTo>
                  <a:pt x="58" y="524"/>
                </a:moveTo>
                <a:cubicBezTo>
                  <a:pt x="2175" y="8461"/>
                  <a:pt x="77316" y="102653"/>
                  <a:pt x="82608" y="127524"/>
                </a:cubicBezTo>
                <a:cubicBezTo>
                  <a:pt x="87900" y="152395"/>
                  <a:pt x="2175" y="152395"/>
                  <a:pt x="31808" y="149749"/>
                </a:cubicBezTo>
                <a:cubicBezTo>
                  <a:pt x="61441" y="147103"/>
                  <a:pt x="231833" y="118528"/>
                  <a:pt x="260408" y="111649"/>
                </a:cubicBezTo>
                <a:cubicBezTo>
                  <a:pt x="288983" y="104770"/>
                  <a:pt x="222837" y="117470"/>
                  <a:pt x="203258" y="108474"/>
                </a:cubicBezTo>
                <a:cubicBezTo>
                  <a:pt x="183679" y="99478"/>
                  <a:pt x="141875" y="71432"/>
                  <a:pt x="142933" y="57674"/>
                </a:cubicBezTo>
                <a:cubicBezTo>
                  <a:pt x="143991" y="43916"/>
                  <a:pt x="209608" y="29099"/>
                  <a:pt x="209608" y="25924"/>
                </a:cubicBezTo>
                <a:cubicBezTo>
                  <a:pt x="209608" y="22749"/>
                  <a:pt x="150870" y="29099"/>
                  <a:pt x="142933" y="38624"/>
                </a:cubicBezTo>
                <a:cubicBezTo>
                  <a:pt x="134996" y="48149"/>
                  <a:pt x="151929" y="69316"/>
                  <a:pt x="161983" y="83074"/>
                </a:cubicBezTo>
                <a:cubicBezTo>
                  <a:pt x="172037" y="96832"/>
                  <a:pt x="215958" y="113237"/>
                  <a:pt x="203258" y="121174"/>
                </a:cubicBezTo>
                <a:cubicBezTo>
                  <a:pt x="190558" y="129111"/>
                  <a:pt x="99012" y="143399"/>
                  <a:pt x="85783" y="130699"/>
                </a:cubicBezTo>
                <a:cubicBezTo>
                  <a:pt x="72554" y="117999"/>
                  <a:pt x="126529" y="53441"/>
                  <a:pt x="123883" y="44974"/>
                </a:cubicBezTo>
                <a:cubicBezTo>
                  <a:pt x="121237" y="36507"/>
                  <a:pt x="86312" y="82545"/>
                  <a:pt x="69908" y="79899"/>
                </a:cubicBezTo>
                <a:cubicBezTo>
                  <a:pt x="53504" y="77253"/>
                  <a:pt x="-2059" y="-7413"/>
                  <a:pt x="58" y="5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F9A90357-1397-D7B1-C068-CD87FFC4CD7D}"/>
              </a:ext>
            </a:extLst>
          </p:cNvPr>
          <p:cNvSpPr/>
          <p:nvPr/>
        </p:nvSpPr>
        <p:spPr>
          <a:xfrm>
            <a:off x="4244878" y="4559291"/>
            <a:ext cx="343935" cy="66748"/>
          </a:xfrm>
          <a:custGeom>
            <a:avLst/>
            <a:gdLst>
              <a:gd name="connsiteX0" fmla="*/ 97 w 343935"/>
              <a:gd name="connsiteY0" fmla="*/ 28584 h 66748"/>
              <a:gd name="connsiteX1" fmla="*/ 219172 w 343935"/>
              <a:gd name="connsiteY1" fmla="*/ 25409 h 66748"/>
              <a:gd name="connsiteX2" fmla="*/ 193772 w 343935"/>
              <a:gd name="connsiteY2" fmla="*/ 9 h 66748"/>
              <a:gd name="connsiteX3" fmla="*/ 289022 w 343935"/>
              <a:gd name="connsiteY3" fmla="*/ 28584 h 66748"/>
              <a:gd name="connsiteX4" fmla="*/ 333472 w 343935"/>
              <a:gd name="connsiteY4" fmla="*/ 22234 h 66748"/>
              <a:gd name="connsiteX5" fmla="*/ 330297 w 343935"/>
              <a:gd name="connsiteY5" fmla="*/ 44459 h 66748"/>
              <a:gd name="connsiteX6" fmla="*/ 187422 w 343935"/>
              <a:gd name="connsiteY6" fmla="*/ 66684 h 66748"/>
              <a:gd name="connsiteX7" fmla="*/ 190597 w 343935"/>
              <a:gd name="connsiteY7" fmla="*/ 50809 h 66748"/>
              <a:gd name="connsiteX8" fmla="*/ 97 w 343935"/>
              <a:gd name="connsiteY8" fmla="*/ 28584 h 6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935" h="66748">
                <a:moveTo>
                  <a:pt x="97" y="28584"/>
                </a:moveTo>
                <a:cubicBezTo>
                  <a:pt x="4859" y="24351"/>
                  <a:pt x="186893" y="30172"/>
                  <a:pt x="219172" y="25409"/>
                </a:cubicBezTo>
                <a:cubicBezTo>
                  <a:pt x="251451" y="20646"/>
                  <a:pt x="182130" y="-520"/>
                  <a:pt x="193772" y="9"/>
                </a:cubicBezTo>
                <a:cubicBezTo>
                  <a:pt x="205414" y="538"/>
                  <a:pt x="265739" y="24880"/>
                  <a:pt x="289022" y="28584"/>
                </a:cubicBezTo>
                <a:cubicBezTo>
                  <a:pt x="312305" y="32288"/>
                  <a:pt x="333472" y="22234"/>
                  <a:pt x="333472" y="22234"/>
                </a:cubicBezTo>
                <a:cubicBezTo>
                  <a:pt x="340351" y="24880"/>
                  <a:pt x="354639" y="37051"/>
                  <a:pt x="330297" y="44459"/>
                </a:cubicBezTo>
                <a:cubicBezTo>
                  <a:pt x="305955" y="51867"/>
                  <a:pt x="187422" y="66684"/>
                  <a:pt x="187422" y="66684"/>
                </a:cubicBezTo>
                <a:cubicBezTo>
                  <a:pt x="164139" y="67742"/>
                  <a:pt x="214409" y="55571"/>
                  <a:pt x="190597" y="50809"/>
                </a:cubicBezTo>
                <a:cubicBezTo>
                  <a:pt x="166785" y="46047"/>
                  <a:pt x="-4665" y="32817"/>
                  <a:pt x="97" y="28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3AC8AB0C-1ACF-70FE-62D9-ECC6EEF2155B}"/>
              </a:ext>
            </a:extLst>
          </p:cNvPr>
          <p:cNvSpPr/>
          <p:nvPr/>
        </p:nvSpPr>
        <p:spPr>
          <a:xfrm>
            <a:off x="4880088" y="4514491"/>
            <a:ext cx="250347" cy="84761"/>
          </a:xfrm>
          <a:custGeom>
            <a:avLst/>
            <a:gdLst>
              <a:gd name="connsiteX0" fmla="*/ 3062 w 250347"/>
              <a:gd name="connsiteY0" fmla="*/ 44809 h 84761"/>
              <a:gd name="connsiteX1" fmla="*/ 114187 w 250347"/>
              <a:gd name="connsiteY1" fmla="*/ 47984 h 84761"/>
              <a:gd name="connsiteX2" fmla="*/ 247537 w 250347"/>
              <a:gd name="connsiteY2" fmla="*/ 359 h 84761"/>
              <a:gd name="connsiteX3" fmla="*/ 199912 w 250347"/>
              <a:gd name="connsiteY3" fmla="*/ 28934 h 84761"/>
              <a:gd name="connsiteX4" fmla="*/ 139587 w 250347"/>
              <a:gd name="connsiteY4" fmla="*/ 79734 h 84761"/>
              <a:gd name="connsiteX5" fmla="*/ 193562 w 250347"/>
              <a:gd name="connsiteY5" fmla="*/ 82909 h 84761"/>
              <a:gd name="connsiteX6" fmla="*/ 41162 w 250347"/>
              <a:gd name="connsiteY6" fmla="*/ 79734 h 84761"/>
              <a:gd name="connsiteX7" fmla="*/ 3062 w 250347"/>
              <a:gd name="connsiteY7" fmla="*/ 44809 h 8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47" h="84761">
                <a:moveTo>
                  <a:pt x="3062" y="44809"/>
                </a:moveTo>
                <a:cubicBezTo>
                  <a:pt x="15233" y="39517"/>
                  <a:pt x="73441" y="55392"/>
                  <a:pt x="114187" y="47984"/>
                </a:cubicBezTo>
                <a:cubicBezTo>
                  <a:pt x="154933" y="40576"/>
                  <a:pt x="233250" y="3534"/>
                  <a:pt x="247537" y="359"/>
                </a:cubicBezTo>
                <a:cubicBezTo>
                  <a:pt x="261824" y="-2816"/>
                  <a:pt x="217904" y="15705"/>
                  <a:pt x="199912" y="28934"/>
                </a:cubicBezTo>
                <a:cubicBezTo>
                  <a:pt x="181920" y="42163"/>
                  <a:pt x="140645" y="70738"/>
                  <a:pt x="139587" y="79734"/>
                </a:cubicBezTo>
                <a:cubicBezTo>
                  <a:pt x="138529" y="88730"/>
                  <a:pt x="209966" y="82909"/>
                  <a:pt x="193562" y="82909"/>
                </a:cubicBezTo>
                <a:cubicBezTo>
                  <a:pt x="177158" y="82909"/>
                  <a:pt x="64974" y="83967"/>
                  <a:pt x="41162" y="79734"/>
                </a:cubicBezTo>
                <a:cubicBezTo>
                  <a:pt x="17350" y="75501"/>
                  <a:pt x="-9109" y="50101"/>
                  <a:pt x="3062" y="448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08DECBD8-F4BE-68EC-D538-1A452D45B488}"/>
              </a:ext>
            </a:extLst>
          </p:cNvPr>
          <p:cNvSpPr/>
          <p:nvPr/>
        </p:nvSpPr>
        <p:spPr>
          <a:xfrm>
            <a:off x="4701895" y="4502093"/>
            <a:ext cx="32198" cy="108359"/>
          </a:xfrm>
          <a:custGeom>
            <a:avLst/>
            <a:gdLst>
              <a:gd name="connsiteX0" fmla="*/ 12980 w 32198"/>
              <a:gd name="connsiteY0" fmla="*/ 57 h 108359"/>
              <a:gd name="connsiteX1" fmla="*/ 32030 w 32198"/>
              <a:gd name="connsiteY1" fmla="*/ 73082 h 108359"/>
              <a:gd name="connsiteX2" fmla="*/ 280 w 32198"/>
              <a:gd name="connsiteY2" fmla="*/ 108007 h 108359"/>
              <a:gd name="connsiteX3" fmla="*/ 16155 w 32198"/>
              <a:gd name="connsiteY3" fmla="*/ 85782 h 108359"/>
              <a:gd name="connsiteX4" fmla="*/ 12980 w 32198"/>
              <a:gd name="connsiteY4" fmla="*/ 57 h 108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8" h="108359">
                <a:moveTo>
                  <a:pt x="12980" y="57"/>
                </a:moveTo>
                <a:cubicBezTo>
                  <a:pt x="15626" y="-2060"/>
                  <a:pt x="34147" y="55090"/>
                  <a:pt x="32030" y="73082"/>
                </a:cubicBezTo>
                <a:cubicBezTo>
                  <a:pt x="29913" y="91074"/>
                  <a:pt x="2926" y="105890"/>
                  <a:pt x="280" y="108007"/>
                </a:cubicBezTo>
                <a:cubicBezTo>
                  <a:pt x="-2366" y="110124"/>
                  <a:pt x="14568" y="102715"/>
                  <a:pt x="16155" y="85782"/>
                </a:cubicBezTo>
                <a:cubicBezTo>
                  <a:pt x="17743" y="68849"/>
                  <a:pt x="10334" y="2174"/>
                  <a:pt x="12980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AE2C0BA4-4961-E5BF-A76D-3284960C48D1}"/>
              </a:ext>
            </a:extLst>
          </p:cNvPr>
          <p:cNvSpPr/>
          <p:nvPr/>
        </p:nvSpPr>
        <p:spPr>
          <a:xfrm>
            <a:off x="4849892" y="4495771"/>
            <a:ext cx="61849" cy="104618"/>
          </a:xfrm>
          <a:custGeom>
            <a:avLst/>
            <a:gdLst>
              <a:gd name="connsiteX0" fmla="*/ 61833 w 61849"/>
              <a:gd name="connsiteY0" fmla="*/ 22254 h 104618"/>
              <a:gd name="connsiteX1" fmla="*/ 1508 w 61849"/>
              <a:gd name="connsiteY1" fmla="*/ 101629 h 104618"/>
              <a:gd name="connsiteX2" fmla="*/ 17383 w 61849"/>
              <a:gd name="connsiteY2" fmla="*/ 79404 h 104618"/>
              <a:gd name="connsiteX3" fmla="*/ 7858 w 61849"/>
              <a:gd name="connsiteY3" fmla="*/ 29 h 104618"/>
              <a:gd name="connsiteX4" fmla="*/ 7858 w 61849"/>
              <a:gd name="connsiteY4" fmla="*/ 69879 h 104618"/>
              <a:gd name="connsiteX5" fmla="*/ 61833 w 61849"/>
              <a:gd name="connsiteY5" fmla="*/ 22254 h 104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49" h="104618">
                <a:moveTo>
                  <a:pt x="61833" y="22254"/>
                </a:moveTo>
                <a:cubicBezTo>
                  <a:pt x="60775" y="27545"/>
                  <a:pt x="8916" y="92104"/>
                  <a:pt x="1508" y="101629"/>
                </a:cubicBezTo>
                <a:cubicBezTo>
                  <a:pt x="-5900" y="111154"/>
                  <a:pt x="16325" y="96337"/>
                  <a:pt x="17383" y="79404"/>
                </a:cubicBezTo>
                <a:cubicBezTo>
                  <a:pt x="18441" y="62471"/>
                  <a:pt x="9445" y="1616"/>
                  <a:pt x="7858" y="29"/>
                </a:cubicBezTo>
                <a:cubicBezTo>
                  <a:pt x="6271" y="-1558"/>
                  <a:pt x="2566" y="62471"/>
                  <a:pt x="7858" y="69879"/>
                </a:cubicBezTo>
                <a:cubicBezTo>
                  <a:pt x="13150" y="77287"/>
                  <a:pt x="62891" y="16963"/>
                  <a:pt x="61833" y="22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8BE30866-9593-3C7E-58E0-1B308F25E68C}"/>
              </a:ext>
            </a:extLst>
          </p:cNvPr>
          <p:cNvSpPr/>
          <p:nvPr/>
        </p:nvSpPr>
        <p:spPr>
          <a:xfrm>
            <a:off x="4565650" y="4586957"/>
            <a:ext cx="181899" cy="13643"/>
          </a:xfrm>
          <a:custGeom>
            <a:avLst/>
            <a:gdLst>
              <a:gd name="connsiteX0" fmla="*/ 0 w 181899"/>
              <a:gd name="connsiteY0" fmla="*/ 13618 h 13643"/>
              <a:gd name="connsiteX1" fmla="*/ 171450 w 181899"/>
              <a:gd name="connsiteY1" fmla="*/ 4093 h 13643"/>
              <a:gd name="connsiteX2" fmla="*/ 146050 w 181899"/>
              <a:gd name="connsiteY2" fmla="*/ 918 h 13643"/>
              <a:gd name="connsiteX3" fmla="*/ 0 w 181899"/>
              <a:gd name="connsiteY3" fmla="*/ 13618 h 1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899" h="13643">
                <a:moveTo>
                  <a:pt x="0" y="13618"/>
                </a:moveTo>
                <a:cubicBezTo>
                  <a:pt x="4233" y="14147"/>
                  <a:pt x="147108" y="6210"/>
                  <a:pt x="171450" y="4093"/>
                </a:cubicBezTo>
                <a:cubicBezTo>
                  <a:pt x="195792" y="1976"/>
                  <a:pt x="173567" y="-1728"/>
                  <a:pt x="146050" y="918"/>
                </a:cubicBezTo>
                <a:lnTo>
                  <a:pt x="0" y="136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F4B75CA4-F351-253C-C15E-A3E387A0BEDF}"/>
              </a:ext>
            </a:extLst>
          </p:cNvPr>
          <p:cNvSpPr/>
          <p:nvPr/>
        </p:nvSpPr>
        <p:spPr>
          <a:xfrm>
            <a:off x="4721160" y="4574956"/>
            <a:ext cx="166576" cy="19488"/>
          </a:xfrm>
          <a:custGeom>
            <a:avLst/>
            <a:gdLst>
              <a:gd name="connsiteX0" fmla="*/ 65 w 166576"/>
              <a:gd name="connsiteY0" fmla="*/ 19269 h 19488"/>
              <a:gd name="connsiteX1" fmla="*/ 155640 w 166576"/>
              <a:gd name="connsiteY1" fmla="*/ 219 h 19488"/>
              <a:gd name="connsiteX2" fmla="*/ 136590 w 166576"/>
              <a:gd name="connsiteY2" fmla="*/ 9744 h 19488"/>
              <a:gd name="connsiteX3" fmla="*/ 65 w 166576"/>
              <a:gd name="connsiteY3" fmla="*/ 19269 h 19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76" h="19488">
                <a:moveTo>
                  <a:pt x="65" y="19269"/>
                </a:moveTo>
                <a:cubicBezTo>
                  <a:pt x="3240" y="17682"/>
                  <a:pt x="155640" y="219"/>
                  <a:pt x="155640" y="219"/>
                </a:cubicBezTo>
                <a:cubicBezTo>
                  <a:pt x="178394" y="-1368"/>
                  <a:pt x="162519" y="6040"/>
                  <a:pt x="136590" y="9744"/>
                </a:cubicBezTo>
                <a:cubicBezTo>
                  <a:pt x="110661" y="13448"/>
                  <a:pt x="-3110" y="20856"/>
                  <a:pt x="65" y="19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D5B1E07A-4CD2-86A8-2FF6-BE83CA2337D5}"/>
              </a:ext>
            </a:extLst>
          </p:cNvPr>
          <p:cNvSpPr/>
          <p:nvPr/>
        </p:nvSpPr>
        <p:spPr>
          <a:xfrm>
            <a:off x="4474355" y="4514699"/>
            <a:ext cx="110382" cy="65328"/>
          </a:xfrm>
          <a:custGeom>
            <a:avLst/>
            <a:gdLst>
              <a:gd name="connsiteX0" fmla="*/ 110345 w 110382"/>
              <a:gd name="connsiteY0" fmla="*/ 47776 h 65328"/>
              <a:gd name="connsiteX1" fmla="*/ 2395 w 110382"/>
              <a:gd name="connsiteY1" fmla="*/ 63651 h 65328"/>
              <a:gd name="connsiteX2" fmla="*/ 34145 w 110382"/>
              <a:gd name="connsiteY2" fmla="*/ 151 h 65328"/>
              <a:gd name="connsiteX3" fmla="*/ 18270 w 110382"/>
              <a:gd name="connsiteY3" fmla="*/ 44601 h 65328"/>
              <a:gd name="connsiteX4" fmla="*/ 15095 w 110382"/>
              <a:gd name="connsiteY4" fmla="*/ 57301 h 65328"/>
              <a:gd name="connsiteX5" fmla="*/ 110345 w 110382"/>
              <a:gd name="connsiteY5" fmla="*/ 47776 h 6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382" h="65328">
                <a:moveTo>
                  <a:pt x="110345" y="47776"/>
                </a:moveTo>
                <a:cubicBezTo>
                  <a:pt x="108228" y="48834"/>
                  <a:pt x="15095" y="71588"/>
                  <a:pt x="2395" y="63651"/>
                </a:cubicBezTo>
                <a:cubicBezTo>
                  <a:pt x="-10305" y="55714"/>
                  <a:pt x="31499" y="3326"/>
                  <a:pt x="34145" y="151"/>
                </a:cubicBezTo>
                <a:cubicBezTo>
                  <a:pt x="36791" y="-3024"/>
                  <a:pt x="18270" y="44601"/>
                  <a:pt x="18270" y="44601"/>
                </a:cubicBezTo>
                <a:cubicBezTo>
                  <a:pt x="15095" y="54126"/>
                  <a:pt x="5041" y="57301"/>
                  <a:pt x="15095" y="57301"/>
                </a:cubicBezTo>
                <a:cubicBezTo>
                  <a:pt x="25149" y="57301"/>
                  <a:pt x="112462" y="46718"/>
                  <a:pt x="110345" y="47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5A2DC392-9F4C-2A8C-FEAF-EB43F25CBEBE}"/>
              </a:ext>
            </a:extLst>
          </p:cNvPr>
          <p:cNvSpPr/>
          <p:nvPr/>
        </p:nvSpPr>
        <p:spPr>
          <a:xfrm>
            <a:off x="4924175" y="4529645"/>
            <a:ext cx="161587" cy="60063"/>
          </a:xfrm>
          <a:custGeom>
            <a:avLst/>
            <a:gdLst>
              <a:gd name="connsiteX0" fmla="*/ 250 w 161587"/>
              <a:gd name="connsiteY0" fmla="*/ 58230 h 60063"/>
              <a:gd name="connsiteX1" fmla="*/ 51050 w 161587"/>
              <a:gd name="connsiteY1" fmla="*/ 4255 h 60063"/>
              <a:gd name="connsiteX2" fmla="*/ 159000 w 161587"/>
              <a:gd name="connsiteY2" fmla="*/ 7430 h 60063"/>
              <a:gd name="connsiteX3" fmla="*/ 130425 w 161587"/>
              <a:gd name="connsiteY3" fmla="*/ 39180 h 60063"/>
              <a:gd name="connsiteX4" fmla="*/ 136775 w 161587"/>
              <a:gd name="connsiteY4" fmla="*/ 51880 h 60063"/>
              <a:gd name="connsiteX5" fmla="*/ 70100 w 161587"/>
              <a:gd name="connsiteY5" fmla="*/ 48705 h 60063"/>
              <a:gd name="connsiteX6" fmla="*/ 250 w 161587"/>
              <a:gd name="connsiteY6" fmla="*/ 58230 h 6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587" h="60063">
                <a:moveTo>
                  <a:pt x="250" y="58230"/>
                </a:moveTo>
                <a:cubicBezTo>
                  <a:pt x="-2925" y="50822"/>
                  <a:pt x="24592" y="12722"/>
                  <a:pt x="51050" y="4255"/>
                </a:cubicBezTo>
                <a:cubicBezTo>
                  <a:pt x="77508" y="-4212"/>
                  <a:pt x="145771" y="1609"/>
                  <a:pt x="159000" y="7430"/>
                </a:cubicBezTo>
                <a:cubicBezTo>
                  <a:pt x="172229" y="13251"/>
                  <a:pt x="130425" y="39180"/>
                  <a:pt x="130425" y="39180"/>
                </a:cubicBezTo>
                <a:cubicBezTo>
                  <a:pt x="126721" y="46588"/>
                  <a:pt x="146829" y="50293"/>
                  <a:pt x="136775" y="51880"/>
                </a:cubicBezTo>
                <a:cubicBezTo>
                  <a:pt x="126721" y="53467"/>
                  <a:pt x="95500" y="49234"/>
                  <a:pt x="70100" y="48705"/>
                </a:cubicBezTo>
                <a:cubicBezTo>
                  <a:pt x="44700" y="48176"/>
                  <a:pt x="3425" y="65638"/>
                  <a:pt x="250" y="58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2D02555D-74AA-017D-1B89-BA1C30B3E4F4}"/>
              </a:ext>
            </a:extLst>
          </p:cNvPr>
          <p:cNvSpPr/>
          <p:nvPr/>
        </p:nvSpPr>
        <p:spPr>
          <a:xfrm>
            <a:off x="4463959" y="4501603"/>
            <a:ext cx="261616" cy="16441"/>
          </a:xfrm>
          <a:custGeom>
            <a:avLst/>
            <a:gdLst>
              <a:gd name="connsiteX0" fmla="*/ 91 w 261616"/>
              <a:gd name="connsiteY0" fmla="*/ 16422 h 16441"/>
              <a:gd name="connsiteX1" fmla="*/ 244566 w 261616"/>
              <a:gd name="connsiteY1" fmla="*/ 3722 h 16441"/>
              <a:gd name="connsiteX2" fmla="*/ 215991 w 261616"/>
              <a:gd name="connsiteY2" fmla="*/ 547 h 16441"/>
              <a:gd name="connsiteX3" fmla="*/ 91 w 261616"/>
              <a:gd name="connsiteY3" fmla="*/ 16422 h 1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616" h="16441">
                <a:moveTo>
                  <a:pt x="91" y="16422"/>
                </a:moveTo>
                <a:cubicBezTo>
                  <a:pt x="4854" y="16951"/>
                  <a:pt x="208583" y="6368"/>
                  <a:pt x="244566" y="3722"/>
                </a:cubicBezTo>
                <a:cubicBezTo>
                  <a:pt x="280549" y="1076"/>
                  <a:pt x="254091" y="-1041"/>
                  <a:pt x="215991" y="547"/>
                </a:cubicBezTo>
                <a:cubicBezTo>
                  <a:pt x="177891" y="2135"/>
                  <a:pt x="-4672" y="15893"/>
                  <a:pt x="91" y="16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6DFD7988-08E2-03BD-D94A-89302667EA21}"/>
              </a:ext>
            </a:extLst>
          </p:cNvPr>
          <p:cNvSpPr/>
          <p:nvPr/>
        </p:nvSpPr>
        <p:spPr>
          <a:xfrm>
            <a:off x="3579213" y="2708072"/>
            <a:ext cx="165473" cy="993117"/>
          </a:xfrm>
          <a:custGeom>
            <a:avLst/>
            <a:gdLst>
              <a:gd name="connsiteX0" fmla="*/ 165473 w 165473"/>
              <a:gd name="connsiteY0" fmla="*/ 294 h 993117"/>
              <a:gd name="connsiteX1" fmla="*/ 82741 w 165473"/>
              <a:gd name="connsiteY1" fmla="*/ 335574 h 993117"/>
              <a:gd name="connsiteX2" fmla="*/ 95804 w 165473"/>
              <a:gd name="connsiteY2" fmla="*/ 292031 h 993117"/>
              <a:gd name="connsiteX3" fmla="*/ 39198 w 165473"/>
              <a:gd name="connsiteY3" fmla="*/ 636019 h 993117"/>
              <a:gd name="connsiteX4" fmla="*/ 47907 w 165473"/>
              <a:gd name="connsiteY4" fmla="*/ 570705 h 993117"/>
              <a:gd name="connsiteX5" fmla="*/ 10 w 165473"/>
              <a:gd name="connsiteY5" fmla="*/ 993071 h 993117"/>
              <a:gd name="connsiteX6" fmla="*/ 43553 w 165473"/>
              <a:gd name="connsiteY6" fmla="*/ 596831 h 993117"/>
              <a:gd name="connsiteX7" fmla="*/ 43553 w 165473"/>
              <a:gd name="connsiteY7" fmla="*/ 418305 h 993117"/>
              <a:gd name="connsiteX8" fmla="*/ 43553 w 165473"/>
              <a:gd name="connsiteY8" fmla="*/ 487974 h 993117"/>
              <a:gd name="connsiteX9" fmla="*/ 69678 w 165473"/>
              <a:gd name="connsiteY9" fmla="*/ 287677 h 993117"/>
              <a:gd name="connsiteX10" fmla="*/ 56616 w 165473"/>
              <a:gd name="connsiteY10" fmla="*/ 387825 h 993117"/>
              <a:gd name="connsiteX11" fmla="*/ 108867 w 165473"/>
              <a:gd name="connsiteY11" fmla="*/ 209299 h 993117"/>
              <a:gd name="connsiteX12" fmla="*/ 82741 w 165473"/>
              <a:gd name="connsiteY12" fmla="*/ 274614 h 993117"/>
              <a:gd name="connsiteX13" fmla="*/ 165473 w 165473"/>
              <a:gd name="connsiteY13" fmla="*/ 294 h 993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5473" h="993117">
                <a:moveTo>
                  <a:pt x="165473" y="294"/>
                </a:moveTo>
                <a:cubicBezTo>
                  <a:pt x="165473" y="10454"/>
                  <a:pt x="94352" y="286951"/>
                  <a:pt x="82741" y="335574"/>
                </a:cubicBezTo>
                <a:cubicBezTo>
                  <a:pt x="71129" y="384197"/>
                  <a:pt x="103061" y="241957"/>
                  <a:pt x="95804" y="292031"/>
                </a:cubicBezTo>
                <a:cubicBezTo>
                  <a:pt x="88547" y="342105"/>
                  <a:pt x="47181" y="589573"/>
                  <a:pt x="39198" y="636019"/>
                </a:cubicBezTo>
                <a:cubicBezTo>
                  <a:pt x="31215" y="682465"/>
                  <a:pt x="54438" y="511196"/>
                  <a:pt x="47907" y="570705"/>
                </a:cubicBezTo>
                <a:cubicBezTo>
                  <a:pt x="41376" y="630214"/>
                  <a:pt x="736" y="988717"/>
                  <a:pt x="10" y="993071"/>
                </a:cubicBezTo>
                <a:cubicBezTo>
                  <a:pt x="-716" y="997425"/>
                  <a:pt x="36296" y="692625"/>
                  <a:pt x="43553" y="596831"/>
                </a:cubicBezTo>
                <a:cubicBezTo>
                  <a:pt x="50810" y="501037"/>
                  <a:pt x="43553" y="418305"/>
                  <a:pt x="43553" y="418305"/>
                </a:cubicBezTo>
                <a:cubicBezTo>
                  <a:pt x="43553" y="400162"/>
                  <a:pt x="39199" y="509745"/>
                  <a:pt x="43553" y="487974"/>
                </a:cubicBezTo>
                <a:cubicBezTo>
                  <a:pt x="47907" y="466203"/>
                  <a:pt x="69678" y="287677"/>
                  <a:pt x="69678" y="287677"/>
                </a:cubicBezTo>
                <a:cubicBezTo>
                  <a:pt x="71855" y="270986"/>
                  <a:pt x="50085" y="400888"/>
                  <a:pt x="56616" y="387825"/>
                </a:cubicBezTo>
                <a:cubicBezTo>
                  <a:pt x="63147" y="374762"/>
                  <a:pt x="104513" y="228168"/>
                  <a:pt x="108867" y="209299"/>
                </a:cubicBezTo>
                <a:cubicBezTo>
                  <a:pt x="113221" y="190431"/>
                  <a:pt x="75484" y="302917"/>
                  <a:pt x="82741" y="274614"/>
                </a:cubicBezTo>
                <a:cubicBezTo>
                  <a:pt x="89998" y="246311"/>
                  <a:pt x="165473" y="-9866"/>
                  <a:pt x="165473" y="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9817066B-127D-1125-D553-A0C6B98131E8}"/>
              </a:ext>
            </a:extLst>
          </p:cNvPr>
          <p:cNvSpPr/>
          <p:nvPr/>
        </p:nvSpPr>
        <p:spPr>
          <a:xfrm>
            <a:off x="3572763" y="3463842"/>
            <a:ext cx="41307" cy="473801"/>
          </a:xfrm>
          <a:custGeom>
            <a:avLst/>
            <a:gdLst>
              <a:gd name="connsiteX0" fmla="*/ 41294 w 41307"/>
              <a:gd name="connsiteY0" fmla="*/ 2169 h 473801"/>
              <a:gd name="connsiteX1" fmla="*/ 6460 w 41307"/>
              <a:gd name="connsiteY1" fmla="*/ 472432 h 473801"/>
              <a:gd name="connsiteX2" fmla="*/ 2106 w 41307"/>
              <a:gd name="connsiteY2" fmla="*/ 150215 h 473801"/>
              <a:gd name="connsiteX3" fmla="*/ 2106 w 41307"/>
              <a:gd name="connsiteY3" fmla="*/ 289552 h 473801"/>
              <a:gd name="connsiteX4" fmla="*/ 41294 w 41307"/>
              <a:gd name="connsiteY4" fmla="*/ 2169 h 47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07" h="473801">
                <a:moveTo>
                  <a:pt x="41294" y="2169"/>
                </a:moveTo>
                <a:cubicBezTo>
                  <a:pt x="42020" y="32649"/>
                  <a:pt x="12991" y="447758"/>
                  <a:pt x="6460" y="472432"/>
                </a:cubicBezTo>
                <a:cubicBezTo>
                  <a:pt x="-71" y="497106"/>
                  <a:pt x="2832" y="180695"/>
                  <a:pt x="2106" y="150215"/>
                </a:cubicBezTo>
                <a:cubicBezTo>
                  <a:pt x="1380" y="119735"/>
                  <a:pt x="-2248" y="306969"/>
                  <a:pt x="2106" y="289552"/>
                </a:cubicBezTo>
                <a:cubicBezTo>
                  <a:pt x="6460" y="272135"/>
                  <a:pt x="40568" y="-28311"/>
                  <a:pt x="41294" y="2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2853A4CE-6BDB-E3D8-0CDD-114DAF8E6D6E}"/>
              </a:ext>
            </a:extLst>
          </p:cNvPr>
          <p:cNvSpPr/>
          <p:nvPr/>
        </p:nvSpPr>
        <p:spPr>
          <a:xfrm>
            <a:off x="3578955" y="3914348"/>
            <a:ext cx="79799" cy="548927"/>
          </a:xfrm>
          <a:custGeom>
            <a:avLst/>
            <a:gdLst>
              <a:gd name="connsiteX0" fmla="*/ 268 w 79799"/>
              <a:gd name="connsiteY0" fmla="*/ 155 h 548927"/>
              <a:gd name="connsiteX1" fmla="*/ 43811 w 79799"/>
              <a:gd name="connsiteY1" fmla="*/ 243995 h 548927"/>
              <a:gd name="connsiteX2" fmla="*/ 78645 w 79799"/>
              <a:gd name="connsiteY2" fmla="*/ 548795 h 548927"/>
              <a:gd name="connsiteX3" fmla="*/ 65582 w 79799"/>
              <a:gd name="connsiteY3" fmla="*/ 278829 h 548927"/>
              <a:gd name="connsiteX4" fmla="*/ 268 w 79799"/>
              <a:gd name="connsiteY4" fmla="*/ 155 h 54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9" h="548927">
                <a:moveTo>
                  <a:pt x="268" y="155"/>
                </a:moveTo>
                <a:cubicBezTo>
                  <a:pt x="-3361" y="-5651"/>
                  <a:pt x="30748" y="152555"/>
                  <a:pt x="43811" y="243995"/>
                </a:cubicBezTo>
                <a:cubicBezTo>
                  <a:pt x="56874" y="335435"/>
                  <a:pt x="75017" y="542989"/>
                  <a:pt x="78645" y="548795"/>
                </a:cubicBezTo>
                <a:cubicBezTo>
                  <a:pt x="82274" y="554601"/>
                  <a:pt x="77193" y="368818"/>
                  <a:pt x="65582" y="278829"/>
                </a:cubicBezTo>
                <a:cubicBezTo>
                  <a:pt x="53971" y="188840"/>
                  <a:pt x="3897" y="5961"/>
                  <a:pt x="268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532BAD44-E259-0003-F624-11CD97718E56}"/>
              </a:ext>
            </a:extLst>
          </p:cNvPr>
          <p:cNvSpPr/>
          <p:nvPr/>
        </p:nvSpPr>
        <p:spPr>
          <a:xfrm>
            <a:off x="5908381" y="2907726"/>
            <a:ext cx="30897" cy="205618"/>
          </a:xfrm>
          <a:custGeom>
            <a:avLst/>
            <a:gdLst>
              <a:gd name="connsiteX0" fmla="*/ 4739 w 30897"/>
              <a:gd name="connsiteY0" fmla="*/ 937 h 205618"/>
              <a:gd name="connsiteX1" fmla="*/ 17802 w 30897"/>
              <a:gd name="connsiteY1" fmla="*/ 122857 h 205618"/>
              <a:gd name="connsiteX2" fmla="*/ 17802 w 30897"/>
              <a:gd name="connsiteY2" fmla="*/ 205588 h 205618"/>
              <a:gd name="connsiteX3" fmla="*/ 30865 w 30897"/>
              <a:gd name="connsiteY3" fmla="*/ 131565 h 205618"/>
              <a:gd name="connsiteX4" fmla="*/ 13448 w 30897"/>
              <a:gd name="connsiteY4" fmla="*/ 57543 h 205618"/>
              <a:gd name="connsiteX5" fmla="*/ 385 w 30897"/>
              <a:gd name="connsiteY5" fmla="*/ 192525 h 205618"/>
              <a:gd name="connsiteX6" fmla="*/ 4739 w 30897"/>
              <a:gd name="connsiteY6" fmla="*/ 937 h 205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97" h="205618">
                <a:moveTo>
                  <a:pt x="4739" y="937"/>
                </a:moveTo>
                <a:cubicBezTo>
                  <a:pt x="7642" y="-10674"/>
                  <a:pt x="15625" y="88749"/>
                  <a:pt x="17802" y="122857"/>
                </a:cubicBezTo>
                <a:cubicBezTo>
                  <a:pt x="19979" y="156965"/>
                  <a:pt x="15625" y="204137"/>
                  <a:pt x="17802" y="205588"/>
                </a:cubicBezTo>
                <a:cubicBezTo>
                  <a:pt x="19979" y="207039"/>
                  <a:pt x="31591" y="156239"/>
                  <a:pt x="30865" y="131565"/>
                </a:cubicBezTo>
                <a:cubicBezTo>
                  <a:pt x="30139" y="106891"/>
                  <a:pt x="18528" y="47383"/>
                  <a:pt x="13448" y="57543"/>
                </a:cubicBezTo>
                <a:cubicBezTo>
                  <a:pt x="8368" y="67703"/>
                  <a:pt x="1836" y="197605"/>
                  <a:pt x="385" y="192525"/>
                </a:cubicBezTo>
                <a:cubicBezTo>
                  <a:pt x="-1066" y="187445"/>
                  <a:pt x="1836" y="12548"/>
                  <a:pt x="4739" y="9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B143CD7B-1E77-C1F4-00C9-FE01FC3DF078}"/>
              </a:ext>
            </a:extLst>
          </p:cNvPr>
          <p:cNvSpPr/>
          <p:nvPr/>
        </p:nvSpPr>
        <p:spPr>
          <a:xfrm>
            <a:off x="5910371" y="3526296"/>
            <a:ext cx="55009" cy="279836"/>
          </a:xfrm>
          <a:custGeom>
            <a:avLst/>
            <a:gdLst>
              <a:gd name="connsiteX0" fmla="*/ 55000 w 55009"/>
              <a:gd name="connsiteY0" fmla="*/ 675 h 279836"/>
              <a:gd name="connsiteX1" fmla="*/ 7103 w 55009"/>
              <a:gd name="connsiteY1" fmla="*/ 148721 h 279836"/>
              <a:gd name="connsiteX2" fmla="*/ 2749 w 55009"/>
              <a:gd name="connsiteY2" fmla="*/ 279350 h 279836"/>
              <a:gd name="connsiteX3" fmla="*/ 2749 w 55009"/>
              <a:gd name="connsiteY3" fmla="*/ 100824 h 279836"/>
              <a:gd name="connsiteX4" fmla="*/ 55000 w 55009"/>
              <a:gd name="connsiteY4" fmla="*/ 675 h 27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09" h="279836">
                <a:moveTo>
                  <a:pt x="55000" y="675"/>
                </a:moveTo>
                <a:cubicBezTo>
                  <a:pt x="55726" y="8658"/>
                  <a:pt x="15812" y="102275"/>
                  <a:pt x="7103" y="148721"/>
                </a:cubicBezTo>
                <a:cubicBezTo>
                  <a:pt x="-1606" y="195167"/>
                  <a:pt x="3475" y="287333"/>
                  <a:pt x="2749" y="279350"/>
                </a:cubicBezTo>
                <a:cubicBezTo>
                  <a:pt x="2023" y="271367"/>
                  <a:pt x="-3057" y="144367"/>
                  <a:pt x="2749" y="100824"/>
                </a:cubicBezTo>
                <a:cubicBezTo>
                  <a:pt x="8555" y="57281"/>
                  <a:pt x="54274" y="-7308"/>
                  <a:pt x="55000" y="6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F2537CD9-72D6-7B4A-D258-2D1E3E62E6C4}"/>
              </a:ext>
            </a:extLst>
          </p:cNvPr>
          <p:cNvSpPr/>
          <p:nvPr/>
        </p:nvSpPr>
        <p:spPr>
          <a:xfrm>
            <a:off x="5673289" y="4452886"/>
            <a:ext cx="121499" cy="268271"/>
          </a:xfrm>
          <a:custGeom>
            <a:avLst/>
            <a:gdLst>
              <a:gd name="connsiteX0" fmla="*/ 117911 w 121499"/>
              <a:gd name="connsiteY0" fmla="*/ 5903 h 268271"/>
              <a:gd name="connsiteX1" fmla="*/ 345 w 121499"/>
              <a:gd name="connsiteY1" fmla="*/ 267160 h 268271"/>
              <a:gd name="connsiteX2" fmla="*/ 83077 w 121499"/>
              <a:gd name="connsiteY2" fmla="*/ 97343 h 268271"/>
              <a:gd name="connsiteX3" fmla="*/ 117911 w 121499"/>
              <a:gd name="connsiteY3" fmla="*/ 5903 h 268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499" h="268271">
                <a:moveTo>
                  <a:pt x="117911" y="5903"/>
                </a:moveTo>
                <a:cubicBezTo>
                  <a:pt x="104122" y="34206"/>
                  <a:pt x="6151" y="251920"/>
                  <a:pt x="345" y="267160"/>
                </a:cubicBezTo>
                <a:cubicBezTo>
                  <a:pt x="-5461" y="282400"/>
                  <a:pt x="63483" y="136532"/>
                  <a:pt x="83077" y="97343"/>
                </a:cubicBezTo>
                <a:cubicBezTo>
                  <a:pt x="102671" y="58154"/>
                  <a:pt x="131700" y="-22400"/>
                  <a:pt x="117911" y="59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4410222F-4A96-1480-10DA-395D9569937A}"/>
              </a:ext>
            </a:extLst>
          </p:cNvPr>
          <p:cNvSpPr/>
          <p:nvPr/>
        </p:nvSpPr>
        <p:spPr>
          <a:xfrm>
            <a:off x="3940158" y="4721216"/>
            <a:ext cx="67995" cy="181013"/>
          </a:xfrm>
          <a:custGeom>
            <a:avLst/>
            <a:gdLst>
              <a:gd name="connsiteX0" fmla="*/ 17 w 67995"/>
              <a:gd name="connsiteY0" fmla="*/ 9 h 181013"/>
              <a:gd name="connsiteX1" fmla="*/ 57167 w 67995"/>
              <a:gd name="connsiteY1" fmla="*/ 123834 h 181013"/>
              <a:gd name="connsiteX2" fmla="*/ 63517 w 67995"/>
              <a:gd name="connsiteY2" fmla="*/ 180984 h 181013"/>
              <a:gd name="connsiteX3" fmla="*/ 63517 w 67995"/>
              <a:gd name="connsiteY3" fmla="*/ 117484 h 181013"/>
              <a:gd name="connsiteX4" fmla="*/ 17 w 67995"/>
              <a:gd name="connsiteY4" fmla="*/ 9 h 18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95" h="181013">
                <a:moveTo>
                  <a:pt x="17" y="9"/>
                </a:moveTo>
                <a:cubicBezTo>
                  <a:pt x="-1041" y="1067"/>
                  <a:pt x="46584" y="93672"/>
                  <a:pt x="57167" y="123834"/>
                </a:cubicBezTo>
                <a:cubicBezTo>
                  <a:pt x="67750" y="153997"/>
                  <a:pt x="62459" y="182042"/>
                  <a:pt x="63517" y="180984"/>
                </a:cubicBezTo>
                <a:cubicBezTo>
                  <a:pt x="64575" y="179926"/>
                  <a:pt x="73042" y="143942"/>
                  <a:pt x="63517" y="117484"/>
                </a:cubicBezTo>
                <a:cubicBezTo>
                  <a:pt x="53992" y="91026"/>
                  <a:pt x="1075" y="-1049"/>
                  <a:pt x="17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D368510B-C8C2-B562-FC30-C58C8BFDA77C}"/>
              </a:ext>
            </a:extLst>
          </p:cNvPr>
          <p:cNvSpPr/>
          <p:nvPr/>
        </p:nvSpPr>
        <p:spPr>
          <a:xfrm>
            <a:off x="3744792" y="4619494"/>
            <a:ext cx="119890" cy="380819"/>
          </a:xfrm>
          <a:custGeom>
            <a:avLst/>
            <a:gdLst>
              <a:gd name="connsiteX0" fmla="*/ 1708 w 119890"/>
              <a:gd name="connsiteY0" fmla="*/ 131 h 380819"/>
              <a:gd name="connsiteX1" fmla="*/ 55683 w 119890"/>
              <a:gd name="connsiteY1" fmla="*/ 241431 h 380819"/>
              <a:gd name="connsiteX2" fmla="*/ 119183 w 119890"/>
              <a:gd name="connsiteY2" fmla="*/ 377956 h 380819"/>
              <a:gd name="connsiteX3" fmla="*/ 84258 w 119890"/>
              <a:gd name="connsiteY3" fmla="*/ 320806 h 380819"/>
              <a:gd name="connsiteX4" fmla="*/ 1708 w 119890"/>
              <a:gd name="connsiteY4" fmla="*/ 165231 h 380819"/>
              <a:gd name="connsiteX5" fmla="*/ 27108 w 119890"/>
              <a:gd name="connsiteY5" fmla="*/ 206506 h 380819"/>
              <a:gd name="connsiteX6" fmla="*/ 1708 w 119890"/>
              <a:gd name="connsiteY6" fmla="*/ 131 h 380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890" h="380819">
                <a:moveTo>
                  <a:pt x="1708" y="131"/>
                </a:moveTo>
                <a:cubicBezTo>
                  <a:pt x="6470" y="5952"/>
                  <a:pt x="36104" y="178460"/>
                  <a:pt x="55683" y="241431"/>
                </a:cubicBezTo>
                <a:cubicBezTo>
                  <a:pt x="75262" y="304402"/>
                  <a:pt x="114421" y="364727"/>
                  <a:pt x="119183" y="377956"/>
                </a:cubicBezTo>
                <a:cubicBezTo>
                  <a:pt x="123945" y="391185"/>
                  <a:pt x="103837" y="356260"/>
                  <a:pt x="84258" y="320806"/>
                </a:cubicBezTo>
                <a:cubicBezTo>
                  <a:pt x="64679" y="285352"/>
                  <a:pt x="11233" y="184281"/>
                  <a:pt x="1708" y="165231"/>
                </a:cubicBezTo>
                <a:cubicBezTo>
                  <a:pt x="-7817" y="146181"/>
                  <a:pt x="25521" y="229789"/>
                  <a:pt x="27108" y="206506"/>
                </a:cubicBezTo>
                <a:cubicBezTo>
                  <a:pt x="28696" y="183223"/>
                  <a:pt x="-3054" y="-5690"/>
                  <a:pt x="1708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B4EA4335-4974-30E2-7607-D60359511E9D}"/>
              </a:ext>
            </a:extLst>
          </p:cNvPr>
          <p:cNvSpPr/>
          <p:nvPr/>
        </p:nvSpPr>
        <p:spPr>
          <a:xfrm>
            <a:off x="4711092" y="5114643"/>
            <a:ext cx="403428" cy="137654"/>
          </a:xfrm>
          <a:custGeom>
            <a:avLst/>
            <a:gdLst>
              <a:gd name="connsiteX0" fmla="*/ 311758 w 403428"/>
              <a:gd name="connsiteY0" fmla="*/ 282 h 137654"/>
              <a:gd name="connsiteX1" fmla="*/ 178408 w 403428"/>
              <a:gd name="connsiteY1" fmla="*/ 133632 h 137654"/>
              <a:gd name="connsiteX2" fmla="*/ 238733 w 403428"/>
              <a:gd name="connsiteY2" fmla="*/ 98707 h 137654"/>
              <a:gd name="connsiteX3" fmla="*/ 397483 w 403428"/>
              <a:gd name="connsiteY3" fmla="*/ 63782 h 137654"/>
              <a:gd name="connsiteX4" fmla="*/ 6958 w 403428"/>
              <a:gd name="connsiteY4" fmla="*/ 136807 h 137654"/>
              <a:gd name="connsiteX5" fmla="*/ 159358 w 403428"/>
              <a:gd name="connsiteY5" fmla="*/ 98707 h 137654"/>
              <a:gd name="connsiteX6" fmla="*/ 311758 w 403428"/>
              <a:gd name="connsiteY6" fmla="*/ 282 h 137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28" h="137654">
                <a:moveTo>
                  <a:pt x="311758" y="282"/>
                </a:moveTo>
                <a:cubicBezTo>
                  <a:pt x="314933" y="6103"/>
                  <a:pt x="190579" y="117228"/>
                  <a:pt x="178408" y="133632"/>
                </a:cubicBezTo>
                <a:cubicBezTo>
                  <a:pt x="166237" y="150036"/>
                  <a:pt x="202221" y="110349"/>
                  <a:pt x="238733" y="98707"/>
                </a:cubicBezTo>
                <a:cubicBezTo>
                  <a:pt x="275245" y="87065"/>
                  <a:pt x="436112" y="57432"/>
                  <a:pt x="397483" y="63782"/>
                </a:cubicBezTo>
                <a:cubicBezTo>
                  <a:pt x="358854" y="70132"/>
                  <a:pt x="46645" y="130986"/>
                  <a:pt x="6958" y="136807"/>
                </a:cubicBezTo>
                <a:cubicBezTo>
                  <a:pt x="-32729" y="142628"/>
                  <a:pt x="108029" y="117228"/>
                  <a:pt x="159358" y="98707"/>
                </a:cubicBezTo>
                <a:cubicBezTo>
                  <a:pt x="210687" y="80186"/>
                  <a:pt x="308583" y="-5539"/>
                  <a:pt x="311758" y="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A6F84415-7B01-515B-0D73-1ECFD8B13574}"/>
              </a:ext>
            </a:extLst>
          </p:cNvPr>
          <p:cNvSpPr/>
          <p:nvPr/>
        </p:nvSpPr>
        <p:spPr>
          <a:xfrm>
            <a:off x="4759269" y="5146675"/>
            <a:ext cx="631881" cy="190509"/>
          </a:xfrm>
          <a:custGeom>
            <a:avLst/>
            <a:gdLst>
              <a:gd name="connsiteX0" fmla="*/ 56 w 631881"/>
              <a:gd name="connsiteY0" fmla="*/ 190500 h 190509"/>
              <a:gd name="connsiteX1" fmla="*/ 346131 w 631881"/>
              <a:gd name="connsiteY1" fmla="*/ 82550 h 190509"/>
              <a:gd name="connsiteX2" fmla="*/ 320731 w 631881"/>
              <a:gd name="connsiteY2" fmla="*/ 104775 h 190509"/>
              <a:gd name="connsiteX3" fmla="*/ 431856 w 631881"/>
              <a:gd name="connsiteY3" fmla="*/ 28575 h 190509"/>
              <a:gd name="connsiteX4" fmla="*/ 631881 w 631881"/>
              <a:gd name="connsiteY4" fmla="*/ 0 h 190509"/>
              <a:gd name="connsiteX5" fmla="*/ 311206 w 631881"/>
              <a:gd name="connsiteY5" fmla="*/ 47625 h 190509"/>
              <a:gd name="connsiteX6" fmla="*/ 381056 w 631881"/>
              <a:gd name="connsiteY6" fmla="*/ 53975 h 190509"/>
              <a:gd name="connsiteX7" fmla="*/ 171506 w 631881"/>
              <a:gd name="connsiteY7" fmla="*/ 92075 h 190509"/>
              <a:gd name="connsiteX8" fmla="*/ 317556 w 631881"/>
              <a:gd name="connsiteY8" fmla="*/ 88900 h 190509"/>
              <a:gd name="connsiteX9" fmla="*/ 56 w 631881"/>
              <a:gd name="connsiteY9" fmla="*/ 190500 h 190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1881" h="190509">
                <a:moveTo>
                  <a:pt x="56" y="190500"/>
                </a:moveTo>
                <a:cubicBezTo>
                  <a:pt x="4818" y="189442"/>
                  <a:pt x="292685" y="96837"/>
                  <a:pt x="346131" y="82550"/>
                </a:cubicBezTo>
                <a:cubicBezTo>
                  <a:pt x="399577" y="68263"/>
                  <a:pt x="306444" y="113771"/>
                  <a:pt x="320731" y="104775"/>
                </a:cubicBezTo>
                <a:cubicBezTo>
                  <a:pt x="335018" y="95779"/>
                  <a:pt x="379998" y="46037"/>
                  <a:pt x="431856" y="28575"/>
                </a:cubicBezTo>
                <a:cubicBezTo>
                  <a:pt x="483714" y="11112"/>
                  <a:pt x="631881" y="0"/>
                  <a:pt x="631881" y="0"/>
                </a:cubicBezTo>
                <a:lnTo>
                  <a:pt x="311206" y="47625"/>
                </a:lnTo>
                <a:cubicBezTo>
                  <a:pt x="269402" y="56621"/>
                  <a:pt x="404339" y="46567"/>
                  <a:pt x="381056" y="53975"/>
                </a:cubicBezTo>
                <a:cubicBezTo>
                  <a:pt x="357773" y="61383"/>
                  <a:pt x="182089" y="86254"/>
                  <a:pt x="171506" y="92075"/>
                </a:cubicBezTo>
                <a:cubicBezTo>
                  <a:pt x="160923" y="97896"/>
                  <a:pt x="344014" y="72496"/>
                  <a:pt x="317556" y="88900"/>
                </a:cubicBezTo>
                <a:cubicBezTo>
                  <a:pt x="291098" y="105304"/>
                  <a:pt x="-4706" y="191558"/>
                  <a:pt x="56" y="190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C8985FF8-29DE-08DB-39D4-5BAD8E9C92DC}"/>
              </a:ext>
            </a:extLst>
          </p:cNvPr>
          <p:cNvSpPr/>
          <p:nvPr/>
        </p:nvSpPr>
        <p:spPr>
          <a:xfrm>
            <a:off x="5806463" y="4262108"/>
            <a:ext cx="136990" cy="503572"/>
          </a:xfrm>
          <a:custGeom>
            <a:avLst/>
            <a:gdLst>
              <a:gd name="connsiteX0" fmla="*/ 133962 w 136990"/>
              <a:gd name="connsiteY0" fmla="*/ 8267 h 503572"/>
              <a:gd name="connsiteX1" fmla="*/ 612 w 136990"/>
              <a:gd name="connsiteY1" fmla="*/ 500392 h 503572"/>
              <a:gd name="connsiteX2" fmla="*/ 86337 w 136990"/>
              <a:gd name="connsiteY2" fmla="*/ 211467 h 503572"/>
              <a:gd name="connsiteX3" fmla="*/ 133962 w 136990"/>
              <a:gd name="connsiteY3" fmla="*/ 8267 h 503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990" h="503572">
                <a:moveTo>
                  <a:pt x="133962" y="8267"/>
                </a:moveTo>
                <a:cubicBezTo>
                  <a:pt x="119675" y="56421"/>
                  <a:pt x="8549" y="466525"/>
                  <a:pt x="612" y="500392"/>
                </a:cubicBezTo>
                <a:cubicBezTo>
                  <a:pt x="-7326" y="534259"/>
                  <a:pt x="64112" y="288196"/>
                  <a:pt x="86337" y="211467"/>
                </a:cubicBezTo>
                <a:cubicBezTo>
                  <a:pt x="108562" y="134738"/>
                  <a:pt x="148249" y="-39887"/>
                  <a:pt x="133962" y="8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F20186A0-51F2-26DB-8025-19C0562E64DF}"/>
              </a:ext>
            </a:extLst>
          </p:cNvPr>
          <p:cNvSpPr/>
          <p:nvPr/>
        </p:nvSpPr>
        <p:spPr>
          <a:xfrm>
            <a:off x="5987771" y="3676608"/>
            <a:ext cx="48142" cy="392523"/>
          </a:xfrm>
          <a:custGeom>
            <a:avLst/>
            <a:gdLst>
              <a:gd name="connsiteX0" fmla="*/ 47904 w 48142"/>
              <a:gd name="connsiteY0" fmla="*/ 42 h 392523"/>
              <a:gd name="connsiteX1" fmla="*/ 22504 w 48142"/>
              <a:gd name="connsiteY1" fmla="*/ 234992 h 392523"/>
              <a:gd name="connsiteX2" fmla="*/ 279 w 48142"/>
              <a:gd name="connsiteY2" fmla="*/ 387392 h 392523"/>
              <a:gd name="connsiteX3" fmla="*/ 9804 w 48142"/>
              <a:gd name="connsiteY3" fmla="*/ 342942 h 392523"/>
              <a:gd name="connsiteX4" fmla="*/ 6629 w 48142"/>
              <a:gd name="connsiteY4" fmla="*/ 209592 h 392523"/>
              <a:gd name="connsiteX5" fmla="*/ 6629 w 48142"/>
              <a:gd name="connsiteY5" fmla="*/ 254042 h 392523"/>
              <a:gd name="connsiteX6" fmla="*/ 47904 w 48142"/>
              <a:gd name="connsiteY6" fmla="*/ 42 h 392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42" h="392523">
                <a:moveTo>
                  <a:pt x="47904" y="42"/>
                </a:moveTo>
                <a:cubicBezTo>
                  <a:pt x="50550" y="-3133"/>
                  <a:pt x="30442" y="170434"/>
                  <a:pt x="22504" y="234992"/>
                </a:cubicBezTo>
                <a:cubicBezTo>
                  <a:pt x="14566" y="299550"/>
                  <a:pt x="2396" y="369400"/>
                  <a:pt x="279" y="387392"/>
                </a:cubicBezTo>
                <a:cubicBezTo>
                  <a:pt x="-1838" y="405384"/>
                  <a:pt x="8746" y="372575"/>
                  <a:pt x="9804" y="342942"/>
                </a:cubicBezTo>
                <a:cubicBezTo>
                  <a:pt x="10862" y="313309"/>
                  <a:pt x="7158" y="224409"/>
                  <a:pt x="6629" y="209592"/>
                </a:cubicBezTo>
                <a:cubicBezTo>
                  <a:pt x="6100" y="194775"/>
                  <a:pt x="-779" y="286850"/>
                  <a:pt x="6629" y="254042"/>
                </a:cubicBezTo>
                <a:cubicBezTo>
                  <a:pt x="14037" y="221234"/>
                  <a:pt x="45258" y="3217"/>
                  <a:pt x="47904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8E926B6F-B80D-6C0F-904C-3AC129D4A65E}"/>
              </a:ext>
            </a:extLst>
          </p:cNvPr>
          <p:cNvSpPr/>
          <p:nvPr/>
        </p:nvSpPr>
        <p:spPr>
          <a:xfrm>
            <a:off x="6037544" y="3278719"/>
            <a:ext cx="29881" cy="244212"/>
          </a:xfrm>
          <a:custGeom>
            <a:avLst/>
            <a:gdLst>
              <a:gd name="connsiteX0" fmla="*/ 29881 w 29881"/>
              <a:gd name="connsiteY0" fmla="*/ 1056 h 244212"/>
              <a:gd name="connsiteX1" fmla="*/ 1306 w 29881"/>
              <a:gd name="connsiteY1" fmla="*/ 172506 h 244212"/>
              <a:gd name="connsiteX2" fmla="*/ 4481 w 29881"/>
              <a:gd name="connsiteY2" fmla="*/ 242356 h 244212"/>
              <a:gd name="connsiteX3" fmla="*/ 1306 w 29881"/>
              <a:gd name="connsiteY3" fmla="*/ 105831 h 244212"/>
              <a:gd name="connsiteX4" fmla="*/ 29881 w 29881"/>
              <a:gd name="connsiteY4" fmla="*/ 1056 h 244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81" h="244212">
                <a:moveTo>
                  <a:pt x="29881" y="1056"/>
                </a:moveTo>
                <a:cubicBezTo>
                  <a:pt x="29881" y="12168"/>
                  <a:pt x="5539" y="132289"/>
                  <a:pt x="1306" y="172506"/>
                </a:cubicBezTo>
                <a:cubicBezTo>
                  <a:pt x="-2927" y="212723"/>
                  <a:pt x="4481" y="253468"/>
                  <a:pt x="4481" y="242356"/>
                </a:cubicBezTo>
                <a:cubicBezTo>
                  <a:pt x="4481" y="231244"/>
                  <a:pt x="-1340" y="142343"/>
                  <a:pt x="1306" y="105831"/>
                </a:cubicBezTo>
                <a:cubicBezTo>
                  <a:pt x="3952" y="69319"/>
                  <a:pt x="29881" y="-10056"/>
                  <a:pt x="29881" y="1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1E1092EE-CEE2-458A-5746-114D095743A8}"/>
              </a:ext>
            </a:extLst>
          </p:cNvPr>
          <p:cNvSpPr/>
          <p:nvPr/>
        </p:nvSpPr>
        <p:spPr>
          <a:xfrm>
            <a:off x="4263963" y="5175170"/>
            <a:ext cx="166878" cy="173298"/>
          </a:xfrm>
          <a:custGeom>
            <a:avLst/>
            <a:gdLst>
              <a:gd name="connsiteX0" fmla="*/ 29 w 166878"/>
              <a:gd name="connsiteY0" fmla="*/ 13 h 173298"/>
              <a:gd name="connsiteX1" fmla="*/ 83448 w 166878"/>
              <a:gd name="connsiteY1" fmla="*/ 166851 h 173298"/>
              <a:gd name="connsiteX2" fmla="*/ 83448 w 166878"/>
              <a:gd name="connsiteY2" fmla="*/ 112308 h 173298"/>
              <a:gd name="connsiteX3" fmla="*/ 166866 w 166878"/>
              <a:gd name="connsiteY3" fmla="*/ 173268 h 173298"/>
              <a:gd name="connsiteX4" fmla="*/ 77031 w 166878"/>
              <a:gd name="connsiteY4" fmla="*/ 102683 h 173298"/>
              <a:gd name="connsiteX5" fmla="*/ 73822 w 166878"/>
              <a:gd name="connsiteY5" fmla="*/ 157226 h 173298"/>
              <a:gd name="connsiteX6" fmla="*/ 29 w 166878"/>
              <a:gd name="connsiteY6" fmla="*/ 13 h 173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878" h="173298">
                <a:moveTo>
                  <a:pt x="29" y="13"/>
                </a:moveTo>
                <a:cubicBezTo>
                  <a:pt x="1633" y="1617"/>
                  <a:pt x="69545" y="148135"/>
                  <a:pt x="83448" y="166851"/>
                </a:cubicBezTo>
                <a:cubicBezTo>
                  <a:pt x="97351" y="185567"/>
                  <a:pt x="69545" y="111239"/>
                  <a:pt x="83448" y="112308"/>
                </a:cubicBezTo>
                <a:cubicBezTo>
                  <a:pt x="97351" y="113378"/>
                  <a:pt x="167935" y="174872"/>
                  <a:pt x="166866" y="173268"/>
                </a:cubicBezTo>
                <a:cubicBezTo>
                  <a:pt x="165797" y="171664"/>
                  <a:pt x="92538" y="105357"/>
                  <a:pt x="77031" y="102683"/>
                </a:cubicBezTo>
                <a:cubicBezTo>
                  <a:pt x="61524" y="100009"/>
                  <a:pt x="85586" y="170594"/>
                  <a:pt x="73822" y="157226"/>
                </a:cubicBezTo>
                <a:cubicBezTo>
                  <a:pt x="62058" y="143858"/>
                  <a:pt x="-1575" y="-1591"/>
                  <a:pt x="29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44C31EED-BE75-A0BE-B37D-197567CF2880}"/>
              </a:ext>
            </a:extLst>
          </p:cNvPr>
          <p:cNvSpPr/>
          <p:nvPr/>
        </p:nvSpPr>
        <p:spPr>
          <a:xfrm>
            <a:off x="4234892" y="5027328"/>
            <a:ext cx="19488" cy="190161"/>
          </a:xfrm>
          <a:custGeom>
            <a:avLst/>
            <a:gdLst>
              <a:gd name="connsiteX0" fmla="*/ 19474 w 19488"/>
              <a:gd name="connsiteY0" fmla="*/ 268 h 190161"/>
              <a:gd name="connsiteX1" fmla="*/ 3432 w 19488"/>
              <a:gd name="connsiteY1" fmla="*/ 131813 h 190161"/>
              <a:gd name="connsiteX2" fmla="*/ 6641 w 19488"/>
              <a:gd name="connsiteY2" fmla="*/ 189565 h 190161"/>
              <a:gd name="connsiteX3" fmla="*/ 224 w 19488"/>
              <a:gd name="connsiteY3" fmla="*/ 99729 h 190161"/>
              <a:gd name="connsiteX4" fmla="*/ 19474 w 19488"/>
              <a:gd name="connsiteY4" fmla="*/ 268 h 190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88" h="190161">
                <a:moveTo>
                  <a:pt x="19474" y="268"/>
                </a:moveTo>
                <a:cubicBezTo>
                  <a:pt x="20009" y="5615"/>
                  <a:pt x="5571" y="100264"/>
                  <a:pt x="3432" y="131813"/>
                </a:cubicBezTo>
                <a:cubicBezTo>
                  <a:pt x="1293" y="163362"/>
                  <a:pt x="7176" y="194912"/>
                  <a:pt x="6641" y="189565"/>
                </a:cubicBezTo>
                <a:cubicBezTo>
                  <a:pt x="6106" y="184218"/>
                  <a:pt x="-1380" y="128605"/>
                  <a:pt x="224" y="99729"/>
                </a:cubicBezTo>
                <a:cubicBezTo>
                  <a:pt x="1828" y="70853"/>
                  <a:pt x="18939" y="-5079"/>
                  <a:pt x="19474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6B5CA989-B3F8-824B-3395-036E8298ECA0}"/>
              </a:ext>
            </a:extLst>
          </p:cNvPr>
          <p:cNvSpPr/>
          <p:nvPr/>
        </p:nvSpPr>
        <p:spPr>
          <a:xfrm>
            <a:off x="4523404" y="5274604"/>
            <a:ext cx="305936" cy="54747"/>
          </a:xfrm>
          <a:custGeom>
            <a:avLst/>
            <a:gdLst>
              <a:gd name="connsiteX0" fmla="*/ 470 w 305936"/>
              <a:gd name="connsiteY0" fmla="*/ 40 h 54747"/>
              <a:gd name="connsiteX1" fmla="*/ 221851 w 305936"/>
              <a:gd name="connsiteY1" fmla="*/ 12874 h 54747"/>
              <a:gd name="connsiteX2" fmla="*/ 125598 w 305936"/>
              <a:gd name="connsiteY2" fmla="*/ 51375 h 54747"/>
              <a:gd name="connsiteX3" fmla="*/ 305270 w 305936"/>
              <a:gd name="connsiteY3" fmla="*/ 3249 h 54747"/>
              <a:gd name="connsiteX4" fmla="*/ 183350 w 305936"/>
              <a:gd name="connsiteY4" fmla="*/ 28916 h 54747"/>
              <a:gd name="connsiteX5" fmla="*/ 99931 w 305936"/>
              <a:gd name="connsiteY5" fmla="*/ 54583 h 54747"/>
              <a:gd name="connsiteX6" fmla="*/ 160891 w 305936"/>
              <a:gd name="connsiteY6" fmla="*/ 16082 h 54747"/>
              <a:gd name="connsiteX7" fmla="*/ 470 w 305936"/>
              <a:gd name="connsiteY7" fmla="*/ 40 h 5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936" h="54747">
                <a:moveTo>
                  <a:pt x="470" y="40"/>
                </a:moveTo>
                <a:cubicBezTo>
                  <a:pt x="10630" y="-495"/>
                  <a:pt x="200996" y="4318"/>
                  <a:pt x="221851" y="12874"/>
                </a:cubicBezTo>
                <a:cubicBezTo>
                  <a:pt x="242706" y="21430"/>
                  <a:pt x="111695" y="52979"/>
                  <a:pt x="125598" y="51375"/>
                </a:cubicBezTo>
                <a:cubicBezTo>
                  <a:pt x="139501" y="49771"/>
                  <a:pt x="295645" y="6992"/>
                  <a:pt x="305270" y="3249"/>
                </a:cubicBezTo>
                <a:cubicBezTo>
                  <a:pt x="314895" y="-494"/>
                  <a:pt x="217573" y="20360"/>
                  <a:pt x="183350" y="28916"/>
                </a:cubicBezTo>
                <a:cubicBezTo>
                  <a:pt x="149127" y="37472"/>
                  <a:pt x="103674" y="56722"/>
                  <a:pt x="99931" y="54583"/>
                </a:cubicBezTo>
                <a:cubicBezTo>
                  <a:pt x="96188" y="52444"/>
                  <a:pt x="173725" y="24103"/>
                  <a:pt x="160891" y="16082"/>
                </a:cubicBezTo>
                <a:cubicBezTo>
                  <a:pt x="148057" y="8061"/>
                  <a:pt x="-9690" y="575"/>
                  <a:pt x="470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E5BECA45-B451-AF38-9A9D-340ABB5834DF}"/>
              </a:ext>
            </a:extLst>
          </p:cNvPr>
          <p:cNvSpPr/>
          <p:nvPr/>
        </p:nvSpPr>
        <p:spPr>
          <a:xfrm>
            <a:off x="4023279" y="4032949"/>
            <a:ext cx="32174" cy="112429"/>
          </a:xfrm>
          <a:custGeom>
            <a:avLst/>
            <a:gdLst>
              <a:gd name="connsiteX0" fmla="*/ 81 w 32174"/>
              <a:gd name="connsiteY0" fmla="*/ 36 h 112429"/>
              <a:gd name="connsiteX1" fmla="*/ 22540 w 32174"/>
              <a:gd name="connsiteY1" fmla="*/ 77038 h 112429"/>
              <a:gd name="connsiteX2" fmla="*/ 9706 w 32174"/>
              <a:gd name="connsiteY2" fmla="*/ 112331 h 112429"/>
              <a:gd name="connsiteX3" fmla="*/ 32165 w 32174"/>
              <a:gd name="connsiteY3" fmla="*/ 67413 h 112429"/>
              <a:gd name="connsiteX4" fmla="*/ 81 w 32174"/>
              <a:gd name="connsiteY4" fmla="*/ 36 h 11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74" h="112429">
                <a:moveTo>
                  <a:pt x="81" y="36"/>
                </a:moveTo>
                <a:cubicBezTo>
                  <a:pt x="-1523" y="1640"/>
                  <a:pt x="20936" y="58322"/>
                  <a:pt x="22540" y="77038"/>
                </a:cubicBezTo>
                <a:cubicBezTo>
                  <a:pt x="24144" y="95754"/>
                  <a:pt x="8102" y="113935"/>
                  <a:pt x="9706" y="112331"/>
                </a:cubicBezTo>
                <a:cubicBezTo>
                  <a:pt x="11310" y="110727"/>
                  <a:pt x="32700" y="84524"/>
                  <a:pt x="32165" y="67413"/>
                </a:cubicBezTo>
                <a:cubicBezTo>
                  <a:pt x="31630" y="50302"/>
                  <a:pt x="1685" y="-1568"/>
                  <a:pt x="81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5C96D2F4-4752-ECD8-31B1-37E43606C68A}"/>
              </a:ext>
            </a:extLst>
          </p:cNvPr>
          <p:cNvSpPr/>
          <p:nvPr/>
        </p:nvSpPr>
        <p:spPr>
          <a:xfrm>
            <a:off x="4548115" y="5296841"/>
            <a:ext cx="413217" cy="68032"/>
          </a:xfrm>
          <a:custGeom>
            <a:avLst/>
            <a:gdLst>
              <a:gd name="connsiteX0" fmla="*/ 408896 w 413217"/>
              <a:gd name="connsiteY0" fmla="*/ 262 h 68032"/>
              <a:gd name="connsiteX1" fmla="*/ 23885 w 413217"/>
              <a:gd name="connsiteY1" fmla="*/ 64431 h 68032"/>
              <a:gd name="connsiteX2" fmla="*/ 68803 w 413217"/>
              <a:gd name="connsiteY2" fmla="*/ 58014 h 68032"/>
              <a:gd name="connsiteX3" fmla="*/ 296601 w 413217"/>
              <a:gd name="connsiteY3" fmla="*/ 41972 h 68032"/>
              <a:gd name="connsiteX4" fmla="*/ 235641 w 413217"/>
              <a:gd name="connsiteY4" fmla="*/ 41972 h 68032"/>
              <a:gd name="connsiteX5" fmla="*/ 408896 w 413217"/>
              <a:gd name="connsiteY5" fmla="*/ 262 h 6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217" h="68032">
                <a:moveTo>
                  <a:pt x="408896" y="262"/>
                </a:moveTo>
                <a:cubicBezTo>
                  <a:pt x="373603" y="4005"/>
                  <a:pt x="80567" y="54806"/>
                  <a:pt x="23885" y="64431"/>
                </a:cubicBezTo>
                <a:cubicBezTo>
                  <a:pt x="-32797" y="74056"/>
                  <a:pt x="23350" y="61757"/>
                  <a:pt x="68803" y="58014"/>
                </a:cubicBezTo>
                <a:cubicBezTo>
                  <a:pt x="114256" y="54271"/>
                  <a:pt x="268795" y="44646"/>
                  <a:pt x="296601" y="41972"/>
                </a:cubicBezTo>
                <a:cubicBezTo>
                  <a:pt x="324407" y="39298"/>
                  <a:pt x="219064" y="49993"/>
                  <a:pt x="235641" y="41972"/>
                </a:cubicBezTo>
                <a:cubicBezTo>
                  <a:pt x="252218" y="33951"/>
                  <a:pt x="444189" y="-3481"/>
                  <a:pt x="408896" y="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415BFBD4-1503-CAD2-24F4-652286A10D6C}"/>
              </a:ext>
            </a:extLst>
          </p:cNvPr>
          <p:cNvSpPr/>
          <p:nvPr/>
        </p:nvSpPr>
        <p:spPr>
          <a:xfrm>
            <a:off x="5585807" y="4469319"/>
            <a:ext cx="50127" cy="198946"/>
          </a:xfrm>
          <a:custGeom>
            <a:avLst/>
            <a:gdLst>
              <a:gd name="connsiteX0" fmla="*/ 35347 w 50127"/>
              <a:gd name="connsiteY0" fmla="*/ 12 h 198946"/>
              <a:gd name="connsiteX1" fmla="*/ 38555 w 50127"/>
              <a:gd name="connsiteY1" fmla="*/ 99473 h 198946"/>
              <a:gd name="connsiteX2" fmla="*/ 54 w 50127"/>
              <a:gd name="connsiteY2" fmla="*/ 198934 h 198946"/>
              <a:gd name="connsiteX3" fmla="*/ 48180 w 50127"/>
              <a:gd name="connsiteY3" fmla="*/ 105889 h 198946"/>
              <a:gd name="connsiteX4" fmla="*/ 35347 w 50127"/>
              <a:gd name="connsiteY4" fmla="*/ 12 h 198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27" h="198946">
                <a:moveTo>
                  <a:pt x="35347" y="12"/>
                </a:moveTo>
                <a:cubicBezTo>
                  <a:pt x="33743" y="-1057"/>
                  <a:pt x="44437" y="66319"/>
                  <a:pt x="38555" y="99473"/>
                </a:cubicBezTo>
                <a:cubicBezTo>
                  <a:pt x="32673" y="132627"/>
                  <a:pt x="-1550" y="197865"/>
                  <a:pt x="54" y="198934"/>
                </a:cubicBezTo>
                <a:cubicBezTo>
                  <a:pt x="1658" y="200003"/>
                  <a:pt x="40159" y="134230"/>
                  <a:pt x="48180" y="105889"/>
                </a:cubicBezTo>
                <a:cubicBezTo>
                  <a:pt x="56201" y="77548"/>
                  <a:pt x="36951" y="1081"/>
                  <a:pt x="35347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AFA767A5-0E12-0667-0B6C-0EAD3718AD60}"/>
              </a:ext>
            </a:extLst>
          </p:cNvPr>
          <p:cNvSpPr/>
          <p:nvPr/>
        </p:nvSpPr>
        <p:spPr>
          <a:xfrm>
            <a:off x="4100356" y="4961983"/>
            <a:ext cx="198971" cy="357632"/>
          </a:xfrm>
          <a:custGeom>
            <a:avLst/>
            <a:gdLst>
              <a:gd name="connsiteX0" fmla="*/ 6 w 198971"/>
              <a:gd name="connsiteY0" fmla="*/ 17486 h 357632"/>
              <a:gd name="connsiteX1" fmla="*/ 38507 w 198971"/>
              <a:gd name="connsiteY1" fmla="*/ 139406 h 357632"/>
              <a:gd name="connsiteX2" fmla="*/ 109092 w 198971"/>
              <a:gd name="connsiteY2" fmla="*/ 245284 h 357632"/>
              <a:gd name="connsiteX3" fmla="*/ 93050 w 198971"/>
              <a:gd name="connsiteY3" fmla="*/ 203575 h 357632"/>
              <a:gd name="connsiteX4" fmla="*/ 198928 w 198971"/>
              <a:gd name="connsiteY4" fmla="*/ 357579 h 357632"/>
              <a:gd name="connsiteX5" fmla="*/ 105884 w 198971"/>
              <a:gd name="connsiteY5" fmla="*/ 219617 h 357632"/>
              <a:gd name="connsiteX6" fmla="*/ 96259 w 198971"/>
              <a:gd name="connsiteY6" fmla="*/ 107322 h 357632"/>
              <a:gd name="connsiteX7" fmla="*/ 99467 w 198971"/>
              <a:gd name="connsiteY7" fmla="*/ 1444 h 357632"/>
              <a:gd name="connsiteX8" fmla="*/ 86633 w 198971"/>
              <a:gd name="connsiteY8" fmla="*/ 187533 h 357632"/>
              <a:gd name="connsiteX9" fmla="*/ 41716 w 198971"/>
              <a:gd name="connsiteY9" fmla="*/ 152240 h 357632"/>
              <a:gd name="connsiteX10" fmla="*/ 9631 w 198971"/>
              <a:gd name="connsiteY10" fmla="*/ 113739 h 357632"/>
              <a:gd name="connsiteX11" fmla="*/ 35299 w 198971"/>
              <a:gd name="connsiteY11" fmla="*/ 136198 h 357632"/>
              <a:gd name="connsiteX12" fmla="*/ 6 w 198971"/>
              <a:gd name="connsiteY12" fmla="*/ 17486 h 35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8971" h="357632">
                <a:moveTo>
                  <a:pt x="6" y="17486"/>
                </a:moveTo>
                <a:cubicBezTo>
                  <a:pt x="541" y="18021"/>
                  <a:pt x="20326" y="101440"/>
                  <a:pt x="38507" y="139406"/>
                </a:cubicBezTo>
                <a:cubicBezTo>
                  <a:pt x="56688" y="177372"/>
                  <a:pt x="100002" y="234589"/>
                  <a:pt x="109092" y="245284"/>
                </a:cubicBezTo>
                <a:cubicBezTo>
                  <a:pt x="118182" y="255979"/>
                  <a:pt x="78077" y="184859"/>
                  <a:pt x="93050" y="203575"/>
                </a:cubicBezTo>
                <a:cubicBezTo>
                  <a:pt x="108023" y="222291"/>
                  <a:pt x="196789" y="354905"/>
                  <a:pt x="198928" y="357579"/>
                </a:cubicBezTo>
                <a:cubicBezTo>
                  <a:pt x="201067" y="360253"/>
                  <a:pt x="122995" y="261326"/>
                  <a:pt x="105884" y="219617"/>
                </a:cubicBezTo>
                <a:cubicBezTo>
                  <a:pt x="88773" y="177908"/>
                  <a:pt x="97328" y="143684"/>
                  <a:pt x="96259" y="107322"/>
                </a:cubicBezTo>
                <a:cubicBezTo>
                  <a:pt x="95190" y="70960"/>
                  <a:pt x="101071" y="-11924"/>
                  <a:pt x="99467" y="1444"/>
                </a:cubicBezTo>
                <a:cubicBezTo>
                  <a:pt x="97863" y="14812"/>
                  <a:pt x="96258" y="162400"/>
                  <a:pt x="86633" y="187533"/>
                </a:cubicBezTo>
                <a:cubicBezTo>
                  <a:pt x="77008" y="212666"/>
                  <a:pt x="54550" y="164539"/>
                  <a:pt x="41716" y="152240"/>
                </a:cubicBezTo>
                <a:cubicBezTo>
                  <a:pt x="28882" y="139941"/>
                  <a:pt x="10701" y="116413"/>
                  <a:pt x="9631" y="113739"/>
                </a:cubicBezTo>
                <a:cubicBezTo>
                  <a:pt x="8562" y="111065"/>
                  <a:pt x="37438" y="147962"/>
                  <a:pt x="35299" y="136198"/>
                </a:cubicBezTo>
                <a:cubicBezTo>
                  <a:pt x="33160" y="124434"/>
                  <a:pt x="-529" y="16951"/>
                  <a:pt x="6" y="17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5CCC85F6-E978-13E9-A9E7-A5ECED8AE48D}"/>
              </a:ext>
            </a:extLst>
          </p:cNvPr>
          <p:cNvSpPr/>
          <p:nvPr/>
        </p:nvSpPr>
        <p:spPr>
          <a:xfrm>
            <a:off x="5367615" y="4764505"/>
            <a:ext cx="173328" cy="308669"/>
          </a:xfrm>
          <a:custGeom>
            <a:avLst/>
            <a:gdLst>
              <a:gd name="connsiteX0" fmla="*/ 173328 w 173328"/>
              <a:gd name="connsiteY0" fmla="*/ 0 h 308669"/>
              <a:gd name="connsiteX1" fmla="*/ 73867 w 173328"/>
              <a:gd name="connsiteY1" fmla="*/ 202131 h 308669"/>
              <a:gd name="connsiteX2" fmla="*/ 51408 w 173328"/>
              <a:gd name="connsiteY2" fmla="*/ 308009 h 308669"/>
              <a:gd name="connsiteX3" fmla="*/ 32158 w 173328"/>
              <a:gd name="connsiteY3" fmla="*/ 243840 h 308669"/>
              <a:gd name="connsiteX4" fmla="*/ 73 w 173328"/>
              <a:gd name="connsiteY4" fmla="*/ 179672 h 308669"/>
              <a:gd name="connsiteX5" fmla="*/ 41783 w 173328"/>
              <a:gd name="connsiteY5" fmla="*/ 234215 h 308669"/>
              <a:gd name="connsiteX6" fmla="*/ 83492 w 173328"/>
              <a:gd name="connsiteY6" fmla="*/ 163630 h 308669"/>
              <a:gd name="connsiteX7" fmla="*/ 35366 w 173328"/>
              <a:gd name="connsiteY7" fmla="*/ 250257 h 308669"/>
              <a:gd name="connsiteX8" fmla="*/ 173328 w 173328"/>
              <a:gd name="connsiteY8" fmla="*/ 0 h 30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328" h="308669">
                <a:moveTo>
                  <a:pt x="173328" y="0"/>
                </a:moveTo>
                <a:cubicBezTo>
                  <a:pt x="133757" y="75398"/>
                  <a:pt x="94187" y="150796"/>
                  <a:pt x="73867" y="202131"/>
                </a:cubicBezTo>
                <a:cubicBezTo>
                  <a:pt x="53547" y="253466"/>
                  <a:pt x="58359" y="301058"/>
                  <a:pt x="51408" y="308009"/>
                </a:cubicBezTo>
                <a:cubicBezTo>
                  <a:pt x="44457" y="314960"/>
                  <a:pt x="40714" y="265229"/>
                  <a:pt x="32158" y="243840"/>
                </a:cubicBezTo>
                <a:cubicBezTo>
                  <a:pt x="23602" y="222451"/>
                  <a:pt x="-1531" y="181276"/>
                  <a:pt x="73" y="179672"/>
                </a:cubicBezTo>
                <a:cubicBezTo>
                  <a:pt x="1677" y="178068"/>
                  <a:pt x="27880" y="236889"/>
                  <a:pt x="41783" y="234215"/>
                </a:cubicBezTo>
                <a:cubicBezTo>
                  <a:pt x="55686" y="231541"/>
                  <a:pt x="84561" y="160956"/>
                  <a:pt x="83492" y="163630"/>
                </a:cubicBezTo>
                <a:cubicBezTo>
                  <a:pt x="82422" y="166304"/>
                  <a:pt x="35366" y="250257"/>
                  <a:pt x="35366" y="250257"/>
                </a:cubicBezTo>
                <a:lnTo>
                  <a:pt x="17332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E2DA87DC-BE81-BD40-B174-675847A7169E}"/>
              </a:ext>
            </a:extLst>
          </p:cNvPr>
          <p:cNvSpPr/>
          <p:nvPr/>
        </p:nvSpPr>
        <p:spPr>
          <a:xfrm>
            <a:off x="5564707" y="3757057"/>
            <a:ext cx="50053" cy="99478"/>
          </a:xfrm>
          <a:custGeom>
            <a:avLst/>
            <a:gdLst>
              <a:gd name="connsiteX0" fmla="*/ 50030 w 50053"/>
              <a:gd name="connsiteY0" fmla="*/ 4 h 99478"/>
              <a:gd name="connsiteX1" fmla="*/ 8320 w 50053"/>
              <a:gd name="connsiteY1" fmla="*/ 67381 h 99478"/>
              <a:gd name="connsiteX2" fmla="*/ 8320 w 50053"/>
              <a:gd name="connsiteY2" fmla="*/ 99465 h 99478"/>
              <a:gd name="connsiteX3" fmla="*/ 1904 w 50053"/>
              <a:gd name="connsiteY3" fmla="*/ 64172 h 99478"/>
              <a:gd name="connsiteX4" fmla="*/ 50030 w 50053"/>
              <a:gd name="connsiteY4" fmla="*/ 4 h 99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3" h="99478">
                <a:moveTo>
                  <a:pt x="50030" y="4"/>
                </a:moveTo>
                <a:cubicBezTo>
                  <a:pt x="51099" y="539"/>
                  <a:pt x="15272" y="50804"/>
                  <a:pt x="8320" y="67381"/>
                </a:cubicBezTo>
                <a:cubicBezTo>
                  <a:pt x="1368" y="83958"/>
                  <a:pt x="9389" y="100000"/>
                  <a:pt x="8320" y="99465"/>
                </a:cubicBezTo>
                <a:cubicBezTo>
                  <a:pt x="7251" y="98930"/>
                  <a:pt x="-4513" y="78075"/>
                  <a:pt x="1904" y="64172"/>
                </a:cubicBezTo>
                <a:cubicBezTo>
                  <a:pt x="8321" y="50269"/>
                  <a:pt x="48961" y="-531"/>
                  <a:pt x="5003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1D0B8D06-020D-FE71-C949-4B8E52AD38A0}"/>
              </a:ext>
            </a:extLst>
          </p:cNvPr>
          <p:cNvSpPr/>
          <p:nvPr/>
        </p:nvSpPr>
        <p:spPr>
          <a:xfrm>
            <a:off x="5733448" y="3850101"/>
            <a:ext cx="23120" cy="121930"/>
          </a:xfrm>
          <a:custGeom>
            <a:avLst/>
            <a:gdLst>
              <a:gd name="connsiteX0" fmla="*/ 0 w 23120"/>
              <a:gd name="connsiteY0" fmla="*/ 4 h 121930"/>
              <a:gd name="connsiteX1" fmla="*/ 22459 w 23120"/>
              <a:gd name="connsiteY1" fmla="*/ 70590 h 121930"/>
              <a:gd name="connsiteX2" fmla="*/ 12834 w 23120"/>
              <a:gd name="connsiteY2" fmla="*/ 121924 h 121930"/>
              <a:gd name="connsiteX3" fmla="*/ 22459 w 23120"/>
              <a:gd name="connsiteY3" fmla="*/ 67381 h 121930"/>
              <a:gd name="connsiteX4" fmla="*/ 0 w 23120"/>
              <a:gd name="connsiteY4" fmla="*/ 4 h 12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20" h="121930">
                <a:moveTo>
                  <a:pt x="0" y="4"/>
                </a:moveTo>
                <a:cubicBezTo>
                  <a:pt x="0" y="539"/>
                  <a:pt x="20320" y="50270"/>
                  <a:pt x="22459" y="70590"/>
                </a:cubicBezTo>
                <a:cubicBezTo>
                  <a:pt x="24598" y="90910"/>
                  <a:pt x="12834" y="122459"/>
                  <a:pt x="12834" y="121924"/>
                </a:cubicBezTo>
                <a:cubicBezTo>
                  <a:pt x="12834" y="121389"/>
                  <a:pt x="26202" y="85562"/>
                  <a:pt x="22459" y="67381"/>
                </a:cubicBezTo>
                <a:cubicBezTo>
                  <a:pt x="18716" y="49200"/>
                  <a:pt x="0" y="-531"/>
                  <a:pt x="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91D19063-AE11-04CC-C947-485A53FC8C9B}"/>
              </a:ext>
            </a:extLst>
          </p:cNvPr>
          <p:cNvSpPr/>
          <p:nvPr/>
        </p:nvSpPr>
        <p:spPr>
          <a:xfrm>
            <a:off x="3890894" y="3808396"/>
            <a:ext cx="45951" cy="93044"/>
          </a:xfrm>
          <a:custGeom>
            <a:avLst/>
            <a:gdLst>
              <a:gd name="connsiteX0" fmla="*/ 45839 w 45951"/>
              <a:gd name="connsiteY0" fmla="*/ 0 h 93044"/>
              <a:gd name="connsiteX1" fmla="*/ 13754 w 45951"/>
              <a:gd name="connsiteY1" fmla="*/ 60960 h 93044"/>
              <a:gd name="connsiteX2" fmla="*/ 13754 w 45951"/>
              <a:gd name="connsiteY2" fmla="*/ 93044 h 93044"/>
              <a:gd name="connsiteX3" fmla="*/ 921 w 45951"/>
              <a:gd name="connsiteY3" fmla="*/ 60960 h 93044"/>
              <a:gd name="connsiteX4" fmla="*/ 45839 w 45951"/>
              <a:gd name="connsiteY4" fmla="*/ 0 h 9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51" h="93044">
                <a:moveTo>
                  <a:pt x="45839" y="0"/>
                </a:moveTo>
                <a:cubicBezTo>
                  <a:pt x="47978" y="0"/>
                  <a:pt x="19101" y="45453"/>
                  <a:pt x="13754" y="60960"/>
                </a:cubicBezTo>
                <a:cubicBezTo>
                  <a:pt x="8407" y="76467"/>
                  <a:pt x="15893" y="93044"/>
                  <a:pt x="13754" y="93044"/>
                </a:cubicBezTo>
                <a:cubicBezTo>
                  <a:pt x="11615" y="93044"/>
                  <a:pt x="-3892" y="72189"/>
                  <a:pt x="921" y="60960"/>
                </a:cubicBezTo>
                <a:cubicBezTo>
                  <a:pt x="5734" y="49731"/>
                  <a:pt x="43700" y="0"/>
                  <a:pt x="4583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03ACC93B-1A60-23E5-4685-C9B60C96C481}"/>
              </a:ext>
            </a:extLst>
          </p:cNvPr>
          <p:cNvSpPr/>
          <p:nvPr/>
        </p:nvSpPr>
        <p:spPr>
          <a:xfrm>
            <a:off x="4013654" y="4668219"/>
            <a:ext cx="95332" cy="54591"/>
          </a:xfrm>
          <a:custGeom>
            <a:avLst/>
            <a:gdLst>
              <a:gd name="connsiteX0" fmla="*/ 81 w 95332"/>
              <a:gd name="connsiteY0" fmla="*/ 34 h 54591"/>
              <a:gd name="connsiteX1" fmla="*/ 77083 w 95332"/>
              <a:gd name="connsiteY1" fmla="*/ 32118 h 54591"/>
              <a:gd name="connsiteX2" fmla="*/ 93125 w 95332"/>
              <a:gd name="connsiteY2" fmla="*/ 54577 h 54591"/>
              <a:gd name="connsiteX3" fmla="*/ 80291 w 95332"/>
              <a:gd name="connsiteY3" fmla="*/ 28909 h 54591"/>
              <a:gd name="connsiteX4" fmla="*/ 93125 w 95332"/>
              <a:gd name="connsiteY4" fmla="*/ 38535 h 54591"/>
              <a:gd name="connsiteX5" fmla="*/ 81 w 95332"/>
              <a:gd name="connsiteY5" fmla="*/ 34 h 5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332" h="54591">
                <a:moveTo>
                  <a:pt x="81" y="34"/>
                </a:moveTo>
                <a:cubicBezTo>
                  <a:pt x="-2593" y="-1036"/>
                  <a:pt x="61576" y="23027"/>
                  <a:pt x="77083" y="32118"/>
                </a:cubicBezTo>
                <a:cubicBezTo>
                  <a:pt x="92590" y="41209"/>
                  <a:pt x="92590" y="55112"/>
                  <a:pt x="93125" y="54577"/>
                </a:cubicBezTo>
                <a:cubicBezTo>
                  <a:pt x="93660" y="54042"/>
                  <a:pt x="80291" y="28909"/>
                  <a:pt x="80291" y="28909"/>
                </a:cubicBezTo>
                <a:cubicBezTo>
                  <a:pt x="80291" y="26235"/>
                  <a:pt x="102215" y="44417"/>
                  <a:pt x="93125" y="38535"/>
                </a:cubicBezTo>
                <a:cubicBezTo>
                  <a:pt x="84035" y="32653"/>
                  <a:pt x="2755" y="1104"/>
                  <a:pt x="81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C3041756-C0FF-851B-D04F-755E21685357}"/>
              </a:ext>
            </a:extLst>
          </p:cNvPr>
          <p:cNvSpPr/>
          <p:nvPr/>
        </p:nvSpPr>
        <p:spPr>
          <a:xfrm>
            <a:off x="5425269" y="3923896"/>
            <a:ext cx="22684" cy="93073"/>
          </a:xfrm>
          <a:custGeom>
            <a:avLst/>
            <a:gdLst>
              <a:gd name="connsiteX0" fmla="*/ 9796 w 22684"/>
              <a:gd name="connsiteY0" fmla="*/ 3 h 93073"/>
              <a:gd name="connsiteX1" fmla="*/ 6588 w 22684"/>
              <a:gd name="connsiteY1" fmla="*/ 70588 h 93073"/>
              <a:gd name="connsiteX2" fmla="*/ 22630 w 22684"/>
              <a:gd name="connsiteY2" fmla="*/ 93047 h 93073"/>
              <a:gd name="connsiteX3" fmla="*/ 171 w 22684"/>
              <a:gd name="connsiteY3" fmla="*/ 67380 h 93073"/>
              <a:gd name="connsiteX4" fmla="*/ 9796 w 22684"/>
              <a:gd name="connsiteY4" fmla="*/ 3 h 93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84" h="93073">
                <a:moveTo>
                  <a:pt x="9796" y="3"/>
                </a:moveTo>
                <a:cubicBezTo>
                  <a:pt x="10866" y="538"/>
                  <a:pt x="4449" y="55081"/>
                  <a:pt x="6588" y="70588"/>
                </a:cubicBezTo>
                <a:cubicBezTo>
                  <a:pt x="8727" y="86095"/>
                  <a:pt x="23700" y="93582"/>
                  <a:pt x="22630" y="93047"/>
                </a:cubicBezTo>
                <a:cubicBezTo>
                  <a:pt x="21561" y="92512"/>
                  <a:pt x="1775" y="80214"/>
                  <a:pt x="171" y="67380"/>
                </a:cubicBezTo>
                <a:cubicBezTo>
                  <a:pt x="-1433" y="54546"/>
                  <a:pt x="8726" y="-532"/>
                  <a:pt x="9796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613EDA91-9E6C-E7B7-969E-3F228DB8C9FA}"/>
              </a:ext>
            </a:extLst>
          </p:cNvPr>
          <p:cNvSpPr/>
          <p:nvPr/>
        </p:nvSpPr>
        <p:spPr>
          <a:xfrm>
            <a:off x="4488581" y="2980496"/>
            <a:ext cx="64575" cy="193097"/>
          </a:xfrm>
          <a:custGeom>
            <a:avLst/>
            <a:gdLst>
              <a:gd name="connsiteX0" fmla="*/ 0 w 64575"/>
              <a:gd name="connsiteY0" fmla="*/ 127 h 193097"/>
              <a:gd name="connsiteX1" fmla="*/ 57752 w 64575"/>
              <a:gd name="connsiteY1" fmla="*/ 183007 h 193097"/>
              <a:gd name="connsiteX2" fmla="*/ 57752 w 64575"/>
              <a:gd name="connsiteY2" fmla="*/ 154131 h 193097"/>
              <a:gd name="connsiteX3" fmla="*/ 0 w 64575"/>
              <a:gd name="connsiteY3" fmla="*/ 127 h 193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575" h="193097">
                <a:moveTo>
                  <a:pt x="0" y="127"/>
                </a:moveTo>
                <a:cubicBezTo>
                  <a:pt x="0" y="4940"/>
                  <a:pt x="48127" y="157340"/>
                  <a:pt x="57752" y="183007"/>
                </a:cubicBezTo>
                <a:cubicBezTo>
                  <a:pt x="67377" y="208674"/>
                  <a:pt x="66308" y="180333"/>
                  <a:pt x="57752" y="154131"/>
                </a:cubicBezTo>
                <a:cubicBezTo>
                  <a:pt x="49196" y="127929"/>
                  <a:pt x="0" y="-4686"/>
                  <a:pt x="0" y="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07D338AA-4A41-5EF8-BA66-16F086CC89C6}"/>
              </a:ext>
            </a:extLst>
          </p:cNvPr>
          <p:cNvSpPr/>
          <p:nvPr/>
        </p:nvSpPr>
        <p:spPr>
          <a:xfrm>
            <a:off x="4279889" y="4883135"/>
            <a:ext cx="19119" cy="92183"/>
          </a:xfrm>
          <a:custGeom>
            <a:avLst/>
            <a:gdLst>
              <a:gd name="connsiteX0" fmla="*/ 19061 w 19119"/>
              <a:gd name="connsiteY0" fmla="*/ 15 h 92183"/>
              <a:gd name="connsiteX1" fmla="*/ 6361 w 19119"/>
              <a:gd name="connsiteY1" fmla="*/ 69865 h 92183"/>
              <a:gd name="connsiteX2" fmla="*/ 19061 w 19119"/>
              <a:gd name="connsiteY2" fmla="*/ 92090 h 92183"/>
              <a:gd name="connsiteX3" fmla="*/ 11 w 19119"/>
              <a:gd name="connsiteY3" fmla="*/ 63515 h 92183"/>
              <a:gd name="connsiteX4" fmla="*/ 19061 w 19119"/>
              <a:gd name="connsiteY4" fmla="*/ 15 h 9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9" h="92183">
                <a:moveTo>
                  <a:pt x="19061" y="15"/>
                </a:moveTo>
                <a:cubicBezTo>
                  <a:pt x="20119" y="1073"/>
                  <a:pt x="6361" y="54519"/>
                  <a:pt x="6361" y="69865"/>
                </a:cubicBezTo>
                <a:cubicBezTo>
                  <a:pt x="6361" y="85211"/>
                  <a:pt x="20119" y="93148"/>
                  <a:pt x="19061" y="92090"/>
                </a:cubicBezTo>
                <a:cubicBezTo>
                  <a:pt x="18003" y="91032"/>
                  <a:pt x="540" y="73569"/>
                  <a:pt x="11" y="63515"/>
                </a:cubicBezTo>
                <a:cubicBezTo>
                  <a:pt x="-518" y="53461"/>
                  <a:pt x="18003" y="-1043"/>
                  <a:pt x="19061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FB162946-376A-C9D9-4991-69711432EFC6}"/>
              </a:ext>
            </a:extLst>
          </p:cNvPr>
          <p:cNvSpPr/>
          <p:nvPr/>
        </p:nvSpPr>
        <p:spPr>
          <a:xfrm>
            <a:off x="4644945" y="5089449"/>
            <a:ext cx="54058" cy="82970"/>
          </a:xfrm>
          <a:custGeom>
            <a:avLst/>
            <a:gdLst>
              <a:gd name="connsiteX0" fmla="*/ 80 w 54058"/>
              <a:gd name="connsiteY0" fmla="*/ 76 h 82970"/>
              <a:gd name="connsiteX1" fmla="*/ 41355 w 54058"/>
              <a:gd name="connsiteY1" fmla="*/ 54051 h 82970"/>
              <a:gd name="connsiteX2" fmla="*/ 19130 w 54058"/>
              <a:gd name="connsiteY2" fmla="*/ 82626 h 82970"/>
              <a:gd name="connsiteX3" fmla="*/ 54055 w 54058"/>
              <a:gd name="connsiteY3" fmla="*/ 66751 h 82970"/>
              <a:gd name="connsiteX4" fmla="*/ 80 w 54058"/>
              <a:gd name="connsiteY4" fmla="*/ 76 h 8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58" h="82970">
                <a:moveTo>
                  <a:pt x="80" y="76"/>
                </a:moveTo>
                <a:cubicBezTo>
                  <a:pt x="-2037" y="-2041"/>
                  <a:pt x="38180" y="40293"/>
                  <a:pt x="41355" y="54051"/>
                </a:cubicBezTo>
                <a:cubicBezTo>
                  <a:pt x="44530" y="67809"/>
                  <a:pt x="17013" y="80509"/>
                  <a:pt x="19130" y="82626"/>
                </a:cubicBezTo>
                <a:cubicBezTo>
                  <a:pt x="21247" y="84743"/>
                  <a:pt x="53526" y="76805"/>
                  <a:pt x="54055" y="66751"/>
                </a:cubicBezTo>
                <a:cubicBezTo>
                  <a:pt x="54584" y="56697"/>
                  <a:pt x="2197" y="2193"/>
                  <a:pt x="80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B7210D9B-8FD0-BB9E-57C7-62B9B4B8DD81}"/>
              </a:ext>
            </a:extLst>
          </p:cNvPr>
          <p:cNvSpPr/>
          <p:nvPr/>
        </p:nvSpPr>
        <p:spPr>
          <a:xfrm>
            <a:off x="5408830" y="4562420"/>
            <a:ext cx="58537" cy="136655"/>
          </a:xfrm>
          <a:custGeom>
            <a:avLst/>
            <a:gdLst>
              <a:gd name="connsiteX0" fmla="*/ 58520 w 58537"/>
              <a:gd name="connsiteY0" fmla="*/ 55 h 136655"/>
              <a:gd name="connsiteX1" fmla="*/ 1370 w 58537"/>
              <a:gd name="connsiteY1" fmla="*/ 57205 h 136655"/>
              <a:gd name="connsiteX2" fmla="*/ 17245 w 58537"/>
              <a:gd name="connsiteY2" fmla="*/ 82605 h 136655"/>
              <a:gd name="connsiteX3" fmla="*/ 10895 w 58537"/>
              <a:gd name="connsiteY3" fmla="*/ 136580 h 136655"/>
              <a:gd name="connsiteX4" fmla="*/ 7720 w 58537"/>
              <a:gd name="connsiteY4" fmla="*/ 69905 h 136655"/>
              <a:gd name="connsiteX5" fmla="*/ 58520 w 58537"/>
              <a:gd name="connsiteY5" fmla="*/ 55 h 136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37" h="136655">
                <a:moveTo>
                  <a:pt x="58520" y="55"/>
                </a:moveTo>
                <a:cubicBezTo>
                  <a:pt x="57462" y="-2062"/>
                  <a:pt x="1370" y="57205"/>
                  <a:pt x="1370" y="57205"/>
                </a:cubicBezTo>
                <a:cubicBezTo>
                  <a:pt x="-5509" y="70963"/>
                  <a:pt x="15658" y="69376"/>
                  <a:pt x="17245" y="82605"/>
                </a:cubicBezTo>
                <a:cubicBezTo>
                  <a:pt x="18832" y="95834"/>
                  <a:pt x="12483" y="138697"/>
                  <a:pt x="10895" y="136580"/>
                </a:cubicBezTo>
                <a:cubicBezTo>
                  <a:pt x="9307" y="134463"/>
                  <a:pt x="3487" y="86309"/>
                  <a:pt x="7720" y="69905"/>
                </a:cubicBezTo>
                <a:cubicBezTo>
                  <a:pt x="11953" y="53501"/>
                  <a:pt x="59578" y="2172"/>
                  <a:pt x="58520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B14D510D-3B1E-26D4-2198-30D12F0C3C2E}"/>
              </a:ext>
            </a:extLst>
          </p:cNvPr>
          <p:cNvSpPr/>
          <p:nvPr/>
        </p:nvSpPr>
        <p:spPr>
          <a:xfrm>
            <a:off x="5524434" y="4918065"/>
            <a:ext cx="155942" cy="224125"/>
          </a:xfrm>
          <a:custGeom>
            <a:avLst/>
            <a:gdLst>
              <a:gd name="connsiteX0" fmla="*/ 155641 w 155942"/>
              <a:gd name="connsiteY0" fmla="*/ 10 h 224125"/>
              <a:gd name="connsiteX1" fmla="*/ 108016 w 155942"/>
              <a:gd name="connsiteY1" fmla="*/ 212735 h 224125"/>
              <a:gd name="connsiteX2" fmla="*/ 111191 w 155942"/>
              <a:gd name="connsiteY2" fmla="*/ 193685 h 224125"/>
              <a:gd name="connsiteX3" fmla="*/ 66 w 155942"/>
              <a:gd name="connsiteY3" fmla="*/ 180985 h 224125"/>
              <a:gd name="connsiteX4" fmla="*/ 95316 w 155942"/>
              <a:gd name="connsiteY4" fmla="*/ 177810 h 224125"/>
              <a:gd name="connsiteX5" fmla="*/ 127066 w 155942"/>
              <a:gd name="connsiteY5" fmla="*/ 203210 h 224125"/>
              <a:gd name="connsiteX6" fmla="*/ 155641 w 155942"/>
              <a:gd name="connsiteY6" fmla="*/ 10 h 22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942" h="224125">
                <a:moveTo>
                  <a:pt x="155641" y="10"/>
                </a:moveTo>
                <a:cubicBezTo>
                  <a:pt x="152466" y="1597"/>
                  <a:pt x="108016" y="212735"/>
                  <a:pt x="108016" y="212735"/>
                </a:cubicBezTo>
                <a:cubicBezTo>
                  <a:pt x="100608" y="245014"/>
                  <a:pt x="129183" y="198977"/>
                  <a:pt x="111191" y="193685"/>
                </a:cubicBezTo>
                <a:cubicBezTo>
                  <a:pt x="93199" y="188393"/>
                  <a:pt x="2712" y="183631"/>
                  <a:pt x="66" y="180985"/>
                </a:cubicBezTo>
                <a:cubicBezTo>
                  <a:pt x="-2580" y="178339"/>
                  <a:pt x="74149" y="174106"/>
                  <a:pt x="95316" y="177810"/>
                </a:cubicBezTo>
                <a:cubicBezTo>
                  <a:pt x="116483" y="181514"/>
                  <a:pt x="118070" y="225435"/>
                  <a:pt x="127066" y="203210"/>
                </a:cubicBezTo>
                <a:cubicBezTo>
                  <a:pt x="136062" y="180985"/>
                  <a:pt x="158816" y="-1577"/>
                  <a:pt x="15564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9A9043F5-8C2F-AA0C-C467-18294A6854D3}"/>
              </a:ext>
            </a:extLst>
          </p:cNvPr>
          <p:cNvSpPr/>
          <p:nvPr/>
        </p:nvSpPr>
        <p:spPr>
          <a:xfrm>
            <a:off x="5899183" y="4521008"/>
            <a:ext cx="139685" cy="224932"/>
          </a:xfrm>
          <a:custGeom>
            <a:avLst/>
            <a:gdLst>
              <a:gd name="connsiteX0" fmla="*/ 139667 w 139685"/>
              <a:gd name="connsiteY0" fmla="*/ 192 h 224932"/>
              <a:gd name="connsiteX1" fmla="*/ 12667 w 139685"/>
              <a:gd name="connsiteY1" fmla="*/ 197042 h 224932"/>
              <a:gd name="connsiteX2" fmla="*/ 6317 w 139685"/>
              <a:gd name="connsiteY2" fmla="*/ 219267 h 224932"/>
              <a:gd name="connsiteX3" fmla="*/ 28542 w 139685"/>
              <a:gd name="connsiteY3" fmla="*/ 155767 h 224932"/>
              <a:gd name="connsiteX4" fmla="*/ 41242 w 139685"/>
              <a:gd name="connsiteY4" fmla="*/ 57342 h 224932"/>
              <a:gd name="connsiteX5" fmla="*/ 44417 w 139685"/>
              <a:gd name="connsiteY5" fmla="*/ 120842 h 224932"/>
              <a:gd name="connsiteX6" fmla="*/ 22192 w 139685"/>
              <a:gd name="connsiteY6" fmla="*/ 158942 h 224932"/>
              <a:gd name="connsiteX7" fmla="*/ 139667 w 139685"/>
              <a:gd name="connsiteY7" fmla="*/ 192 h 22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685" h="224932">
                <a:moveTo>
                  <a:pt x="139667" y="192"/>
                </a:moveTo>
                <a:cubicBezTo>
                  <a:pt x="138079" y="6542"/>
                  <a:pt x="34892" y="160530"/>
                  <a:pt x="12667" y="197042"/>
                </a:cubicBezTo>
                <a:cubicBezTo>
                  <a:pt x="-9558" y="233554"/>
                  <a:pt x="3671" y="226146"/>
                  <a:pt x="6317" y="219267"/>
                </a:cubicBezTo>
                <a:cubicBezTo>
                  <a:pt x="8963" y="212388"/>
                  <a:pt x="22721" y="182755"/>
                  <a:pt x="28542" y="155767"/>
                </a:cubicBezTo>
                <a:cubicBezTo>
                  <a:pt x="34363" y="128779"/>
                  <a:pt x="38596" y="63163"/>
                  <a:pt x="41242" y="57342"/>
                </a:cubicBezTo>
                <a:cubicBezTo>
                  <a:pt x="43888" y="51521"/>
                  <a:pt x="47592" y="103909"/>
                  <a:pt x="44417" y="120842"/>
                </a:cubicBezTo>
                <a:cubicBezTo>
                  <a:pt x="41242" y="137775"/>
                  <a:pt x="6846" y="171113"/>
                  <a:pt x="22192" y="158942"/>
                </a:cubicBezTo>
                <a:cubicBezTo>
                  <a:pt x="37538" y="146771"/>
                  <a:pt x="141255" y="-6158"/>
                  <a:pt x="139667" y="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8B9B2DB2-4ADF-CFC9-AAB3-F57F6478FE0B}"/>
              </a:ext>
            </a:extLst>
          </p:cNvPr>
          <p:cNvSpPr/>
          <p:nvPr/>
        </p:nvSpPr>
        <p:spPr>
          <a:xfrm>
            <a:off x="6060979" y="3590826"/>
            <a:ext cx="35031" cy="292452"/>
          </a:xfrm>
          <a:custGeom>
            <a:avLst/>
            <a:gdLst>
              <a:gd name="connsiteX0" fmla="*/ 35021 w 35031"/>
              <a:gd name="connsiteY0" fmla="*/ 99 h 292452"/>
              <a:gd name="connsiteX1" fmla="*/ 9621 w 35031"/>
              <a:gd name="connsiteY1" fmla="*/ 273149 h 292452"/>
              <a:gd name="connsiteX2" fmla="*/ 96 w 35031"/>
              <a:gd name="connsiteY2" fmla="*/ 266799 h 292452"/>
              <a:gd name="connsiteX3" fmla="*/ 6446 w 35031"/>
              <a:gd name="connsiteY3" fmla="*/ 241399 h 292452"/>
              <a:gd name="connsiteX4" fmla="*/ 35021 w 35031"/>
              <a:gd name="connsiteY4" fmla="*/ 99 h 29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31" h="292452">
                <a:moveTo>
                  <a:pt x="35021" y="99"/>
                </a:moveTo>
                <a:cubicBezTo>
                  <a:pt x="35550" y="5391"/>
                  <a:pt x="15442" y="228699"/>
                  <a:pt x="9621" y="273149"/>
                </a:cubicBezTo>
                <a:cubicBezTo>
                  <a:pt x="3800" y="317599"/>
                  <a:pt x="625" y="272091"/>
                  <a:pt x="96" y="266799"/>
                </a:cubicBezTo>
                <a:cubicBezTo>
                  <a:pt x="-433" y="261507"/>
                  <a:pt x="1154" y="281616"/>
                  <a:pt x="6446" y="241399"/>
                </a:cubicBezTo>
                <a:cubicBezTo>
                  <a:pt x="11738" y="201182"/>
                  <a:pt x="34492" y="-5193"/>
                  <a:pt x="35021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D01A327A-5CBA-2303-5A15-1FC828508F93}"/>
              </a:ext>
            </a:extLst>
          </p:cNvPr>
          <p:cNvSpPr/>
          <p:nvPr/>
        </p:nvSpPr>
        <p:spPr>
          <a:xfrm>
            <a:off x="5618360" y="3971623"/>
            <a:ext cx="20455" cy="135358"/>
          </a:xfrm>
          <a:custGeom>
            <a:avLst/>
            <a:gdLst>
              <a:gd name="connsiteX0" fmla="*/ 20440 w 20455"/>
              <a:gd name="connsiteY0" fmla="*/ 716 h 135358"/>
              <a:gd name="connsiteX1" fmla="*/ 3875 w 20455"/>
              <a:gd name="connsiteY1" fmla="*/ 106734 h 135358"/>
              <a:gd name="connsiteX2" fmla="*/ 3875 w 20455"/>
              <a:gd name="connsiteY2" fmla="*/ 133238 h 135358"/>
              <a:gd name="connsiteX3" fmla="*/ 562 w 20455"/>
              <a:gd name="connsiteY3" fmla="*/ 63664 h 135358"/>
              <a:gd name="connsiteX4" fmla="*/ 20440 w 20455"/>
              <a:gd name="connsiteY4" fmla="*/ 716 h 135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55" h="135358">
                <a:moveTo>
                  <a:pt x="20440" y="716"/>
                </a:moveTo>
                <a:cubicBezTo>
                  <a:pt x="20992" y="7894"/>
                  <a:pt x="6636" y="84647"/>
                  <a:pt x="3875" y="106734"/>
                </a:cubicBezTo>
                <a:cubicBezTo>
                  <a:pt x="1114" y="128821"/>
                  <a:pt x="4427" y="140416"/>
                  <a:pt x="3875" y="133238"/>
                </a:cubicBezTo>
                <a:cubicBezTo>
                  <a:pt x="3323" y="126060"/>
                  <a:pt x="-1647" y="85199"/>
                  <a:pt x="562" y="63664"/>
                </a:cubicBezTo>
                <a:cubicBezTo>
                  <a:pt x="2771" y="42129"/>
                  <a:pt x="19888" y="-6462"/>
                  <a:pt x="20440" y="7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6434F767-9656-3B49-1254-4D3CA071E9BC}"/>
              </a:ext>
            </a:extLst>
          </p:cNvPr>
          <p:cNvSpPr/>
          <p:nvPr/>
        </p:nvSpPr>
        <p:spPr>
          <a:xfrm>
            <a:off x="3825440" y="4058190"/>
            <a:ext cx="17779" cy="139862"/>
          </a:xfrm>
          <a:custGeom>
            <a:avLst/>
            <a:gdLst>
              <a:gd name="connsiteX0" fmla="*/ 7751 w 17779"/>
              <a:gd name="connsiteY0" fmla="*/ 288 h 139862"/>
              <a:gd name="connsiteX1" fmla="*/ 7751 w 17779"/>
              <a:gd name="connsiteY1" fmla="*/ 66549 h 139862"/>
              <a:gd name="connsiteX2" fmla="*/ 17690 w 17779"/>
              <a:gd name="connsiteY2" fmla="*/ 139436 h 139862"/>
              <a:gd name="connsiteX3" fmla="*/ 1125 w 17779"/>
              <a:gd name="connsiteY3" fmla="*/ 93053 h 139862"/>
              <a:gd name="connsiteX4" fmla="*/ 7751 w 17779"/>
              <a:gd name="connsiteY4" fmla="*/ 288 h 13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79" h="139862">
                <a:moveTo>
                  <a:pt x="7751" y="288"/>
                </a:moveTo>
                <a:cubicBezTo>
                  <a:pt x="8855" y="-4129"/>
                  <a:pt x="6095" y="43358"/>
                  <a:pt x="7751" y="66549"/>
                </a:cubicBezTo>
                <a:cubicBezTo>
                  <a:pt x="9407" y="89740"/>
                  <a:pt x="18794" y="135019"/>
                  <a:pt x="17690" y="139436"/>
                </a:cubicBezTo>
                <a:cubicBezTo>
                  <a:pt x="16586" y="143853"/>
                  <a:pt x="5542" y="112931"/>
                  <a:pt x="1125" y="93053"/>
                </a:cubicBezTo>
                <a:cubicBezTo>
                  <a:pt x="-3292" y="73175"/>
                  <a:pt x="6647" y="4705"/>
                  <a:pt x="7751" y="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467290E5-84EB-E8E1-838B-AD1ED03C0B89}"/>
              </a:ext>
            </a:extLst>
          </p:cNvPr>
          <p:cNvSpPr/>
          <p:nvPr/>
        </p:nvSpPr>
        <p:spPr>
          <a:xfrm>
            <a:off x="6036200" y="3522381"/>
            <a:ext cx="84656" cy="738902"/>
          </a:xfrm>
          <a:custGeom>
            <a:avLst/>
            <a:gdLst>
              <a:gd name="connsiteX0" fmla="*/ 82991 w 84656"/>
              <a:gd name="connsiteY0" fmla="*/ 15949 h 738902"/>
              <a:gd name="connsiteX1" fmla="*/ 53174 w 84656"/>
              <a:gd name="connsiteY1" fmla="*/ 552662 h 738902"/>
              <a:gd name="connsiteX2" fmla="*/ 53174 w 84656"/>
              <a:gd name="connsiteY2" fmla="*/ 463210 h 738902"/>
              <a:gd name="connsiteX3" fmla="*/ 165 w 84656"/>
              <a:gd name="connsiteY3" fmla="*/ 738193 h 738902"/>
              <a:gd name="connsiteX4" fmla="*/ 73052 w 84656"/>
              <a:gd name="connsiteY4" fmla="*/ 367132 h 738902"/>
              <a:gd name="connsiteX5" fmla="*/ 79678 w 84656"/>
              <a:gd name="connsiteY5" fmla="*/ 158410 h 738902"/>
              <a:gd name="connsiteX6" fmla="*/ 82991 w 84656"/>
              <a:gd name="connsiteY6" fmla="*/ 15949 h 73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56" h="738902">
                <a:moveTo>
                  <a:pt x="82991" y="15949"/>
                </a:moveTo>
                <a:cubicBezTo>
                  <a:pt x="78574" y="81658"/>
                  <a:pt x="58143" y="478119"/>
                  <a:pt x="53174" y="552662"/>
                </a:cubicBezTo>
                <a:cubicBezTo>
                  <a:pt x="48205" y="627205"/>
                  <a:pt x="62009" y="432288"/>
                  <a:pt x="53174" y="463210"/>
                </a:cubicBezTo>
                <a:cubicBezTo>
                  <a:pt x="44339" y="494132"/>
                  <a:pt x="-3148" y="754206"/>
                  <a:pt x="165" y="738193"/>
                </a:cubicBezTo>
                <a:cubicBezTo>
                  <a:pt x="3478" y="722180"/>
                  <a:pt x="59800" y="463762"/>
                  <a:pt x="73052" y="367132"/>
                </a:cubicBezTo>
                <a:cubicBezTo>
                  <a:pt x="86304" y="270502"/>
                  <a:pt x="77469" y="211419"/>
                  <a:pt x="79678" y="158410"/>
                </a:cubicBezTo>
                <a:cubicBezTo>
                  <a:pt x="81887" y="105401"/>
                  <a:pt x="87408" y="-49760"/>
                  <a:pt x="82991" y="15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8232024E-72A4-E22E-7DD4-29543CDEFFFD}"/>
              </a:ext>
            </a:extLst>
          </p:cNvPr>
          <p:cNvSpPr/>
          <p:nvPr/>
        </p:nvSpPr>
        <p:spPr>
          <a:xfrm>
            <a:off x="5890539" y="2732909"/>
            <a:ext cx="153415" cy="311778"/>
          </a:xfrm>
          <a:custGeom>
            <a:avLst/>
            <a:gdLst>
              <a:gd name="connsiteX0" fmla="*/ 52 w 153415"/>
              <a:gd name="connsiteY0" fmla="*/ 352 h 311778"/>
              <a:gd name="connsiteX1" fmla="*/ 139200 w 153415"/>
              <a:gd name="connsiteY1" fmla="*/ 252143 h 311778"/>
              <a:gd name="connsiteX2" fmla="*/ 145826 w 153415"/>
              <a:gd name="connsiteY2" fmla="*/ 202448 h 311778"/>
              <a:gd name="connsiteX3" fmla="*/ 112696 w 153415"/>
              <a:gd name="connsiteY3" fmla="*/ 311778 h 311778"/>
              <a:gd name="connsiteX4" fmla="*/ 135887 w 153415"/>
              <a:gd name="connsiteY4" fmla="*/ 202448 h 311778"/>
              <a:gd name="connsiteX5" fmla="*/ 139200 w 153415"/>
              <a:gd name="connsiteY5" fmla="*/ 162691 h 311778"/>
              <a:gd name="connsiteX6" fmla="*/ 122635 w 153415"/>
              <a:gd name="connsiteY6" fmla="*/ 195821 h 311778"/>
              <a:gd name="connsiteX7" fmla="*/ 52 w 153415"/>
              <a:gd name="connsiteY7" fmla="*/ 352 h 311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415" h="311778">
                <a:moveTo>
                  <a:pt x="52" y="352"/>
                </a:moveTo>
                <a:cubicBezTo>
                  <a:pt x="2813" y="9739"/>
                  <a:pt x="114904" y="218460"/>
                  <a:pt x="139200" y="252143"/>
                </a:cubicBezTo>
                <a:cubicBezTo>
                  <a:pt x="163496" y="285826"/>
                  <a:pt x="150243" y="192509"/>
                  <a:pt x="145826" y="202448"/>
                </a:cubicBezTo>
                <a:cubicBezTo>
                  <a:pt x="141409" y="212387"/>
                  <a:pt x="114352" y="311778"/>
                  <a:pt x="112696" y="311778"/>
                </a:cubicBezTo>
                <a:cubicBezTo>
                  <a:pt x="111040" y="311778"/>
                  <a:pt x="131470" y="227296"/>
                  <a:pt x="135887" y="202448"/>
                </a:cubicBezTo>
                <a:cubicBezTo>
                  <a:pt x="140304" y="177600"/>
                  <a:pt x="141409" y="163795"/>
                  <a:pt x="139200" y="162691"/>
                </a:cubicBezTo>
                <a:cubicBezTo>
                  <a:pt x="136991" y="161587"/>
                  <a:pt x="141409" y="219564"/>
                  <a:pt x="122635" y="195821"/>
                </a:cubicBezTo>
                <a:cubicBezTo>
                  <a:pt x="103861" y="172078"/>
                  <a:pt x="-2709" y="-9035"/>
                  <a:pt x="52" y="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FC236867-2DDC-0740-BED1-F0080EF177AC}"/>
              </a:ext>
            </a:extLst>
          </p:cNvPr>
          <p:cNvSpPr/>
          <p:nvPr/>
        </p:nvSpPr>
        <p:spPr>
          <a:xfrm>
            <a:off x="5963138" y="3057694"/>
            <a:ext cx="106521" cy="202567"/>
          </a:xfrm>
          <a:custGeom>
            <a:avLst/>
            <a:gdLst>
              <a:gd name="connsiteX0" fmla="*/ 69914 w 106521"/>
              <a:gd name="connsiteY0" fmla="*/ 245 h 202567"/>
              <a:gd name="connsiteX1" fmla="*/ 69914 w 106521"/>
              <a:gd name="connsiteY1" fmla="*/ 126141 h 202567"/>
              <a:gd name="connsiteX2" fmla="*/ 106358 w 106521"/>
              <a:gd name="connsiteY2" fmla="*/ 202341 h 202567"/>
              <a:gd name="connsiteX3" fmla="*/ 53349 w 106521"/>
              <a:gd name="connsiteY3" fmla="*/ 102949 h 202567"/>
              <a:gd name="connsiteX4" fmla="*/ 340 w 106521"/>
              <a:gd name="connsiteY4" fmla="*/ 129454 h 202567"/>
              <a:gd name="connsiteX5" fmla="*/ 79853 w 106521"/>
              <a:gd name="connsiteY5" fmla="*/ 79758 h 202567"/>
              <a:gd name="connsiteX6" fmla="*/ 66601 w 106521"/>
              <a:gd name="connsiteY6" fmla="*/ 93010 h 202567"/>
              <a:gd name="connsiteX7" fmla="*/ 69914 w 106521"/>
              <a:gd name="connsiteY7" fmla="*/ 245 h 20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521" h="202567">
                <a:moveTo>
                  <a:pt x="69914" y="245"/>
                </a:moveTo>
                <a:cubicBezTo>
                  <a:pt x="70466" y="5767"/>
                  <a:pt x="63840" y="92458"/>
                  <a:pt x="69914" y="126141"/>
                </a:cubicBezTo>
                <a:cubicBezTo>
                  <a:pt x="75988" y="159824"/>
                  <a:pt x="109119" y="206206"/>
                  <a:pt x="106358" y="202341"/>
                </a:cubicBezTo>
                <a:cubicBezTo>
                  <a:pt x="103597" y="198476"/>
                  <a:pt x="71019" y="115097"/>
                  <a:pt x="53349" y="102949"/>
                </a:cubicBezTo>
                <a:cubicBezTo>
                  <a:pt x="35679" y="90801"/>
                  <a:pt x="-4077" y="133319"/>
                  <a:pt x="340" y="129454"/>
                </a:cubicBezTo>
                <a:cubicBezTo>
                  <a:pt x="4757" y="125589"/>
                  <a:pt x="79853" y="79758"/>
                  <a:pt x="79853" y="79758"/>
                </a:cubicBezTo>
                <a:cubicBezTo>
                  <a:pt x="90896" y="73684"/>
                  <a:pt x="68810" y="101845"/>
                  <a:pt x="66601" y="93010"/>
                </a:cubicBezTo>
                <a:cubicBezTo>
                  <a:pt x="64392" y="84175"/>
                  <a:pt x="69362" y="-5277"/>
                  <a:pt x="69914" y="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FE31A1E5-5B87-50E8-4168-8BF6472BBEF9}"/>
              </a:ext>
            </a:extLst>
          </p:cNvPr>
          <p:cNvSpPr/>
          <p:nvPr/>
        </p:nvSpPr>
        <p:spPr>
          <a:xfrm>
            <a:off x="3822845" y="3813239"/>
            <a:ext cx="23610" cy="116180"/>
          </a:xfrm>
          <a:custGeom>
            <a:avLst/>
            <a:gdLst>
              <a:gd name="connsiteX0" fmla="*/ 23598 w 23610"/>
              <a:gd name="connsiteY0" fmla="*/ 74 h 116180"/>
              <a:gd name="connsiteX1" fmla="*/ 3720 w 23610"/>
              <a:gd name="connsiteY1" fmla="*/ 76274 h 116180"/>
              <a:gd name="connsiteX2" fmla="*/ 10346 w 23610"/>
              <a:gd name="connsiteY2" fmla="*/ 116031 h 116180"/>
              <a:gd name="connsiteX3" fmla="*/ 407 w 23610"/>
              <a:gd name="connsiteY3" fmla="*/ 63022 h 116180"/>
              <a:gd name="connsiteX4" fmla="*/ 23598 w 23610"/>
              <a:gd name="connsiteY4" fmla="*/ 74 h 11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10" h="116180">
                <a:moveTo>
                  <a:pt x="23598" y="74"/>
                </a:moveTo>
                <a:cubicBezTo>
                  <a:pt x="24150" y="2283"/>
                  <a:pt x="5929" y="56948"/>
                  <a:pt x="3720" y="76274"/>
                </a:cubicBezTo>
                <a:cubicBezTo>
                  <a:pt x="1511" y="95600"/>
                  <a:pt x="10898" y="118240"/>
                  <a:pt x="10346" y="116031"/>
                </a:cubicBezTo>
                <a:cubicBezTo>
                  <a:pt x="9794" y="113822"/>
                  <a:pt x="-2354" y="80692"/>
                  <a:pt x="407" y="63022"/>
                </a:cubicBezTo>
                <a:cubicBezTo>
                  <a:pt x="3168" y="45352"/>
                  <a:pt x="23046" y="-2135"/>
                  <a:pt x="23598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795845B1-5EEB-6931-B962-305F1F9D2E31}"/>
              </a:ext>
            </a:extLst>
          </p:cNvPr>
          <p:cNvSpPr/>
          <p:nvPr/>
        </p:nvSpPr>
        <p:spPr>
          <a:xfrm>
            <a:off x="3747052" y="3587573"/>
            <a:ext cx="3727" cy="160712"/>
          </a:xfrm>
          <a:custGeom>
            <a:avLst/>
            <a:gdLst>
              <a:gd name="connsiteX0" fmla="*/ 3313 w 3727"/>
              <a:gd name="connsiteY0" fmla="*/ 453 h 160712"/>
              <a:gd name="connsiteX1" fmla="*/ 3313 w 3727"/>
              <a:gd name="connsiteY1" fmla="*/ 156166 h 160712"/>
              <a:gd name="connsiteX2" fmla="*/ 0 w 3727"/>
              <a:gd name="connsiteY2" fmla="*/ 109784 h 160712"/>
              <a:gd name="connsiteX3" fmla="*/ 3313 w 3727"/>
              <a:gd name="connsiteY3" fmla="*/ 453 h 16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7" h="160712">
                <a:moveTo>
                  <a:pt x="3313" y="453"/>
                </a:moveTo>
                <a:cubicBezTo>
                  <a:pt x="3865" y="8183"/>
                  <a:pt x="3865" y="137944"/>
                  <a:pt x="3313" y="156166"/>
                </a:cubicBezTo>
                <a:cubicBezTo>
                  <a:pt x="2761" y="174388"/>
                  <a:pt x="0" y="133527"/>
                  <a:pt x="0" y="109784"/>
                </a:cubicBezTo>
                <a:cubicBezTo>
                  <a:pt x="0" y="86041"/>
                  <a:pt x="2761" y="-7277"/>
                  <a:pt x="3313" y="4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80A79B42-B039-AC2C-EEC2-F34FF50AEF41}"/>
              </a:ext>
            </a:extLst>
          </p:cNvPr>
          <p:cNvSpPr/>
          <p:nvPr/>
        </p:nvSpPr>
        <p:spPr>
          <a:xfrm>
            <a:off x="3899449" y="4297000"/>
            <a:ext cx="86857" cy="119319"/>
          </a:xfrm>
          <a:custGeom>
            <a:avLst/>
            <a:gdLst>
              <a:gd name="connsiteX0" fmla="*/ 3 w 86857"/>
              <a:gd name="connsiteY0" fmla="*/ 17 h 119319"/>
              <a:gd name="connsiteX1" fmla="*/ 79516 w 86857"/>
              <a:gd name="connsiteY1" fmla="*/ 72904 h 119319"/>
              <a:gd name="connsiteX2" fmla="*/ 79516 w 86857"/>
              <a:gd name="connsiteY2" fmla="*/ 119287 h 119319"/>
              <a:gd name="connsiteX3" fmla="*/ 82829 w 86857"/>
              <a:gd name="connsiteY3" fmla="*/ 66278 h 119319"/>
              <a:gd name="connsiteX4" fmla="*/ 3 w 86857"/>
              <a:gd name="connsiteY4" fmla="*/ 17 h 119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57" h="119319">
                <a:moveTo>
                  <a:pt x="3" y="17"/>
                </a:moveTo>
                <a:cubicBezTo>
                  <a:pt x="-549" y="1121"/>
                  <a:pt x="66264" y="53026"/>
                  <a:pt x="79516" y="72904"/>
                </a:cubicBezTo>
                <a:cubicBezTo>
                  <a:pt x="92768" y="92782"/>
                  <a:pt x="78964" y="120391"/>
                  <a:pt x="79516" y="119287"/>
                </a:cubicBezTo>
                <a:cubicBezTo>
                  <a:pt x="80068" y="118183"/>
                  <a:pt x="93320" y="81739"/>
                  <a:pt x="82829" y="66278"/>
                </a:cubicBezTo>
                <a:cubicBezTo>
                  <a:pt x="72338" y="50817"/>
                  <a:pt x="555" y="-1087"/>
                  <a:pt x="3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EE59ED8D-2EE6-0F4C-2A2F-AE00FC23BB84}"/>
              </a:ext>
            </a:extLst>
          </p:cNvPr>
          <p:cNvSpPr/>
          <p:nvPr/>
        </p:nvSpPr>
        <p:spPr>
          <a:xfrm>
            <a:off x="3695411" y="2546331"/>
            <a:ext cx="451427" cy="165153"/>
          </a:xfrm>
          <a:custGeom>
            <a:avLst/>
            <a:gdLst>
              <a:gd name="connsiteX0" fmla="*/ 289 w 451427"/>
              <a:gd name="connsiteY0" fmla="*/ 92094 h 165153"/>
              <a:gd name="connsiteX1" fmla="*/ 47914 w 451427"/>
              <a:gd name="connsiteY1" fmla="*/ 130194 h 165153"/>
              <a:gd name="connsiteX2" fmla="*/ 51089 w 451427"/>
              <a:gd name="connsiteY2" fmla="*/ 165119 h 165153"/>
              <a:gd name="connsiteX3" fmla="*/ 76489 w 451427"/>
              <a:gd name="connsiteY3" fmla="*/ 123844 h 165153"/>
              <a:gd name="connsiteX4" fmla="*/ 168564 w 451427"/>
              <a:gd name="connsiteY4" fmla="*/ 111144 h 165153"/>
              <a:gd name="connsiteX5" fmla="*/ 263814 w 451427"/>
              <a:gd name="connsiteY5" fmla="*/ 117494 h 165153"/>
              <a:gd name="connsiteX6" fmla="*/ 225714 w 451427"/>
              <a:gd name="connsiteY6" fmla="*/ 114319 h 165153"/>
              <a:gd name="connsiteX7" fmla="*/ 340014 w 451427"/>
              <a:gd name="connsiteY7" fmla="*/ 130194 h 165153"/>
              <a:gd name="connsiteX8" fmla="*/ 393989 w 451427"/>
              <a:gd name="connsiteY8" fmla="*/ 66694 h 165153"/>
              <a:gd name="connsiteX9" fmla="*/ 390814 w 451427"/>
              <a:gd name="connsiteY9" fmla="*/ 104794 h 165153"/>
              <a:gd name="connsiteX10" fmla="*/ 451139 w 451427"/>
              <a:gd name="connsiteY10" fmla="*/ 19 h 165153"/>
              <a:gd name="connsiteX11" fmla="*/ 362239 w 451427"/>
              <a:gd name="connsiteY11" fmla="*/ 114319 h 165153"/>
              <a:gd name="connsiteX12" fmla="*/ 197139 w 451427"/>
              <a:gd name="connsiteY12" fmla="*/ 88919 h 165153"/>
              <a:gd name="connsiteX13" fmla="*/ 120939 w 451427"/>
              <a:gd name="connsiteY13" fmla="*/ 98444 h 165153"/>
              <a:gd name="connsiteX14" fmla="*/ 73314 w 451427"/>
              <a:gd name="connsiteY14" fmla="*/ 120669 h 165153"/>
              <a:gd name="connsiteX15" fmla="*/ 289 w 451427"/>
              <a:gd name="connsiteY15" fmla="*/ 92094 h 16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1427" h="165153">
                <a:moveTo>
                  <a:pt x="289" y="92094"/>
                </a:moveTo>
                <a:cubicBezTo>
                  <a:pt x="-3944" y="93681"/>
                  <a:pt x="39447" y="118023"/>
                  <a:pt x="47914" y="130194"/>
                </a:cubicBezTo>
                <a:cubicBezTo>
                  <a:pt x="56381" y="142365"/>
                  <a:pt x="46327" y="166177"/>
                  <a:pt x="51089" y="165119"/>
                </a:cubicBezTo>
                <a:cubicBezTo>
                  <a:pt x="55851" y="164061"/>
                  <a:pt x="56910" y="132840"/>
                  <a:pt x="76489" y="123844"/>
                </a:cubicBezTo>
                <a:cubicBezTo>
                  <a:pt x="96068" y="114848"/>
                  <a:pt x="137343" y="112202"/>
                  <a:pt x="168564" y="111144"/>
                </a:cubicBezTo>
                <a:cubicBezTo>
                  <a:pt x="199785" y="110086"/>
                  <a:pt x="254289" y="116965"/>
                  <a:pt x="263814" y="117494"/>
                </a:cubicBezTo>
                <a:cubicBezTo>
                  <a:pt x="273339" y="118023"/>
                  <a:pt x="213014" y="112202"/>
                  <a:pt x="225714" y="114319"/>
                </a:cubicBezTo>
                <a:cubicBezTo>
                  <a:pt x="238414" y="116436"/>
                  <a:pt x="311968" y="138132"/>
                  <a:pt x="340014" y="130194"/>
                </a:cubicBezTo>
                <a:cubicBezTo>
                  <a:pt x="368060" y="122257"/>
                  <a:pt x="385522" y="70927"/>
                  <a:pt x="393989" y="66694"/>
                </a:cubicBezTo>
                <a:cubicBezTo>
                  <a:pt x="402456" y="62461"/>
                  <a:pt x="381289" y="115907"/>
                  <a:pt x="390814" y="104794"/>
                </a:cubicBezTo>
                <a:cubicBezTo>
                  <a:pt x="400339" y="93682"/>
                  <a:pt x="455901" y="-1568"/>
                  <a:pt x="451139" y="19"/>
                </a:cubicBezTo>
                <a:cubicBezTo>
                  <a:pt x="446377" y="1606"/>
                  <a:pt x="404572" y="99502"/>
                  <a:pt x="362239" y="114319"/>
                </a:cubicBezTo>
                <a:cubicBezTo>
                  <a:pt x="319906" y="129136"/>
                  <a:pt x="237356" y="91565"/>
                  <a:pt x="197139" y="88919"/>
                </a:cubicBezTo>
                <a:cubicBezTo>
                  <a:pt x="156922" y="86273"/>
                  <a:pt x="141576" y="93152"/>
                  <a:pt x="120939" y="98444"/>
                </a:cubicBezTo>
                <a:cubicBezTo>
                  <a:pt x="100302" y="103736"/>
                  <a:pt x="89718" y="120669"/>
                  <a:pt x="73314" y="120669"/>
                </a:cubicBezTo>
                <a:cubicBezTo>
                  <a:pt x="56910" y="120669"/>
                  <a:pt x="4522" y="90507"/>
                  <a:pt x="289" y="920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0B9BA6D8-025E-710E-60E1-429CE5BCE880}"/>
              </a:ext>
            </a:extLst>
          </p:cNvPr>
          <p:cNvSpPr/>
          <p:nvPr/>
        </p:nvSpPr>
        <p:spPr>
          <a:xfrm>
            <a:off x="4156036" y="2517743"/>
            <a:ext cx="86705" cy="136803"/>
          </a:xfrm>
          <a:custGeom>
            <a:avLst/>
            <a:gdLst>
              <a:gd name="connsiteX0" fmla="*/ 25439 w 86705"/>
              <a:gd name="connsiteY0" fmla="*/ 32 h 136803"/>
              <a:gd name="connsiteX1" fmla="*/ 34964 w 86705"/>
              <a:gd name="connsiteY1" fmla="*/ 63532 h 136803"/>
              <a:gd name="connsiteX2" fmla="*/ 12739 w 86705"/>
              <a:gd name="connsiteY2" fmla="*/ 50832 h 136803"/>
              <a:gd name="connsiteX3" fmla="*/ 38139 w 86705"/>
              <a:gd name="connsiteY3" fmla="*/ 120682 h 136803"/>
              <a:gd name="connsiteX4" fmla="*/ 63539 w 86705"/>
              <a:gd name="connsiteY4" fmla="*/ 98457 h 136803"/>
              <a:gd name="connsiteX5" fmla="*/ 82589 w 86705"/>
              <a:gd name="connsiteY5" fmla="*/ 136557 h 136803"/>
              <a:gd name="connsiteX6" fmla="*/ 82589 w 86705"/>
              <a:gd name="connsiteY6" fmla="*/ 76232 h 136803"/>
              <a:gd name="connsiteX7" fmla="*/ 38139 w 86705"/>
              <a:gd name="connsiteY7" fmla="*/ 114332 h 136803"/>
              <a:gd name="connsiteX8" fmla="*/ 39 w 86705"/>
              <a:gd name="connsiteY8" fmla="*/ 73057 h 136803"/>
              <a:gd name="connsiteX9" fmla="*/ 25439 w 86705"/>
              <a:gd name="connsiteY9" fmla="*/ 32 h 13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705" h="136803">
                <a:moveTo>
                  <a:pt x="25439" y="32"/>
                </a:moveTo>
                <a:cubicBezTo>
                  <a:pt x="31260" y="-1556"/>
                  <a:pt x="37081" y="55065"/>
                  <a:pt x="34964" y="63532"/>
                </a:cubicBezTo>
                <a:cubicBezTo>
                  <a:pt x="32847" y="71999"/>
                  <a:pt x="12210" y="41307"/>
                  <a:pt x="12739" y="50832"/>
                </a:cubicBezTo>
                <a:cubicBezTo>
                  <a:pt x="13268" y="60357"/>
                  <a:pt x="29672" y="112745"/>
                  <a:pt x="38139" y="120682"/>
                </a:cubicBezTo>
                <a:cubicBezTo>
                  <a:pt x="46606" y="128620"/>
                  <a:pt x="56131" y="95811"/>
                  <a:pt x="63539" y="98457"/>
                </a:cubicBezTo>
                <a:cubicBezTo>
                  <a:pt x="70947" y="101103"/>
                  <a:pt x="79414" y="140261"/>
                  <a:pt x="82589" y="136557"/>
                </a:cubicBezTo>
                <a:cubicBezTo>
                  <a:pt x="85764" y="132853"/>
                  <a:pt x="89997" y="79936"/>
                  <a:pt x="82589" y="76232"/>
                </a:cubicBezTo>
                <a:cubicBezTo>
                  <a:pt x="75181" y="72528"/>
                  <a:pt x="51897" y="114861"/>
                  <a:pt x="38139" y="114332"/>
                </a:cubicBezTo>
                <a:cubicBezTo>
                  <a:pt x="24381" y="113803"/>
                  <a:pt x="1097" y="87344"/>
                  <a:pt x="39" y="73057"/>
                </a:cubicBezTo>
                <a:cubicBezTo>
                  <a:pt x="-1019" y="58770"/>
                  <a:pt x="19618" y="1620"/>
                  <a:pt x="25439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49A7B380-BA6E-359A-17C6-AC7A90670720}"/>
              </a:ext>
            </a:extLst>
          </p:cNvPr>
          <p:cNvSpPr/>
          <p:nvPr/>
        </p:nvSpPr>
        <p:spPr>
          <a:xfrm>
            <a:off x="4266878" y="2267388"/>
            <a:ext cx="115251" cy="368747"/>
          </a:xfrm>
          <a:custGeom>
            <a:avLst/>
            <a:gdLst>
              <a:gd name="connsiteX0" fmla="*/ 111447 w 115251"/>
              <a:gd name="connsiteY0" fmla="*/ 9087 h 368747"/>
              <a:gd name="connsiteX1" fmla="*/ 63822 w 115251"/>
              <a:gd name="connsiteY1" fmla="*/ 224987 h 368747"/>
              <a:gd name="connsiteX2" fmla="*/ 66997 w 115251"/>
              <a:gd name="connsiteY2" fmla="*/ 177362 h 368747"/>
              <a:gd name="connsiteX3" fmla="*/ 41597 w 115251"/>
              <a:gd name="connsiteY3" fmla="*/ 298012 h 368747"/>
              <a:gd name="connsiteX4" fmla="*/ 57472 w 115251"/>
              <a:gd name="connsiteY4" fmla="*/ 367862 h 368747"/>
              <a:gd name="connsiteX5" fmla="*/ 44772 w 115251"/>
              <a:gd name="connsiteY5" fmla="*/ 339287 h 368747"/>
              <a:gd name="connsiteX6" fmla="*/ 25722 w 115251"/>
              <a:gd name="connsiteY6" fmla="*/ 367862 h 368747"/>
              <a:gd name="connsiteX7" fmla="*/ 322 w 115251"/>
              <a:gd name="connsiteY7" fmla="*/ 323412 h 368747"/>
              <a:gd name="connsiteX8" fmla="*/ 44772 w 115251"/>
              <a:gd name="connsiteY8" fmla="*/ 364687 h 368747"/>
              <a:gd name="connsiteX9" fmla="*/ 41597 w 115251"/>
              <a:gd name="connsiteY9" fmla="*/ 326587 h 368747"/>
              <a:gd name="connsiteX10" fmla="*/ 19372 w 115251"/>
              <a:gd name="connsiteY10" fmla="*/ 269437 h 368747"/>
              <a:gd name="connsiteX11" fmla="*/ 35247 w 115251"/>
              <a:gd name="connsiteY11" fmla="*/ 310712 h 368747"/>
              <a:gd name="connsiteX12" fmla="*/ 57472 w 115251"/>
              <a:gd name="connsiteY12" fmla="*/ 212287 h 368747"/>
              <a:gd name="connsiteX13" fmla="*/ 44772 w 115251"/>
              <a:gd name="connsiteY13" fmla="*/ 259912 h 368747"/>
              <a:gd name="connsiteX14" fmla="*/ 105097 w 115251"/>
              <a:gd name="connsiteY14" fmla="*/ 59887 h 368747"/>
              <a:gd name="connsiteX15" fmla="*/ 111447 w 115251"/>
              <a:gd name="connsiteY15" fmla="*/ 9087 h 36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5251" h="368747">
                <a:moveTo>
                  <a:pt x="111447" y="9087"/>
                </a:moveTo>
                <a:cubicBezTo>
                  <a:pt x="104568" y="36604"/>
                  <a:pt x="71230" y="196941"/>
                  <a:pt x="63822" y="224987"/>
                </a:cubicBezTo>
                <a:cubicBezTo>
                  <a:pt x="56414" y="253033"/>
                  <a:pt x="70701" y="165191"/>
                  <a:pt x="66997" y="177362"/>
                </a:cubicBezTo>
                <a:cubicBezTo>
                  <a:pt x="63293" y="189533"/>
                  <a:pt x="43185" y="266262"/>
                  <a:pt x="41597" y="298012"/>
                </a:cubicBezTo>
                <a:cubicBezTo>
                  <a:pt x="40009" y="329762"/>
                  <a:pt x="56943" y="360983"/>
                  <a:pt x="57472" y="367862"/>
                </a:cubicBezTo>
                <a:cubicBezTo>
                  <a:pt x="58001" y="374741"/>
                  <a:pt x="50064" y="339287"/>
                  <a:pt x="44772" y="339287"/>
                </a:cubicBezTo>
                <a:cubicBezTo>
                  <a:pt x="39480" y="339287"/>
                  <a:pt x="33130" y="370508"/>
                  <a:pt x="25722" y="367862"/>
                </a:cubicBezTo>
                <a:cubicBezTo>
                  <a:pt x="18314" y="365216"/>
                  <a:pt x="-2853" y="323941"/>
                  <a:pt x="322" y="323412"/>
                </a:cubicBezTo>
                <a:cubicBezTo>
                  <a:pt x="3497" y="322883"/>
                  <a:pt x="37893" y="364158"/>
                  <a:pt x="44772" y="364687"/>
                </a:cubicBezTo>
                <a:cubicBezTo>
                  <a:pt x="51651" y="365216"/>
                  <a:pt x="45830" y="342462"/>
                  <a:pt x="41597" y="326587"/>
                </a:cubicBezTo>
                <a:cubicBezTo>
                  <a:pt x="37364" y="310712"/>
                  <a:pt x="20430" y="272083"/>
                  <a:pt x="19372" y="269437"/>
                </a:cubicBezTo>
                <a:cubicBezTo>
                  <a:pt x="18314" y="266791"/>
                  <a:pt x="28897" y="320237"/>
                  <a:pt x="35247" y="310712"/>
                </a:cubicBezTo>
                <a:cubicBezTo>
                  <a:pt x="41597" y="301187"/>
                  <a:pt x="55885" y="220754"/>
                  <a:pt x="57472" y="212287"/>
                </a:cubicBezTo>
                <a:cubicBezTo>
                  <a:pt x="59059" y="203820"/>
                  <a:pt x="36835" y="285312"/>
                  <a:pt x="44772" y="259912"/>
                </a:cubicBezTo>
                <a:cubicBezTo>
                  <a:pt x="52709" y="234512"/>
                  <a:pt x="94514" y="97987"/>
                  <a:pt x="105097" y="59887"/>
                </a:cubicBezTo>
                <a:cubicBezTo>
                  <a:pt x="115680" y="21787"/>
                  <a:pt x="118326" y="-18430"/>
                  <a:pt x="111447" y="9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9B1192D5-A862-D55B-FC50-A1C7B51A9AB5}"/>
              </a:ext>
            </a:extLst>
          </p:cNvPr>
          <p:cNvSpPr/>
          <p:nvPr/>
        </p:nvSpPr>
        <p:spPr>
          <a:xfrm>
            <a:off x="4394144" y="2231038"/>
            <a:ext cx="79718" cy="324983"/>
          </a:xfrm>
          <a:custGeom>
            <a:avLst/>
            <a:gdLst>
              <a:gd name="connsiteX0" fmla="*/ 56 w 79718"/>
              <a:gd name="connsiteY0" fmla="*/ 987 h 324983"/>
              <a:gd name="connsiteX1" fmla="*/ 76256 w 79718"/>
              <a:gd name="connsiteY1" fmla="*/ 239112 h 324983"/>
              <a:gd name="connsiteX2" fmla="*/ 66731 w 79718"/>
              <a:gd name="connsiteY2" fmla="*/ 188312 h 324983"/>
              <a:gd name="connsiteX3" fmla="*/ 66731 w 79718"/>
              <a:gd name="connsiteY3" fmla="*/ 270862 h 324983"/>
              <a:gd name="connsiteX4" fmla="*/ 66731 w 79718"/>
              <a:gd name="connsiteY4" fmla="*/ 324837 h 324983"/>
              <a:gd name="connsiteX5" fmla="*/ 57206 w 79718"/>
              <a:gd name="connsiteY5" fmla="*/ 254987 h 324983"/>
              <a:gd name="connsiteX6" fmla="*/ 63556 w 79718"/>
              <a:gd name="connsiteY6" fmla="*/ 89887 h 324983"/>
              <a:gd name="connsiteX7" fmla="*/ 63556 w 79718"/>
              <a:gd name="connsiteY7" fmla="*/ 150212 h 324983"/>
              <a:gd name="connsiteX8" fmla="*/ 56 w 79718"/>
              <a:gd name="connsiteY8" fmla="*/ 987 h 32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718" h="324983">
                <a:moveTo>
                  <a:pt x="56" y="987"/>
                </a:moveTo>
                <a:cubicBezTo>
                  <a:pt x="2173" y="15804"/>
                  <a:pt x="65144" y="207891"/>
                  <a:pt x="76256" y="239112"/>
                </a:cubicBezTo>
                <a:cubicBezTo>
                  <a:pt x="87368" y="270333"/>
                  <a:pt x="68318" y="183020"/>
                  <a:pt x="66731" y="188312"/>
                </a:cubicBezTo>
                <a:cubicBezTo>
                  <a:pt x="65144" y="193604"/>
                  <a:pt x="66731" y="270862"/>
                  <a:pt x="66731" y="270862"/>
                </a:cubicBezTo>
                <a:cubicBezTo>
                  <a:pt x="66731" y="293616"/>
                  <a:pt x="68319" y="327483"/>
                  <a:pt x="66731" y="324837"/>
                </a:cubicBezTo>
                <a:cubicBezTo>
                  <a:pt x="65144" y="322191"/>
                  <a:pt x="57735" y="294145"/>
                  <a:pt x="57206" y="254987"/>
                </a:cubicBezTo>
                <a:cubicBezTo>
                  <a:pt x="56677" y="215829"/>
                  <a:pt x="62498" y="107349"/>
                  <a:pt x="63556" y="89887"/>
                </a:cubicBezTo>
                <a:cubicBezTo>
                  <a:pt x="64614" y="72425"/>
                  <a:pt x="71494" y="157620"/>
                  <a:pt x="63556" y="150212"/>
                </a:cubicBezTo>
                <a:cubicBezTo>
                  <a:pt x="55619" y="142804"/>
                  <a:pt x="-2061" y="-13830"/>
                  <a:pt x="56" y="9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A27EAA1C-F530-582A-9CD8-3E5A57A82F93}"/>
              </a:ext>
            </a:extLst>
          </p:cNvPr>
          <p:cNvSpPr/>
          <p:nvPr/>
        </p:nvSpPr>
        <p:spPr>
          <a:xfrm>
            <a:off x="4438639" y="2524039"/>
            <a:ext cx="136975" cy="74154"/>
          </a:xfrm>
          <a:custGeom>
            <a:avLst/>
            <a:gdLst>
              <a:gd name="connsiteX0" fmla="*/ 11 w 136975"/>
              <a:gd name="connsiteY0" fmla="*/ 86 h 74154"/>
              <a:gd name="connsiteX1" fmla="*/ 92086 w 136975"/>
              <a:gd name="connsiteY1" fmla="*/ 73111 h 74154"/>
              <a:gd name="connsiteX2" fmla="*/ 79386 w 136975"/>
              <a:gd name="connsiteY2" fmla="*/ 44536 h 74154"/>
              <a:gd name="connsiteX3" fmla="*/ 136536 w 136975"/>
              <a:gd name="connsiteY3" fmla="*/ 63586 h 74154"/>
              <a:gd name="connsiteX4" fmla="*/ 104786 w 136975"/>
              <a:gd name="connsiteY4" fmla="*/ 31836 h 74154"/>
              <a:gd name="connsiteX5" fmla="*/ 85736 w 136975"/>
              <a:gd name="connsiteY5" fmla="*/ 57236 h 74154"/>
              <a:gd name="connsiteX6" fmla="*/ 11 w 136975"/>
              <a:gd name="connsiteY6" fmla="*/ 86 h 7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975" h="74154">
                <a:moveTo>
                  <a:pt x="11" y="86"/>
                </a:moveTo>
                <a:cubicBezTo>
                  <a:pt x="1069" y="2732"/>
                  <a:pt x="78857" y="65703"/>
                  <a:pt x="92086" y="73111"/>
                </a:cubicBezTo>
                <a:cubicBezTo>
                  <a:pt x="105315" y="80519"/>
                  <a:pt x="71978" y="46123"/>
                  <a:pt x="79386" y="44536"/>
                </a:cubicBezTo>
                <a:cubicBezTo>
                  <a:pt x="86794" y="42949"/>
                  <a:pt x="132303" y="65703"/>
                  <a:pt x="136536" y="63586"/>
                </a:cubicBezTo>
                <a:cubicBezTo>
                  <a:pt x="140769" y="61469"/>
                  <a:pt x="113253" y="32894"/>
                  <a:pt x="104786" y="31836"/>
                </a:cubicBezTo>
                <a:cubicBezTo>
                  <a:pt x="96319" y="30778"/>
                  <a:pt x="100023" y="58294"/>
                  <a:pt x="85736" y="57236"/>
                </a:cubicBezTo>
                <a:cubicBezTo>
                  <a:pt x="71449" y="56178"/>
                  <a:pt x="-1047" y="-2560"/>
                  <a:pt x="11" y="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74B435D3-1EA6-99F4-7BE2-B3CDB1D787BD}"/>
              </a:ext>
            </a:extLst>
          </p:cNvPr>
          <p:cNvSpPr/>
          <p:nvPr/>
        </p:nvSpPr>
        <p:spPr>
          <a:xfrm>
            <a:off x="4536012" y="2235033"/>
            <a:ext cx="89970" cy="341153"/>
          </a:xfrm>
          <a:custGeom>
            <a:avLst/>
            <a:gdLst>
              <a:gd name="connsiteX0" fmla="*/ 1063 w 89970"/>
              <a:gd name="connsiteY0" fmla="*/ 167 h 341153"/>
              <a:gd name="connsiteX1" fmla="*/ 23288 w 89970"/>
              <a:gd name="connsiteY1" fmla="*/ 171617 h 341153"/>
              <a:gd name="connsiteX2" fmla="*/ 29638 w 89970"/>
              <a:gd name="connsiteY2" fmla="*/ 123992 h 341153"/>
              <a:gd name="connsiteX3" fmla="*/ 20113 w 89970"/>
              <a:gd name="connsiteY3" fmla="*/ 250992 h 341153"/>
              <a:gd name="connsiteX4" fmla="*/ 20113 w 89970"/>
              <a:gd name="connsiteY4" fmla="*/ 177967 h 341153"/>
              <a:gd name="connsiteX5" fmla="*/ 1063 w 89970"/>
              <a:gd name="connsiteY5" fmla="*/ 339892 h 341153"/>
              <a:gd name="connsiteX6" fmla="*/ 7413 w 89970"/>
              <a:gd name="connsiteY6" fmla="*/ 247817 h 341153"/>
              <a:gd name="connsiteX7" fmla="*/ 48688 w 89970"/>
              <a:gd name="connsiteY7" fmla="*/ 149392 h 341153"/>
              <a:gd name="connsiteX8" fmla="*/ 89963 w 89970"/>
              <a:gd name="connsiteY8" fmla="*/ 327192 h 341153"/>
              <a:gd name="connsiteX9" fmla="*/ 51863 w 89970"/>
              <a:gd name="connsiteY9" fmla="*/ 123992 h 341153"/>
              <a:gd name="connsiteX10" fmla="*/ 16938 w 89970"/>
              <a:gd name="connsiteY10" fmla="*/ 177967 h 341153"/>
              <a:gd name="connsiteX11" fmla="*/ 16938 w 89970"/>
              <a:gd name="connsiteY11" fmla="*/ 139867 h 341153"/>
              <a:gd name="connsiteX12" fmla="*/ 1063 w 89970"/>
              <a:gd name="connsiteY12" fmla="*/ 167 h 3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970" h="341153">
                <a:moveTo>
                  <a:pt x="1063" y="167"/>
                </a:moveTo>
                <a:cubicBezTo>
                  <a:pt x="2121" y="5458"/>
                  <a:pt x="18526" y="150980"/>
                  <a:pt x="23288" y="171617"/>
                </a:cubicBezTo>
                <a:cubicBezTo>
                  <a:pt x="28050" y="192254"/>
                  <a:pt x="30167" y="110763"/>
                  <a:pt x="29638" y="123992"/>
                </a:cubicBezTo>
                <a:cubicBezTo>
                  <a:pt x="29109" y="137221"/>
                  <a:pt x="21700" y="241996"/>
                  <a:pt x="20113" y="250992"/>
                </a:cubicBezTo>
                <a:cubicBezTo>
                  <a:pt x="18526" y="259988"/>
                  <a:pt x="23288" y="163150"/>
                  <a:pt x="20113" y="177967"/>
                </a:cubicBezTo>
                <a:cubicBezTo>
                  <a:pt x="16938" y="192784"/>
                  <a:pt x="3180" y="328250"/>
                  <a:pt x="1063" y="339892"/>
                </a:cubicBezTo>
                <a:cubicBezTo>
                  <a:pt x="-1054" y="351534"/>
                  <a:pt x="-524" y="279567"/>
                  <a:pt x="7413" y="247817"/>
                </a:cubicBezTo>
                <a:cubicBezTo>
                  <a:pt x="15350" y="216067"/>
                  <a:pt x="34930" y="136163"/>
                  <a:pt x="48688" y="149392"/>
                </a:cubicBezTo>
                <a:cubicBezTo>
                  <a:pt x="62446" y="162621"/>
                  <a:pt x="89434" y="331425"/>
                  <a:pt x="89963" y="327192"/>
                </a:cubicBezTo>
                <a:cubicBezTo>
                  <a:pt x="90492" y="322959"/>
                  <a:pt x="64034" y="148863"/>
                  <a:pt x="51863" y="123992"/>
                </a:cubicBezTo>
                <a:cubicBezTo>
                  <a:pt x="39692" y="99121"/>
                  <a:pt x="22759" y="175321"/>
                  <a:pt x="16938" y="177967"/>
                </a:cubicBezTo>
                <a:cubicBezTo>
                  <a:pt x="11117" y="180613"/>
                  <a:pt x="17467" y="163150"/>
                  <a:pt x="16938" y="139867"/>
                </a:cubicBezTo>
                <a:cubicBezTo>
                  <a:pt x="16409" y="116584"/>
                  <a:pt x="5" y="-5124"/>
                  <a:pt x="1063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2CF2385D-CFB2-5BDA-0BDF-E974593FA38D}"/>
              </a:ext>
            </a:extLst>
          </p:cNvPr>
          <p:cNvSpPr/>
          <p:nvPr/>
        </p:nvSpPr>
        <p:spPr>
          <a:xfrm>
            <a:off x="4613960" y="2498723"/>
            <a:ext cx="1490992" cy="368402"/>
          </a:xfrm>
          <a:custGeom>
            <a:avLst/>
            <a:gdLst>
              <a:gd name="connsiteX0" fmla="*/ 2490 w 1490992"/>
              <a:gd name="connsiteY0" fmla="*/ 85727 h 368402"/>
              <a:gd name="connsiteX1" fmla="*/ 62815 w 1490992"/>
              <a:gd name="connsiteY1" fmla="*/ 44452 h 368402"/>
              <a:gd name="connsiteX2" fmla="*/ 145365 w 1490992"/>
              <a:gd name="connsiteY2" fmla="*/ 92077 h 368402"/>
              <a:gd name="connsiteX3" fmla="*/ 161240 w 1490992"/>
              <a:gd name="connsiteY3" fmla="*/ 73027 h 368402"/>
              <a:gd name="connsiteX4" fmla="*/ 208865 w 1490992"/>
              <a:gd name="connsiteY4" fmla="*/ 104777 h 368402"/>
              <a:gd name="connsiteX5" fmla="*/ 310465 w 1490992"/>
              <a:gd name="connsiteY5" fmla="*/ 79377 h 368402"/>
              <a:gd name="connsiteX6" fmla="*/ 367615 w 1490992"/>
              <a:gd name="connsiteY6" fmla="*/ 85727 h 368402"/>
              <a:gd name="connsiteX7" fmla="*/ 456515 w 1490992"/>
              <a:gd name="connsiteY7" fmla="*/ 114302 h 368402"/>
              <a:gd name="connsiteX8" fmla="*/ 396190 w 1490992"/>
              <a:gd name="connsiteY8" fmla="*/ 50802 h 368402"/>
              <a:gd name="connsiteX9" fmla="*/ 491440 w 1490992"/>
              <a:gd name="connsiteY9" fmla="*/ 114302 h 368402"/>
              <a:gd name="connsiteX10" fmla="*/ 564465 w 1490992"/>
              <a:gd name="connsiteY10" fmla="*/ 117477 h 368402"/>
              <a:gd name="connsiteX11" fmla="*/ 681940 w 1490992"/>
              <a:gd name="connsiteY11" fmla="*/ 85727 h 368402"/>
              <a:gd name="connsiteX12" fmla="*/ 624790 w 1490992"/>
              <a:gd name="connsiteY12" fmla="*/ 19052 h 368402"/>
              <a:gd name="connsiteX13" fmla="*/ 656540 w 1490992"/>
              <a:gd name="connsiteY13" fmla="*/ 50802 h 368402"/>
              <a:gd name="connsiteX14" fmla="*/ 789890 w 1490992"/>
              <a:gd name="connsiteY14" fmla="*/ 66677 h 368402"/>
              <a:gd name="connsiteX15" fmla="*/ 751790 w 1490992"/>
              <a:gd name="connsiteY15" fmla="*/ 44452 h 368402"/>
              <a:gd name="connsiteX16" fmla="*/ 958165 w 1490992"/>
              <a:gd name="connsiteY16" fmla="*/ 88902 h 368402"/>
              <a:gd name="connsiteX17" fmla="*/ 1101040 w 1490992"/>
              <a:gd name="connsiteY17" fmla="*/ 146052 h 368402"/>
              <a:gd name="connsiteX18" fmla="*/ 1091515 w 1490992"/>
              <a:gd name="connsiteY18" fmla="*/ 117477 h 368402"/>
              <a:gd name="connsiteX19" fmla="*/ 1310590 w 1490992"/>
              <a:gd name="connsiteY19" fmla="*/ 196852 h 368402"/>
              <a:gd name="connsiteX20" fmla="*/ 1278840 w 1490992"/>
              <a:gd name="connsiteY20" fmla="*/ 161927 h 368402"/>
              <a:gd name="connsiteX21" fmla="*/ 1485215 w 1490992"/>
              <a:gd name="connsiteY21" fmla="*/ 327027 h 368402"/>
              <a:gd name="connsiteX22" fmla="*/ 1434415 w 1490992"/>
              <a:gd name="connsiteY22" fmla="*/ 225427 h 368402"/>
              <a:gd name="connsiteX23" fmla="*/ 1440765 w 1490992"/>
              <a:gd name="connsiteY23" fmla="*/ 368302 h 368402"/>
              <a:gd name="connsiteX24" fmla="*/ 1443940 w 1490992"/>
              <a:gd name="connsiteY24" fmla="*/ 247652 h 368402"/>
              <a:gd name="connsiteX25" fmla="*/ 1383615 w 1490992"/>
              <a:gd name="connsiteY25" fmla="*/ 222252 h 368402"/>
              <a:gd name="connsiteX26" fmla="*/ 1402665 w 1490992"/>
              <a:gd name="connsiteY26" fmla="*/ 257177 h 368402"/>
              <a:gd name="connsiteX27" fmla="*/ 1228040 w 1490992"/>
              <a:gd name="connsiteY27" fmla="*/ 158752 h 368402"/>
              <a:gd name="connsiteX28" fmla="*/ 942290 w 1490992"/>
              <a:gd name="connsiteY28" fmla="*/ 82552 h 368402"/>
              <a:gd name="connsiteX29" fmla="*/ 713690 w 1490992"/>
              <a:gd name="connsiteY29" fmla="*/ 34927 h 368402"/>
              <a:gd name="connsiteX30" fmla="*/ 675590 w 1490992"/>
              <a:gd name="connsiteY30" fmla="*/ 66677 h 368402"/>
              <a:gd name="connsiteX31" fmla="*/ 596215 w 1490992"/>
              <a:gd name="connsiteY31" fmla="*/ 85727 h 368402"/>
              <a:gd name="connsiteX32" fmla="*/ 643840 w 1490992"/>
              <a:gd name="connsiteY32" fmla="*/ 88902 h 368402"/>
              <a:gd name="connsiteX33" fmla="*/ 478740 w 1490992"/>
              <a:gd name="connsiteY33" fmla="*/ 92077 h 368402"/>
              <a:gd name="connsiteX34" fmla="*/ 316815 w 1490992"/>
              <a:gd name="connsiteY34" fmla="*/ 2 h 368402"/>
              <a:gd name="connsiteX35" fmla="*/ 412065 w 1490992"/>
              <a:gd name="connsiteY35" fmla="*/ 88902 h 368402"/>
              <a:gd name="connsiteX36" fmla="*/ 345390 w 1490992"/>
              <a:gd name="connsiteY36" fmla="*/ 66677 h 368402"/>
              <a:gd name="connsiteX37" fmla="*/ 231090 w 1490992"/>
              <a:gd name="connsiteY37" fmla="*/ 123827 h 368402"/>
              <a:gd name="connsiteX38" fmla="*/ 262840 w 1490992"/>
              <a:gd name="connsiteY38" fmla="*/ 85727 h 368402"/>
              <a:gd name="connsiteX39" fmla="*/ 212040 w 1490992"/>
              <a:gd name="connsiteY39" fmla="*/ 88902 h 368402"/>
              <a:gd name="connsiteX40" fmla="*/ 148540 w 1490992"/>
              <a:gd name="connsiteY40" fmla="*/ 104777 h 368402"/>
              <a:gd name="connsiteX41" fmla="*/ 148540 w 1490992"/>
              <a:gd name="connsiteY41" fmla="*/ 69852 h 368402"/>
              <a:gd name="connsiteX42" fmla="*/ 2490 w 1490992"/>
              <a:gd name="connsiteY42" fmla="*/ 85727 h 368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490992" h="368402">
                <a:moveTo>
                  <a:pt x="2490" y="85727"/>
                </a:moveTo>
                <a:cubicBezTo>
                  <a:pt x="-11797" y="81494"/>
                  <a:pt x="39003" y="43394"/>
                  <a:pt x="62815" y="44452"/>
                </a:cubicBezTo>
                <a:cubicBezTo>
                  <a:pt x="86627" y="45510"/>
                  <a:pt x="128961" y="87314"/>
                  <a:pt x="145365" y="92077"/>
                </a:cubicBezTo>
                <a:cubicBezTo>
                  <a:pt x="161769" y="96840"/>
                  <a:pt x="150657" y="70910"/>
                  <a:pt x="161240" y="73027"/>
                </a:cubicBezTo>
                <a:cubicBezTo>
                  <a:pt x="171823" y="75144"/>
                  <a:pt x="183994" y="103719"/>
                  <a:pt x="208865" y="104777"/>
                </a:cubicBezTo>
                <a:cubicBezTo>
                  <a:pt x="233736" y="105835"/>
                  <a:pt x="284007" y="82552"/>
                  <a:pt x="310465" y="79377"/>
                </a:cubicBezTo>
                <a:cubicBezTo>
                  <a:pt x="336923" y="76202"/>
                  <a:pt x="343273" y="79906"/>
                  <a:pt x="367615" y="85727"/>
                </a:cubicBezTo>
                <a:cubicBezTo>
                  <a:pt x="391957" y="91548"/>
                  <a:pt x="451753" y="120123"/>
                  <a:pt x="456515" y="114302"/>
                </a:cubicBezTo>
                <a:cubicBezTo>
                  <a:pt x="461277" y="108481"/>
                  <a:pt x="390369" y="50802"/>
                  <a:pt x="396190" y="50802"/>
                </a:cubicBezTo>
                <a:cubicBezTo>
                  <a:pt x="402011" y="50802"/>
                  <a:pt x="463394" y="103190"/>
                  <a:pt x="491440" y="114302"/>
                </a:cubicBezTo>
                <a:cubicBezTo>
                  <a:pt x="519486" y="125415"/>
                  <a:pt x="532715" y="122239"/>
                  <a:pt x="564465" y="117477"/>
                </a:cubicBezTo>
                <a:cubicBezTo>
                  <a:pt x="596215" y="112715"/>
                  <a:pt x="671886" y="102131"/>
                  <a:pt x="681940" y="85727"/>
                </a:cubicBezTo>
                <a:cubicBezTo>
                  <a:pt x="691994" y="69323"/>
                  <a:pt x="629023" y="24873"/>
                  <a:pt x="624790" y="19052"/>
                </a:cubicBezTo>
                <a:cubicBezTo>
                  <a:pt x="620557" y="13231"/>
                  <a:pt x="629024" y="42865"/>
                  <a:pt x="656540" y="50802"/>
                </a:cubicBezTo>
                <a:cubicBezTo>
                  <a:pt x="684056" y="58739"/>
                  <a:pt x="774015" y="67735"/>
                  <a:pt x="789890" y="66677"/>
                </a:cubicBezTo>
                <a:cubicBezTo>
                  <a:pt x="805765" y="65619"/>
                  <a:pt x="723744" y="40748"/>
                  <a:pt x="751790" y="44452"/>
                </a:cubicBezTo>
                <a:cubicBezTo>
                  <a:pt x="779836" y="48156"/>
                  <a:pt x="899957" y="71969"/>
                  <a:pt x="958165" y="88902"/>
                </a:cubicBezTo>
                <a:cubicBezTo>
                  <a:pt x="1016373" y="105835"/>
                  <a:pt x="1078815" y="141290"/>
                  <a:pt x="1101040" y="146052"/>
                </a:cubicBezTo>
                <a:cubicBezTo>
                  <a:pt x="1123265" y="150815"/>
                  <a:pt x="1056590" y="109010"/>
                  <a:pt x="1091515" y="117477"/>
                </a:cubicBezTo>
                <a:cubicBezTo>
                  <a:pt x="1126440" y="125944"/>
                  <a:pt x="1279369" y="189444"/>
                  <a:pt x="1310590" y="196852"/>
                </a:cubicBezTo>
                <a:cubicBezTo>
                  <a:pt x="1341811" y="204260"/>
                  <a:pt x="1249736" y="140231"/>
                  <a:pt x="1278840" y="161927"/>
                </a:cubicBezTo>
                <a:cubicBezTo>
                  <a:pt x="1307944" y="183623"/>
                  <a:pt x="1459286" y="316444"/>
                  <a:pt x="1485215" y="327027"/>
                </a:cubicBezTo>
                <a:cubicBezTo>
                  <a:pt x="1511144" y="337610"/>
                  <a:pt x="1441823" y="218548"/>
                  <a:pt x="1434415" y="225427"/>
                </a:cubicBezTo>
                <a:cubicBezTo>
                  <a:pt x="1427007" y="232306"/>
                  <a:pt x="1439178" y="364598"/>
                  <a:pt x="1440765" y="368302"/>
                </a:cubicBezTo>
                <a:cubicBezTo>
                  <a:pt x="1442352" y="372006"/>
                  <a:pt x="1453465" y="271994"/>
                  <a:pt x="1443940" y="247652"/>
                </a:cubicBezTo>
                <a:cubicBezTo>
                  <a:pt x="1434415" y="223310"/>
                  <a:pt x="1390494" y="220665"/>
                  <a:pt x="1383615" y="222252"/>
                </a:cubicBezTo>
                <a:cubicBezTo>
                  <a:pt x="1376736" y="223839"/>
                  <a:pt x="1428594" y="267760"/>
                  <a:pt x="1402665" y="257177"/>
                </a:cubicBezTo>
                <a:cubicBezTo>
                  <a:pt x="1376736" y="246594"/>
                  <a:pt x="1304769" y="187856"/>
                  <a:pt x="1228040" y="158752"/>
                </a:cubicBezTo>
                <a:cubicBezTo>
                  <a:pt x="1151311" y="129648"/>
                  <a:pt x="1028015" y="103189"/>
                  <a:pt x="942290" y="82552"/>
                </a:cubicBezTo>
                <a:cubicBezTo>
                  <a:pt x="856565" y="61915"/>
                  <a:pt x="758140" y="37573"/>
                  <a:pt x="713690" y="34927"/>
                </a:cubicBezTo>
                <a:cubicBezTo>
                  <a:pt x="669240" y="32281"/>
                  <a:pt x="695169" y="58210"/>
                  <a:pt x="675590" y="66677"/>
                </a:cubicBezTo>
                <a:cubicBezTo>
                  <a:pt x="656011" y="75144"/>
                  <a:pt x="601507" y="82023"/>
                  <a:pt x="596215" y="85727"/>
                </a:cubicBezTo>
                <a:cubicBezTo>
                  <a:pt x="590923" y="89431"/>
                  <a:pt x="663419" y="87844"/>
                  <a:pt x="643840" y="88902"/>
                </a:cubicBezTo>
                <a:cubicBezTo>
                  <a:pt x="624261" y="89960"/>
                  <a:pt x="533244" y="106894"/>
                  <a:pt x="478740" y="92077"/>
                </a:cubicBezTo>
                <a:cubicBezTo>
                  <a:pt x="424236" y="77260"/>
                  <a:pt x="327927" y="531"/>
                  <a:pt x="316815" y="2"/>
                </a:cubicBezTo>
                <a:cubicBezTo>
                  <a:pt x="305703" y="-527"/>
                  <a:pt x="407303" y="77790"/>
                  <a:pt x="412065" y="88902"/>
                </a:cubicBezTo>
                <a:cubicBezTo>
                  <a:pt x="416827" y="100014"/>
                  <a:pt x="375553" y="60856"/>
                  <a:pt x="345390" y="66677"/>
                </a:cubicBezTo>
                <a:cubicBezTo>
                  <a:pt x="315227" y="72498"/>
                  <a:pt x="244848" y="120652"/>
                  <a:pt x="231090" y="123827"/>
                </a:cubicBezTo>
                <a:cubicBezTo>
                  <a:pt x="217332" y="127002"/>
                  <a:pt x="266015" y="91548"/>
                  <a:pt x="262840" y="85727"/>
                </a:cubicBezTo>
                <a:cubicBezTo>
                  <a:pt x="259665" y="79906"/>
                  <a:pt x="231090" y="85727"/>
                  <a:pt x="212040" y="88902"/>
                </a:cubicBezTo>
                <a:cubicBezTo>
                  <a:pt x="192990" y="92077"/>
                  <a:pt x="159123" y="107952"/>
                  <a:pt x="148540" y="104777"/>
                </a:cubicBezTo>
                <a:cubicBezTo>
                  <a:pt x="137957" y="101602"/>
                  <a:pt x="166532" y="75673"/>
                  <a:pt x="148540" y="69852"/>
                </a:cubicBezTo>
                <a:cubicBezTo>
                  <a:pt x="130548" y="64031"/>
                  <a:pt x="16777" y="89960"/>
                  <a:pt x="2490" y="857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DD2138FC-1863-7BCF-AB13-6139441D623C}"/>
              </a:ext>
            </a:extLst>
          </p:cNvPr>
          <p:cNvSpPr/>
          <p:nvPr/>
        </p:nvSpPr>
        <p:spPr>
          <a:xfrm>
            <a:off x="3955971" y="1153489"/>
            <a:ext cx="1150887" cy="251826"/>
          </a:xfrm>
          <a:custGeom>
            <a:avLst/>
            <a:gdLst>
              <a:gd name="connsiteX0" fmla="*/ 1140606 w 1150887"/>
              <a:gd name="connsiteY0" fmla="*/ 59294 h 251826"/>
              <a:gd name="connsiteX1" fmla="*/ 1005852 w 1150887"/>
              <a:gd name="connsiteY1" fmla="*/ 35231 h 251826"/>
              <a:gd name="connsiteX2" fmla="*/ 765221 w 1150887"/>
              <a:gd name="connsiteY2" fmla="*/ 1543 h 251826"/>
              <a:gd name="connsiteX3" fmla="*/ 856661 w 1150887"/>
              <a:gd name="connsiteY3" fmla="*/ 11168 h 251826"/>
              <a:gd name="connsiteX4" fmla="*/ 418711 w 1150887"/>
              <a:gd name="connsiteY4" fmla="*/ 59294 h 251826"/>
              <a:gd name="connsiteX5" fmla="*/ 495713 w 1150887"/>
              <a:gd name="connsiteY5" fmla="*/ 64107 h 251826"/>
              <a:gd name="connsiteX6" fmla="*/ 12 w 1150887"/>
              <a:gd name="connsiteY6" fmla="*/ 251799 h 251826"/>
              <a:gd name="connsiteX7" fmla="*/ 481275 w 1150887"/>
              <a:gd name="connsiteY7" fmla="*/ 49669 h 251826"/>
              <a:gd name="connsiteX8" fmla="*/ 745970 w 1150887"/>
              <a:gd name="connsiteY8" fmla="*/ 59294 h 251826"/>
              <a:gd name="connsiteX9" fmla="*/ 731532 w 1150887"/>
              <a:gd name="connsiteY9" fmla="*/ 15980 h 251826"/>
              <a:gd name="connsiteX10" fmla="*/ 1140606 w 1150887"/>
              <a:gd name="connsiteY10" fmla="*/ 59294 h 25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0887" h="251826">
                <a:moveTo>
                  <a:pt x="1140606" y="59294"/>
                </a:moveTo>
                <a:cubicBezTo>
                  <a:pt x="1186326" y="62503"/>
                  <a:pt x="1068416" y="44856"/>
                  <a:pt x="1005852" y="35231"/>
                </a:cubicBezTo>
                <a:cubicBezTo>
                  <a:pt x="943288" y="25606"/>
                  <a:pt x="790086" y="5553"/>
                  <a:pt x="765221" y="1543"/>
                </a:cubicBezTo>
                <a:cubicBezTo>
                  <a:pt x="740356" y="-2467"/>
                  <a:pt x="914413" y="1543"/>
                  <a:pt x="856661" y="11168"/>
                </a:cubicBezTo>
                <a:cubicBezTo>
                  <a:pt x="798909" y="20793"/>
                  <a:pt x="478869" y="50471"/>
                  <a:pt x="418711" y="59294"/>
                </a:cubicBezTo>
                <a:cubicBezTo>
                  <a:pt x="358553" y="68117"/>
                  <a:pt x="565496" y="32023"/>
                  <a:pt x="495713" y="64107"/>
                </a:cubicBezTo>
                <a:cubicBezTo>
                  <a:pt x="425930" y="96191"/>
                  <a:pt x="2418" y="254205"/>
                  <a:pt x="12" y="251799"/>
                </a:cubicBezTo>
                <a:cubicBezTo>
                  <a:pt x="-2394" y="249393"/>
                  <a:pt x="356949" y="81753"/>
                  <a:pt x="481275" y="49669"/>
                </a:cubicBezTo>
                <a:cubicBezTo>
                  <a:pt x="605601" y="17585"/>
                  <a:pt x="704261" y="64909"/>
                  <a:pt x="745970" y="59294"/>
                </a:cubicBezTo>
                <a:cubicBezTo>
                  <a:pt x="787679" y="53679"/>
                  <a:pt x="667364" y="15980"/>
                  <a:pt x="731532" y="15980"/>
                </a:cubicBezTo>
                <a:cubicBezTo>
                  <a:pt x="795700" y="15980"/>
                  <a:pt x="1094886" y="56085"/>
                  <a:pt x="1140606" y="59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BF475FF5-156D-FA50-DAED-5295822567F4}"/>
              </a:ext>
            </a:extLst>
          </p:cNvPr>
          <p:cNvSpPr/>
          <p:nvPr/>
        </p:nvSpPr>
        <p:spPr>
          <a:xfrm>
            <a:off x="3489156" y="1344490"/>
            <a:ext cx="613033" cy="758640"/>
          </a:xfrm>
          <a:custGeom>
            <a:avLst/>
            <a:gdLst>
              <a:gd name="connsiteX0" fmla="*/ 611206 w 613033"/>
              <a:gd name="connsiteY0" fmla="*/ 3047 h 758640"/>
              <a:gd name="connsiteX1" fmla="*/ 269509 w 613033"/>
              <a:gd name="connsiteY1" fmla="*/ 315868 h 758640"/>
              <a:gd name="connsiteX2" fmla="*/ 317636 w 613033"/>
              <a:gd name="connsiteY2" fmla="*/ 272554 h 758640"/>
              <a:gd name="connsiteX3" fmla="*/ 2 w 613033"/>
              <a:gd name="connsiteY3" fmla="*/ 758630 h 758640"/>
              <a:gd name="connsiteX4" fmla="*/ 312823 w 613033"/>
              <a:gd name="connsiteY4" fmla="*/ 258116 h 758640"/>
              <a:gd name="connsiteX5" fmla="*/ 471640 w 613033"/>
              <a:gd name="connsiteY5" fmla="*/ 99299 h 758640"/>
              <a:gd name="connsiteX6" fmla="*/ 409076 w 613033"/>
              <a:gd name="connsiteY6" fmla="*/ 152238 h 758640"/>
              <a:gd name="connsiteX7" fmla="*/ 611206 w 613033"/>
              <a:gd name="connsiteY7" fmla="*/ 3047 h 75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033" h="758640">
                <a:moveTo>
                  <a:pt x="611206" y="3047"/>
                </a:moveTo>
                <a:cubicBezTo>
                  <a:pt x="587945" y="30319"/>
                  <a:pt x="318437" y="270950"/>
                  <a:pt x="269509" y="315868"/>
                </a:cubicBezTo>
                <a:cubicBezTo>
                  <a:pt x="220581" y="360786"/>
                  <a:pt x="362554" y="198760"/>
                  <a:pt x="317636" y="272554"/>
                </a:cubicBezTo>
                <a:cubicBezTo>
                  <a:pt x="272718" y="346348"/>
                  <a:pt x="804" y="761036"/>
                  <a:pt x="2" y="758630"/>
                </a:cubicBezTo>
                <a:cubicBezTo>
                  <a:pt x="-800" y="756224"/>
                  <a:pt x="234217" y="368005"/>
                  <a:pt x="312823" y="258116"/>
                </a:cubicBezTo>
                <a:cubicBezTo>
                  <a:pt x="391429" y="148228"/>
                  <a:pt x="455598" y="116945"/>
                  <a:pt x="471640" y="99299"/>
                </a:cubicBezTo>
                <a:cubicBezTo>
                  <a:pt x="487682" y="81653"/>
                  <a:pt x="389826" y="164269"/>
                  <a:pt x="409076" y="152238"/>
                </a:cubicBezTo>
                <a:cubicBezTo>
                  <a:pt x="428326" y="140207"/>
                  <a:pt x="634467" y="-24225"/>
                  <a:pt x="611206" y="30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94275F0D-FCC1-294F-F8F9-CFA3D1C79F61}"/>
              </a:ext>
            </a:extLst>
          </p:cNvPr>
          <p:cNvSpPr/>
          <p:nvPr/>
        </p:nvSpPr>
        <p:spPr>
          <a:xfrm>
            <a:off x="3195541" y="2092124"/>
            <a:ext cx="303898" cy="1119790"/>
          </a:xfrm>
          <a:custGeom>
            <a:avLst/>
            <a:gdLst>
              <a:gd name="connsiteX0" fmla="*/ 303242 w 303898"/>
              <a:gd name="connsiteY0" fmla="*/ 1371 h 1119790"/>
              <a:gd name="connsiteX1" fmla="*/ 120362 w 303898"/>
              <a:gd name="connsiteY1" fmla="*/ 540385 h 1119790"/>
              <a:gd name="connsiteX2" fmla="*/ 24110 w 303898"/>
              <a:gd name="connsiteY2" fmla="*/ 829143 h 1119790"/>
              <a:gd name="connsiteX3" fmla="*/ 72236 w 303898"/>
              <a:gd name="connsiteY3" fmla="*/ 728078 h 1119790"/>
              <a:gd name="connsiteX4" fmla="*/ 33735 w 303898"/>
              <a:gd name="connsiteY4" fmla="*/ 877270 h 1119790"/>
              <a:gd name="connsiteX5" fmla="*/ 46 w 303898"/>
              <a:gd name="connsiteY5" fmla="*/ 1117901 h 1119790"/>
              <a:gd name="connsiteX6" fmla="*/ 28922 w 303898"/>
              <a:gd name="connsiteY6" fmla="*/ 968710 h 1119790"/>
              <a:gd name="connsiteX7" fmla="*/ 120362 w 303898"/>
              <a:gd name="connsiteY7" fmla="*/ 607762 h 1119790"/>
              <a:gd name="connsiteX8" fmla="*/ 86674 w 303898"/>
              <a:gd name="connsiteY8" fmla="*/ 670327 h 1119790"/>
              <a:gd name="connsiteX9" fmla="*/ 226240 w 303898"/>
              <a:gd name="connsiteY9" fmla="*/ 266065 h 1119790"/>
              <a:gd name="connsiteX10" fmla="*/ 182926 w 303898"/>
              <a:gd name="connsiteY10" fmla="*/ 381569 h 1119790"/>
              <a:gd name="connsiteX11" fmla="*/ 303242 w 303898"/>
              <a:gd name="connsiteY11" fmla="*/ 1371 h 111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3898" h="1119790">
                <a:moveTo>
                  <a:pt x="303242" y="1371"/>
                </a:moveTo>
                <a:cubicBezTo>
                  <a:pt x="292815" y="27840"/>
                  <a:pt x="166884" y="402423"/>
                  <a:pt x="120362" y="540385"/>
                </a:cubicBezTo>
                <a:cubicBezTo>
                  <a:pt x="73840" y="678347"/>
                  <a:pt x="32131" y="797861"/>
                  <a:pt x="24110" y="829143"/>
                </a:cubicBezTo>
                <a:cubicBezTo>
                  <a:pt x="16089" y="860425"/>
                  <a:pt x="70632" y="720057"/>
                  <a:pt x="72236" y="728078"/>
                </a:cubicBezTo>
                <a:cubicBezTo>
                  <a:pt x="73840" y="736099"/>
                  <a:pt x="45767" y="812300"/>
                  <a:pt x="33735" y="877270"/>
                </a:cubicBezTo>
                <a:cubicBezTo>
                  <a:pt x="21703" y="942240"/>
                  <a:pt x="848" y="1102661"/>
                  <a:pt x="46" y="1117901"/>
                </a:cubicBezTo>
                <a:cubicBezTo>
                  <a:pt x="-756" y="1133141"/>
                  <a:pt x="8869" y="1053733"/>
                  <a:pt x="28922" y="968710"/>
                </a:cubicBezTo>
                <a:cubicBezTo>
                  <a:pt x="48975" y="883687"/>
                  <a:pt x="110737" y="657492"/>
                  <a:pt x="120362" y="607762"/>
                </a:cubicBezTo>
                <a:cubicBezTo>
                  <a:pt x="129987" y="558032"/>
                  <a:pt x="69028" y="727276"/>
                  <a:pt x="86674" y="670327"/>
                </a:cubicBezTo>
                <a:cubicBezTo>
                  <a:pt x="104320" y="613378"/>
                  <a:pt x="210198" y="314191"/>
                  <a:pt x="226240" y="266065"/>
                </a:cubicBezTo>
                <a:cubicBezTo>
                  <a:pt x="242282" y="217939"/>
                  <a:pt x="169290" y="423278"/>
                  <a:pt x="182926" y="381569"/>
                </a:cubicBezTo>
                <a:cubicBezTo>
                  <a:pt x="196562" y="339860"/>
                  <a:pt x="313669" y="-25098"/>
                  <a:pt x="303242" y="1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4BEB8193-0C56-DF06-7C15-EA0C79259835}"/>
              </a:ext>
            </a:extLst>
          </p:cNvPr>
          <p:cNvSpPr/>
          <p:nvPr/>
        </p:nvSpPr>
        <p:spPr>
          <a:xfrm>
            <a:off x="3517299" y="2549841"/>
            <a:ext cx="202865" cy="1124291"/>
          </a:xfrm>
          <a:custGeom>
            <a:avLst/>
            <a:gdLst>
              <a:gd name="connsiteX0" fmla="*/ 202865 w 202865"/>
              <a:gd name="connsiteY0" fmla="*/ 854 h 1124291"/>
              <a:gd name="connsiteX1" fmla="*/ 101800 w 202865"/>
              <a:gd name="connsiteY1" fmla="*/ 433991 h 1124291"/>
              <a:gd name="connsiteX2" fmla="*/ 130676 w 202865"/>
              <a:gd name="connsiteY2" fmla="*/ 212610 h 1124291"/>
              <a:gd name="connsiteX3" fmla="*/ 44048 w 202865"/>
              <a:gd name="connsiteY3" fmla="*/ 684247 h 1124291"/>
              <a:gd name="connsiteX4" fmla="*/ 77737 w 202865"/>
              <a:gd name="connsiteY4" fmla="*/ 539868 h 1124291"/>
              <a:gd name="connsiteX5" fmla="*/ 53674 w 202865"/>
              <a:gd name="connsiteY5" fmla="*/ 823814 h 1124291"/>
              <a:gd name="connsiteX6" fmla="*/ 735 w 202865"/>
              <a:gd name="connsiteY6" fmla="*/ 1117384 h 1124291"/>
              <a:gd name="connsiteX7" fmla="*/ 24798 w 202865"/>
              <a:gd name="connsiteY7" fmla="*/ 977818 h 1124291"/>
              <a:gd name="connsiteX8" fmla="*/ 53674 w 202865"/>
              <a:gd name="connsiteY8" fmla="*/ 400302 h 1124291"/>
              <a:gd name="connsiteX9" fmla="*/ 58486 w 202865"/>
              <a:gd name="connsiteY9" fmla="*/ 510993 h 1124291"/>
              <a:gd name="connsiteX10" fmla="*/ 125863 w 202865"/>
              <a:gd name="connsiteY10" fmla="*/ 178921 h 1124291"/>
              <a:gd name="connsiteX11" fmla="*/ 101800 w 202865"/>
              <a:gd name="connsiteY11" fmla="*/ 318487 h 1124291"/>
              <a:gd name="connsiteX12" fmla="*/ 202865 w 202865"/>
              <a:gd name="connsiteY12" fmla="*/ 854 h 112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2865" h="1124291">
                <a:moveTo>
                  <a:pt x="202865" y="854"/>
                </a:moveTo>
                <a:cubicBezTo>
                  <a:pt x="202865" y="20105"/>
                  <a:pt x="113831" y="398698"/>
                  <a:pt x="101800" y="433991"/>
                </a:cubicBezTo>
                <a:cubicBezTo>
                  <a:pt x="89769" y="469284"/>
                  <a:pt x="140301" y="170901"/>
                  <a:pt x="130676" y="212610"/>
                </a:cubicBezTo>
                <a:cubicBezTo>
                  <a:pt x="121051" y="254319"/>
                  <a:pt x="52871" y="629704"/>
                  <a:pt x="44048" y="684247"/>
                </a:cubicBezTo>
                <a:cubicBezTo>
                  <a:pt x="35225" y="738790"/>
                  <a:pt x="76133" y="516607"/>
                  <a:pt x="77737" y="539868"/>
                </a:cubicBezTo>
                <a:cubicBezTo>
                  <a:pt x="79341" y="563129"/>
                  <a:pt x="66508" y="727561"/>
                  <a:pt x="53674" y="823814"/>
                </a:cubicBezTo>
                <a:cubicBezTo>
                  <a:pt x="40840" y="920067"/>
                  <a:pt x="5548" y="1091717"/>
                  <a:pt x="735" y="1117384"/>
                </a:cubicBezTo>
                <a:cubicBezTo>
                  <a:pt x="-4078" y="1143051"/>
                  <a:pt x="15975" y="1097332"/>
                  <a:pt x="24798" y="977818"/>
                </a:cubicBezTo>
                <a:cubicBezTo>
                  <a:pt x="33621" y="858304"/>
                  <a:pt x="48059" y="478106"/>
                  <a:pt x="53674" y="400302"/>
                </a:cubicBezTo>
                <a:cubicBezTo>
                  <a:pt x="59289" y="322498"/>
                  <a:pt x="46454" y="547890"/>
                  <a:pt x="58486" y="510993"/>
                </a:cubicBezTo>
                <a:cubicBezTo>
                  <a:pt x="70517" y="474096"/>
                  <a:pt x="118644" y="211005"/>
                  <a:pt x="125863" y="178921"/>
                </a:cubicBezTo>
                <a:cubicBezTo>
                  <a:pt x="133082" y="146837"/>
                  <a:pt x="89768" y="343352"/>
                  <a:pt x="101800" y="318487"/>
                </a:cubicBezTo>
                <a:cubicBezTo>
                  <a:pt x="113832" y="293622"/>
                  <a:pt x="202865" y="-18397"/>
                  <a:pt x="202865" y="8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91D097B5-9539-E3ED-C185-8C0EF9A815E0}"/>
              </a:ext>
            </a:extLst>
          </p:cNvPr>
          <p:cNvSpPr/>
          <p:nvPr/>
        </p:nvSpPr>
        <p:spPr>
          <a:xfrm>
            <a:off x="3062615" y="3212419"/>
            <a:ext cx="135489" cy="908988"/>
          </a:xfrm>
          <a:custGeom>
            <a:avLst/>
            <a:gdLst>
              <a:gd name="connsiteX0" fmla="*/ 132972 w 135489"/>
              <a:gd name="connsiteY0" fmla="*/ 7232 h 908988"/>
              <a:gd name="connsiteX1" fmla="*/ 3031 w 135489"/>
              <a:gd name="connsiteY1" fmla="*/ 883130 h 908988"/>
              <a:gd name="connsiteX2" fmla="*/ 46345 w 135489"/>
              <a:gd name="connsiteY2" fmla="*/ 642499 h 908988"/>
              <a:gd name="connsiteX3" fmla="*/ 104097 w 135489"/>
              <a:gd name="connsiteY3" fmla="*/ 286364 h 908988"/>
              <a:gd name="connsiteX4" fmla="*/ 89659 w 135489"/>
              <a:gd name="connsiteY4" fmla="*/ 454806 h 908988"/>
              <a:gd name="connsiteX5" fmla="*/ 132972 w 135489"/>
              <a:gd name="connsiteY5" fmla="*/ 7232 h 908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489" h="908988">
                <a:moveTo>
                  <a:pt x="132972" y="7232"/>
                </a:moveTo>
                <a:cubicBezTo>
                  <a:pt x="118534" y="78619"/>
                  <a:pt x="17469" y="777252"/>
                  <a:pt x="3031" y="883130"/>
                </a:cubicBezTo>
                <a:cubicBezTo>
                  <a:pt x="-11407" y="989008"/>
                  <a:pt x="29501" y="741960"/>
                  <a:pt x="46345" y="642499"/>
                </a:cubicBezTo>
                <a:cubicBezTo>
                  <a:pt x="63189" y="543038"/>
                  <a:pt x="96878" y="317646"/>
                  <a:pt x="104097" y="286364"/>
                </a:cubicBezTo>
                <a:cubicBezTo>
                  <a:pt x="111316" y="255082"/>
                  <a:pt x="84044" y="494109"/>
                  <a:pt x="89659" y="454806"/>
                </a:cubicBezTo>
                <a:cubicBezTo>
                  <a:pt x="95274" y="415503"/>
                  <a:pt x="147410" y="-64155"/>
                  <a:pt x="132972" y="7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AB56E343-777A-0E68-44FA-D522C64EE606}"/>
              </a:ext>
            </a:extLst>
          </p:cNvPr>
          <p:cNvSpPr/>
          <p:nvPr/>
        </p:nvSpPr>
        <p:spPr>
          <a:xfrm>
            <a:off x="3031958" y="3936733"/>
            <a:ext cx="131280" cy="1052765"/>
          </a:xfrm>
          <a:custGeom>
            <a:avLst/>
            <a:gdLst>
              <a:gd name="connsiteX0" fmla="*/ 105878 w 131280"/>
              <a:gd name="connsiteY0" fmla="*/ 0 h 1052765"/>
              <a:gd name="connsiteX1" fmla="*/ 19250 w 131280"/>
              <a:gd name="connsiteY1" fmla="*/ 553452 h 1052765"/>
              <a:gd name="connsiteX2" fmla="*/ 125128 w 131280"/>
              <a:gd name="connsiteY2" fmla="*/ 1029903 h 1052765"/>
              <a:gd name="connsiteX3" fmla="*/ 105878 w 131280"/>
              <a:gd name="connsiteY3" fmla="*/ 933650 h 1052765"/>
              <a:gd name="connsiteX4" fmla="*/ 0 w 131280"/>
              <a:gd name="connsiteY4" fmla="*/ 553452 h 1052765"/>
              <a:gd name="connsiteX5" fmla="*/ 105878 w 131280"/>
              <a:gd name="connsiteY5" fmla="*/ 0 h 1052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280" h="1052765">
                <a:moveTo>
                  <a:pt x="105878" y="0"/>
                </a:moveTo>
                <a:cubicBezTo>
                  <a:pt x="109086" y="0"/>
                  <a:pt x="16042" y="381802"/>
                  <a:pt x="19250" y="553452"/>
                </a:cubicBezTo>
                <a:cubicBezTo>
                  <a:pt x="22458" y="725102"/>
                  <a:pt x="110690" y="966537"/>
                  <a:pt x="125128" y="1029903"/>
                </a:cubicBezTo>
                <a:cubicBezTo>
                  <a:pt x="139566" y="1093269"/>
                  <a:pt x="126733" y="1013058"/>
                  <a:pt x="105878" y="933650"/>
                </a:cubicBezTo>
                <a:cubicBezTo>
                  <a:pt x="85023" y="854242"/>
                  <a:pt x="0" y="701841"/>
                  <a:pt x="0" y="553452"/>
                </a:cubicBezTo>
                <a:cubicBezTo>
                  <a:pt x="0" y="405063"/>
                  <a:pt x="102670" y="0"/>
                  <a:pt x="10587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57EE7FDF-91D7-8E82-D683-5168576B5AB6}"/>
              </a:ext>
            </a:extLst>
          </p:cNvPr>
          <p:cNvSpPr/>
          <p:nvPr/>
        </p:nvSpPr>
        <p:spPr>
          <a:xfrm>
            <a:off x="2876126" y="4633227"/>
            <a:ext cx="180241" cy="1264022"/>
          </a:xfrm>
          <a:custGeom>
            <a:avLst/>
            <a:gdLst>
              <a:gd name="connsiteX0" fmla="*/ 170270 w 180241"/>
              <a:gd name="connsiteY0" fmla="*/ 1337 h 1264022"/>
              <a:gd name="connsiteX1" fmla="*/ 117331 w 180241"/>
              <a:gd name="connsiteY1" fmla="*/ 477788 h 1264022"/>
              <a:gd name="connsiteX2" fmla="*/ 122143 w 180241"/>
              <a:gd name="connsiteY2" fmla="*/ 357472 h 1264022"/>
              <a:gd name="connsiteX3" fmla="*/ 165457 w 180241"/>
              <a:gd name="connsiteY3" fmla="*/ 261219 h 1264022"/>
              <a:gd name="connsiteX4" fmla="*/ 126956 w 180241"/>
              <a:gd name="connsiteY4" fmla="*/ 549977 h 1264022"/>
              <a:gd name="connsiteX5" fmla="*/ 6640 w 180241"/>
              <a:gd name="connsiteY5" fmla="*/ 1238184 h 1264022"/>
              <a:gd name="connsiteX6" fmla="*/ 25891 w 180241"/>
              <a:gd name="connsiteY6" fmla="*/ 1088992 h 1264022"/>
              <a:gd name="connsiteX7" fmla="*/ 112518 w 180241"/>
              <a:gd name="connsiteY7" fmla="*/ 809859 h 1264022"/>
              <a:gd name="connsiteX8" fmla="*/ 179895 w 180241"/>
              <a:gd name="connsiteY8" fmla="*/ 626979 h 1264022"/>
              <a:gd name="connsiteX9" fmla="*/ 83642 w 180241"/>
              <a:gd name="connsiteY9" fmla="*/ 838735 h 1264022"/>
              <a:gd name="connsiteX10" fmla="*/ 141394 w 180241"/>
              <a:gd name="connsiteY10" fmla="*/ 588478 h 1264022"/>
              <a:gd name="connsiteX11" fmla="*/ 155832 w 180241"/>
              <a:gd name="connsiteY11" fmla="*/ 448912 h 1264022"/>
              <a:gd name="connsiteX12" fmla="*/ 141394 w 180241"/>
              <a:gd name="connsiteY12" fmla="*/ 487413 h 1264022"/>
              <a:gd name="connsiteX13" fmla="*/ 160645 w 180241"/>
              <a:gd name="connsiteY13" fmla="*/ 179405 h 1264022"/>
              <a:gd name="connsiteX14" fmla="*/ 136581 w 180241"/>
              <a:gd name="connsiteY14" fmla="*/ 328596 h 1264022"/>
              <a:gd name="connsiteX15" fmla="*/ 170270 w 180241"/>
              <a:gd name="connsiteY15" fmla="*/ 1337 h 126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0241" h="1264022">
                <a:moveTo>
                  <a:pt x="170270" y="1337"/>
                </a:moveTo>
                <a:cubicBezTo>
                  <a:pt x="167062" y="26202"/>
                  <a:pt x="125352" y="418432"/>
                  <a:pt x="117331" y="477788"/>
                </a:cubicBezTo>
                <a:cubicBezTo>
                  <a:pt x="109310" y="537144"/>
                  <a:pt x="114122" y="393567"/>
                  <a:pt x="122143" y="357472"/>
                </a:cubicBezTo>
                <a:cubicBezTo>
                  <a:pt x="130164" y="321377"/>
                  <a:pt x="164655" y="229135"/>
                  <a:pt x="165457" y="261219"/>
                </a:cubicBezTo>
                <a:cubicBezTo>
                  <a:pt x="166259" y="293303"/>
                  <a:pt x="153425" y="387150"/>
                  <a:pt x="126956" y="549977"/>
                </a:cubicBezTo>
                <a:cubicBezTo>
                  <a:pt x="100487" y="712804"/>
                  <a:pt x="23484" y="1148348"/>
                  <a:pt x="6640" y="1238184"/>
                </a:cubicBezTo>
                <a:cubicBezTo>
                  <a:pt x="-10204" y="1328020"/>
                  <a:pt x="8245" y="1160380"/>
                  <a:pt x="25891" y="1088992"/>
                </a:cubicBezTo>
                <a:cubicBezTo>
                  <a:pt x="43537" y="1017605"/>
                  <a:pt x="86851" y="886861"/>
                  <a:pt x="112518" y="809859"/>
                </a:cubicBezTo>
                <a:cubicBezTo>
                  <a:pt x="138185" y="732857"/>
                  <a:pt x="184708" y="622166"/>
                  <a:pt x="179895" y="626979"/>
                </a:cubicBezTo>
                <a:cubicBezTo>
                  <a:pt x="175082" y="631792"/>
                  <a:pt x="90059" y="845152"/>
                  <a:pt x="83642" y="838735"/>
                </a:cubicBezTo>
                <a:cubicBezTo>
                  <a:pt x="77225" y="832318"/>
                  <a:pt x="129362" y="653448"/>
                  <a:pt x="141394" y="588478"/>
                </a:cubicBezTo>
                <a:cubicBezTo>
                  <a:pt x="153426" y="523508"/>
                  <a:pt x="155832" y="465756"/>
                  <a:pt x="155832" y="448912"/>
                </a:cubicBezTo>
                <a:cubicBezTo>
                  <a:pt x="155832" y="432068"/>
                  <a:pt x="140592" y="532331"/>
                  <a:pt x="141394" y="487413"/>
                </a:cubicBezTo>
                <a:cubicBezTo>
                  <a:pt x="142196" y="442495"/>
                  <a:pt x="161447" y="205874"/>
                  <a:pt x="160645" y="179405"/>
                </a:cubicBezTo>
                <a:cubicBezTo>
                  <a:pt x="159843" y="152936"/>
                  <a:pt x="130966" y="351055"/>
                  <a:pt x="136581" y="328596"/>
                </a:cubicBezTo>
                <a:cubicBezTo>
                  <a:pt x="142196" y="306137"/>
                  <a:pt x="173478" y="-23528"/>
                  <a:pt x="170270" y="1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E046EAEA-C64F-19C8-4A0B-B7EE81535EDC}"/>
              </a:ext>
            </a:extLst>
          </p:cNvPr>
          <p:cNvSpPr/>
          <p:nvPr/>
        </p:nvSpPr>
        <p:spPr>
          <a:xfrm>
            <a:off x="2636782" y="5716370"/>
            <a:ext cx="313686" cy="1018836"/>
          </a:xfrm>
          <a:custGeom>
            <a:avLst/>
            <a:gdLst>
              <a:gd name="connsiteX0" fmla="*/ 313361 w 313686"/>
              <a:gd name="connsiteY0" fmla="*/ 1036 h 1018836"/>
              <a:gd name="connsiteX1" fmla="*/ 116043 w 313686"/>
              <a:gd name="connsiteY1" fmla="*/ 448611 h 1018836"/>
              <a:gd name="connsiteX2" fmla="*/ 149732 w 313686"/>
              <a:gd name="connsiteY2" fmla="*/ 352358 h 1018836"/>
              <a:gd name="connsiteX3" fmla="*/ 236359 w 313686"/>
              <a:gd name="connsiteY3" fmla="*/ 236855 h 1018836"/>
              <a:gd name="connsiteX4" fmla="*/ 212296 w 313686"/>
              <a:gd name="connsiteY4" fmla="*/ 395672 h 1018836"/>
              <a:gd name="connsiteX5" fmla="*/ 159357 w 313686"/>
              <a:gd name="connsiteY5" fmla="*/ 530426 h 1018836"/>
              <a:gd name="connsiteX6" fmla="*/ 540 w 313686"/>
              <a:gd name="connsiteY6" fmla="*/ 852872 h 1018836"/>
              <a:gd name="connsiteX7" fmla="*/ 111231 w 313686"/>
              <a:gd name="connsiteY7" fmla="*/ 650742 h 1018836"/>
              <a:gd name="connsiteX8" fmla="*/ 212296 w 313686"/>
              <a:gd name="connsiteY8" fmla="*/ 491925 h 1018836"/>
              <a:gd name="connsiteX9" fmla="*/ 207483 w 313686"/>
              <a:gd name="connsiteY9" fmla="*/ 645929 h 1018836"/>
              <a:gd name="connsiteX10" fmla="*/ 39041 w 313686"/>
              <a:gd name="connsiteY10" fmla="*/ 1016502 h 1018836"/>
              <a:gd name="connsiteX11" fmla="*/ 140106 w 313686"/>
              <a:gd name="connsiteY11" fmla="*/ 795121 h 1018836"/>
              <a:gd name="connsiteX12" fmla="*/ 241172 w 313686"/>
              <a:gd name="connsiteY12" fmla="*/ 621866 h 1018836"/>
              <a:gd name="connsiteX13" fmla="*/ 207483 w 313686"/>
              <a:gd name="connsiteY13" fmla="*/ 477487 h 1018836"/>
              <a:gd name="connsiteX14" fmla="*/ 245984 w 313686"/>
              <a:gd name="connsiteY14" fmla="*/ 121352 h 1018836"/>
              <a:gd name="connsiteX15" fmla="*/ 164170 w 313686"/>
              <a:gd name="connsiteY15" fmla="*/ 318670 h 1018836"/>
              <a:gd name="connsiteX16" fmla="*/ 313361 w 313686"/>
              <a:gd name="connsiteY16" fmla="*/ 1036 h 101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3686" h="1018836">
                <a:moveTo>
                  <a:pt x="313361" y="1036"/>
                </a:moveTo>
                <a:cubicBezTo>
                  <a:pt x="305340" y="22693"/>
                  <a:pt x="143314" y="390057"/>
                  <a:pt x="116043" y="448611"/>
                </a:cubicBezTo>
                <a:cubicBezTo>
                  <a:pt x="88772" y="507165"/>
                  <a:pt x="129679" y="387651"/>
                  <a:pt x="149732" y="352358"/>
                </a:cubicBezTo>
                <a:cubicBezTo>
                  <a:pt x="169785" y="317065"/>
                  <a:pt x="225932" y="229636"/>
                  <a:pt x="236359" y="236855"/>
                </a:cubicBezTo>
                <a:cubicBezTo>
                  <a:pt x="246786" y="244074"/>
                  <a:pt x="225130" y="346743"/>
                  <a:pt x="212296" y="395672"/>
                </a:cubicBezTo>
                <a:cubicBezTo>
                  <a:pt x="199462" y="444601"/>
                  <a:pt x="194650" y="454226"/>
                  <a:pt x="159357" y="530426"/>
                </a:cubicBezTo>
                <a:cubicBezTo>
                  <a:pt x="124064" y="606626"/>
                  <a:pt x="8561" y="832819"/>
                  <a:pt x="540" y="852872"/>
                </a:cubicBezTo>
                <a:cubicBezTo>
                  <a:pt x="-7481" y="872925"/>
                  <a:pt x="75938" y="710900"/>
                  <a:pt x="111231" y="650742"/>
                </a:cubicBezTo>
                <a:cubicBezTo>
                  <a:pt x="146524" y="590584"/>
                  <a:pt x="196254" y="492727"/>
                  <a:pt x="212296" y="491925"/>
                </a:cubicBezTo>
                <a:cubicBezTo>
                  <a:pt x="228338" y="491123"/>
                  <a:pt x="236359" y="558500"/>
                  <a:pt x="207483" y="645929"/>
                </a:cubicBezTo>
                <a:cubicBezTo>
                  <a:pt x="178607" y="733358"/>
                  <a:pt x="50270" y="991637"/>
                  <a:pt x="39041" y="1016502"/>
                </a:cubicBezTo>
                <a:cubicBezTo>
                  <a:pt x="27811" y="1041367"/>
                  <a:pt x="106418" y="860894"/>
                  <a:pt x="140106" y="795121"/>
                </a:cubicBezTo>
                <a:cubicBezTo>
                  <a:pt x="173794" y="729348"/>
                  <a:pt x="229942" y="674805"/>
                  <a:pt x="241172" y="621866"/>
                </a:cubicBezTo>
                <a:cubicBezTo>
                  <a:pt x="252401" y="568927"/>
                  <a:pt x="206681" y="560906"/>
                  <a:pt x="207483" y="477487"/>
                </a:cubicBezTo>
                <a:cubicBezTo>
                  <a:pt x="208285" y="394068"/>
                  <a:pt x="253203" y="147821"/>
                  <a:pt x="245984" y="121352"/>
                </a:cubicBezTo>
                <a:cubicBezTo>
                  <a:pt x="238765" y="94883"/>
                  <a:pt x="149732" y="333108"/>
                  <a:pt x="164170" y="318670"/>
                </a:cubicBezTo>
                <a:cubicBezTo>
                  <a:pt x="178608" y="304232"/>
                  <a:pt x="321382" y="-20621"/>
                  <a:pt x="313361" y="1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3555F9BE-3FB6-08F7-4777-023F4BF87CC5}"/>
              </a:ext>
            </a:extLst>
          </p:cNvPr>
          <p:cNvSpPr/>
          <p:nvPr/>
        </p:nvSpPr>
        <p:spPr>
          <a:xfrm>
            <a:off x="5113789" y="1191373"/>
            <a:ext cx="1365447" cy="613438"/>
          </a:xfrm>
          <a:custGeom>
            <a:avLst/>
            <a:gdLst>
              <a:gd name="connsiteX0" fmla="*/ 1136 w 1365447"/>
              <a:gd name="connsiteY0" fmla="*/ 31002 h 613438"/>
              <a:gd name="connsiteX1" fmla="*/ 385311 w 1365447"/>
              <a:gd name="connsiteY1" fmla="*/ 2427 h 613438"/>
              <a:gd name="connsiteX2" fmla="*/ 696461 w 1365447"/>
              <a:gd name="connsiteY2" fmla="*/ 107202 h 613438"/>
              <a:gd name="connsiteX3" fmla="*/ 683761 w 1365447"/>
              <a:gd name="connsiteY3" fmla="*/ 81802 h 613438"/>
              <a:gd name="connsiteX4" fmla="*/ 1026661 w 1365447"/>
              <a:gd name="connsiteY4" fmla="*/ 253252 h 613438"/>
              <a:gd name="connsiteX5" fmla="*/ 1340986 w 1365447"/>
              <a:gd name="connsiteY5" fmla="*/ 589802 h 613438"/>
              <a:gd name="connsiteX6" fmla="*/ 1315586 w 1365447"/>
              <a:gd name="connsiteY6" fmla="*/ 554877 h 613438"/>
              <a:gd name="connsiteX7" fmla="*/ 1083811 w 1365447"/>
              <a:gd name="connsiteY7" fmla="*/ 310402 h 613438"/>
              <a:gd name="connsiteX8" fmla="*/ 947286 w 1365447"/>
              <a:gd name="connsiteY8" fmla="*/ 189752 h 613438"/>
              <a:gd name="connsiteX9" fmla="*/ 826636 w 1365447"/>
              <a:gd name="connsiteY9" fmla="*/ 135777 h 613438"/>
              <a:gd name="connsiteX10" fmla="*/ 553586 w 1365447"/>
              <a:gd name="connsiteY10" fmla="*/ 24652 h 613438"/>
              <a:gd name="connsiteX11" fmla="*/ 598036 w 1365447"/>
              <a:gd name="connsiteY11" fmla="*/ 56402 h 613438"/>
              <a:gd name="connsiteX12" fmla="*/ 382136 w 1365447"/>
              <a:gd name="connsiteY12" fmla="*/ 24652 h 613438"/>
              <a:gd name="connsiteX13" fmla="*/ 245611 w 1365447"/>
              <a:gd name="connsiteY13" fmla="*/ 31002 h 613438"/>
              <a:gd name="connsiteX14" fmla="*/ 398011 w 1365447"/>
              <a:gd name="connsiteY14" fmla="*/ 15127 h 613438"/>
              <a:gd name="connsiteX15" fmla="*/ 271011 w 1365447"/>
              <a:gd name="connsiteY15" fmla="*/ 2427 h 613438"/>
              <a:gd name="connsiteX16" fmla="*/ 1136 w 1365447"/>
              <a:gd name="connsiteY16" fmla="*/ 31002 h 61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65447" h="613438">
                <a:moveTo>
                  <a:pt x="1136" y="31002"/>
                </a:moveTo>
                <a:cubicBezTo>
                  <a:pt x="20186" y="31002"/>
                  <a:pt x="269424" y="-10273"/>
                  <a:pt x="385311" y="2427"/>
                </a:cubicBezTo>
                <a:cubicBezTo>
                  <a:pt x="501198" y="15127"/>
                  <a:pt x="646719" y="93973"/>
                  <a:pt x="696461" y="107202"/>
                </a:cubicBezTo>
                <a:cubicBezTo>
                  <a:pt x="746203" y="120431"/>
                  <a:pt x="628728" y="57460"/>
                  <a:pt x="683761" y="81802"/>
                </a:cubicBezTo>
                <a:cubicBezTo>
                  <a:pt x="738794" y="106144"/>
                  <a:pt x="917123" y="168585"/>
                  <a:pt x="1026661" y="253252"/>
                </a:cubicBezTo>
                <a:cubicBezTo>
                  <a:pt x="1136199" y="337919"/>
                  <a:pt x="1292832" y="539531"/>
                  <a:pt x="1340986" y="589802"/>
                </a:cubicBezTo>
                <a:cubicBezTo>
                  <a:pt x="1389140" y="640073"/>
                  <a:pt x="1358448" y="601444"/>
                  <a:pt x="1315586" y="554877"/>
                </a:cubicBezTo>
                <a:cubicBezTo>
                  <a:pt x="1272724" y="508310"/>
                  <a:pt x="1145194" y="371256"/>
                  <a:pt x="1083811" y="310402"/>
                </a:cubicBezTo>
                <a:cubicBezTo>
                  <a:pt x="1022428" y="249548"/>
                  <a:pt x="990148" y="218856"/>
                  <a:pt x="947286" y="189752"/>
                </a:cubicBezTo>
                <a:cubicBezTo>
                  <a:pt x="904424" y="160648"/>
                  <a:pt x="892253" y="163294"/>
                  <a:pt x="826636" y="135777"/>
                </a:cubicBezTo>
                <a:cubicBezTo>
                  <a:pt x="761019" y="108260"/>
                  <a:pt x="591686" y="37881"/>
                  <a:pt x="553586" y="24652"/>
                </a:cubicBezTo>
                <a:cubicBezTo>
                  <a:pt x="515486" y="11423"/>
                  <a:pt x="626611" y="56402"/>
                  <a:pt x="598036" y="56402"/>
                </a:cubicBezTo>
                <a:cubicBezTo>
                  <a:pt x="569461" y="56402"/>
                  <a:pt x="440873" y="28885"/>
                  <a:pt x="382136" y="24652"/>
                </a:cubicBezTo>
                <a:cubicBezTo>
                  <a:pt x="323399" y="20419"/>
                  <a:pt x="242965" y="32590"/>
                  <a:pt x="245611" y="31002"/>
                </a:cubicBezTo>
                <a:cubicBezTo>
                  <a:pt x="248257" y="29414"/>
                  <a:pt x="393778" y="19889"/>
                  <a:pt x="398011" y="15127"/>
                </a:cubicBezTo>
                <a:cubicBezTo>
                  <a:pt x="402244" y="10365"/>
                  <a:pt x="333982" y="-2335"/>
                  <a:pt x="271011" y="2427"/>
                </a:cubicBezTo>
                <a:cubicBezTo>
                  <a:pt x="208040" y="7189"/>
                  <a:pt x="-17914" y="31002"/>
                  <a:pt x="1136" y="310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40D210D4-56F7-F27D-7057-15F626ECAB5B}"/>
              </a:ext>
            </a:extLst>
          </p:cNvPr>
          <p:cNvSpPr/>
          <p:nvPr/>
        </p:nvSpPr>
        <p:spPr>
          <a:xfrm>
            <a:off x="5091453" y="1178502"/>
            <a:ext cx="406781" cy="47166"/>
          </a:xfrm>
          <a:custGeom>
            <a:avLst/>
            <a:gdLst>
              <a:gd name="connsiteX0" fmla="*/ 1247 w 406781"/>
              <a:gd name="connsiteY0" fmla="*/ 43873 h 47166"/>
              <a:gd name="connsiteX1" fmla="*/ 382247 w 406781"/>
              <a:gd name="connsiteY1" fmla="*/ 2598 h 47166"/>
              <a:gd name="connsiteX2" fmla="*/ 353672 w 406781"/>
              <a:gd name="connsiteY2" fmla="*/ 8948 h 47166"/>
              <a:gd name="connsiteX3" fmla="*/ 229847 w 406781"/>
              <a:gd name="connsiteY3" fmla="*/ 47048 h 47166"/>
              <a:gd name="connsiteX4" fmla="*/ 258422 w 406781"/>
              <a:gd name="connsiteY4" fmla="*/ 21648 h 47166"/>
              <a:gd name="connsiteX5" fmla="*/ 1247 w 406781"/>
              <a:gd name="connsiteY5" fmla="*/ 43873 h 4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781" h="47166">
                <a:moveTo>
                  <a:pt x="1247" y="43873"/>
                </a:moveTo>
                <a:cubicBezTo>
                  <a:pt x="21885" y="40698"/>
                  <a:pt x="323510" y="8419"/>
                  <a:pt x="382247" y="2598"/>
                </a:cubicBezTo>
                <a:cubicBezTo>
                  <a:pt x="440985" y="-3223"/>
                  <a:pt x="379072" y="1540"/>
                  <a:pt x="353672" y="8948"/>
                </a:cubicBezTo>
                <a:cubicBezTo>
                  <a:pt x="328272" y="16356"/>
                  <a:pt x="245722" y="44931"/>
                  <a:pt x="229847" y="47048"/>
                </a:cubicBezTo>
                <a:cubicBezTo>
                  <a:pt x="213972" y="49165"/>
                  <a:pt x="294405" y="22177"/>
                  <a:pt x="258422" y="21648"/>
                </a:cubicBezTo>
                <a:cubicBezTo>
                  <a:pt x="222439" y="21119"/>
                  <a:pt x="-19391" y="47048"/>
                  <a:pt x="1247" y="438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3C7D19CA-F716-1845-AA02-5C0511BEEBD5}"/>
              </a:ext>
            </a:extLst>
          </p:cNvPr>
          <p:cNvSpPr/>
          <p:nvPr/>
        </p:nvSpPr>
        <p:spPr>
          <a:xfrm>
            <a:off x="6476883" y="1746199"/>
            <a:ext cx="352282" cy="623797"/>
          </a:xfrm>
          <a:custGeom>
            <a:avLst/>
            <a:gdLst>
              <a:gd name="connsiteX0" fmla="*/ 117 w 352282"/>
              <a:gd name="connsiteY0" fmla="*/ 51 h 623797"/>
              <a:gd name="connsiteX1" fmla="*/ 200142 w 352282"/>
              <a:gd name="connsiteY1" fmla="*/ 266751 h 623797"/>
              <a:gd name="connsiteX2" fmla="*/ 349367 w 352282"/>
              <a:gd name="connsiteY2" fmla="*/ 616001 h 623797"/>
              <a:gd name="connsiteX3" fmla="*/ 289042 w 352282"/>
              <a:gd name="connsiteY3" fmla="*/ 489001 h 623797"/>
              <a:gd name="connsiteX4" fmla="*/ 168392 w 352282"/>
              <a:gd name="connsiteY4" fmla="*/ 254051 h 623797"/>
              <a:gd name="connsiteX5" fmla="*/ 222367 w 352282"/>
              <a:gd name="connsiteY5" fmla="*/ 339776 h 623797"/>
              <a:gd name="connsiteX6" fmla="*/ 171567 w 352282"/>
              <a:gd name="connsiteY6" fmla="*/ 244526 h 623797"/>
              <a:gd name="connsiteX7" fmla="*/ 117 w 352282"/>
              <a:gd name="connsiteY7" fmla="*/ 51 h 62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2282" h="623797">
                <a:moveTo>
                  <a:pt x="117" y="51"/>
                </a:moveTo>
                <a:cubicBezTo>
                  <a:pt x="4879" y="3755"/>
                  <a:pt x="141934" y="164093"/>
                  <a:pt x="200142" y="266751"/>
                </a:cubicBezTo>
                <a:cubicBezTo>
                  <a:pt x="258350" y="369409"/>
                  <a:pt x="334550" y="578959"/>
                  <a:pt x="349367" y="616001"/>
                </a:cubicBezTo>
                <a:cubicBezTo>
                  <a:pt x="364184" y="653043"/>
                  <a:pt x="319204" y="549326"/>
                  <a:pt x="289042" y="489001"/>
                </a:cubicBezTo>
                <a:cubicBezTo>
                  <a:pt x="258880" y="428676"/>
                  <a:pt x="179504" y="278922"/>
                  <a:pt x="168392" y="254051"/>
                </a:cubicBezTo>
                <a:cubicBezTo>
                  <a:pt x="157280" y="229180"/>
                  <a:pt x="221838" y="341363"/>
                  <a:pt x="222367" y="339776"/>
                </a:cubicBezTo>
                <a:cubicBezTo>
                  <a:pt x="222896" y="338189"/>
                  <a:pt x="205963" y="296913"/>
                  <a:pt x="171567" y="244526"/>
                </a:cubicBezTo>
                <a:cubicBezTo>
                  <a:pt x="137171" y="192139"/>
                  <a:pt x="-4645" y="-3653"/>
                  <a:pt x="117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335C8C02-D98D-C141-1A59-1ED596DA3763}"/>
              </a:ext>
            </a:extLst>
          </p:cNvPr>
          <p:cNvSpPr/>
          <p:nvPr/>
        </p:nvSpPr>
        <p:spPr>
          <a:xfrm>
            <a:off x="6832508" y="2324982"/>
            <a:ext cx="233151" cy="957976"/>
          </a:xfrm>
          <a:custGeom>
            <a:avLst/>
            <a:gdLst>
              <a:gd name="connsiteX0" fmla="*/ 92 w 233151"/>
              <a:gd name="connsiteY0" fmla="*/ 2293 h 957976"/>
              <a:gd name="connsiteX1" fmla="*/ 142967 w 233151"/>
              <a:gd name="connsiteY1" fmla="*/ 462668 h 957976"/>
              <a:gd name="connsiteX2" fmla="*/ 228692 w 233151"/>
              <a:gd name="connsiteY2" fmla="*/ 932568 h 957976"/>
              <a:gd name="connsiteX3" fmla="*/ 212817 w 233151"/>
              <a:gd name="connsiteY3" fmla="*/ 850018 h 957976"/>
              <a:gd name="connsiteX4" fmla="*/ 142967 w 233151"/>
              <a:gd name="connsiteY4" fmla="*/ 469018 h 957976"/>
              <a:gd name="connsiteX5" fmla="*/ 165192 w 233151"/>
              <a:gd name="connsiteY5" fmla="*/ 662693 h 957976"/>
              <a:gd name="connsiteX6" fmla="*/ 92 w 233151"/>
              <a:gd name="connsiteY6" fmla="*/ 2293 h 957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151" h="957976">
                <a:moveTo>
                  <a:pt x="92" y="2293"/>
                </a:moveTo>
                <a:cubicBezTo>
                  <a:pt x="-3612" y="-31045"/>
                  <a:pt x="104867" y="307622"/>
                  <a:pt x="142967" y="462668"/>
                </a:cubicBezTo>
                <a:cubicBezTo>
                  <a:pt x="181067" y="617714"/>
                  <a:pt x="217050" y="868010"/>
                  <a:pt x="228692" y="932568"/>
                </a:cubicBezTo>
                <a:cubicBezTo>
                  <a:pt x="240334" y="997126"/>
                  <a:pt x="227104" y="927276"/>
                  <a:pt x="212817" y="850018"/>
                </a:cubicBezTo>
                <a:cubicBezTo>
                  <a:pt x="198530" y="772760"/>
                  <a:pt x="150904" y="500239"/>
                  <a:pt x="142967" y="469018"/>
                </a:cubicBezTo>
                <a:cubicBezTo>
                  <a:pt x="135030" y="437797"/>
                  <a:pt x="185300" y="734660"/>
                  <a:pt x="165192" y="662693"/>
                </a:cubicBezTo>
                <a:cubicBezTo>
                  <a:pt x="145084" y="590726"/>
                  <a:pt x="3796" y="35631"/>
                  <a:pt x="92" y="2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 175">
            <a:extLst>
              <a:ext uri="{FF2B5EF4-FFF2-40B4-BE49-F238E27FC236}">
                <a16:creationId xmlns:a16="http://schemas.microsoft.com/office/drawing/2014/main" id="{AB7477B1-5946-3E17-5727-374B3D583E58}"/>
              </a:ext>
            </a:extLst>
          </p:cNvPr>
          <p:cNvSpPr/>
          <p:nvPr/>
        </p:nvSpPr>
        <p:spPr>
          <a:xfrm>
            <a:off x="7066385" y="3220306"/>
            <a:ext cx="92040" cy="1037829"/>
          </a:xfrm>
          <a:custGeom>
            <a:avLst/>
            <a:gdLst>
              <a:gd name="connsiteX0" fmla="*/ 1165 w 92040"/>
              <a:gd name="connsiteY0" fmla="*/ 11844 h 1037829"/>
              <a:gd name="connsiteX1" fmla="*/ 90065 w 92040"/>
              <a:gd name="connsiteY1" fmla="*/ 907194 h 1037829"/>
              <a:gd name="connsiteX2" fmla="*/ 61490 w 92040"/>
              <a:gd name="connsiteY2" fmla="*/ 659544 h 1037829"/>
              <a:gd name="connsiteX3" fmla="*/ 45615 w 92040"/>
              <a:gd name="connsiteY3" fmla="*/ 535719 h 1037829"/>
              <a:gd name="connsiteX4" fmla="*/ 48790 w 92040"/>
              <a:gd name="connsiteY4" fmla="*/ 1037369 h 1037829"/>
              <a:gd name="connsiteX5" fmla="*/ 39265 w 92040"/>
              <a:gd name="connsiteY5" fmla="*/ 434119 h 1037829"/>
              <a:gd name="connsiteX6" fmla="*/ 1165 w 92040"/>
              <a:gd name="connsiteY6" fmla="*/ 11844 h 103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040" h="1037829">
                <a:moveTo>
                  <a:pt x="1165" y="11844"/>
                </a:moveTo>
                <a:cubicBezTo>
                  <a:pt x="9632" y="90690"/>
                  <a:pt x="80011" y="799244"/>
                  <a:pt x="90065" y="907194"/>
                </a:cubicBezTo>
                <a:cubicBezTo>
                  <a:pt x="100119" y="1015144"/>
                  <a:pt x="68898" y="721456"/>
                  <a:pt x="61490" y="659544"/>
                </a:cubicBezTo>
                <a:cubicBezTo>
                  <a:pt x="54082" y="597632"/>
                  <a:pt x="47732" y="472748"/>
                  <a:pt x="45615" y="535719"/>
                </a:cubicBezTo>
                <a:cubicBezTo>
                  <a:pt x="43498" y="598690"/>
                  <a:pt x="49848" y="1054302"/>
                  <a:pt x="48790" y="1037369"/>
                </a:cubicBezTo>
                <a:cubicBezTo>
                  <a:pt x="47732" y="1020436"/>
                  <a:pt x="45615" y="600807"/>
                  <a:pt x="39265" y="434119"/>
                </a:cubicBezTo>
                <a:cubicBezTo>
                  <a:pt x="32915" y="267432"/>
                  <a:pt x="-7302" y="-67002"/>
                  <a:pt x="1165" y="118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F03412F5-3DF8-27C2-9F0D-DF6A64004904}"/>
              </a:ext>
            </a:extLst>
          </p:cNvPr>
          <p:cNvSpPr/>
          <p:nvPr/>
        </p:nvSpPr>
        <p:spPr>
          <a:xfrm>
            <a:off x="7178189" y="4140101"/>
            <a:ext cx="101283" cy="1062352"/>
          </a:xfrm>
          <a:custGeom>
            <a:avLst/>
            <a:gdLst>
              <a:gd name="connsiteX0" fmla="*/ 486 w 101283"/>
              <a:gd name="connsiteY0" fmla="*/ 99 h 1062352"/>
              <a:gd name="connsiteX1" fmla="*/ 19536 w 101283"/>
              <a:gd name="connsiteY1" fmla="*/ 355699 h 1062352"/>
              <a:gd name="connsiteX2" fmla="*/ 29061 w 101283"/>
              <a:gd name="connsiteY2" fmla="*/ 301724 h 1062352"/>
              <a:gd name="connsiteX3" fmla="*/ 70336 w 101283"/>
              <a:gd name="connsiteY3" fmla="*/ 612874 h 1062352"/>
              <a:gd name="connsiteX4" fmla="*/ 98911 w 101283"/>
              <a:gd name="connsiteY4" fmla="*/ 1047849 h 1062352"/>
              <a:gd name="connsiteX5" fmla="*/ 98911 w 101283"/>
              <a:gd name="connsiteY5" fmla="*/ 936724 h 1062352"/>
              <a:gd name="connsiteX6" fmla="*/ 92561 w 101283"/>
              <a:gd name="connsiteY6" fmla="*/ 717649 h 1062352"/>
              <a:gd name="connsiteX7" fmla="*/ 86211 w 101283"/>
              <a:gd name="connsiteY7" fmla="*/ 819249 h 1062352"/>
              <a:gd name="connsiteX8" fmla="*/ 16361 w 101283"/>
              <a:gd name="connsiteY8" fmla="*/ 384274 h 1062352"/>
              <a:gd name="connsiteX9" fmla="*/ 44936 w 101283"/>
              <a:gd name="connsiteY9" fmla="*/ 543024 h 1062352"/>
              <a:gd name="connsiteX10" fmla="*/ 51286 w 101283"/>
              <a:gd name="connsiteY10" fmla="*/ 450949 h 1062352"/>
              <a:gd name="connsiteX11" fmla="*/ 29061 w 101283"/>
              <a:gd name="connsiteY11" fmla="*/ 311249 h 1062352"/>
              <a:gd name="connsiteX12" fmla="*/ 29061 w 101283"/>
              <a:gd name="connsiteY12" fmla="*/ 168374 h 1062352"/>
              <a:gd name="connsiteX13" fmla="*/ 6836 w 101283"/>
              <a:gd name="connsiteY13" fmla="*/ 317599 h 1062352"/>
              <a:gd name="connsiteX14" fmla="*/ 486 w 101283"/>
              <a:gd name="connsiteY14" fmla="*/ 99 h 1062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1283" h="1062352">
                <a:moveTo>
                  <a:pt x="486" y="99"/>
                </a:moveTo>
                <a:cubicBezTo>
                  <a:pt x="2603" y="6449"/>
                  <a:pt x="14774" y="305428"/>
                  <a:pt x="19536" y="355699"/>
                </a:cubicBezTo>
                <a:cubicBezTo>
                  <a:pt x="24298" y="405970"/>
                  <a:pt x="20594" y="258862"/>
                  <a:pt x="29061" y="301724"/>
                </a:cubicBezTo>
                <a:cubicBezTo>
                  <a:pt x="37528" y="344586"/>
                  <a:pt x="58694" y="488520"/>
                  <a:pt x="70336" y="612874"/>
                </a:cubicBezTo>
                <a:cubicBezTo>
                  <a:pt x="81978" y="737228"/>
                  <a:pt x="94148" y="993874"/>
                  <a:pt x="98911" y="1047849"/>
                </a:cubicBezTo>
                <a:cubicBezTo>
                  <a:pt x="103674" y="1101824"/>
                  <a:pt x="99969" y="991757"/>
                  <a:pt x="98911" y="936724"/>
                </a:cubicBezTo>
                <a:cubicBezTo>
                  <a:pt x="97853" y="881691"/>
                  <a:pt x="94678" y="737228"/>
                  <a:pt x="92561" y="717649"/>
                </a:cubicBezTo>
                <a:cubicBezTo>
                  <a:pt x="90444" y="698070"/>
                  <a:pt x="98911" y="874812"/>
                  <a:pt x="86211" y="819249"/>
                </a:cubicBezTo>
                <a:cubicBezTo>
                  <a:pt x="73511" y="763686"/>
                  <a:pt x="23240" y="430312"/>
                  <a:pt x="16361" y="384274"/>
                </a:cubicBezTo>
                <a:cubicBezTo>
                  <a:pt x="9482" y="338237"/>
                  <a:pt x="39115" y="531912"/>
                  <a:pt x="44936" y="543024"/>
                </a:cubicBezTo>
                <a:cubicBezTo>
                  <a:pt x="50757" y="554136"/>
                  <a:pt x="53932" y="489578"/>
                  <a:pt x="51286" y="450949"/>
                </a:cubicBezTo>
                <a:cubicBezTo>
                  <a:pt x="48640" y="412320"/>
                  <a:pt x="32765" y="358345"/>
                  <a:pt x="29061" y="311249"/>
                </a:cubicBezTo>
                <a:cubicBezTo>
                  <a:pt x="25357" y="264153"/>
                  <a:pt x="32765" y="167316"/>
                  <a:pt x="29061" y="168374"/>
                </a:cubicBezTo>
                <a:cubicBezTo>
                  <a:pt x="25357" y="169432"/>
                  <a:pt x="10011" y="341412"/>
                  <a:pt x="6836" y="317599"/>
                </a:cubicBezTo>
                <a:cubicBezTo>
                  <a:pt x="3661" y="293787"/>
                  <a:pt x="-1631" y="-6251"/>
                  <a:pt x="486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71DB38A6-8373-40AC-A7F4-1441A7A49189}"/>
              </a:ext>
            </a:extLst>
          </p:cNvPr>
          <p:cNvSpPr/>
          <p:nvPr/>
        </p:nvSpPr>
        <p:spPr>
          <a:xfrm>
            <a:off x="7265852" y="5158271"/>
            <a:ext cx="425665" cy="2101803"/>
          </a:xfrm>
          <a:custGeom>
            <a:avLst/>
            <a:gdLst>
              <a:gd name="connsiteX0" fmla="*/ 1222 w 425665"/>
              <a:gd name="connsiteY0" fmla="*/ 4995 h 2101803"/>
              <a:gd name="connsiteX1" fmla="*/ 413733 w 425665"/>
              <a:gd name="connsiteY1" fmla="*/ 2033176 h 2101803"/>
              <a:gd name="connsiteX2" fmla="*/ 289980 w 425665"/>
              <a:gd name="connsiteY2" fmla="*/ 1476285 h 2101803"/>
              <a:gd name="connsiteX3" fmla="*/ 1222 w 425665"/>
              <a:gd name="connsiteY3" fmla="*/ 4995 h 210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665" h="2101803">
                <a:moveTo>
                  <a:pt x="1222" y="4995"/>
                </a:moveTo>
                <a:cubicBezTo>
                  <a:pt x="21847" y="97810"/>
                  <a:pt x="365607" y="1787961"/>
                  <a:pt x="413733" y="2033176"/>
                </a:cubicBezTo>
                <a:cubicBezTo>
                  <a:pt x="461859" y="2278391"/>
                  <a:pt x="353002" y="1813169"/>
                  <a:pt x="289980" y="1476285"/>
                </a:cubicBezTo>
                <a:cubicBezTo>
                  <a:pt x="226958" y="1139401"/>
                  <a:pt x="-19403" y="-87820"/>
                  <a:pt x="1222" y="49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DA0BBF15-2CD9-18A8-F327-138B45CEC46E}"/>
              </a:ext>
            </a:extLst>
          </p:cNvPr>
          <p:cNvSpPr/>
          <p:nvPr/>
        </p:nvSpPr>
        <p:spPr>
          <a:xfrm>
            <a:off x="7636210" y="7201668"/>
            <a:ext cx="387177" cy="1468025"/>
          </a:xfrm>
          <a:custGeom>
            <a:avLst/>
            <a:gdLst>
              <a:gd name="connsiteX0" fmla="*/ 2124 w 387177"/>
              <a:gd name="connsiteY0" fmla="*/ 3529 h 1468025"/>
              <a:gd name="connsiteX1" fmla="*/ 277131 w 387177"/>
              <a:gd name="connsiteY1" fmla="*/ 862927 h 1468025"/>
              <a:gd name="connsiteX2" fmla="*/ 263381 w 387177"/>
              <a:gd name="connsiteY2" fmla="*/ 787300 h 1468025"/>
              <a:gd name="connsiteX3" fmla="*/ 345883 w 387177"/>
              <a:gd name="connsiteY3" fmla="*/ 1034807 h 1468025"/>
              <a:gd name="connsiteX4" fmla="*/ 387134 w 387177"/>
              <a:gd name="connsiteY4" fmla="*/ 1467944 h 1468025"/>
              <a:gd name="connsiteX5" fmla="*/ 339008 w 387177"/>
              <a:gd name="connsiteY5" fmla="*/ 1069183 h 1468025"/>
              <a:gd name="connsiteX6" fmla="*/ 263381 w 387177"/>
              <a:gd name="connsiteY6" fmla="*/ 821676 h 1468025"/>
              <a:gd name="connsiteX7" fmla="*/ 98376 w 387177"/>
              <a:gd name="connsiteY7" fmla="*/ 471042 h 1468025"/>
              <a:gd name="connsiteX8" fmla="*/ 146503 w 387177"/>
              <a:gd name="connsiteY8" fmla="*/ 553544 h 1468025"/>
              <a:gd name="connsiteX9" fmla="*/ 2124 w 387177"/>
              <a:gd name="connsiteY9" fmla="*/ 3529 h 146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7177" h="1468025">
                <a:moveTo>
                  <a:pt x="2124" y="3529"/>
                </a:moveTo>
                <a:cubicBezTo>
                  <a:pt x="23895" y="55093"/>
                  <a:pt x="233588" y="732299"/>
                  <a:pt x="277131" y="862927"/>
                </a:cubicBezTo>
                <a:cubicBezTo>
                  <a:pt x="320674" y="993555"/>
                  <a:pt x="251922" y="758653"/>
                  <a:pt x="263381" y="787300"/>
                </a:cubicBezTo>
                <a:cubicBezTo>
                  <a:pt x="274840" y="815947"/>
                  <a:pt x="325258" y="921366"/>
                  <a:pt x="345883" y="1034807"/>
                </a:cubicBezTo>
                <a:cubicBezTo>
                  <a:pt x="366508" y="1148248"/>
                  <a:pt x="388280" y="1462215"/>
                  <a:pt x="387134" y="1467944"/>
                </a:cubicBezTo>
                <a:cubicBezTo>
                  <a:pt x="385988" y="1473673"/>
                  <a:pt x="359633" y="1176894"/>
                  <a:pt x="339008" y="1069183"/>
                </a:cubicBezTo>
                <a:cubicBezTo>
                  <a:pt x="318383" y="961472"/>
                  <a:pt x="303486" y="921366"/>
                  <a:pt x="263381" y="821676"/>
                </a:cubicBezTo>
                <a:cubicBezTo>
                  <a:pt x="223276" y="721986"/>
                  <a:pt x="117856" y="515731"/>
                  <a:pt x="98376" y="471042"/>
                </a:cubicBezTo>
                <a:cubicBezTo>
                  <a:pt x="78896" y="426353"/>
                  <a:pt x="160253" y="625733"/>
                  <a:pt x="146503" y="553544"/>
                </a:cubicBezTo>
                <a:cubicBezTo>
                  <a:pt x="132753" y="481355"/>
                  <a:pt x="-19647" y="-48035"/>
                  <a:pt x="2124" y="35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BC8F7779-AF8A-DE1B-61B6-124275362C2A}"/>
              </a:ext>
            </a:extLst>
          </p:cNvPr>
          <p:cNvSpPr/>
          <p:nvPr/>
        </p:nvSpPr>
        <p:spPr>
          <a:xfrm>
            <a:off x="5994873" y="2644270"/>
            <a:ext cx="176075" cy="1278671"/>
          </a:xfrm>
          <a:custGeom>
            <a:avLst/>
            <a:gdLst>
              <a:gd name="connsiteX0" fmla="*/ 291 w 176075"/>
              <a:gd name="connsiteY0" fmla="*/ 2677 h 1278671"/>
              <a:gd name="connsiteX1" fmla="*/ 158420 w 176075"/>
              <a:gd name="connsiteY1" fmla="*/ 738322 h 1278671"/>
              <a:gd name="connsiteX2" fmla="*/ 137795 w 176075"/>
              <a:gd name="connsiteY2" fmla="*/ 1260837 h 1278671"/>
              <a:gd name="connsiteX3" fmla="*/ 151545 w 176075"/>
              <a:gd name="connsiteY3" fmla="*/ 1123333 h 1278671"/>
              <a:gd name="connsiteX4" fmla="*/ 124044 w 176075"/>
              <a:gd name="connsiteY4" fmla="*/ 793324 h 1278671"/>
              <a:gd name="connsiteX5" fmla="*/ 151545 w 176075"/>
              <a:gd name="connsiteY5" fmla="*/ 1006455 h 1278671"/>
              <a:gd name="connsiteX6" fmla="*/ 172171 w 176075"/>
              <a:gd name="connsiteY6" fmla="*/ 779574 h 1278671"/>
              <a:gd name="connsiteX7" fmla="*/ 69043 w 176075"/>
              <a:gd name="connsiteY7" fmla="*/ 312061 h 1278671"/>
              <a:gd name="connsiteX8" fmla="*/ 117169 w 176075"/>
              <a:gd name="connsiteY8" fmla="*/ 483941 h 1278671"/>
              <a:gd name="connsiteX9" fmla="*/ 291 w 176075"/>
              <a:gd name="connsiteY9" fmla="*/ 2677 h 1278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6075" h="1278671">
                <a:moveTo>
                  <a:pt x="291" y="2677"/>
                </a:moveTo>
                <a:cubicBezTo>
                  <a:pt x="7166" y="45074"/>
                  <a:pt x="135503" y="528629"/>
                  <a:pt x="158420" y="738322"/>
                </a:cubicBezTo>
                <a:cubicBezTo>
                  <a:pt x="181337" y="948015"/>
                  <a:pt x="138941" y="1196669"/>
                  <a:pt x="137795" y="1260837"/>
                </a:cubicBezTo>
                <a:cubicBezTo>
                  <a:pt x="136649" y="1325005"/>
                  <a:pt x="153837" y="1201252"/>
                  <a:pt x="151545" y="1123333"/>
                </a:cubicBezTo>
                <a:cubicBezTo>
                  <a:pt x="149253" y="1045414"/>
                  <a:pt x="124044" y="812804"/>
                  <a:pt x="124044" y="793324"/>
                </a:cubicBezTo>
                <a:cubicBezTo>
                  <a:pt x="124044" y="773844"/>
                  <a:pt x="143524" y="1008747"/>
                  <a:pt x="151545" y="1006455"/>
                </a:cubicBezTo>
                <a:cubicBezTo>
                  <a:pt x="159566" y="1004163"/>
                  <a:pt x="185921" y="895306"/>
                  <a:pt x="172171" y="779574"/>
                </a:cubicBezTo>
                <a:cubicBezTo>
                  <a:pt x="158421" y="663842"/>
                  <a:pt x="78210" y="361333"/>
                  <a:pt x="69043" y="312061"/>
                </a:cubicBezTo>
                <a:cubicBezTo>
                  <a:pt x="59876" y="262789"/>
                  <a:pt x="124044" y="533213"/>
                  <a:pt x="117169" y="483941"/>
                </a:cubicBezTo>
                <a:cubicBezTo>
                  <a:pt x="110294" y="434669"/>
                  <a:pt x="-6584" y="-39720"/>
                  <a:pt x="291" y="2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B73AF557-7F0C-A05E-F250-AB579E9605F1}"/>
              </a:ext>
            </a:extLst>
          </p:cNvPr>
          <p:cNvSpPr/>
          <p:nvPr/>
        </p:nvSpPr>
        <p:spPr>
          <a:xfrm>
            <a:off x="6074771" y="3332371"/>
            <a:ext cx="133905" cy="1153793"/>
          </a:xfrm>
          <a:custGeom>
            <a:avLst/>
            <a:gdLst>
              <a:gd name="connsiteX0" fmla="*/ 133524 w 133905"/>
              <a:gd name="connsiteY0" fmla="*/ 2095 h 1153793"/>
              <a:gd name="connsiteX1" fmla="*/ 2895 w 133905"/>
              <a:gd name="connsiteY1" fmla="*/ 909620 h 1153793"/>
              <a:gd name="connsiteX2" fmla="*/ 44146 w 133905"/>
              <a:gd name="connsiteY2" fmla="*/ 737740 h 1153793"/>
              <a:gd name="connsiteX3" fmla="*/ 57897 w 133905"/>
              <a:gd name="connsiteY3" fmla="*/ 607112 h 1153793"/>
              <a:gd name="connsiteX4" fmla="*/ 23521 w 133905"/>
              <a:gd name="connsiteY4" fmla="*/ 1150252 h 1153793"/>
              <a:gd name="connsiteX5" fmla="*/ 57897 w 133905"/>
              <a:gd name="connsiteY5" fmla="*/ 827118 h 1153793"/>
              <a:gd name="connsiteX6" fmla="*/ 78522 w 133905"/>
              <a:gd name="connsiteY6" fmla="*/ 538360 h 1153793"/>
              <a:gd name="connsiteX7" fmla="*/ 44146 w 133905"/>
              <a:gd name="connsiteY7" fmla="*/ 655238 h 1153793"/>
              <a:gd name="connsiteX8" fmla="*/ 133524 w 133905"/>
              <a:gd name="connsiteY8" fmla="*/ 2095 h 115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905" h="1153793">
                <a:moveTo>
                  <a:pt x="133524" y="2095"/>
                </a:moveTo>
                <a:cubicBezTo>
                  <a:pt x="126649" y="44492"/>
                  <a:pt x="17791" y="787013"/>
                  <a:pt x="2895" y="909620"/>
                </a:cubicBezTo>
                <a:cubicBezTo>
                  <a:pt x="-12001" y="1032228"/>
                  <a:pt x="34979" y="788158"/>
                  <a:pt x="44146" y="737740"/>
                </a:cubicBezTo>
                <a:cubicBezTo>
                  <a:pt x="53313" y="687322"/>
                  <a:pt x="61334" y="538360"/>
                  <a:pt x="57897" y="607112"/>
                </a:cubicBezTo>
                <a:cubicBezTo>
                  <a:pt x="54459" y="675864"/>
                  <a:pt x="23521" y="1113584"/>
                  <a:pt x="23521" y="1150252"/>
                </a:cubicBezTo>
                <a:cubicBezTo>
                  <a:pt x="23521" y="1186920"/>
                  <a:pt x="48730" y="929100"/>
                  <a:pt x="57897" y="827118"/>
                </a:cubicBezTo>
                <a:cubicBezTo>
                  <a:pt x="67064" y="725136"/>
                  <a:pt x="80814" y="567007"/>
                  <a:pt x="78522" y="538360"/>
                </a:cubicBezTo>
                <a:cubicBezTo>
                  <a:pt x="76230" y="509713"/>
                  <a:pt x="36125" y="736594"/>
                  <a:pt x="44146" y="655238"/>
                </a:cubicBezTo>
                <a:cubicBezTo>
                  <a:pt x="52167" y="573882"/>
                  <a:pt x="140399" y="-40302"/>
                  <a:pt x="133524" y="20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 181">
            <a:extLst>
              <a:ext uri="{FF2B5EF4-FFF2-40B4-BE49-F238E27FC236}">
                <a16:creationId xmlns:a16="http://schemas.microsoft.com/office/drawing/2014/main" id="{2A595365-D81A-13D4-2268-8BF8869CC1B7}"/>
              </a:ext>
            </a:extLst>
          </p:cNvPr>
          <p:cNvSpPr/>
          <p:nvPr/>
        </p:nvSpPr>
        <p:spPr>
          <a:xfrm>
            <a:off x="5898624" y="4200367"/>
            <a:ext cx="323421" cy="839607"/>
          </a:xfrm>
          <a:custGeom>
            <a:avLst/>
            <a:gdLst>
              <a:gd name="connsiteX0" fmla="*/ 323421 w 323421"/>
              <a:gd name="connsiteY0" fmla="*/ 373 h 839607"/>
              <a:gd name="connsiteX1" fmla="*/ 165292 w 323421"/>
              <a:gd name="connsiteY1" fmla="*/ 474761 h 839607"/>
              <a:gd name="connsiteX2" fmla="*/ 287 w 323421"/>
              <a:gd name="connsiteY2" fmla="*/ 804770 h 839607"/>
              <a:gd name="connsiteX3" fmla="*/ 206543 w 323421"/>
              <a:gd name="connsiteY3" fmla="*/ 351007 h 839607"/>
              <a:gd name="connsiteX4" fmla="*/ 130916 w 323421"/>
              <a:gd name="connsiteY4" fmla="*/ 564138 h 839607"/>
              <a:gd name="connsiteX5" fmla="*/ 20913 w 323421"/>
              <a:gd name="connsiteY5" fmla="*/ 839146 h 839607"/>
              <a:gd name="connsiteX6" fmla="*/ 137791 w 323421"/>
              <a:gd name="connsiteY6" fmla="*/ 495386 h 839607"/>
              <a:gd name="connsiteX7" fmla="*/ 185917 w 323421"/>
              <a:gd name="connsiteY7" fmla="*/ 254755 h 839607"/>
              <a:gd name="connsiteX8" fmla="*/ 165292 w 323421"/>
              <a:gd name="connsiteY8" fmla="*/ 392259 h 839607"/>
              <a:gd name="connsiteX9" fmla="*/ 323421 w 323421"/>
              <a:gd name="connsiteY9" fmla="*/ 373 h 83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3421" h="839607">
                <a:moveTo>
                  <a:pt x="323421" y="373"/>
                </a:moveTo>
                <a:cubicBezTo>
                  <a:pt x="323421" y="14123"/>
                  <a:pt x="219148" y="340695"/>
                  <a:pt x="165292" y="474761"/>
                </a:cubicBezTo>
                <a:cubicBezTo>
                  <a:pt x="111436" y="608827"/>
                  <a:pt x="-6588" y="825396"/>
                  <a:pt x="287" y="804770"/>
                </a:cubicBezTo>
                <a:cubicBezTo>
                  <a:pt x="7162" y="784144"/>
                  <a:pt x="184772" y="391112"/>
                  <a:pt x="206543" y="351007"/>
                </a:cubicBezTo>
                <a:cubicBezTo>
                  <a:pt x="228314" y="310902"/>
                  <a:pt x="161854" y="482781"/>
                  <a:pt x="130916" y="564138"/>
                </a:cubicBezTo>
                <a:cubicBezTo>
                  <a:pt x="99978" y="645495"/>
                  <a:pt x="19767" y="850605"/>
                  <a:pt x="20913" y="839146"/>
                </a:cubicBezTo>
                <a:cubicBezTo>
                  <a:pt x="22059" y="827687"/>
                  <a:pt x="110290" y="592784"/>
                  <a:pt x="137791" y="495386"/>
                </a:cubicBezTo>
                <a:cubicBezTo>
                  <a:pt x="165292" y="397988"/>
                  <a:pt x="181334" y="271943"/>
                  <a:pt x="185917" y="254755"/>
                </a:cubicBezTo>
                <a:cubicBezTo>
                  <a:pt x="190500" y="237567"/>
                  <a:pt x="143521" y="427781"/>
                  <a:pt x="165292" y="392259"/>
                </a:cubicBezTo>
                <a:cubicBezTo>
                  <a:pt x="187063" y="356737"/>
                  <a:pt x="323421" y="-13377"/>
                  <a:pt x="323421" y="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 182">
            <a:extLst>
              <a:ext uri="{FF2B5EF4-FFF2-40B4-BE49-F238E27FC236}">
                <a16:creationId xmlns:a16="http://schemas.microsoft.com/office/drawing/2014/main" id="{7B88665A-F714-B027-53D8-1995B62D31E2}"/>
              </a:ext>
            </a:extLst>
          </p:cNvPr>
          <p:cNvSpPr/>
          <p:nvPr/>
        </p:nvSpPr>
        <p:spPr>
          <a:xfrm>
            <a:off x="5733287" y="4679899"/>
            <a:ext cx="401111" cy="759726"/>
          </a:xfrm>
          <a:custGeom>
            <a:avLst/>
            <a:gdLst>
              <a:gd name="connsiteX0" fmla="*/ 392505 w 401111"/>
              <a:gd name="connsiteY0" fmla="*/ 8979 h 759726"/>
              <a:gd name="connsiteX1" fmla="*/ 41871 w 401111"/>
              <a:gd name="connsiteY1" fmla="*/ 586495 h 759726"/>
              <a:gd name="connsiteX2" fmla="*/ 124373 w 401111"/>
              <a:gd name="connsiteY2" fmla="*/ 442116 h 759726"/>
              <a:gd name="connsiteX3" fmla="*/ 255002 w 401111"/>
              <a:gd name="connsiteY3" fmla="*/ 325238 h 759726"/>
              <a:gd name="connsiteX4" fmla="*/ 220626 w 401111"/>
              <a:gd name="connsiteY4" fmla="*/ 455866 h 759726"/>
              <a:gd name="connsiteX5" fmla="*/ 34996 w 401111"/>
              <a:gd name="connsiteY5" fmla="*/ 758375 h 759726"/>
              <a:gd name="connsiteX6" fmla="*/ 172499 w 401111"/>
              <a:gd name="connsiteY6" fmla="*/ 558994 h 759726"/>
              <a:gd name="connsiteX7" fmla="*/ 282502 w 401111"/>
              <a:gd name="connsiteY7" fmla="*/ 366489 h 759726"/>
              <a:gd name="connsiteX8" fmla="*/ 261877 w 401111"/>
              <a:gd name="connsiteY8" fmla="*/ 311487 h 759726"/>
              <a:gd name="connsiteX9" fmla="*/ 131248 w 401111"/>
              <a:gd name="connsiteY9" fmla="*/ 435241 h 759726"/>
              <a:gd name="connsiteX10" fmla="*/ 193125 w 401111"/>
              <a:gd name="connsiteY10" fmla="*/ 325238 h 759726"/>
              <a:gd name="connsiteX11" fmla="*/ 620 w 401111"/>
              <a:gd name="connsiteY11" fmla="*/ 565869 h 759726"/>
              <a:gd name="connsiteX12" fmla="*/ 268752 w 401111"/>
              <a:gd name="connsiteY12" fmla="*/ 256486 h 759726"/>
              <a:gd name="connsiteX13" fmla="*/ 392505 w 401111"/>
              <a:gd name="connsiteY13" fmla="*/ 8979 h 75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1111" h="759726">
                <a:moveTo>
                  <a:pt x="392505" y="8979"/>
                </a:moveTo>
                <a:cubicBezTo>
                  <a:pt x="354691" y="63981"/>
                  <a:pt x="86560" y="514306"/>
                  <a:pt x="41871" y="586495"/>
                </a:cubicBezTo>
                <a:cubicBezTo>
                  <a:pt x="-2818" y="658684"/>
                  <a:pt x="88851" y="485659"/>
                  <a:pt x="124373" y="442116"/>
                </a:cubicBezTo>
                <a:cubicBezTo>
                  <a:pt x="159895" y="398573"/>
                  <a:pt x="238960" y="322946"/>
                  <a:pt x="255002" y="325238"/>
                </a:cubicBezTo>
                <a:cubicBezTo>
                  <a:pt x="271044" y="327530"/>
                  <a:pt x="257294" y="383676"/>
                  <a:pt x="220626" y="455866"/>
                </a:cubicBezTo>
                <a:cubicBezTo>
                  <a:pt x="183958" y="528056"/>
                  <a:pt x="43017" y="741187"/>
                  <a:pt x="34996" y="758375"/>
                </a:cubicBezTo>
                <a:cubicBezTo>
                  <a:pt x="26975" y="775563"/>
                  <a:pt x="131248" y="624308"/>
                  <a:pt x="172499" y="558994"/>
                </a:cubicBezTo>
                <a:cubicBezTo>
                  <a:pt x="213750" y="493680"/>
                  <a:pt x="267606" y="407740"/>
                  <a:pt x="282502" y="366489"/>
                </a:cubicBezTo>
                <a:cubicBezTo>
                  <a:pt x="297398" y="325238"/>
                  <a:pt x="287086" y="300028"/>
                  <a:pt x="261877" y="311487"/>
                </a:cubicBezTo>
                <a:cubicBezTo>
                  <a:pt x="236668" y="322946"/>
                  <a:pt x="142707" y="432949"/>
                  <a:pt x="131248" y="435241"/>
                </a:cubicBezTo>
                <a:cubicBezTo>
                  <a:pt x="119789" y="437533"/>
                  <a:pt x="214896" y="303467"/>
                  <a:pt x="193125" y="325238"/>
                </a:cubicBezTo>
                <a:cubicBezTo>
                  <a:pt x="171354" y="347009"/>
                  <a:pt x="-11984" y="577328"/>
                  <a:pt x="620" y="565869"/>
                </a:cubicBezTo>
                <a:cubicBezTo>
                  <a:pt x="13224" y="554410"/>
                  <a:pt x="202292" y="347009"/>
                  <a:pt x="268752" y="256486"/>
                </a:cubicBezTo>
                <a:cubicBezTo>
                  <a:pt x="335212" y="165963"/>
                  <a:pt x="430319" y="-46023"/>
                  <a:pt x="392505" y="8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 183">
            <a:extLst>
              <a:ext uri="{FF2B5EF4-FFF2-40B4-BE49-F238E27FC236}">
                <a16:creationId xmlns:a16="http://schemas.microsoft.com/office/drawing/2014/main" id="{9A654294-F7F9-7EF7-F1C6-BB070FDB306B}"/>
              </a:ext>
            </a:extLst>
          </p:cNvPr>
          <p:cNvSpPr/>
          <p:nvPr/>
        </p:nvSpPr>
        <p:spPr>
          <a:xfrm>
            <a:off x="5386788" y="4787270"/>
            <a:ext cx="803605" cy="1325477"/>
          </a:xfrm>
          <a:custGeom>
            <a:avLst/>
            <a:gdLst>
              <a:gd name="connsiteX0" fmla="*/ 794006 w 803605"/>
              <a:gd name="connsiteY0" fmla="*/ 11611 h 1325477"/>
              <a:gd name="connsiteX1" fmla="*/ 271492 w 803605"/>
              <a:gd name="connsiteY1" fmla="*/ 816008 h 1325477"/>
              <a:gd name="connsiteX2" fmla="*/ 374620 w 803605"/>
              <a:gd name="connsiteY2" fmla="*/ 671629 h 1325477"/>
              <a:gd name="connsiteX3" fmla="*/ 532749 w 803605"/>
              <a:gd name="connsiteY3" fmla="*/ 492874 h 1325477"/>
              <a:gd name="connsiteX4" fmla="*/ 450247 w 803605"/>
              <a:gd name="connsiteY4" fmla="*/ 651004 h 1325477"/>
              <a:gd name="connsiteX5" fmla="*/ 3359 w 803605"/>
              <a:gd name="connsiteY5" fmla="*/ 1317897 h 1325477"/>
              <a:gd name="connsiteX6" fmla="*/ 257741 w 803605"/>
              <a:gd name="connsiteY6" fmla="*/ 981013 h 1325477"/>
              <a:gd name="connsiteX7" fmla="*/ 484623 w 803605"/>
              <a:gd name="connsiteY7" fmla="*/ 513500 h 1325477"/>
              <a:gd name="connsiteX8" fmla="*/ 601501 w 803605"/>
              <a:gd name="connsiteY8" fmla="*/ 348495 h 1325477"/>
              <a:gd name="connsiteX9" fmla="*/ 794006 w 803605"/>
              <a:gd name="connsiteY9" fmla="*/ 11611 h 1325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3605" h="1325477">
                <a:moveTo>
                  <a:pt x="794006" y="11611"/>
                </a:moveTo>
                <a:cubicBezTo>
                  <a:pt x="739004" y="89530"/>
                  <a:pt x="341390" y="706005"/>
                  <a:pt x="271492" y="816008"/>
                </a:cubicBezTo>
                <a:cubicBezTo>
                  <a:pt x="201594" y="926011"/>
                  <a:pt x="331077" y="725485"/>
                  <a:pt x="374620" y="671629"/>
                </a:cubicBezTo>
                <a:cubicBezTo>
                  <a:pt x="418163" y="617773"/>
                  <a:pt x="520145" y="496311"/>
                  <a:pt x="532749" y="492874"/>
                </a:cubicBezTo>
                <a:cubicBezTo>
                  <a:pt x="545353" y="489437"/>
                  <a:pt x="538479" y="513500"/>
                  <a:pt x="450247" y="651004"/>
                </a:cubicBezTo>
                <a:cubicBezTo>
                  <a:pt x="362015" y="788508"/>
                  <a:pt x="35443" y="1262895"/>
                  <a:pt x="3359" y="1317897"/>
                </a:cubicBezTo>
                <a:cubicBezTo>
                  <a:pt x="-28725" y="1372899"/>
                  <a:pt x="177530" y="1115079"/>
                  <a:pt x="257741" y="981013"/>
                </a:cubicBezTo>
                <a:cubicBezTo>
                  <a:pt x="337952" y="846947"/>
                  <a:pt x="427330" y="618919"/>
                  <a:pt x="484623" y="513500"/>
                </a:cubicBezTo>
                <a:cubicBezTo>
                  <a:pt x="541916" y="408081"/>
                  <a:pt x="551083" y="426414"/>
                  <a:pt x="601501" y="348495"/>
                </a:cubicBezTo>
                <a:cubicBezTo>
                  <a:pt x="651919" y="270576"/>
                  <a:pt x="849008" y="-66308"/>
                  <a:pt x="794006" y="11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 184">
            <a:extLst>
              <a:ext uri="{FF2B5EF4-FFF2-40B4-BE49-F238E27FC236}">
                <a16:creationId xmlns:a16="http://schemas.microsoft.com/office/drawing/2014/main" id="{D8B420AB-7BC5-3C51-7F57-B0040AC4C387}"/>
              </a:ext>
            </a:extLst>
          </p:cNvPr>
          <p:cNvSpPr/>
          <p:nvPr/>
        </p:nvSpPr>
        <p:spPr>
          <a:xfrm>
            <a:off x="6096036" y="4498526"/>
            <a:ext cx="209543" cy="1615577"/>
          </a:xfrm>
          <a:custGeom>
            <a:avLst/>
            <a:gdLst>
              <a:gd name="connsiteX0" fmla="*/ 208511 w 209543"/>
              <a:gd name="connsiteY0" fmla="*/ 4722 h 1615577"/>
              <a:gd name="connsiteX1" fmla="*/ 36632 w 209543"/>
              <a:gd name="connsiteY1" fmla="*/ 1146003 h 1615577"/>
              <a:gd name="connsiteX2" fmla="*/ 91633 w 209543"/>
              <a:gd name="connsiteY2" fmla="*/ 919122 h 1615577"/>
              <a:gd name="connsiteX3" fmla="*/ 126009 w 209543"/>
              <a:gd name="connsiteY3" fmla="*/ 740367 h 1615577"/>
              <a:gd name="connsiteX4" fmla="*/ 2256 w 209543"/>
              <a:gd name="connsiteY4" fmla="*/ 1592891 h 1615577"/>
              <a:gd name="connsiteX5" fmla="*/ 50382 w 209543"/>
              <a:gd name="connsiteY5" fmla="*/ 1317883 h 1615577"/>
              <a:gd name="connsiteX6" fmla="*/ 105384 w 209543"/>
              <a:gd name="connsiteY6" fmla="*/ 760993 h 1615577"/>
              <a:gd name="connsiteX7" fmla="*/ 208511 w 209543"/>
              <a:gd name="connsiteY7" fmla="*/ 4722 h 161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543" h="1615577">
                <a:moveTo>
                  <a:pt x="208511" y="4722"/>
                </a:moveTo>
                <a:cubicBezTo>
                  <a:pt x="197052" y="68890"/>
                  <a:pt x="56112" y="993603"/>
                  <a:pt x="36632" y="1146003"/>
                </a:cubicBezTo>
                <a:cubicBezTo>
                  <a:pt x="17152" y="1298403"/>
                  <a:pt x="76737" y="986728"/>
                  <a:pt x="91633" y="919122"/>
                </a:cubicBezTo>
                <a:cubicBezTo>
                  <a:pt x="106529" y="851516"/>
                  <a:pt x="140905" y="628072"/>
                  <a:pt x="126009" y="740367"/>
                </a:cubicBezTo>
                <a:cubicBezTo>
                  <a:pt x="111113" y="852662"/>
                  <a:pt x="14860" y="1496638"/>
                  <a:pt x="2256" y="1592891"/>
                </a:cubicBezTo>
                <a:cubicBezTo>
                  <a:pt x="-10349" y="1689144"/>
                  <a:pt x="33194" y="1456533"/>
                  <a:pt x="50382" y="1317883"/>
                </a:cubicBezTo>
                <a:cubicBezTo>
                  <a:pt x="67570" y="1179233"/>
                  <a:pt x="77883" y="974124"/>
                  <a:pt x="105384" y="760993"/>
                </a:cubicBezTo>
                <a:cubicBezTo>
                  <a:pt x="132885" y="547862"/>
                  <a:pt x="219970" y="-59446"/>
                  <a:pt x="208511" y="47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 185">
            <a:extLst>
              <a:ext uri="{FF2B5EF4-FFF2-40B4-BE49-F238E27FC236}">
                <a16:creationId xmlns:a16="http://schemas.microsoft.com/office/drawing/2014/main" id="{83D38F7A-ACEC-57AB-E960-7BEF8BD8C2D9}"/>
              </a:ext>
            </a:extLst>
          </p:cNvPr>
          <p:cNvSpPr/>
          <p:nvPr/>
        </p:nvSpPr>
        <p:spPr>
          <a:xfrm>
            <a:off x="5581826" y="5089209"/>
            <a:ext cx="578650" cy="794572"/>
          </a:xfrm>
          <a:custGeom>
            <a:avLst/>
            <a:gdLst>
              <a:gd name="connsiteX0" fmla="*/ 571467 w 578650"/>
              <a:gd name="connsiteY0" fmla="*/ 12180 h 794572"/>
              <a:gd name="connsiteX1" fmla="*/ 186457 w 578650"/>
              <a:gd name="connsiteY1" fmla="*/ 617197 h 794572"/>
              <a:gd name="connsiteX2" fmla="*/ 275834 w 578650"/>
              <a:gd name="connsiteY2" fmla="*/ 438442 h 794572"/>
              <a:gd name="connsiteX3" fmla="*/ 76454 w 578650"/>
              <a:gd name="connsiteY3" fmla="*/ 768451 h 794572"/>
              <a:gd name="connsiteX4" fmla="*/ 138330 w 578650"/>
              <a:gd name="connsiteY4" fmla="*/ 637823 h 794572"/>
              <a:gd name="connsiteX5" fmla="*/ 7702 w 578650"/>
              <a:gd name="connsiteY5" fmla="*/ 782202 h 794572"/>
              <a:gd name="connsiteX6" fmla="*/ 406463 w 578650"/>
              <a:gd name="connsiteY6" fmla="*/ 252812 h 794572"/>
              <a:gd name="connsiteX7" fmla="*/ 571467 w 578650"/>
              <a:gd name="connsiteY7" fmla="*/ 12180 h 79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8650" h="794572">
                <a:moveTo>
                  <a:pt x="571467" y="12180"/>
                </a:moveTo>
                <a:cubicBezTo>
                  <a:pt x="534799" y="72911"/>
                  <a:pt x="235729" y="546153"/>
                  <a:pt x="186457" y="617197"/>
                </a:cubicBezTo>
                <a:cubicBezTo>
                  <a:pt x="137185" y="688241"/>
                  <a:pt x="294168" y="413233"/>
                  <a:pt x="275834" y="438442"/>
                </a:cubicBezTo>
                <a:cubicBezTo>
                  <a:pt x="257500" y="463651"/>
                  <a:pt x="99371" y="735221"/>
                  <a:pt x="76454" y="768451"/>
                </a:cubicBezTo>
                <a:cubicBezTo>
                  <a:pt x="53537" y="801681"/>
                  <a:pt x="149789" y="635531"/>
                  <a:pt x="138330" y="637823"/>
                </a:cubicBezTo>
                <a:cubicBezTo>
                  <a:pt x="126871" y="640115"/>
                  <a:pt x="-36987" y="846371"/>
                  <a:pt x="7702" y="782202"/>
                </a:cubicBezTo>
                <a:cubicBezTo>
                  <a:pt x="52391" y="718033"/>
                  <a:pt x="315940" y="374274"/>
                  <a:pt x="406463" y="252812"/>
                </a:cubicBezTo>
                <a:cubicBezTo>
                  <a:pt x="496986" y="131350"/>
                  <a:pt x="608135" y="-48551"/>
                  <a:pt x="571467" y="12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 186">
            <a:extLst>
              <a:ext uri="{FF2B5EF4-FFF2-40B4-BE49-F238E27FC236}">
                <a16:creationId xmlns:a16="http://schemas.microsoft.com/office/drawing/2014/main" id="{4AD5A1C1-E053-91D8-1EFF-9AC705C08B73}"/>
              </a:ext>
            </a:extLst>
          </p:cNvPr>
          <p:cNvSpPr/>
          <p:nvPr/>
        </p:nvSpPr>
        <p:spPr>
          <a:xfrm>
            <a:off x="5722580" y="5325513"/>
            <a:ext cx="562374" cy="1566739"/>
          </a:xfrm>
          <a:custGeom>
            <a:avLst/>
            <a:gdLst>
              <a:gd name="connsiteX0" fmla="*/ 561342 w 562374"/>
              <a:gd name="connsiteY0" fmla="*/ 2758 h 1566739"/>
              <a:gd name="connsiteX1" fmla="*/ 31952 w 562374"/>
              <a:gd name="connsiteY1" fmla="*/ 972159 h 1566739"/>
              <a:gd name="connsiteX2" fmla="*/ 80079 w 562374"/>
              <a:gd name="connsiteY2" fmla="*/ 855281 h 1566739"/>
              <a:gd name="connsiteX3" fmla="*/ 251958 w 562374"/>
              <a:gd name="connsiteY3" fmla="*/ 669651 h 1566739"/>
              <a:gd name="connsiteX4" fmla="*/ 245083 w 562374"/>
              <a:gd name="connsiteY4" fmla="*/ 807155 h 1566739"/>
              <a:gd name="connsiteX5" fmla="*/ 196957 w 562374"/>
              <a:gd name="connsiteY5" fmla="*/ 972159 h 1566739"/>
              <a:gd name="connsiteX6" fmla="*/ 251958 w 562374"/>
              <a:gd name="connsiteY6" fmla="*/ 875907 h 1566739"/>
              <a:gd name="connsiteX7" fmla="*/ 300085 w 562374"/>
              <a:gd name="connsiteY7" fmla="*/ 972159 h 1566739"/>
              <a:gd name="connsiteX8" fmla="*/ 148831 w 562374"/>
              <a:gd name="connsiteY8" fmla="*/ 1542800 h 1566739"/>
              <a:gd name="connsiteX9" fmla="*/ 190082 w 562374"/>
              <a:gd name="connsiteY9" fmla="*/ 1405296 h 1566739"/>
              <a:gd name="connsiteX10" fmla="*/ 313835 w 562374"/>
              <a:gd name="connsiteY10" fmla="*/ 910282 h 1566739"/>
              <a:gd name="connsiteX11" fmla="*/ 251958 w 562374"/>
              <a:gd name="connsiteY11" fmla="*/ 930908 h 1566739"/>
              <a:gd name="connsiteX12" fmla="*/ 238208 w 562374"/>
              <a:gd name="connsiteY12" fmla="*/ 814030 h 1566739"/>
              <a:gd name="connsiteX13" fmla="*/ 238208 w 562374"/>
              <a:gd name="connsiteY13" fmla="*/ 649025 h 1566739"/>
              <a:gd name="connsiteX14" fmla="*/ 203832 w 562374"/>
              <a:gd name="connsiteY14" fmla="*/ 649025 h 1566739"/>
              <a:gd name="connsiteX15" fmla="*/ 245083 w 562374"/>
              <a:gd name="connsiteY15" fmla="*/ 463395 h 1566739"/>
              <a:gd name="connsiteX16" fmla="*/ 279459 w 562374"/>
              <a:gd name="connsiteY16" fmla="*/ 387768 h 1566739"/>
              <a:gd name="connsiteX17" fmla="*/ 169456 w 562374"/>
              <a:gd name="connsiteY17" fmla="*/ 669651 h 1566739"/>
              <a:gd name="connsiteX18" fmla="*/ 561342 w 562374"/>
              <a:gd name="connsiteY18" fmla="*/ 2758 h 1566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2374" h="1566739">
                <a:moveTo>
                  <a:pt x="561342" y="2758"/>
                </a:moveTo>
                <a:cubicBezTo>
                  <a:pt x="538425" y="53176"/>
                  <a:pt x="112162" y="830072"/>
                  <a:pt x="31952" y="972159"/>
                </a:cubicBezTo>
                <a:cubicBezTo>
                  <a:pt x="-48258" y="1114246"/>
                  <a:pt x="43411" y="905699"/>
                  <a:pt x="80079" y="855281"/>
                </a:cubicBezTo>
                <a:cubicBezTo>
                  <a:pt x="116747" y="804863"/>
                  <a:pt x="224457" y="677672"/>
                  <a:pt x="251958" y="669651"/>
                </a:cubicBezTo>
                <a:cubicBezTo>
                  <a:pt x="279459" y="661630"/>
                  <a:pt x="254250" y="756737"/>
                  <a:pt x="245083" y="807155"/>
                </a:cubicBezTo>
                <a:cubicBezTo>
                  <a:pt x="235916" y="857573"/>
                  <a:pt x="195811" y="960700"/>
                  <a:pt x="196957" y="972159"/>
                </a:cubicBezTo>
                <a:cubicBezTo>
                  <a:pt x="198103" y="983618"/>
                  <a:pt x="234770" y="875907"/>
                  <a:pt x="251958" y="875907"/>
                </a:cubicBezTo>
                <a:cubicBezTo>
                  <a:pt x="269146" y="875907"/>
                  <a:pt x="317273" y="861010"/>
                  <a:pt x="300085" y="972159"/>
                </a:cubicBezTo>
                <a:cubicBezTo>
                  <a:pt x="282897" y="1083308"/>
                  <a:pt x="167165" y="1470611"/>
                  <a:pt x="148831" y="1542800"/>
                </a:cubicBezTo>
                <a:cubicBezTo>
                  <a:pt x="130497" y="1614990"/>
                  <a:pt x="162581" y="1510716"/>
                  <a:pt x="190082" y="1405296"/>
                </a:cubicBezTo>
                <a:cubicBezTo>
                  <a:pt x="217583" y="1299876"/>
                  <a:pt x="303522" y="989347"/>
                  <a:pt x="313835" y="910282"/>
                </a:cubicBezTo>
                <a:cubicBezTo>
                  <a:pt x="324148" y="831217"/>
                  <a:pt x="264562" y="946950"/>
                  <a:pt x="251958" y="930908"/>
                </a:cubicBezTo>
                <a:cubicBezTo>
                  <a:pt x="239354" y="914866"/>
                  <a:pt x="240500" y="861010"/>
                  <a:pt x="238208" y="814030"/>
                </a:cubicBezTo>
                <a:cubicBezTo>
                  <a:pt x="235916" y="767050"/>
                  <a:pt x="238208" y="649025"/>
                  <a:pt x="238208" y="649025"/>
                </a:cubicBezTo>
                <a:cubicBezTo>
                  <a:pt x="232479" y="621524"/>
                  <a:pt x="202686" y="679963"/>
                  <a:pt x="203832" y="649025"/>
                </a:cubicBezTo>
                <a:cubicBezTo>
                  <a:pt x="204978" y="618087"/>
                  <a:pt x="232478" y="506938"/>
                  <a:pt x="245083" y="463395"/>
                </a:cubicBezTo>
                <a:cubicBezTo>
                  <a:pt x="257688" y="419852"/>
                  <a:pt x="292063" y="353392"/>
                  <a:pt x="279459" y="387768"/>
                </a:cubicBezTo>
                <a:cubicBezTo>
                  <a:pt x="266855" y="422144"/>
                  <a:pt x="120184" y="730382"/>
                  <a:pt x="169456" y="669651"/>
                </a:cubicBezTo>
                <a:cubicBezTo>
                  <a:pt x="218728" y="608920"/>
                  <a:pt x="584259" y="-47660"/>
                  <a:pt x="561342" y="2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 187">
            <a:extLst>
              <a:ext uri="{FF2B5EF4-FFF2-40B4-BE49-F238E27FC236}">
                <a16:creationId xmlns:a16="http://schemas.microsoft.com/office/drawing/2014/main" id="{1F883DC6-AE9B-525C-B1AD-F9ABA57E25A9}"/>
              </a:ext>
            </a:extLst>
          </p:cNvPr>
          <p:cNvSpPr/>
          <p:nvPr/>
        </p:nvSpPr>
        <p:spPr>
          <a:xfrm>
            <a:off x="5978725" y="5899678"/>
            <a:ext cx="195537" cy="2791628"/>
          </a:xfrm>
          <a:custGeom>
            <a:avLst/>
            <a:gdLst>
              <a:gd name="connsiteX0" fmla="*/ 160818 w 195537"/>
              <a:gd name="connsiteY0" fmla="*/ 6108 h 2791628"/>
              <a:gd name="connsiteX1" fmla="*/ 98941 w 195537"/>
              <a:gd name="connsiteY1" fmla="*/ 1161140 h 2791628"/>
              <a:gd name="connsiteX2" fmla="*/ 2689 w 195537"/>
              <a:gd name="connsiteY2" fmla="*/ 1821158 h 2791628"/>
              <a:gd name="connsiteX3" fmla="*/ 43940 w 195537"/>
              <a:gd name="connsiteY3" fmla="*/ 1628653 h 2791628"/>
              <a:gd name="connsiteX4" fmla="*/ 85191 w 195537"/>
              <a:gd name="connsiteY4" fmla="*/ 1037387 h 2791628"/>
              <a:gd name="connsiteX5" fmla="*/ 9564 w 195537"/>
              <a:gd name="connsiteY5" fmla="*/ 2206169 h 2791628"/>
              <a:gd name="connsiteX6" fmla="*/ 23314 w 195537"/>
              <a:gd name="connsiteY6" fmla="*/ 2756184 h 2791628"/>
              <a:gd name="connsiteX7" fmla="*/ 23314 w 195537"/>
              <a:gd name="connsiteY7" fmla="*/ 2659931 h 2791628"/>
              <a:gd name="connsiteX8" fmla="*/ 2689 w 195537"/>
              <a:gd name="connsiteY8" fmla="*/ 2034289 h 2791628"/>
              <a:gd name="connsiteX9" fmla="*/ 92066 w 195537"/>
              <a:gd name="connsiteY9" fmla="*/ 927384 h 2791628"/>
              <a:gd name="connsiteX10" fmla="*/ 85191 w 195537"/>
              <a:gd name="connsiteY10" fmla="*/ 1133639 h 2791628"/>
              <a:gd name="connsiteX11" fmla="*/ 195194 w 195537"/>
              <a:gd name="connsiteY11" fmla="*/ 638626 h 2791628"/>
              <a:gd name="connsiteX12" fmla="*/ 119567 w 195537"/>
              <a:gd name="connsiteY12" fmla="*/ 879257 h 2791628"/>
              <a:gd name="connsiteX13" fmla="*/ 112692 w 195537"/>
              <a:gd name="connsiteY13" fmla="*/ 583624 h 2791628"/>
              <a:gd name="connsiteX14" fmla="*/ 105816 w 195537"/>
              <a:gd name="connsiteY14" fmla="*/ 700502 h 2791628"/>
              <a:gd name="connsiteX15" fmla="*/ 160818 w 195537"/>
              <a:gd name="connsiteY15" fmla="*/ 6108 h 27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5537" h="2791628">
                <a:moveTo>
                  <a:pt x="160818" y="6108"/>
                </a:moveTo>
                <a:cubicBezTo>
                  <a:pt x="159672" y="82881"/>
                  <a:pt x="125296" y="858632"/>
                  <a:pt x="98941" y="1161140"/>
                </a:cubicBezTo>
                <a:cubicBezTo>
                  <a:pt x="72586" y="1463648"/>
                  <a:pt x="11856" y="1743239"/>
                  <a:pt x="2689" y="1821158"/>
                </a:cubicBezTo>
                <a:cubicBezTo>
                  <a:pt x="-6478" y="1899077"/>
                  <a:pt x="30190" y="1759282"/>
                  <a:pt x="43940" y="1628653"/>
                </a:cubicBezTo>
                <a:cubicBezTo>
                  <a:pt x="57690" y="1498025"/>
                  <a:pt x="90920" y="941134"/>
                  <a:pt x="85191" y="1037387"/>
                </a:cubicBezTo>
                <a:cubicBezTo>
                  <a:pt x="79462" y="1133640"/>
                  <a:pt x="19877" y="1919703"/>
                  <a:pt x="9564" y="2206169"/>
                </a:cubicBezTo>
                <a:cubicBezTo>
                  <a:pt x="-749" y="2492635"/>
                  <a:pt x="21022" y="2680557"/>
                  <a:pt x="23314" y="2756184"/>
                </a:cubicBezTo>
                <a:cubicBezTo>
                  <a:pt x="25606" y="2831811"/>
                  <a:pt x="26751" y="2780247"/>
                  <a:pt x="23314" y="2659931"/>
                </a:cubicBezTo>
                <a:cubicBezTo>
                  <a:pt x="19877" y="2539615"/>
                  <a:pt x="-8770" y="2323047"/>
                  <a:pt x="2689" y="2034289"/>
                </a:cubicBezTo>
                <a:cubicBezTo>
                  <a:pt x="14148" y="1745531"/>
                  <a:pt x="78316" y="1077492"/>
                  <a:pt x="92066" y="927384"/>
                </a:cubicBezTo>
                <a:cubicBezTo>
                  <a:pt x="105816" y="777276"/>
                  <a:pt x="68003" y="1181765"/>
                  <a:pt x="85191" y="1133639"/>
                </a:cubicBezTo>
                <a:cubicBezTo>
                  <a:pt x="102379" y="1085513"/>
                  <a:pt x="189465" y="681023"/>
                  <a:pt x="195194" y="638626"/>
                </a:cubicBezTo>
                <a:cubicBezTo>
                  <a:pt x="200923" y="596229"/>
                  <a:pt x="133317" y="888424"/>
                  <a:pt x="119567" y="879257"/>
                </a:cubicBezTo>
                <a:cubicBezTo>
                  <a:pt x="105817" y="870090"/>
                  <a:pt x="114984" y="613416"/>
                  <a:pt x="112692" y="583624"/>
                </a:cubicBezTo>
                <a:cubicBezTo>
                  <a:pt x="110400" y="553832"/>
                  <a:pt x="96649" y="801338"/>
                  <a:pt x="105816" y="700502"/>
                </a:cubicBezTo>
                <a:cubicBezTo>
                  <a:pt x="114983" y="599666"/>
                  <a:pt x="161964" y="-70665"/>
                  <a:pt x="160818" y="6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 188">
            <a:extLst>
              <a:ext uri="{FF2B5EF4-FFF2-40B4-BE49-F238E27FC236}">
                <a16:creationId xmlns:a16="http://schemas.microsoft.com/office/drawing/2014/main" id="{D69AB709-6CB8-2DFF-5388-AF06E5F1E09D}"/>
              </a:ext>
            </a:extLst>
          </p:cNvPr>
          <p:cNvSpPr/>
          <p:nvPr/>
        </p:nvSpPr>
        <p:spPr>
          <a:xfrm>
            <a:off x="5728250" y="6446340"/>
            <a:ext cx="379865" cy="1655271"/>
          </a:xfrm>
          <a:custGeom>
            <a:avLst/>
            <a:gdLst>
              <a:gd name="connsiteX0" fmla="*/ 376917 w 379865"/>
              <a:gd name="connsiteY0" fmla="*/ 2586 h 1655271"/>
              <a:gd name="connsiteX1" fmla="*/ 205037 w 379865"/>
              <a:gd name="connsiteY1" fmla="*/ 476974 h 1655271"/>
              <a:gd name="connsiteX2" fmla="*/ 53783 w 379865"/>
              <a:gd name="connsiteY2" fmla="*/ 1026989 h 1655271"/>
              <a:gd name="connsiteX3" fmla="*/ 150036 w 379865"/>
              <a:gd name="connsiteY3" fmla="*/ 635104 h 1655271"/>
              <a:gd name="connsiteX4" fmla="*/ 177536 w 379865"/>
              <a:gd name="connsiteY4" fmla="*/ 518225 h 1655271"/>
              <a:gd name="connsiteX5" fmla="*/ 33158 w 379865"/>
              <a:gd name="connsiteY5" fmla="*/ 1040740 h 1655271"/>
              <a:gd name="connsiteX6" fmla="*/ 26282 w 379865"/>
              <a:gd name="connsiteY6" fmla="*/ 1171368 h 1655271"/>
              <a:gd name="connsiteX7" fmla="*/ 88159 w 379865"/>
              <a:gd name="connsiteY7" fmla="*/ 1638881 h 1655271"/>
              <a:gd name="connsiteX8" fmla="*/ 88159 w 379865"/>
              <a:gd name="connsiteY8" fmla="*/ 1515128 h 1655271"/>
              <a:gd name="connsiteX9" fmla="*/ 12532 w 379865"/>
              <a:gd name="connsiteY9" fmla="*/ 1185119 h 1655271"/>
              <a:gd name="connsiteX10" fmla="*/ 19407 w 379865"/>
              <a:gd name="connsiteY10" fmla="*/ 1006364 h 1655271"/>
              <a:gd name="connsiteX11" fmla="*/ 198162 w 379865"/>
              <a:gd name="connsiteY11" fmla="*/ 415098 h 1655271"/>
              <a:gd name="connsiteX12" fmla="*/ 53783 w 379865"/>
              <a:gd name="connsiteY12" fmla="*/ 690105 h 1655271"/>
              <a:gd name="connsiteX13" fmla="*/ 376917 w 379865"/>
              <a:gd name="connsiteY13" fmla="*/ 2586 h 16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9865" h="1655271">
                <a:moveTo>
                  <a:pt x="376917" y="2586"/>
                </a:moveTo>
                <a:cubicBezTo>
                  <a:pt x="402126" y="-32936"/>
                  <a:pt x="258893" y="306240"/>
                  <a:pt x="205037" y="476974"/>
                </a:cubicBezTo>
                <a:cubicBezTo>
                  <a:pt x="151181" y="647708"/>
                  <a:pt x="62950" y="1000634"/>
                  <a:pt x="53783" y="1026989"/>
                </a:cubicBezTo>
                <a:cubicBezTo>
                  <a:pt x="44616" y="1053344"/>
                  <a:pt x="129411" y="719898"/>
                  <a:pt x="150036" y="635104"/>
                </a:cubicBezTo>
                <a:cubicBezTo>
                  <a:pt x="170661" y="550310"/>
                  <a:pt x="197016" y="450619"/>
                  <a:pt x="177536" y="518225"/>
                </a:cubicBezTo>
                <a:cubicBezTo>
                  <a:pt x="158056" y="585831"/>
                  <a:pt x="58367" y="931883"/>
                  <a:pt x="33158" y="1040740"/>
                </a:cubicBezTo>
                <a:cubicBezTo>
                  <a:pt x="7949" y="1149597"/>
                  <a:pt x="17115" y="1071678"/>
                  <a:pt x="26282" y="1171368"/>
                </a:cubicBezTo>
                <a:cubicBezTo>
                  <a:pt x="35449" y="1271058"/>
                  <a:pt x="77846" y="1581588"/>
                  <a:pt x="88159" y="1638881"/>
                </a:cubicBezTo>
                <a:cubicBezTo>
                  <a:pt x="98472" y="1696174"/>
                  <a:pt x="100763" y="1590755"/>
                  <a:pt x="88159" y="1515128"/>
                </a:cubicBezTo>
                <a:cubicBezTo>
                  <a:pt x="75554" y="1439501"/>
                  <a:pt x="23991" y="1269913"/>
                  <a:pt x="12532" y="1185119"/>
                </a:cubicBezTo>
                <a:cubicBezTo>
                  <a:pt x="1073" y="1100325"/>
                  <a:pt x="-11531" y="1134701"/>
                  <a:pt x="19407" y="1006364"/>
                </a:cubicBezTo>
                <a:cubicBezTo>
                  <a:pt x="50345" y="878027"/>
                  <a:pt x="192433" y="467808"/>
                  <a:pt x="198162" y="415098"/>
                </a:cubicBezTo>
                <a:cubicBezTo>
                  <a:pt x="203891" y="362388"/>
                  <a:pt x="19407" y="758857"/>
                  <a:pt x="53783" y="690105"/>
                </a:cubicBezTo>
                <a:cubicBezTo>
                  <a:pt x="88159" y="621353"/>
                  <a:pt x="351708" y="38108"/>
                  <a:pt x="376917" y="25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 189">
            <a:extLst>
              <a:ext uri="{FF2B5EF4-FFF2-40B4-BE49-F238E27FC236}">
                <a16:creationId xmlns:a16="http://schemas.microsoft.com/office/drawing/2014/main" id="{A4AA64B2-6B2F-DE5D-1FB3-72D0D94ADB8E}"/>
              </a:ext>
            </a:extLst>
          </p:cNvPr>
          <p:cNvSpPr/>
          <p:nvPr/>
        </p:nvSpPr>
        <p:spPr>
          <a:xfrm>
            <a:off x="5747437" y="5925902"/>
            <a:ext cx="433386" cy="1362880"/>
          </a:xfrm>
          <a:custGeom>
            <a:avLst/>
            <a:gdLst>
              <a:gd name="connsiteX0" fmla="*/ 433357 w 433386"/>
              <a:gd name="connsiteY0" fmla="*/ 510 h 1362880"/>
              <a:gd name="connsiteX1" fmla="*/ 75847 w 433386"/>
              <a:gd name="connsiteY1" fmla="*/ 894284 h 1362880"/>
              <a:gd name="connsiteX2" fmla="*/ 172100 w 433386"/>
              <a:gd name="connsiteY2" fmla="*/ 791157 h 1362880"/>
              <a:gd name="connsiteX3" fmla="*/ 220 w 433386"/>
              <a:gd name="connsiteY3" fmla="*/ 1361797 h 1362880"/>
              <a:gd name="connsiteX4" fmla="*/ 137724 w 433386"/>
              <a:gd name="connsiteY4" fmla="*/ 928660 h 1362880"/>
              <a:gd name="connsiteX5" fmla="*/ 213351 w 433386"/>
              <a:gd name="connsiteY5" fmla="*/ 708654 h 1362880"/>
              <a:gd name="connsiteX6" fmla="*/ 151474 w 433386"/>
              <a:gd name="connsiteY6" fmla="*/ 784281 h 1362880"/>
              <a:gd name="connsiteX7" fmla="*/ 158349 w 433386"/>
              <a:gd name="connsiteY7" fmla="*/ 646778 h 1362880"/>
              <a:gd name="connsiteX8" fmla="*/ 96473 w 433386"/>
              <a:gd name="connsiteY8" fmla="*/ 763656 h 1362880"/>
              <a:gd name="connsiteX9" fmla="*/ 433357 w 433386"/>
              <a:gd name="connsiteY9" fmla="*/ 510 h 136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3386" h="1362880">
                <a:moveTo>
                  <a:pt x="433357" y="510"/>
                </a:moveTo>
                <a:cubicBezTo>
                  <a:pt x="429919" y="22281"/>
                  <a:pt x="119390" y="762510"/>
                  <a:pt x="75847" y="894284"/>
                </a:cubicBezTo>
                <a:cubicBezTo>
                  <a:pt x="32304" y="1026058"/>
                  <a:pt x="184704" y="713238"/>
                  <a:pt x="172100" y="791157"/>
                </a:cubicBezTo>
                <a:cubicBezTo>
                  <a:pt x="159496" y="869076"/>
                  <a:pt x="5949" y="1338880"/>
                  <a:pt x="220" y="1361797"/>
                </a:cubicBezTo>
                <a:cubicBezTo>
                  <a:pt x="-5509" y="1384714"/>
                  <a:pt x="102202" y="1037517"/>
                  <a:pt x="137724" y="928660"/>
                </a:cubicBezTo>
                <a:cubicBezTo>
                  <a:pt x="173246" y="819803"/>
                  <a:pt x="211059" y="732717"/>
                  <a:pt x="213351" y="708654"/>
                </a:cubicBezTo>
                <a:cubicBezTo>
                  <a:pt x="215643" y="684591"/>
                  <a:pt x="160641" y="794594"/>
                  <a:pt x="151474" y="784281"/>
                </a:cubicBezTo>
                <a:cubicBezTo>
                  <a:pt x="142307" y="773968"/>
                  <a:pt x="167516" y="650215"/>
                  <a:pt x="158349" y="646778"/>
                </a:cubicBezTo>
                <a:cubicBezTo>
                  <a:pt x="149182" y="643341"/>
                  <a:pt x="50638" y="867930"/>
                  <a:pt x="96473" y="763656"/>
                </a:cubicBezTo>
                <a:cubicBezTo>
                  <a:pt x="142308" y="659382"/>
                  <a:pt x="436795" y="-21261"/>
                  <a:pt x="433357" y="5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 190">
            <a:extLst>
              <a:ext uri="{FF2B5EF4-FFF2-40B4-BE49-F238E27FC236}">
                <a16:creationId xmlns:a16="http://schemas.microsoft.com/office/drawing/2014/main" id="{D0870C92-F1E3-97D7-B0DA-784AD075125A}"/>
              </a:ext>
            </a:extLst>
          </p:cNvPr>
          <p:cNvSpPr/>
          <p:nvPr/>
        </p:nvSpPr>
        <p:spPr>
          <a:xfrm>
            <a:off x="2322882" y="6392195"/>
            <a:ext cx="529517" cy="1835481"/>
          </a:xfrm>
          <a:custGeom>
            <a:avLst/>
            <a:gdLst>
              <a:gd name="connsiteX0" fmla="*/ 521383 w 529517"/>
              <a:gd name="connsiteY0" fmla="*/ 27856 h 1835481"/>
              <a:gd name="connsiteX1" fmla="*/ 136373 w 529517"/>
              <a:gd name="connsiteY1" fmla="*/ 894129 h 1835481"/>
              <a:gd name="connsiteX2" fmla="*/ 165249 w 529517"/>
              <a:gd name="connsiteY2" fmla="*/ 812314 h 1835481"/>
              <a:gd name="connsiteX3" fmla="*/ 309627 w 529517"/>
              <a:gd name="connsiteY3" fmla="*/ 537994 h 1835481"/>
              <a:gd name="connsiteX4" fmla="*/ 256689 w 529517"/>
              <a:gd name="connsiteY4" fmla="*/ 672748 h 1835481"/>
              <a:gd name="connsiteX5" fmla="*/ 218187 w 529517"/>
              <a:gd name="connsiteY5" fmla="*/ 826752 h 1835481"/>
              <a:gd name="connsiteX6" fmla="*/ 11244 w 529517"/>
              <a:gd name="connsiteY6" fmla="*/ 1774841 h 1835481"/>
              <a:gd name="connsiteX7" fmla="*/ 49745 w 529517"/>
              <a:gd name="connsiteY7" fmla="*/ 1640087 h 1835481"/>
              <a:gd name="connsiteX8" fmla="*/ 237438 w 529517"/>
              <a:gd name="connsiteY8" fmla="*/ 826752 h 1835481"/>
              <a:gd name="connsiteX9" fmla="*/ 386630 w 529517"/>
              <a:gd name="connsiteY9" fmla="*/ 268487 h 1835481"/>
              <a:gd name="connsiteX10" fmla="*/ 521383 w 529517"/>
              <a:gd name="connsiteY10" fmla="*/ 27856 h 1835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517" h="1835481">
                <a:moveTo>
                  <a:pt x="521383" y="27856"/>
                </a:moveTo>
                <a:cubicBezTo>
                  <a:pt x="479674" y="132130"/>
                  <a:pt x="195729" y="763386"/>
                  <a:pt x="136373" y="894129"/>
                </a:cubicBezTo>
                <a:cubicBezTo>
                  <a:pt x="77017" y="1024872"/>
                  <a:pt x="136373" y="871670"/>
                  <a:pt x="165249" y="812314"/>
                </a:cubicBezTo>
                <a:cubicBezTo>
                  <a:pt x="194125" y="752958"/>
                  <a:pt x="294387" y="561255"/>
                  <a:pt x="309627" y="537994"/>
                </a:cubicBezTo>
                <a:cubicBezTo>
                  <a:pt x="324867" y="514733"/>
                  <a:pt x="271929" y="624622"/>
                  <a:pt x="256689" y="672748"/>
                </a:cubicBezTo>
                <a:cubicBezTo>
                  <a:pt x="241449" y="720874"/>
                  <a:pt x="259094" y="643070"/>
                  <a:pt x="218187" y="826752"/>
                </a:cubicBezTo>
                <a:cubicBezTo>
                  <a:pt x="177280" y="1010434"/>
                  <a:pt x="39318" y="1639285"/>
                  <a:pt x="11244" y="1774841"/>
                </a:cubicBezTo>
                <a:cubicBezTo>
                  <a:pt x="-16830" y="1910397"/>
                  <a:pt x="12046" y="1798102"/>
                  <a:pt x="49745" y="1640087"/>
                </a:cubicBezTo>
                <a:cubicBezTo>
                  <a:pt x="87444" y="1482072"/>
                  <a:pt x="181291" y="1055352"/>
                  <a:pt x="237438" y="826752"/>
                </a:cubicBezTo>
                <a:cubicBezTo>
                  <a:pt x="293585" y="598152"/>
                  <a:pt x="340108" y="400834"/>
                  <a:pt x="386630" y="268487"/>
                </a:cubicBezTo>
                <a:cubicBezTo>
                  <a:pt x="433152" y="136140"/>
                  <a:pt x="563092" y="-76418"/>
                  <a:pt x="521383" y="278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 191">
            <a:extLst>
              <a:ext uri="{FF2B5EF4-FFF2-40B4-BE49-F238E27FC236}">
                <a16:creationId xmlns:a16="http://schemas.microsoft.com/office/drawing/2014/main" id="{D4BE14FF-2925-408A-3AB2-FA38366C48CB}"/>
              </a:ext>
            </a:extLst>
          </p:cNvPr>
          <p:cNvSpPr/>
          <p:nvPr/>
        </p:nvSpPr>
        <p:spPr>
          <a:xfrm>
            <a:off x="2192259" y="7584970"/>
            <a:ext cx="253401" cy="1188563"/>
          </a:xfrm>
          <a:custGeom>
            <a:avLst/>
            <a:gdLst>
              <a:gd name="connsiteX0" fmla="*/ 247745 w 253401"/>
              <a:gd name="connsiteY0" fmla="*/ 14175 h 1188563"/>
              <a:gd name="connsiteX1" fmla="*/ 11926 w 253401"/>
              <a:gd name="connsiteY1" fmla="*/ 1130706 h 1188563"/>
              <a:gd name="connsiteX2" fmla="*/ 50427 w 253401"/>
              <a:gd name="connsiteY2" fmla="*/ 967076 h 1188563"/>
              <a:gd name="connsiteX3" fmla="*/ 185181 w 253401"/>
              <a:gd name="connsiteY3" fmla="*/ 432874 h 1188563"/>
              <a:gd name="connsiteX4" fmla="*/ 180368 w 253401"/>
              <a:gd name="connsiteY4" fmla="*/ 495438 h 1188563"/>
              <a:gd name="connsiteX5" fmla="*/ 247745 w 253401"/>
              <a:gd name="connsiteY5" fmla="*/ 14175 h 1188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401" h="1188563">
                <a:moveTo>
                  <a:pt x="247745" y="14175"/>
                </a:moveTo>
                <a:cubicBezTo>
                  <a:pt x="219671" y="120053"/>
                  <a:pt x="44812" y="971889"/>
                  <a:pt x="11926" y="1130706"/>
                </a:cubicBezTo>
                <a:cubicBezTo>
                  <a:pt x="-20960" y="1289523"/>
                  <a:pt x="21551" y="1083381"/>
                  <a:pt x="50427" y="967076"/>
                </a:cubicBezTo>
                <a:cubicBezTo>
                  <a:pt x="79303" y="850771"/>
                  <a:pt x="163524" y="511480"/>
                  <a:pt x="185181" y="432874"/>
                </a:cubicBezTo>
                <a:cubicBezTo>
                  <a:pt x="206838" y="354268"/>
                  <a:pt x="169941" y="562815"/>
                  <a:pt x="180368" y="495438"/>
                </a:cubicBezTo>
                <a:cubicBezTo>
                  <a:pt x="190795" y="428061"/>
                  <a:pt x="275819" y="-91703"/>
                  <a:pt x="247745" y="14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 192">
            <a:extLst>
              <a:ext uri="{FF2B5EF4-FFF2-40B4-BE49-F238E27FC236}">
                <a16:creationId xmlns:a16="http://schemas.microsoft.com/office/drawing/2014/main" id="{8AF3A0AE-D4DC-5CC6-8E26-051D89F50DBF}"/>
              </a:ext>
            </a:extLst>
          </p:cNvPr>
          <p:cNvSpPr/>
          <p:nvPr/>
        </p:nvSpPr>
        <p:spPr>
          <a:xfrm>
            <a:off x="4018537" y="5320263"/>
            <a:ext cx="91472" cy="1592800"/>
          </a:xfrm>
          <a:custGeom>
            <a:avLst/>
            <a:gdLst>
              <a:gd name="connsiteX0" fmla="*/ 91450 w 91472"/>
              <a:gd name="connsiteY0" fmla="*/ 2508 h 1592800"/>
              <a:gd name="connsiteX1" fmla="*/ 62575 w 91472"/>
              <a:gd name="connsiteY1" fmla="*/ 584836 h 1592800"/>
              <a:gd name="connsiteX2" fmla="*/ 38511 w 91472"/>
              <a:gd name="connsiteY2" fmla="*/ 1075724 h 1592800"/>
              <a:gd name="connsiteX3" fmla="*/ 43324 w 91472"/>
              <a:gd name="connsiteY3" fmla="*/ 931345 h 1592800"/>
              <a:gd name="connsiteX4" fmla="*/ 4823 w 91472"/>
              <a:gd name="connsiteY4" fmla="*/ 546335 h 1592800"/>
              <a:gd name="connsiteX5" fmla="*/ 33699 w 91472"/>
              <a:gd name="connsiteY5" fmla="*/ 758091 h 1592800"/>
              <a:gd name="connsiteX6" fmla="*/ 67387 w 91472"/>
              <a:gd name="connsiteY6" fmla="*/ 921720 h 1592800"/>
              <a:gd name="connsiteX7" fmla="*/ 28886 w 91472"/>
              <a:gd name="connsiteY7" fmla="*/ 1571425 h 1592800"/>
              <a:gd name="connsiteX8" fmla="*/ 57762 w 91472"/>
              <a:gd name="connsiteY8" fmla="*/ 1374108 h 1592800"/>
              <a:gd name="connsiteX9" fmla="*/ 72200 w 91472"/>
              <a:gd name="connsiteY9" fmla="*/ 762903 h 1592800"/>
              <a:gd name="connsiteX10" fmla="*/ 48137 w 91472"/>
              <a:gd name="connsiteY10" fmla="*/ 969846 h 1592800"/>
              <a:gd name="connsiteX11" fmla="*/ 52949 w 91472"/>
              <a:gd name="connsiteY11" fmla="*/ 657025 h 1592800"/>
              <a:gd name="connsiteX12" fmla="*/ 10 w 91472"/>
              <a:gd name="connsiteY12" fmla="*/ 180575 h 1592800"/>
              <a:gd name="connsiteX13" fmla="*/ 57762 w 91472"/>
              <a:gd name="connsiteY13" fmla="*/ 738840 h 1592800"/>
              <a:gd name="connsiteX14" fmla="*/ 57762 w 91472"/>
              <a:gd name="connsiteY14" fmla="*/ 387518 h 1592800"/>
              <a:gd name="connsiteX15" fmla="*/ 91450 w 91472"/>
              <a:gd name="connsiteY15" fmla="*/ 2508 h 159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1472" h="1592800">
                <a:moveTo>
                  <a:pt x="91450" y="2508"/>
                </a:moveTo>
                <a:cubicBezTo>
                  <a:pt x="92252" y="35394"/>
                  <a:pt x="71398" y="405967"/>
                  <a:pt x="62575" y="584836"/>
                </a:cubicBezTo>
                <a:cubicBezTo>
                  <a:pt x="53752" y="763705"/>
                  <a:pt x="41719" y="1017973"/>
                  <a:pt x="38511" y="1075724"/>
                </a:cubicBezTo>
                <a:cubicBezTo>
                  <a:pt x="35302" y="1133476"/>
                  <a:pt x="48939" y="1019576"/>
                  <a:pt x="43324" y="931345"/>
                </a:cubicBezTo>
                <a:cubicBezTo>
                  <a:pt x="37709" y="843114"/>
                  <a:pt x="6427" y="575211"/>
                  <a:pt x="4823" y="546335"/>
                </a:cubicBezTo>
                <a:cubicBezTo>
                  <a:pt x="3219" y="517459"/>
                  <a:pt x="23272" y="695527"/>
                  <a:pt x="33699" y="758091"/>
                </a:cubicBezTo>
                <a:cubicBezTo>
                  <a:pt x="44126" y="820655"/>
                  <a:pt x="68189" y="786164"/>
                  <a:pt x="67387" y="921720"/>
                </a:cubicBezTo>
                <a:cubicBezTo>
                  <a:pt x="66585" y="1057276"/>
                  <a:pt x="30490" y="1496027"/>
                  <a:pt x="28886" y="1571425"/>
                </a:cubicBezTo>
                <a:cubicBezTo>
                  <a:pt x="27282" y="1646823"/>
                  <a:pt x="50543" y="1508862"/>
                  <a:pt x="57762" y="1374108"/>
                </a:cubicBezTo>
                <a:cubicBezTo>
                  <a:pt x="64981" y="1239354"/>
                  <a:pt x="73804" y="830280"/>
                  <a:pt x="72200" y="762903"/>
                </a:cubicBezTo>
                <a:cubicBezTo>
                  <a:pt x="70596" y="695526"/>
                  <a:pt x="51345" y="987492"/>
                  <a:pt x="48137" y="969846"/>
                </a:cubicBezTo>
                <a:cubicBezTo>
                  <a:pt x="44929" y="952200"/>
                  <a:pt x="60970" y="788570"/>
                  <a:pt x="52949" y="657025"/>
                </a:cubicBezTo>
                <a:cubicBezTo>
                  <a:pt x="44928" y="525480"/>
                  <a:pt x="-792" y="166939"/>
                  <a:pt x="10" y="180575"/>
                </a:cubicBezTo>
                <a:cubicBezTo>
                  <a:pt x="812" y="194211"/>
                  <a:pt x="48137" y="704350"/>
                  <a:pt x="57762" y="738840"/>
                </a:cubicBezTo>
                <a:cubicBezTo>
                  <a:pt x="67387" y="773331"/>
                  <a:pt x="52949" y="506229"/>
                  <a:pt x="57762" y="387518"/>
                </a:cubicBezTo>
                <a:cubicBezTo>
                  <a:pt x="62575" y="268807"/>
                  <a:pt x="90648" y="-30378"/>
                  <a:pt x="91450" y="25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 193">
            <a:extLst>
              <a:ext uri="{FF2B5EF4-FFF2-40B4-BE49-F238E27FC236}">
                <a16:creationId xmlns:a16="http://schemas.microsoft.com/office/drawing/2014/main" id="{7429558D-DF15-DCB4-D9C2-B7EC19CA9346}"/>
              </a:ext>
            </a:extLst>
          </p:cNvPr>
          <p:cNvSpPr/>
          <p:nvPr/>
        </p:nvSpPr>
        <p:spPr>
          <a:xfrm>
            <a:off x="4023932" y="6855279"/>
            <a:ext cx="131670" cy="1909652"/>
          </a:xfrm>
          <a:custGeom>
            <a:avLst/>
            <a:gdLst>
              <a:gd name="connsiteX0" fmla="*/ 23491 w 131670"/>
              <a:gd name="connsiteY0" fmla="*/ 12346 h 1909652"/>
              <a:gd name="connsiteX1" fmla="*/ 100493 w 131670"/>
              <a:gd name="connsiteY1" fmla="*/ 1321382 h 1909652"/>
              <a:gd name="connsiteX2" fmla="*/ 100493 w 131670"/>
              <a:gd name="connsiteY2" fmla="*/ 1162565 h 1909652"/>
              <a:gd name="connsiteX3" fmla="*/ 66805 w 131670"/>
              <a:gd name="connsiteY3" fmla="*/ 965247 h 1909652"/>
              <a:gd name="connsiteX4" fmla="*/ 52367 w 131670"/>
              <a:gd name="connsiteY4" fmla="*/ 1234755 h 1909652"/>
              <a:gd name="connsiteX5" fmla="*/ 76430 w 131670"/>
              <a:gd name="connsiteY5" fmla="*/ 1682329 h 1909652"/>
              <a:gd name="connsiteX6" fmla="*/ 129369 w 131670"/>
              <a:gd name="connsiteY6" fmla="*/ 1894085 h 1909652"/>
              <a:gd name="connsiteX7" fmla="*/ 110119 w 131670"/>
              <a:gd name="connsiteY7" fmla="*/ 1812270 h 1909652"/>
              <a:gd name="connsiteX8" fmla="*/ 4241 w 131670"/>
              <a:gd name="connsiteY8" fmla="*/ 1167378 h 1909652"/>
              <a:gd name="connsiteX9" fmla="*/ 23491 w 131670"/>
              <a:gd name="connsiteY9" fmla="*/ 1321382 h 1909652"/>
              <a:gd name="connsiteX10" fmla="*/ 47554 w 131670"/>
              <a:gd name="connsiteY10" fmla="*/ 893058 h 1909652"/>
              <a:gd name="connsiteX11" fmla="*/ 61992 w 131670"/>
              <a:gd name="connsiteY11" fmla="*/ 989310 h 1909652"/>
              <a:gd name="connsiteX12" fmla="*/ 66805 w 131670"/>
              <a:gd name="connsiteY12" fmla="*/ 743866 h 1909652"/>
              <a:gd name="connsiteX13" fmla="*/ 47554 w 131670"/>
              <a:gd name="connsiteY13" fmla="*/ 666864 h 1909652"/>
              <a:gd name="connsiteX14" fmla="*/ 23491 w 131670"/>
              <a:gd name="connsiteY14" fmla="*/ 12346 h 190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1670" h="1909652">
                <a:moveTo>
                  <a:pt x="23491" y="12346"/>
                </a:moveTo>
                <a:cubicBezTo>
                  <a:pt x="32314" y="121432"/>
                  <a:pt x="87659" y="1129679"/>
                  <a:pt x="100493" y="1321382"/>
                </a:cubicBezTo>
                <a:cubicBezTo>
                  <a:pt x="113327" y="1513085"/>
                  <a:pt x="106108" y="1221921"/>
                  <a:pt x="100493" y="1162565"/>
                </a:cubicBezTo>
                <a:cubicBezTo>
                  <a:pt x="94878" y="1103209"/>
                  <a:pt x="74826" y="953215"/>
                  <a:pt x="66805" y="965247"/>
                </a:cubicBezTo>
                <a:cubicBezTo>
                  <a:pt x="58784" y="977279"/>
                  <a:pt x="50763" y="1115241"/>
                  <a:pt x="52367" y="1234755"/>
                </a:cubicBezTo>
                <a:cubicBezTo>
                  <a:pt x="53971" y="1354269"/>
                  <a:pt x="63596" y="1572441"/>
                  <a:pt x="76430" y="1682329"/>
                </a:cubicBezTo>
                <a:cubicBezTo>
                  <a:pt x="89264" y="1792217"/>
                  <a:pt x="123754" y="1872428"/>
                  <a:pt x="129369" y="1894085"/>
                </a:cubicBezTo>
                <a:cubicBezTo>
                  <a:pt x="134984" y="1915742"/>
                  <a:pt x="130974" y="1933388"/>
                  <a:pt x="110119" y="1812270"/>
                </a:cubicBezTo>
                <a:cubicBezTo>
                  <a:pt x="89264" y="1691152"/>
                  <a:pt x="18679" y="1249193"/>
                  <a:pt x="4241" y="1167378"/>
                </a:cubicBezTo>
                <a:cubicBezTo>
                  <a:pt x="-10197" y="1085563"/>
                  <a:pt x="16272" y="1367102"/>
                  <a:pt x="23491" y="1321382"/>
                </a:cubicBezTo>
                <a:cubicBezTo>
                  <a:pt x="30710" y="1275662"/>
                  <a:pt x="41137" y="948403"/>
                  <a:pt x="47554" y="893058"/>
                </a:cubicBezTo>
                <a:cubicBezTo>
                  <a:pt x="53971" y="837713"/>
                  <a:pt x="58783" y="1014175"/>
                  <a:pt x="61992" y="989310"/>
                </a:cubicBezTo>
                <a:cubicBezTo>
                  <a:pt x="65201" y="964445"/>
                  <a:pt x="69211" y="797607"/>
                  <a:pt x="66805" y="743866"/>
                </a:cubicBezTo>
                <a:cubicBezTo>
                  <a:pt x="64399" y="690125"/>
                  <a:pt x="55575" y="783971"/>
                  <a:pt x="47554" y="666864"/>
                </a:cubicBezTo>
                <a:cubicBezTo>
                  <a:pt x="39533" y="549757"/>
                  <a:pt x="14668" y="-96740"/>
                  <a:pt x="23491" y="12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 194">
            <a:extLst>
              <a:ext uri="{FF2B5EF4-FFF2-40B4-BE49-F238E27FC236}">
                <a16:creationId xmlns:a16="http://schemas.microsoft.com/office/drawing/2014/main" id="{72AC13EE-49FD-BBB5-7432-E9A740C76C6C}"/>
              </a:ext>
            </a:extLst>
          </p:cNvPr>
          <p:cNvSpPr/>
          <p:nvPr/>
        </p:nvSpPr>
        <p:spPr>
          <a:xfrm>
            <a:off x="4136083" y="5409496"/>
            <a:ext cx="148556" cy="826411"/>
          </a:xfrm>
          <a:custGeom>
            <a:avLst/>
            <a:gdLst>
              <a:gd name="connsiteX0" fmla="*/ 51742 w 148556"/>
              <a:gd name="connsiteY0" fmla="*/ 7054 h 826411"/>
              <a:gd name="connsiteX1" fmla="*/ 73967 w 148556"/>
              <a:gd name="connsiteY1" fmla="*/ 413454 h 826411"/>
              <a:gd name="connsiteX2" fmla="*/ 77142 w 148556"/>
              <a:gd name="connsiteY2" fmla="*/ 394404 h 826411"/>
              <a:gd name="connsiteX3" fmla="*/ 108892 w 148556"/>
              <a:gd name="connsiteY3" fmla="*/ 645229 h 826411"/>
              <a:gd name="connsiteX4" fmla="*/ 108892 w 148556"/>
              <a:gd name="connsiteY4" fmla="*/ 534104 h 826411"/>
              <a:gd name="connsiteX5" fmla="*/ 58092 w 148556"/>
              <a:gd name="connsiteY5" fmla="*/ 826204 h 826411"/>
              <a:gd name="connsiteX6" fmla="*/ 118417 w 148556"/>
              <a:gd name="connsiteY6" fmla="*/ 578554 h 826411"/>
              <a:gd name="connsiteX7" fmla="*/ 146992 w 148556"/>
              <a:gd name="connsiteY7" fmla="*/ 454729 h 826411"/>
              <a:gd name="connsiteX8" fmla="*/ 140642 w 148556"/>
              <a:gd name="connsiteY8" fmla="*/ 499179 h 826411"/>
              <a:gd name="connsiteX9" fmla="*/ 105717 w 148556"/>
              <a:gd name="connsiteY9" fmla="*/ 248354 h 826411"/>
              <a:gd name="connsiteX10" fmla="*/ 134292 w 148556"/>
              <a:gd name="connsiteY10" fmla="*/ 600779 h 826411"/>
              <a:gd name="connsiteX11" fmla="*/ 121592 w 148556"/>
              <a:gd name="connsiteY11" fmla="*/ 549979 h 826411"/>
              <a:gd name="connsiteX12" fmla="*/ 942 w 148556"/>
              <a:gd name="connsiteY12" fmla="*/ 175329 h 826411"/>
              <a:gd name="connsiteX13" fmla="*/ 64442 w 148556"/>
              <a:gd name="connsiteY13" fmla="*/ 461079 h 826411"/>
              <a:gd name="connsiteX14" fmla="*/ 45392 w 148556"/>
              <a:gd name="connsiteY14" fmla="*/ 175329 h 826411"/>
              <a:gd name="connsiteX15" fmla="*/ 51742 w 148556"/>
              <a:gd name="connsiteY15" fmla="*/ 7054 h 8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8556" h="826411">
                <a:moveTo>
                  <a:pt x="51742" y="7054"/>
                </a:moveTo>
                <a:cubicBezTo>
                  <a:pt x="56505" y="46742"/>
                  <a:pt x="69734" y="348896"/>
                  <a:pt x="73967" y="413454"/>
                </a:cubicBezTo>
                <a:cubicBezTo>
                  <a:pt x="78200" y="478012"/>
                  <a:pt x="71321" y="355775"/>
                  <a:pt x="77142" y="394404"/>
                </a:cubicBezTo>
                <a:cubicBezTo>
                  <a:pt x="82963" y="433033"/>
                  <a:pt x="103600" y="621946"/>
                  <a:pt x="108892" y="645229"/>
                </a:cubicBezTo>
                <a:cubicBezTo>
                  <a:pt x="114184" y="668512"/>
                  <a:pt x="117359" y="503942"/>
                  <a:pt x="108892" y="534104"/>
                </a:cubicBezTo>
                <a:cubicBezTo>
                  <a:pt x="100425" y="564267"/>
                  <a:pt x="56505" y="818796"/>
                  <a:pt x="58092" y="826204"/>
                </a:cubicBezTo>
                <a:cubicBezTo>
                  <a:pt x="59679" y="833612"/>
                  <a:pt x="103600" y="640466"/>
                  <a:pt x="118417" y="578554"/>
                </a:cubicBezTo>
                <a:cubicBezTo>
                  <a:pt x="133234" y="516642"/>
                  <a:pt x="143288" y="467958"/>
                  <a:pt x="146992" y="454729"/>
                </a:cubicBezTo>
                <a:cubicBezTo>
                  <a:pt x="150696" y="441500"/>
                  <a:pt x="147521" y="533575"/>
                  <a:pt x="140642" y="499179"/>
                </a:cubicBezTo>
                <a:cubicBezTo>
                  <a:pt x="133763" y="464783"/>
                  <a:pt x="106775" y="231421"/>
                  <a:pt x="105717" y="248354"/>
                </a:cubicBezTo>
                <a:cubicBezTo>
                  <a:pt x="104659" y="265287"/>
                  <a:pt x="131646" y="550508"/>
                  <a:pt x="134292" y="600779"/>
                </a:cubicBezTo>
                <a:cubicBezTo>
                  <a:pt x="136938" y="651050"/>
                  <a:pt x="143817" y="620887"/>
                  <a:pt x="121592" y="549979"/>
                </a:cubicBezTo>
                <a:cubicBezTo>
                  <a:pt x="99367" y="479071"/>
                  <a:pt x="10467" y="190146"/>
                  <a:pt x="942" y="175329"/>
                </a:cubicBezTo>
                <a:cubicBezTo>
                  <a:pt x="-8583" y="160512"/>
                  <a:pt x="57034" y="461079"/>
                  <a:pt x="64442" y="461079"/>
                </a:cubicBezTo>
                <a:cubicBezTo>
                  <a:pt x="71850" y="461079"/>
                  <a:pt x="49096" y="245708"/>
                  <a:pt x="45392" y="175329"/>
                </a:cubicBezTo>
                <a:cubicBezTo>
                  <a:pt x="41688" y="104950"/>
                  <a:pt x="46979" y="-32634"/>
                  <a:pt x="51742" y="70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 195">
            <a:extLst>
              <a:ext uri="{FF2B5EF4-FFF2-40B4-BE49-F238E27FC236}">
                <a16:creationId xmlns:a16="http://schemas.microsoft.com/office/drawing/2014/main" id="{F8D3F5E0-784D-8A34-3027-FA388E8A6281}"/>
              </a:ext>
            </a:extLst>
          </p:cNvPr>
          <p:cNvSpPr/>
          <p:nvPr/>
        </p:nvSpPr>
        <p:spPr>
          <a:xfrm>
            <a:off x="5733773" y="5468913"/>
            <a:ext cx="146862" cy="911460"/>
          </a:xfrm>
          <a:custGeom>
            <a:avLst/>
            <a:gdLst>
              <a:gd name="connsiteX0" fmla="*/ 146327 w 146862"/>
              <a:gd name="connsiteY0" fmla="*/ 4787 h 911460"/>
              <a:gd name="connsiteX1" fmla="*/ 3452 w 146862"/>
              <a:gd name="connsiteY1" fmla="*/ 893787 h 911460"/>
              <a:gd name="connsiteX2" fmla="*/ 51077 w 146862"/>
              <a:gd name="connsiteY2" fmla="*/ 554062 h 911460"/>
              <a:gd name="connsiteX3" fmla="*/ 146327 w 146862"/>
              <a:gd name="connsiteY3" fmla="*/ 4787 h 9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862" h="911460">
                <a:moveTo>
                  <a:pt x="146327" y="4787"/>
                </a:moveTo>
                <a:cubicBezTo>
                  <a:pt x="138390" y="61408"/>
                  <a:pt x="19327" y="802241"/>
                  <a:pt x="3452" y="893787"/>
                </a:cubicBezTo>
                <a:cubicBezTo>
                  <a:pt x="-12423" y="985333"/>
                  <a:pt x="30440" y="698524"/>
                  <a:pt x="51077" y="554062"/>
                </a:cubicBezTo>
                <a:cubicBezTo>
                  <a:pt x="71714" y="409600"/>
                  <a:pt x="154264" y="-51834"/>
                  <a:pt x="146327" y="47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 196">
            <a:extLst>
              <a:ext uri="{FF2B5EF4-FFF2-40B4-BE49-F238E27FC236}">
                <a16:creationId xmlns:a16="http://schemas.microsoft.com/office/drawing/2014/main" id="{0B90971A-6987-EB1D-C17B-B368123AE334}"/>
              </a:ext>
            </a:extLst>
          </p:cNvPr>
          <p:cNvSpPr/>
          <p:nvPr/>
        </p:nvSpPr>
        <p:spPr>
          <a:xfrm>
            <a:off x="5389209" y="6009928"/>
            <a:ext cx="623644" cy="1447425"/>
          </a:xfrm>
          <a:custGeom>
            <a:avLst/>
            <a:gdLst>
              <a:gd name="connsiteX0" fmla="*/ 621066 w 623644"/>
              <a:gd name="connsiteY0" fmla="*/ 6697 h 1447425"/>
              <a:gd name="connsiteX1" fmla="*/ 14641 w 623644"/>
              <a:gd name="connsiteY1" fmla="*/ 1416397 h 1447425"/>
              <a:gd name="connsiteX2" fmla="*/ 224191 w 623644"/>
              <a:gd name="connsiteY2" fmla="*/ 905222 h 1447425"/>
              <a:gd name="connsiteX3" fmla="*/ 621066 w 623644"/>
              <a:gd name="connsiteY3" fmla="*/ 6697 h 144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3644" h="1447425">
                <a:moveTo>
                  <a:pt x="621066" y="6697"/>
                </a:moveTo>
                <a:cubicBezTo>
                  <a:pt x="586141" y="91893"/>
                  <a:pt x="80787" y="1266643"/>
                  <a:pt x="14641" y="1416397"/>
                </a:cubicBezTo>
                <a:cubicBezTo>
                  <a:pt x="-51505" y="1566151"/>
                  <a:pt x="122062" y="1137526"/>
                  <a:pt x="224191" y="905222"/>
                </a:cubicBezTo>
                <a:cubicBezTo>
                  <a:pt x="326320" y="672918"/>
                  <a:pt x="655991" y="-78499"/>
                  <a:pt x="621066" y="6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 197">
            <a:extLst>
              <a:ext uri="{FF2B5EF4-FFF2-40B4-BE49-F238E27FC236}">
                <a16:creationId xmlns:a16="http://schemas.microsoft.com/office/drawing/2014/main" id="{8F74148E-A2EE-EA6D-06EA-D1B9B15A427E}"/>
              </a:ext>
            </a:extLst>
          </p:cNvPr>
          <p:cNvSpPr/>
          <p:nvPr/>
        </p:nvSpPr>
        <p:spPr>
          <a:xfrm>
            <a:off x="5172192" y="5545860"/>
            <a:ext cx="214282" cy="775578"/>
          </a:xfrm>
          <a:custGeom>
            <a:avLst/>
            <a:gdLst>
              <a:gd name="connsiteX0" fmla="*/ 212608 w 214282"/>
              <a:gd name="connsiteY0" fmla="*/ 4040 h 775578"/>
              <a:gd name="connsiteX1" fmla="*/ 6233 w 214282"/>
              <a:gd name="connsiteY1" fmla="*/ 464415 h 775578"/>
              <a:gd name="connsiteX2" fmla="*/ 57033 w 214282"/>
              <a:gd name="connsiteY2" fmla="*/ 353290 h 775578"/>
              <a:gd name="connsiteX3" fmla="*/ 91958 w 214282"/>
              <a:gd name="connsiteY3" fmla="*/ 232640 h 775578"/>
              <a:gd name="connsiteX4" fmla="*/ 104658 w 214282"/>
              <a:gd name="connsiteY4" fmla="*/ 391390 h 775578"/>
              <a:gd name="connsiteX5" fmla="*/ 142758 w 214282"/>
              <a:gd name="connsiteY5" fmla="*/ 585065 h 775578"/>
              <a:gd name="connsiteX6" fmla="*/ 130058 w 214282"/>
              <a:gd name="connsiteY6" fmla="*/ 775565 h 775578"/>
              <a:gd name="connsiteX7" fmla="*/ 149108 w 214282"/>
              <a:gd name="connsiteY7" fmla="*/ 594590 h 775578"/>
              <a:gd name="connsiteX8" fmla="*/ 136408 w 214282"/>
              <a:gd name="connsiteY8" fmla="*/ 512040 h 775578"/>
              <a:gd name="connsiteX9" fmla="*/ 168158 w 214282"/>
              <a:gd name="connsiteY9" fmla="*/ 461240 h 775578"/>
              <a:gd name="connsiteX10" fmla="*/ 145933 w 214282"/>
              <a:gd name="connsiteY10" fmla="*/ 451715 h 775578"/>
              <a:gd name="connsiteX11" fmla="*/ 111008 w 214282"/>
              <a:gd name="connsiteY11" fmla="*/ 375515 h 775578"/>
              <a:gd name="connsiteX12" fmla="*/ 126883 w 214282"/>
              <a:gd name="connsiteY12" fmla="*/ 464415 h 775578"/>
              <a:gd name="connsiteX13" fmla="*/ 57033 w 214282"/>
              <a:gd name="connsiteY13" fmla="*/ 48490 h 775578"/>
              <a:gd name="connsiteX14" fmla="*/ 101483 w 214282"/>
              <a:gd name="connsiteY14" fmla="*/ 229465 h 775578"/>
              <a:gd name="connsiteX15" fmla="*/ 212608 w 214282"/>
              <a:gd name="connsiteY15" fmla="*/ 4040 h 77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4282" h="775578">
                <a:moveTo>
                  <a:pt x="212608" y="4040"/>
                </a:moveTo>
                <a:cubicBezTo>
                  <a:pt x="196733" y="43198"/>
                  <a:pt x="32162" y="406207"/>
                  <a:pt x="6233" y="464415"/>
                </a:cubicBezTo>
                <a:cubicBezTo>
                  <a:pt x="-19696" y="522623"/>
                  <a:pt x="42746" y="391919"/>
                  <a:pt x="57033" y="353290"/>
                </a:cubicBezTo>
                <a:cubicBezTo>
                  <a:pt x="71320" y="314661"/>
                  <a:pt x="84021" y="226290"/>
                  <a:pt x="91958" y="232640"/>
                </a:cubicBezTo>
                <a:cubicBezTo>
                  <a:pt x="99895" y="238990"/>
                  <a:pt x="96191" y="332653"/>
                  <a:pt x="104658" y="391390"/>
                </a:cubicBezTo>
                <a:cubicBezTo>
                  <a:pt x="113125" y="450127"/>
                  <a:pt x="138525" y="521036"/>
                  <a:pt x="142758" y="585065"/>
                </a:cubicBezTo>
                <a:cubicBezTo>
                  <a:pt x="146991" y="649094"/>
                  <a:pt x="129000" y="773977"/>
                  <a:pt x="130058" y="775565"/>
                </a:cubicBezTo>
                <a:cubicBezTo>
                  <a:pt x="131116" y="777153"/>
                  <a:pt x="148050" y="638511"/>
                  <a:pt x="149108" y="594590"/>
                </a:cubicBezTo>
                <a:cubicBezTo>
                  <a:pt x="150166" y="550669"/>
                  <a:pt x="133233" y="534265"/>
                  <a:pt x="136408" y="512040"/>
                </a:cubicBezTo>
                <a:cubicBezTo>
                  <a:pt x="139583" y="489815"/>
                  <a:pt x="166571" y="471294"/>
                  <a:pt x="168158" y="461240"/>
                </a:cubicBezTo>
                <a:cubicBezTo>
                  <a:pt x="169745" y="451186"/>
                  <a:pt x="155458" y="466002"/>
                  <a:pt x="145933" y="451715"/>
                </a:cubicBezTo>
                <a:cubicBezTo>
                  <a:pt x="136408" y="437428"/>
                  <a:pt x="114183" y="373398"/>
                  <a:pt x="111008" y="375515"/>
                </a:cubicBezTo>
                <a:cubicBezTo>
                  <a:pt x="107833" y="377632"/>
                  <a:pt x="135879" y="518919"/>
                  <a:pt x="126883" y="464415"/>
                </a:cubicBezTo>
                <a:cubicBezTo>
                  <a:pt x="117887" y="409911"/>
                  <a:pt x="61266" y="87648"/>
                  <a:pt x="57033" y="48490"/>
                </a:cubicBezTo>
                <a:cubicBezTo>
                  <a:pt x="52800" y="9332"/>
                  <a:pt x="76083" y="235815"/>
                  <a:pt x="101483" y="229465"/>
                </a:cubicBezTo>
                <a:cubicBezTo>
                  <a:pt x="126883" y="223115"/>
                  <a:pt x="228483" y="-35118"/>
                  <a:pt x="212608" y="40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 198">
            <a:extLst>
              <a:ext uri="{FF2B5EF4-FFF2-40B4-BE49-F238E27FC236}">
                <a16:creationId xmlns:a16="http://schemas.microsoft.com/office/drawing/2014/main" id="{F615FC1F-A74A-2363-5480-36B75E05CAA6}"/>
              </a:ext>
            </a:extLst>
          </p:cNvPr>
          <p:cNvSpPr/>
          <p:nvPr/>
        </p:nvSpPr>
        <p:spPr>
          <a:xfrm>
            <a:off x="4855825" y="5609797"/>
            <a:ext cx="198016" cy="350363"/>
          </a:xfrm>
          <a:custGeom>
            <a:avLst/>
            <a:gdLst>
              <a:gd name="connsiteX0" fmla="*/ 46375 w 198016"/>
              <a:gd name="connsiteY0" fmla="*/ 428 h 350363"/>
              <a:gd name="connsiteX1" fmla="*/ 40025 w 198016"/>
              <a:gd name="connsiteY1" fmla="*/ 168703 h 350363"/>
              <a:gd name="connsiteX2" fmla="*/ 195600 w 198016"/>
              <a:gd name="connsiteY2" fmla="*/ 346503 h 350363"/>
              <a:gd name="connsiteX3" fmla="*/ 125750 w 198016"/>
              <a:gd name="connsiteY3" fmla="*/ 279828 h 350363"/>
              <a:gd name="connsiteX4" fmla="*/ 5100 w 198016"/>
              <a:gd name="connsiteY4" fmla="*/ 149653 h 350363"/>
              <a:gd name="connsiteX5" fmla="*/ 24150 w 198016"/>
              <a:gd name="connsiteY5" fmla="*/ 219503 h 350363"/>
              <a:gd name="connsiteX6" fmla="*/ 46375 w 198016"/>
              <a:gd name="connsiteY6" fmla="*/ 428 h 35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016" h="350363">
                <a:moveTo>
                  <a:pt x="46375" y="428"/>
                </a:moveTo>
                <a:cubicBezTo>
                  <a:pt x="49021" y="-8039"/>
                  <a:pt x="15154" y="111024"/>
                  <a:pt x="40025" y="168703"/>
                </a:cubicBezTo>
                <a:cubicBezTo>
                  <a:pt x="64896" y="226382"/>
                  <a:pt x="181313" y="327982"/>
                  <a:pt x="195600" y="346503"/>
                </a:cubicBezTo>
                <a:cubicBezTo>
                  <a:pt x="209887" y="365024"/>
                  <a:pt x="157500" y="312636"/>
                  <a:pt x="125750" y="279828"/>
                </a:cubicBezTo>
                <a:cubicBezTo>
                  <a:pt x="94000" y="247020"/>
                  <a:pt x="22033" y="159707"/>
                  <a:pt x="5100" y="149653"/>
                </a:cubicBezTo>
                <a:cubicBezTo>
                  <a:pt x="-11833" y="139599"/>
                  <a:pt x="18329" y="241199"/>
                  <a:pt x="24150" y="219503"/>
                </a:cubicBezTo>
                <a:cubicBezTo>
                  <a:pt x="29971" y="197807"/>
                  <a:pt x="43729" y="8895"/>
                  <a:pt x="46375" y="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 199">
            <a:extLst>
              <a:ext uri="{FF2B5EF4-FFF2-40B4-BE49-F238E27FC236}">
                <a16:creationId xmlns:a16="http://schemas.microsoft.com/office/drawing/2014/main" id="{79C12B2C-CDB5-6331-E64F-286B9EEC6BC3}"/>
              </a:ext>
            </a:extLst>
          </p:cNvPr>
          <p:cNvSpPr/>
          <p:nvPr/>
        </p:nvSpPr>
        <p:spPr>
          <a:xfrm>
            <a:off x="5137138" y="5580391"/>
            <a:ext cx="22246" cy="542754"/>
          </a:xfrm>
          <a:custGeom>
            <a:avLst/>
            <a:gdLst>
              <a:gd name="connsiteX0" fmla="*/ 12 w 22246"/>
              <a:gd name="connsiteY0" fmla="*/ 1259 h 542754"/>
              <a:gd name="connsiteX1" fmla="*/ 19062 w 22246"/>
              <a:gd name="connsiteY1" fmla="*/ 525134 h 542754"/>
              <a:gd name="connsiteX2" fmla="*/ 22237 w 22246"/>
              <a:gd name="connsiteY2" fmla="*/ 382259 h 542754"/>
              <a:gd name="connsiteX3" fmla="*/ 12 w 22246"/>
              <a:gd name="connsiteY3" fmla="*/ 1259 h 54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46" h="542754">
                <a:moveTo>
                  <a:pt x="12" y="1259"/>
                </a:moveTo>
                <a:cubicBezTo>
                  <a:pt x="-517" y="25071"/>
                  <a:pt x="15358" y="461634"/>
                  <a:pt x="19062" y="525134"/>
                </a:cubicBezTo>
                <a:cubicBezTo>
                  <a:pt x="22766" y="588634"/>
                  <a:pt x="21708" y="466396"/>
                  <a:pt x="22237" y="382259"/>
                </a:cubicBezTo>
                <a:cubicBezTo>
                  <a:pt x="22766" y="298122"/>
                  <a:pt x="541" y="-22553"/>
                  <a:pt x="12" y="1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 200">
            <a:extLst>
              <a:ext uri="{FF2B5EF4-FFF2-40B4-BE49-F238E27FC236}">
                <a16:creationId xmlns:a16="http://schemas.microsoft.com/office/drawing/2014/main" id="{88B3E94D-87B2-00C1-907A-BE5B63F7B8D1}"/>
              </a:ext>
            </a:extLst>
          </p:cNvPr>
          <p:cNvSpPr/>
          <p:nvPr/>
        </p:nvSpPr>
        <p:spPr>
          <a:xfrm>
            <a:off x="4609947" y="5581566"/>
            <a:ext cx="167318" cy="384687"/>
          </a:xfrm>
          <a:custGeom>
            <a:avLst/>
            <a:gdLst>
              <a:gd name="connsiteX0" fmla="*/ 153 w 167318"/>
              <a:gd name="connsiteY0" fmla="*/ 84 h 384687"/>
              <a:gd name="connsiteX1" fmla="*/ 130328 w 167318"/>
              <a:gd name="connsiteY1" fmla="*/ 215984 h 384687"/>
              <a:gd name="connsiteX2" fmla="*/ 165253 w 167318"/>
              <a:gd name="connsiteY2" fmla="*/ 384259 h 384687"/>
              <a:gd name="connsiteX3" fmla="*/ 149378 w 167318"/>
              <a:gd name="connsiteY3" fmla="*/ 263609 h 384687"/>
              <a:gd name="connsiteX4" fmla="*/ 158903 w 167318"/>
              <a:gd name="connsiteY4" fmla="*/ 241384 h 384687"/>
              <a:gd name="connsiteX5" fmla="*/ 153 w 167318"/>
              <a:gd name="connsiteY5" fmla="*/ 84 h 38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318" h="384687">
                <a:moveTo>
                  <a:pt x="153" y="84"/>
                </a:moveTo>
                <a:cubicBezTo>
                  <a:pt x="-4609" y="-4149"/>
                  <a:pt x="102811" y="151955"/>
                  <a:pt x="130328" y="215984"/>
                </a:cubicBezTo>
                <a:cubicBezTo>
                  <a:pt x="157845" y="280013"/>
                  <a:pt x="162078" y="376321"/>
                  <a:pt x="165253" y="384259"/>
                </a:cubicBezTo>
                <a:cubicBezTo>
                  <a:pt x="168428" y="392197"/>
                  <a:pt x="150436" y="287421"/>
                  <a:pt x="149378" y="263609"/>
                </a:cubicBezTo>
                <a:cubicBezTo>
                  <a:pt x="148320" y="239797"/>
                  <a:pt x="182716" y="283717"/>
                  <a:pt x="158903" y="241384"/>
                </a:cubicBezTo>
                <a:cubicBezTo>
                  <a:pt x="135090" y="199051"/>
                  <a:pt x="4915" y="4317"/>
                  <a:pt x="153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 201">
            <a:extLst>
              <a:ext uri="{FF2B5EF4-FFF2-40B4-BE49-F238E27FC236}">
                <a16:creationId xmlns:a16="http://schemas.microsoft.com/office/drawing/2014/main" id="{10FC8EE1-6E00-F9A3-829C-6F8AC0F3E8BD}"/>
              </a:ext>
            </a:extLst>
          </p:cNvPr>
          <p:cNvSpPr/>
          <p:nvPr/>
        </p:nvSpPr>
        <p:spPr>
          <a:xfrm>
            <a:off x="4111465" y="6022975"/>
            <a:ext cx="875358" cy="1226481"/>
          </a:xfrm>
          <a:custGeom>
            <a:avLst/>
            <a:gdLst>
              <a:gd name="connsiteX0" fmla="*/ 160 w 875358"/>
              <a:gd name="connsiteY0" fmla="*/ 0 h 1226481"/>
              <a:gd name="connsiteX1" fmla="*/ 136685 w 875358"/>
              <a:gd name="connsiteY1" fmla="*/ 327025 h 1226481"/>
              <a:gd name="connsiteX2" fmla="*/ 409735 w 875358"/>
              <a:gd name="connsiteY2" fmla="*/ 765175 h 1226481"/>
              <a:gd name="connsiteX3" fmla="*/ 406560 w 875358"/>
              <a:gd name="connsiteY3" fmla="*/ 723900 h 1226481"/>
              <a:gd name="connsiteX4" fmla="*/ 774860 w 875358"/>
              <a:gd name="connsiteY4" fmla="*/ 1120775 h 1226481"/>
              <a:gd name="connsiteX5" fmla="*/ 873285 w 875358"/>
              <a:gd name="connsiteY5" fmla="*/ 1222375 h 1226481"/>
              <a:gd name="connsiteX6" fmla="*/ 800260 w 875358"/>
              <a:gd name="connsiteY6" fmla="*/ 1162050 h 1226481"/>
              <a:gd name="connsiteX7" fmla="*/ 374810 w 875358"/>
              <a:gd name="connsiteY7" fmla="*/ 774700 h 1226481"/>
              <a:gd name="connsiteX8" fmla="*/ 616110 w 875358"/>
              <a:gd name="connsiteY8" fmla="*/ 981075 h 1226481"/>
              <a:gd name="connsiteX9" fmla="*/ 584360 w 875358"/>
              <a:gd name="connsiteY9" fmla="*/ 939800 h 1226481"/>
              <a:gd name="connsiteX10" fmla="*/ 162085 w 875358"/>
              <a:gd name="connsiteY10" fmla="*/ 463550 h 1226481"/>
              <a:gd name="connsiteX11" fmla="*/ 219235 w 875358"/>
              <a:gd name="connsiteY11" fmla="*/ 498475 h 1226481"/>
              <a:gd name="connsiteX12" fmla="*/ 95410 w 875358"/>
              <a:gd name="connsiteY12" fmla="*/ 349250 h 1226481"/>
              <a:gd name="connsiteX13" fmla="*/ 174785 w 875358"/>
              <a:gd name="connsiteY13" fmla="*/ 415925 h 1226481"/>
              <a:gd name="connsiteX14" fmla="*/ 98585 w 875358"/>
              <a:gd name="connsiteY14" fmla="*/ 298450 h 1226481"/>
              <a:gd name="connsiteX15" fmla="*/ 108110 w 875358"/>
              <a:gd name="connsiteY15" fmla="*/ 327025 h 1226481"/>
              <a:gd name="connsiteX16" fmla="*/ 160 w 875358"/>
              <a:gd name="connsiteY16" fmla="*/ 0 h 122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75358" h="1226481">
                <a:moveTo>
                  <a:pt x="160" y="0"/>
                </a:moveTo>
                <a:cubicBezTo>
                  <a:pt x="4922" y="0"/>
                  <a:pt x="68423" y="199496"/>
                  <a:pt x="136685" y="327025"/>
                </a:cubicBezTo>
                <a:cubicBezTo>
                  <a:pt x="204947" y="454554"/>
                  <a:pt x="364756" y="699029"/>
                  <a:pt x="409735" y="765175"/>
                </a:cubicBezTo>
                <a:cubicBezTo>
                  <a:pt x="454714" y="831321"/>
                  <a:pt x="345706" y="664633"/>
                  <a:pt x="406560" y="723900"/>
                </a:cubicBezTo>
                <a:cubicBezTo>
                  <a:pt x="467414" y="783167"/>
                  <a:pt x="697073" y="1037696"/>
                  <a:pt x="774860" y="1120775"/>
                </a:cubicBezTo>
                <a:cubicBezTo>
                  <a:pt x="852647" y="1203854"/>
                  <a:pt x="869052" y="1215496"/>
                  <a:pt x="873285" y="1222375"/>
                </a:cubicBezTo>
                <a:cubicBezTo>
                  <a:pt x="877518" y="1229254"/>
                  <a:pt x="883339" y="1236662"/>
                  <a:pt x="800260" y="1162050"/>
                </a:cubicBezTo>
                <a:cubicBezTo>
                  <a:pt x="717181" y="1087438"/>
                  <a:pt x="405502" y="804862"/>
                  <a:pt x="374810" y="774700"/>
                </a:cubicBezTo>
                <a:cubicBezTo>
                  <a:pt x="344118" y="744538"/>
                  <a:pt x="581185" y="953558"/>
                  <a:pt x="616110" y="981075"/>
                </a:cubicBezTo>
                <a:cubicBezTo>
                  <a:pt x="651035" y="1008592"/>
                  <a:pt x="660031" y="1026054"/>
                  <a:pt x="584360" y="939800"/>
                </a:cubicBezTo>
                <a:cubicBezTo>
                  <a:pt x="508689" y="853546"/>
                  <a:pt x="222939" y="537104"/>
                  <a:pt x="162085" y="463550"/>
                </a:cubicBezTo>
                <a:cubicBezTo>
                  <a:pt x="101231" y="389996"/>
                  <a:pt x="230347" y="517525"/>
                  <a:pt x="219235" y="498475"/>
                </a:cubicBezTo>
                <a:cubicBezTo>
                  <a:pt x="208123" y="479425"/>
                  <a:pt x="102818" y="363008"/>
                  <a:pt x="95410" y="349250"/>
                </a:cubicBezTo>
                <a:cubicBezTo>
                  <a:pt x="88002" y="335492"/>
                  <a:pt x="174256" y="424392"/>
                  <a:pt x="174785" y="415925"/>
                </a:cubicBezTo>
                <a:cubicBezTo>
                  <a:pt x="175314" y="407458"/>
                  <a:pt x="109697" y="313266"/>
                  <a:pt x="98585" y="298450"/>
                </a:cubicBezTo>
                <a:cubicBezTo>
                  <a:pt x="87473" y="283634"/>
                  <a:pt x="118164" y="374121"/>
                  <a:pt x="108110" y="327025"/>
                </a:cubicBezTo>
                <a:cubicBezTo>
                  <a:pt x="98056" y="279929"/>
                  <a:pt x="-4602" y="0"/>
                  <a:pt x="16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 202">
            <a:extLst>
              <a:ext uri="{FF2B5EF4-FFF2-40B4-BE49-F238E27FC236}">
                <a16:creationId xmlns:a16="http://schemas.microsoft.com/office/drawing/2014/main" id="{61B9278A-55F6-5447-E783-5555F08BE760}"/>
              </a:ext>
            </a:extLst>
          </p:cNvPr>
          <p:cNvSpPr/>
          <p:nvPr/>
        </p:nvSpPr>
        <p:spPr>
          <a:xfrm>
            <a:off x="5480050" y="6665837"/>
            <a:ext cx="523901" cy="900203"/>
          </a:xfrm>
          <a:custGeom>
            <a:avLst/>
            <a:gdLst>
              <a:gd name="connsiteX0" fmla="*/ 523875 w 523901"/>
              <a:gd name="connsiteY0" fmla="*/ 1663 h 900203"/>
              <a:gd name="connsiteX1" fmla="*/ 365125 w 523901"/>
              <a:gd name="connsiteY1" fmla="*/ 509663 h 900203"/>
              <a:gd name="connsiteX2" fmla="*/ 365125 w 523901"/>
              <a:gd name="connsiteY2" fmla="*/ 474738 h 900203"/>
              <a:gd name="connsiteX3" fmla="*/ 0 w 523901"/>
              <a:gd name="connsiteY3" fmla="*/ 900188 h 900203"/>
              <a:gd name="connsiteX4" fmla="*/ 368300 w 523901"/>
              <a:gd name="connsiteY4" fmla="*/ 490613 h 900203"/>
              <a:gd name="connsiteX5" fmla="*/ 419100 w 523901"/>
              <a:gd name="connsiteY5" fmla="*/ 414413 h 900203"/>
              <a:gd name="connsiteX6" fmla="*/ 371475 w 523901"/>
              <a:gd name="connsiteY6" fmla="*/ 452513 h 900203"/>
              <a:gd name="connsiteX7" fmla="*/ 419100 w 523901"/>
              <a:gd name="connsiteY7" fmla="*/ 290588 h 900203"/>
              <a:gd name="connsiteX8" fmla="*/ 377825 w 523901"/>
              <a:gd name="connsiteY8" fmla="*/ 344563 h 900203"/>
              <a:gd name="connsiteX9" fmla="*/ 523875 w 523901"/>
              <a:gd name="connsiteY9" fmla="*/ 1663 h 900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901" h="900203">
                <a:moveTo>
                  <a:pt x="523875" y="1663"/>
                </a:moveTo>
                <a:cubicBezTo>
                  <a:pt x="521758" y="29180"/>
                  <a:pt x="391583" y="430817"/>
                  <a:pt x="365125" y="509663"/>
                </a:cubicBezTo>
                <a:cubicBezTo>
                  <a:pt x="338667" y="588509"/>
                  <a:pt x="425979" y="409651"/>
                  <a:pt x="365125" y="474738"/>
                </a:cubicBezTo>
                <a:cubicBezTo>
                  <a:pt x="304271" y="539825"/>
                  <a:pt x="-529" y="897542"/>
                  <a:pt x="0" y="900188"/>
                </a:cubicBezTo>
                <a:cubicBezTo>
                  <a:pt x="529" y="902834"/>
                  <a:pt x="298450" y="571576"/>
                  <a:pt x="368300" y="490613"/>
                </a:cubicBezTo>
                <a:cubicBezTo>
                  <a:pt x="438150" y="409651"/>
                  <a:pt x="418571" y="420763"/>
                  <a:pt x="419100" y="414413"/>
                </a:cubicBezTo>
                <a:cubicBezTo>
                  <a:pt x="419629" y="408063"/>
                  <a:pt x="371475" y="473150"/>
                  <a:pt x="371475" y="452513"/>
                </a:cubicBezTo>
                <a:cubicBezTo>
                  <a:pt x="371475" y="431876"/>
                  <a:pt x="418042" y="308579"/>
                  <a:pt x="419100" y="290588"/>
                </a:cubicBezTo>
                <a:cubicBezTo>
                  <a:pt x="420158" y="272597"/>
                  <a:pt x="357187" y="392717"/>
                  <a:pt x="377825" y="344563"/>
                </a:cubicBezTo>
                <a:cubicBezTo>
                  <a:pt x="398462" y="296409"/>
                  <a:pt x="525992" y="-25854"/>
                  <a:pt x="523875" y="16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 203">
            <a:extLst>
              <a:ext uri="{FF2B5EF4-FFF2-40B4-BE49-F238E27FC236}">
                <a16:creationId xmlns:a16="http://schemas.microsoft.com/office/drawing/2014/main" id="{18F707C2-3F87-ED54-4A63-31A1B9351D3C}"/>
              </a:ext>
            </a:extLst>
          </p:cNvPr>
          <p:cNvSpPr/>
          <p:nvPr/>
        </p:nvSpPr>
        <p:spPr>
          <a:xfrm>
            <a:off x="4519917" y="7283064"/>
            <a:ext cx="493768" cy="331132"/>
          </a:xfrm>
          <a:custGeom>
            <a:avLst/>
            <a:gdLst>
              <a:gd name="connsiteX0" fmla="*/ 493408 w 493768"/>
              <a:gd name="connsiteY0" fmla="*/ 386 h 331132"/>
              <a:gd name="connsiteX1" fmla="*/ 217183 w 493768"/>
              <a:gd name="connsiteY1" fmla="*/ 209936 h 331132"/>
              <a:gd name="connsiteX2" fmla="*/ 1283 w 493768"/>
              <a:gd name="connsiteY2" fmla="*/ 330586 h 331132"/>
              <a:gd name="connsiteX3" fmla="*/ 137808 w 493768"/>
              <a:gd name="connsiteY3" fmla="*/ 248036 h 331132"/>
              <a:gd name="connsiteX4" fmla="*/ 347358 w 493768"/>
              <a:gd name="connsiteY4" fmla="*/ 98811 h 331132"/>
              <a:gd name="connsiteX5" fmla="*/ 277508 w 493768"/>
              <a:gd name="connsiteY5" fmla="*/ 155961 h 331132"/>
              <a:gd name="connsiteX6" fmla="*/ 493408 w 493768"/>
              <a:gd name="connsiteY6" fmla="*/ 386 h 33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768" h="331132">
                <a:moveTo>
                  <a:pt x="493408" y="386"/>
                </a:moveTo>
                <a:cubicBezTo>
                  <a:pt x="483354" y="9382"/>
                  <a:pt x="299204" y="154903"/>
                  <a:pt x="217183" y="209936"/>
                </a:cubicBezTo>
                <a:cubicBezTo>
                  <a:pt x="135162" y="264969"/>
                  <a:pt x="14512" y="324236"/>
                  <a:pt x="1283" y="330586"/>
                </a:cubicBezTo>
                <a:cubicBezTo>
                  <a:pt x="-11946" y="336936"/>
                  <a:pt x="80129" y="286665"/>
                  <a:pt x="137808" y="248036"/>
                </a:cubicBezTo>
                <a:cubicBezTo>
                  <a:pt x="195487" y="209407"/>
                  <a:pt x="324075" y="114157"/>
                  <a:pt x="347358" y="98811"/>
                </a:cubicBezTo>
                <a:cubicBezTo>
                  <a:pt x="370641" y="83465"/>
                  <a:pt x="254754" y="169719"/>
                  <a:pt x="277508" y="155961"/>
                </a:cubicBezTo>
                <a:cubicBezTo>
                  <a:pt x="300262" y="142203"/>
                  <a:pt x="503462" y="-8610"/>
                  <a:pt x="493408" y="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 204">
            <a:extLst>
              <a:ext uri="{FF2B5EF4-FFF2-40B4-BE49-F238E27FC236}">
                <a16:creationId xmlns:a16="http://schemas.microsoft.com/office/drawing/2014/main" id="{75EE777F-150C-D854-2799-FF79710AC757}"/>
              </a:ext>
            </a:extLst>
          </p:cNvPr>
          <p:cNvSpPr/>
          <p:nvPr/>
        </p:nvSpPr>
        <p:spPr>
          <a:xfrm>
            <a:off x="4431820" y="7248054"/>
            <a:ext cx="582630" cy="365931"/>
          </a:xfrm>
          <a:custGeom>
            <a:avLst/>
            <a:gdLst>
              <a:gd name="connsiteX0" fmla="*/ 581505 w 582630"/>
              <a:gd name="connsiteY0" fmla="*/ 471 h 365931"/>
              <a:gd name="connsiteX1" fmla="*/ 229080 w 582630"/>
              <a:gd name="connsiteY1" fmla="*/ 219546 h 365931"/>
              <a:gd name="connsiteX2" fmla="*/ 330680 w 582630"/>
              <a:gd name="connsiteY2" fmla="*/ 168746 h 365931"/>
              <a:gd name="connsiteX3" fmla="*/ 480 w 582630"/>
              <a:gd name="connsiteY3" fmla="*/ 365596 h 365931"/>
              <a:gd name="connsiteX4" fmla="*/ 251305 w 582630"/>
              <a:gd name="connsiteY4" fmla="*/ 219546 h 365931"/>
              <a:gd name="connsiteX5" fmla="*/ 232255 w 582630"/>
              <a:gd name="connsiteY5" fmla="*/ 244946 h 365931"/>
              <a:gd name="connsiteX6" fmla="*/ 137005 w 582630"/>
              <a:gd name="connsiteY6" fmla="*/ 308446 h 365931"/>
              <a:gd name="connsiteX7" fmla="*/ 391005 w 582630"/>
              <a:gd name="connsiteY7" fmla="*/ 117946 h 365931"/>
              <a:gd name="connsiteX8" fmla="*/ 343380 w 582630"/>
              <a:gd name="connsiteY8" fmla="*/ 159221 h 365931"/>
              <a:gd name="connsiteX9" fmla="*/ 581505 w 582630"/>
              <a:gd name="connsiteY9" fmla="*/ 471 h 36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630" h="365931">
                <a:moveTo>
                  <a:pt x="581505" y="471"/>
                </a:moveTo>
                <a:cubicBezTo>
                  <a:pt x="562455" y="10525"/>
                  <a:pt x="270884" y="191500"/>
                  <a:pt x="229080" y="219546"/>
                </a:cubicBezTo>
                <a:cubicBezTo>
                  <a:pt x="187276" y="247592"/>
                  <a:pt x="368780" y="144404"/>
                  <a:pt x="330680" y="168746"/>
                </a:cubicBezTo>
                <a:cubicBezTo>
                  <a:pt x="292580" y="193088"/>
                  <a:pt x="13709" y="357129"/>
                  <a:pt x="480" y="365596"/>
                </a:cubicBezTo>
                <a:cubicBezTo>
                  <a:pt x="-12749" y="374063"/>
                  <a:pt x="251305" y="219546"/>
                  <a:pt x="251305" y="219546"/>
                </a:cubicBezTo>
                <a:cubicBezTo>
                  <a:pt x="289934" y="199438"/>
                  <a:pt x="251305" y="230129"/>
                  <a:pt x="232255" y="244946"/>
                </a:cubicBezTo>
                <a:cubicBezTo>
                  <a:pt x="213205" y="259763"/>
                  <a:pt x="110547" y="329613"/>
                  <a:pt x="137005" y="308446"/>
                </a:cubicBezTo>
                <a:cubicBezTo>
                  <a:pt x="163463" y="287279"/>
                  <a:pt x="356609" y="142817"/>
                  <a:pt x="391005" y="117946"/>
                </a:cubicBezTo>
                <a:cubicBezTo>
                  <a:pt x="425401" y="93075"/>
                  <a:pt x="314805" y="174038"/>
                  <a:pt x="343380" y="159221"/>
                </a:cubicBezTo>
                <a:cubicBezTo>
                  <a:pt x="371955" y="144404"/>
                  <a:pt x="600555" y="-9583"/>
                  <a:pt x="581505" y="4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 205">
            <a:extLst>
              <a:ext uri="{FF2B5EF4-FFF2-40B4-BE49-F238E27FC236}">
                <a16:creationId xmlns:a16="http://schemas.microsoft.com/office/drawing/2014/main" id="{4650C4C2-14EE-0CEB-5FDE-94E397CFE164}"/>
              </a:ext>
            </a:extLst>
          </p:cNvPr>
          <p:cNvSpPr/>
          <p:nvPr/>
        </p:nvSpPr>
        <p:spPr>
          <a:xfrm>
            <a:off x="4212983" y="7576625"/>
            <a:ext cx="392554" cy="269453"/>
          </a:xfrm>
          <a:custGeom>
            <a:avLst/>
            <a:gdLst>
              <a:gd name="connsiteX0" fmla="*/ 390767 w 392554"/>
              <a:gd name="connsiteY0" fmla="*/ 2100 h 269453"/>
              <a:gd name="connsiteX1" fmla="*/ 136767 w 392554"/>
              <a:gd name="connsiteY1" fmla="*/ 164025 h 269453"/>
              <a:gd name="connsiteX2" fmla="*/ 3417 w 392554"/>
              <a:gd name="connsiteY2" fmla="*/ 265625 h 269453"/>
              <a:gd name="connsiteX3" fmla="*/ 270117 w 392554"/>
              <a:gd name="connsiteY3" fmla="*/ 30675 h 269453"/>
              <a:gd name="connsiteX4" fmla="*/ 136767 w 392554"/>
              <a:gd name="connsiteY4" fmla="*/ 132275 h 269453"/>
              <a:gd name="connsiteX5" fmla="*/ 244717 w 392554"/>
              <a:gd name="connsiteY5" fmla="*/ 75125 h 269453"/>
              <a:gd name="connsiteX6" fmla="*/ 390767 w 392554"/>
              <a:gd name="connsiteY6" fmla="*/ 2100 h 269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554" h="269453">
                <a:moveTo>
                  <a:pt x="390767" y="2100"/>
                </a:moveTo>
                <a:cubicBezTo>
                  <a:pt x="372775" y="16917"/>
                  <a:pt x="201325" y="120104"/>
                  <a:pt x="136767" y="164025"/>
                </a:cubicBezTo>
                <a:cubicBezTo>
                  <a:pt x="72209" y="207946"/>
                  <a:pt x="-18808" y="287850"/>
                  <a:pt x="3417" y="265625"/>
                </a:cubicBezTo>
                <a:cubicBezTo>
                  <a:pt x="25642" y="243400"/>
                  <a:pt x="247892" y="52900"/>
                  <a:pt x="270117" y="30675"/>
                </a:cubicBezTo>
                <a:cubicBezTo>
                  <a:pt x="292342" y="8450"/>
                  <a:pt x="141000" y="124867"/>
                  <a:pt x="136767" y="132275"/>
                </a:cubicBezTo>
                <a:cubicBezTo>
                  <a:pt x="132534" y="139683"/>
                  <a:pt x="203442" y="95233"/>
                  <a:pt x="244717" y="75125"/>
                </a:cubicBezTo>
                <a:cubicBezTo>
                  <a:pt x="285992" y="55017"/>
                  <a:pt x="408759" y="-12717"/>
                  <a:pt x="390767" y="2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 206">
            <a:extLst>
              <a:ext uri="{FF2B5EF4-FFF2-40B4-BE49-F238E27FC236}">
                <a16:creationId xmlns:a16="http://schemas.microsoft.com/office/drawing/2014/main" id="{4C9A05CF-8BAA-F75F-15D2-05DA347A8313}"/>
              </a:ext>
            </a:extLst>
          </p:cNvPr>
          <p:cNvSpPr/>
          <p:nvPr/>
        </p:nvSpPr>
        <p:spPr>
          <a:xfrm>
            <a:off x="4089191" y="7647553"/>
            <a:ext cx="444919" cy="546038"/>
          </a:xfrm>
          <a:custGeom>
            <a:avLst/>
            <a:gdLst>
              <a:gd name="connsiteX0" fmla="*/ 444709 w 444919"/>
              <a:gd name="connsiteY0" fmla="*/ 1022 h 546038"/>
              <a:gd name="connsiteX1" fmla="*/ 89109 w 444919"/>
              <a:gd name="connsiteY1" fmla="*/ 245497 h 546038"/>
              <a:gd name="connsiteX2" fmla="*/ 139909 w 444919"/>
              <a:gd name="connsiteY2" fmla="*/ 220097 h 546038"/>
              <a:gd name="connsiteX3" fmla="*/ 73234 w 444919"/>
              <a:gd name="connsiteY3" fmla="*/ 328047 h 546038"/>
              <a:gd name="connsiteX4" fmla="*/ 25609 w 444919"/>
              <a:gd name="connsiteY4" fmla="*/ 413772 h 546038"/>
              <a:gd name="connsiteX5" fmla="*/ 70059 w 444919"/>
              <a:gd name="connsiteY5" fmla="*/ 543947 h 546038"/>
              <a:gd name="connsiteX6" fmla="*/ 44659 w 444919"/>
              <a:gd name="connsiteY6" fmla="*/ 467747 h 546038"/>
              <a:gd name="connsiteX7" fmla="*/ 209 w 444919"/>
              <a:gd name="connsiteY7" fmla="*/ 147072 h 546038"/>
              <a:gd name="connsiteX8" fmla="*/ 38309 w 444919"/>
              <a:gd name="connsiteY8" fmla="*/ 324872 h 546038"/>
              <a:gd name="connsiteX9" fmla="*/ 225634 w 444919"/>
              <a:gd name="connsiteY9" fmla="*/ 29597 h 546038"/>
              <a:gd name="connsiteX10" fmla="*/ 104984 w 444919"/>
              <a:gd name="connsiteY10" fmla="*/ 207397 h 546038"/>
              <a:gd name="connsiteX11" fmla="*/ 231984 w 444919"/>
              <a:gd name="connsiteY11" fmla="*/ 128022 h 546038"/>
              <a:gd name="connsiteX12" fmla="*/ 143084 w 444919"/>
              <a:gd name="connsiteY12" fmla="*/ 156597 h 546038"/>
              <a:gd name="connsiteX13" fmla="*/ 444709 w 444919"/>
              <a:gd name="connsiteY13" fmla="*/ 1022 h 54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4919" h="546038">
                <a:moveTo>
                  <a:pt x="444709" y="1022"/>
                </a:moveTo>
                <a:cubicBezTo>
                  <a:pt x="435713" y="15839"/>
                  <a:pt x="139909" y="208985"/>
                  <a:pt x="89109" y="245497"/>
                </a:cubicBezTo>
                <a:cubicBezTo>
                  <a:pt x="38309" y="282009"/>
                  <a:pt x="142555" y="206339"/>
                  <a:pt x="139909" y="220097"/>
                </a:cubicBezTo>
                <a:cubicBezTo>
                  <a:pt x="137263" y="233855"/>
                  <a:pt x="92284" y="295768"/>
                  <a:pt x="73234" y="328047"/>
                </a:cubicBezTo>
                <a:cubicBezTo>
                  <a:pt x="54184" y="360326"/>
                  <a:pt x="26138" y="377789"/>
                  <a:pt x="25609" y="413772"/>
                </a:cubicBezTo>
                <a:cubicBezTo>
                  <a:pt x="25080" y="449755"/>
                  <a:pt x="66884" y="534951"/>
                  <a:pt x="70059" y="543947"/>
                </a:cubicBezTo>
                <a:cubicBezTo>
                  <a:pt x="73234" y="552943"/>
                  <a:pt x="56301" y="533893"/>
                  <a:pt x="44659" y="467747"/>
                </a:cubicBezTo>
                <a:cubicBezTo>
                  <a:pt x="33017" y="401601"/>
                  <a:pt x="1267" y="170884"/>
                  <a:pt x="209" y="147072"/>
                </a:cubicBezTo>
                <a:cubicBezTo>
                  <a:pt x="-849" y="123260"/>
                  <a:pt x="738" y="344451"/>
                  <a:pt x="38309" y="324872"/>
                </a:cubicBezTo>
                <a:cubicBezTo>
                  <a:pt x="75880" y="305293"/>
                  <a:pt x="214522" y="49176"/>
                  <a:pt x="225634" y="29597"/>
                </a:cubicBezTo>
                <a:cubicBezTo>
                  <a:pt x="236746" y="10018"/>
                  <a:pt x="103926" y="190993"/>
                  <a:pt x="104984" y="207397"/>
                </a:cubicBezTo>
                <a:cubicBezTo>
                  <a:pt x="106042" y="223801"/>
                  <a:pt x="225634" y="136489"/>
                  <a:pt x="231984" y="128022"/>
                </a:cubicBezTo>
                <a:cubicBezTo>
                  <a:pt x="238334" y="119555"/>
                  <a:pt x="114509" y="176176"/>
                  <a:pt x="143084" y="156597"/>
                </a:cubicBezTo>
                <a:cubicBezTo>
                  <a:pt x="171659" y="137018"/>
                  <a:pt x="453705" y="-13795"/>
                  <a:pt x="444709" y="1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 207">
            <a:extLst>
              <a:ext uri="{FF2B5EF4-FFF2-40B4-BE49-F238E27FC236}">
                <a16:creationId xmlns:a16="http://schemas.microsoft.com/office/drawing/2014/main" id="{5080BA87-E6FC-DDD8-1F77-72851522A502}"/>
              </a:ext>
            </a:extLst>
          </p:cNvPr>
          <p:cNvSpPr/>
          <p:nvPr/>
        </p:nvSpPr>
        <p:spPr>
          <a:xfrm>
            <a:off x="4082826" y="6162576"/>
            <a:ext cx="51060" cy="1352736"/>
          </a:xfrm>
          <a:custGeom>
            <a:avLst/>
            <a:gdLst>
              <a:gd name="connsiteX0" fmla="*/ 51024 w 51060"/>
              <a:gd name="connsiteY0" fmla="*/ 99 h 1352736"/>
              <a:gd name="connsiteX1" fmla="*/ 16099 w 51060"/>
              <a:gd name="connsiteY1" fmla="*/ 444599 h 1352736"/>
              <a:gd name="connsiteX2" fmla="*/ 35149 w 51060"/>
              <a:gd name="connsiteY2" fmla="*/ 590649 h 1352736"/>
              <a:gd name="connsiteX3" fmla="*/ 3399 w 51060"/>
              <a:gd name="connsiteY3" fmla="*/ 784324 h 1352736"/>
              <a:gd name="connsiteX4" fmla="*/ 3399 w 51060"/>
              <a:gd name="connsiteY4" fmla="*/ 733524 h 1352736"/>
              <a:gd name="connsiteX5" fmla="*/ 25624 w 51060"/>
              <a:gd name="connsiteY5" fmla="*/ 1352649 h 1352736"/>
              <a:gd name="connsiteX6" fmla="*/ 25624 w 51060"/>
              <a:gd name="connsiteY6" fmla="*/ 685899 h 1352736"/>
              <a:gd name="connsiteX7" fmla="*/ 51024 w 51060"/>
              <a:gd name="connsiteY7" fmla="*/ 289024 h 1352736"/>
              <a:gd name="connsiteX8" fmla="*/ 19274 w 51060"/>
              <a:gd name="connsiteY8" fmla="*/ 485874 h 1352736"/>
              <a:gd name="connsiteX9" fmla="*/ 51024 w 51060"/>
              <a:gd name="connsiteY9" fmla="*/ 99 h 135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060" h="1352736">
                <a:moveTo>
                  <a:pt x="51024" y="99"/>
                </a:moveTo>
                <a:cubicBezTo>
                  <a:pt x="50495" y="-6780"/>
                  <a:pt x="18745" y="346174"/>
                  <a:pt x="16099" y="444599"/>
                </a:cubicBezTo>
                <a:cubicBezTo>
                  <a:pt x="13453" y="543024"/>
                  <a:pt x="37266" y="534028"/>
                  <a:pt x="35149" y="590649"/>
                </a:cubicBezTo>
                <a:cubicBezTo>
                  <a:pt x="33032" y="647270"/>
                  <a:pt x="8691" y="760511"/>
                  <a:pt x="3399" y="784324"/>
                </a:cubicBezTo>
                <a:cubicBezTo>
                  <a:pt x="-1893" y="808137"/>
                  <a:pt x="-305" y="638803"/>
                  <a:pt x="3399" y="733524"/>
                </a:cubicBezTo>
                <a:cubicBezTo>
                  <a:pt x="7103" y="828245"/>
                  <a:pt x="21920" y="1360586"/>
                  <a:pt x="25624" y="1352649"/>
                </a:cubicBezTo>
                <a:cubicBezTo>
                  <a:pt x="29328" y="1344712"/>
                  <a:pt x="21391" y="863170"/>
                  <a:pt x="25624" y="685899"/>
                </a:cubicBezTo>
                <a:cubicBezTo>
                  <a:pt x="29857" y="508628"/>
                  <a:pt x="52082" y="322361"/>
                  <a:pt x="51024" y="289024"/>
                </a:cubicBezTo>
                <a:cubicBezTo>
                  <a:pt x="49966" y="255687"/>
                  <a:pt x="17157" y="527678"/>
                  <a:pt x="19274" y="485874"/>
                </a:cubicBezTo>
                <a:cubicBezTo>
                  <a:pt x="21391" y="444070"/>
                  <a:pt x="51553" y="6978"/>
                  <a:pt x="51024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 208">
            <a:extLst>
              <a:ext uri="{FF2B5EF4-FFF2-40B4-BE49-F238E27FC236}">
                <a16:creationId xmlns:a16="http://schemas.microsoft.com/office/drawing/2014/main" id="{6A26AD75-C149-63D0-6917-8C939436AF93}"/>
              </a:ext>
            </a:extLst>
          </p:cNvPr>
          <p:cNvSpPr/>
          <p:nvPr/>
        </p:nvSpPr>
        <p:spPr>
          <a:xfrm>
            <a:off x="4125441" y="6705137"/>
            <a:ext cx="68734" cy="1132815"/>
          </a:xfrm>
          <a:custGeom>
            <a:avLst/>
            <a:gdLst>
              <a:gd name="connsiteX0" fmla="*/ 68734 w 68734"/>
              <a:gd name="connsiteY0" fmla="*/ 463 h 1132815"/>
              <a:gd name="connsiteX1" fmla="*/ 2059 w 68734"/>
              <a:gd name="connsiteY1" fmla="*/ 238588 h 1132815"/>
              <a:gd name="connsiteX2" fmla="*/ 17934 w 68734"/>
              <a:gd name="connsiteY2" fmla="*/ 451313 h 1132815"/>
              <a:gd name="connsiteX3" fmla="*/ 27459 w 68734"/>
              <a:gd name="connsiteY3" fmla="*/ 895813 h 1132815"/>
              <a:gd name="connsiteX4" fmla="*/ 27459 w 68734"/>
              <a:gd name="connsiteY4" fmla="*/ 791038 h 1132815"/>
              <a:gd name="connsiteX5" fmla="*/ 36984 w 68734"/>
              <a:gd name="connsiteY5" fmla="*/ 1121238 h 1132815"/>
              <a:gd name="connsiteX6" fmla="*/ 2059 w 68734"/>
              <a:gd name="connsiteY6" fmla="*/ 302088 h 1132815"/>
              <a:gd name="connsiteX7" fmla="*/ 68734 w 68734"/>
              <a:gd name="connsiteY7" fmla="*/ 463 h 1132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734" h="1132815">
                <a:moveTo>
                  <a:pt x="68734" y="463"/>
                </a:moveTo>
                <a:cubicBezTo>
                  <a:pt x="68734" y="-10120"/>
                  <a:pt x="10526" y="163446"/>
                  <a:pt x="2059" y="238588"/>
                </a:cubicBezTo>
                <a:cubicBezTo>
                  <a:pt x="-6408" y="313730"/>
                  <a:pt x="13701" y="341776"/>
                  <a:pt x="17934" y="451313"/>
                </a:cubicBezTo>
                <a:cubicBezTo>
                  <a:pt x="22167" y="560850"/>
                  <a:pt x="25872" y="839192"/>
                  <a:pt x="27459" y="895813"/>
                </a:cubicBezTo>
                <a:cubicBezTo>
                  <a:pt x="29046" y="952434"/>
                  <a:pt x="25872" y="753467"/>
                  <a:pt x="27459" y="791038"/>
                </a:cubicBezTo>
                <a:cubicBezTo>
                  <a:pt x="29046" y="828609"/>
                  <a:pt x="41217" y="1202730"/>
                  <a:pt x="36984" y="1121238"/>
                </a:cubicBezTo>
                <a:cubicBezTo>
                  <a:pt x="32751" y="1039746"/>
                  <a:pt x="-1116" y="484121"/>
                  <a:pt x="2059" y="302088"/>
                </a:cubicBezTo>
                <a:cubicBezTo>
                  <a:pt x="5234" y="120055"/>
                  <a:pt x="68734" y="11046"/>
                  <a:pt x="68734" y="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 209">
            <a:extLst>
              <a:ext uri="{FF2B5EF4-FFF2-40B4-BE49-F238E27FC236}">
                <a16:creationId xmlns:a16="http://schemas.microsoft.com/office/drawing/2014/main" id="{4DFB8E66-ACF3-849F-2201-9CD0F5E23DE1}"/>
              </a:ext>
            </a:extLst>
          </p:cNvPr>
          <p:cNvSpPr/>
          <p:nvPr/>
        </p:nvSpPr>
        <p:spPr>
          <a:xfrm>
            <a:off x="4975198" y="7232630"/>
            <a:ext cx="321920" cy="480401"/>
          </a:xfrm>
          <a:custGeom>
            <a:avLst/>
            <a:gdLst>
              <a:gd name="connsiteX0" fmla="*/ 27 w 321920"/>
              <a:gd name="connsiteY0" fmla="*/ 20 h 480401"/>
              <a:gd name="connsiteX1" fmla="*/ 238152 w 321920"/>
              <a:gd name="connsiteY1" fmla="*/ 149245 h 480401"/>
              <a:gd name="connsiteX2" fmla="*/ 314352 w 321920"/>
              <a:gd name="connsiteY2" fmla="*/ 365145 h 480401"/>
              <a:gd name="connsiteX3" fmla="*/ 317527 w 321920"/>
              <a:gd name="connsiteY3" fmla="*/ 301645 h 480401"/>
              <a:gd name="connsiteX4" fmla="*/ 320702 w 321920"/>
              <a:gd name="connsiteY4" fmla="*/ 479445 h 480401"/>
              <a:gd name="connsiteX5" fmla="*/ 295302 w 321920"/>
              <a:gd name="connsiteY5" fmla="*/ 209570 h 480401"/>
              <a:gd name="connsiteX6" fmla="*/ 292127 w 321920"/>
              <a:gd name="connsiteY6" fmla="*/ 244495 h 480401"/>
              <a:gd name="connsiteX7" fmla="*/ 190527 w 321920"/>
              <a:gd name="connsiteY7" fmla="*/ 127020 h 480401"/>
              <a:gd name="connsiteX8" fmla="*/ 254027 w 321920"/>
              <a:gd name="connsiteY8" fmla="*/ 158770 h 480401"/>
              <a:gd name="connsiteX9" fmla="*/ 27 w 321920"/>
              <a:gd name="connsiteY9" fmla="*/ 20 h 48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1920" h="480401">
                <a:moveTo>
                  <a:pt x="27" y="20"/>
                </a:moveTo>
                <a:cubicBezTo>
                  <a:pt x="-2619" y="-1568"/>
                  <a:pt x="185765" y="88391"/>
                  <a:pt x="238152" y="149245"/>
                </a:cubicBezTo>
                <a:cubicBezTo>
                  <a:pt x="290539" y="210099"/>
                  <a:pt x="301123" y="339745"/>
                  <a:pt x="314352" y="365145"/>
                </a:cubicBezTo>
                <a:cubicBezTo>
                  <a:pt x="327581" y="390545"/>
                  <a:pt x="316469" y="282595"/>
                  <a:pt x="317527" y="301645"/>
                </a:cubicBezTo>
                <a:cubicBezTo>
                  <a:pt x="318585" y="320695"/>
                  <a:pt x="324406" y="494791"/>
                  <a:pt x="320702" y="479445"/>
                </a:cubicBezTo>
                <a:cubicBezTo>
                  <a:pt x="316998" y="464099"/>
                  <a:pt x="300065" y="248728"/>
                  <a:pt x="295302" y="209570"/>
                </a:cubicBezTo>
                <a:cubicBezTo>
                  <a:pt x="290540" y="170412"/>
                  <a:pt x="309589" y="258253"/>
                  <a:pt x="292127" y="244495"/>
                </a:cubicBezTo>
                <a:cubicBezTo>
                  <a:pt x="274665" y="230737"/>
                  <a:pt x="196877" y="141308"/>
                  <a:pt x="190527" y="127020"/>
                </a:cubicBezTo>
                <a:cubicBezTo>
                  <a:pt x="184177" y="112732"/>
                  <a:pt x="281544" y="174645"/>
                  <a:pt x="254027" y="158770"/>
                </a:cubicBezTo>
                <a:cubicBezTo>
                  <a:pt x="226510" y="142895"/>
                  <a:pt x="2673" y="1608"/>
                  <a:pt x="27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 210">
            <a:extLst>
              <a:ext uri="{FF2B5EF4-FFF2-40B4-BE49-F238E27FC236}">
                <a16:creationId xmlns:a16="http://schemas.microsoft.com/office/drawing/2014/main" id="{52261A41-9AD7-9F6B-AB38-587A09B5E531}"/>
              </a:ext>
            </a:extLst>
          </p:cNvPr>
          <p:cNvSpPr/>
          <p:nvPr/>
        </p:nvSpPr>
        <p:spPr>
          <a:xfrm>
            <a:off x="4943475" y="7618538"/>
            <a:ext cx="388543" cy="1074662"/>
          </a:xfrm>
          <a:custGeom>
            <a:avLst/>
            <a:gdLst>
              <a:gd name="connsiteX0" fmla="*/ 387350 w 388543"/>
              <a:gd name="connsiteY0" fmla="*/ 4637 h 1074662"/>
              <a:gd name="connsiteX1" fmla="*/ 209550 w 388543"/>
              <a:gd name="connsiteY1" fmla="*/ 331662 h 1074662"/>
              <a:gd name="connsiteX2" fmla="*/ 104775 w 388543"/>
              <a:gd name="connsiteY2" fmla="*/ 487237 h 1074662"/>
              <a:gd name="connsiteX3" fmla="*/ 171450 w 388543"/>
              <a:gd name="connsiteY3" fmla="*/ 401512 h 1074662"/>
              <a:gd name="connsiteX4" fmla="*/ 155575 w 388543"/>
              <a:gd name="connsiteY4" fmla="*/ 518987 h 1074662"/>
              <a:gd name="connsiteX5" fmla="*/ 76200 w 388543"/>
              <a:gd name="connsiteY5" fmla="*/ 677737 h 1074662"/>
              <a:gd name="connsiteX6" fmla="*/ 120650 w 388543"/>
              <a:gd name="connsiteY6" fmla="*/ 601537 h 1074662"/>
              <a:gd name="connsiteX7" fmla="*/ 107950 w 388543"/>
              <a:gd name="connsiteY7" fmla="*/ 690437 h 1074662"/>
              <a:gd name="connsiteX8" fmla="*/ 95250 w 388543"/>
              <a:gd name="connsiteY8" fmla="*/ 776162 h 1074662"/>
              <a:gd name="connsiteX9" fmla="*/ 82550 w 388543"/>
              <a:gd name="connsiteY9" fmla="*/ 633287 h 1074662"/>
              <a:gd name="connsiteX10" fmla="*/ 88900 w 388543"/>
              <a:gd name="connsiteY10" fmla="*/ 811087 h 1074662"/>
              <a:gd name="connsiteX11" fmla="*/ 41275 w 388543"/>
              <a:gd name="connsiteY11" fmla="*/ 925387 h 1074662"/>
              <a:gd name="connsiteX12" fmla="*/ 0 w 388543"/>
              <a:gd name="connsiteY12" fmla="*/ 1074612 h 1074662"/>
              <a:gd name="connsiteX13" fmla="*/ 41275 w 388543"/>
              <a:gd name="connsiteY13" fmla="*/ 941262 h 1074662"/>
              <a:gd name="connsiteX14" fmla="*/ 82550 w 388543"/>
              <a:gd name="connsiteY14" fmla="*/ 865062 h 1074662"/>
              <a:gd name="connsiteX15" fmla="*/ 31750 w 388543"/>
              <a:gd name="connsiteY15" fmla="*/ 1046037 h 1074662"/>
              <a:gd name="connsiteX16" fmla="*/ 114300 w 388543"/>
              <a:gd name="connsiteY16" fmla="*/ 703137 h 1074662"/>
              <a:gd name="connsiteX17" fmla="*/ 187325 w 388543"/>
              <a:gd name="connsiteY17" fmla="*/ 455487 h 1074662"/>
              <a:gd name="connsiteX18" fmla="*/ 130175 w 388543"/>
              <a:gd name="connsiteY18" fmla="*/ 499937 h 1074662"/>
              <a:gd name="connsiteX19" fmla="*/ 288925 w 388543"/>
              <a:gd name="connsiteY19" fmla="*/ 55437 h 1074662"/>
              <a:gd name="connsiteX20" fmla="*/ 193675 w 388543"/>
              <a:gd name="connsiteY20" fmla="*/ 344362 h 1074662"/>
              <a:gd name="connsiteX21" fmla="*/ 282575 w 388543"/>
              <a:gd name="connsiteY21" fmla="*/ 150687 h 1074662"/>
              <a:gd name="connsiteX22" fmla="*/ 387350 w 388543"/>
              <a:gd name="connsiteY22" fmla="*/ 4637 h 1074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88543" h="1074662">
                <a:moveTo>
                  <a:pt x="387350" y="4637"/>
                </a:moveTo>
                <a:cubicBezTo>
                  <a:pt x="375179" y="34799"/>
                  <a:pt x="256646" y="251229"/>
                  <a:pt x="209550" y="331662"/>
                </a:cubicBezTo>
                <a:cubicBezTo>
                  <a:pt x="162454" y="412095"/>
                  <a:pt x="111125" y="475595"/>
                  <a:pt x="104775" y="487237"/>
                </a:cubicBezTo>
                <a:cubicBezTo>
                  <a:pt x="98425" y="498879"/>
                  <a:pt x="162983" y="396220"/>
                  <a:pt x="171450" y="401512"/>
                </a:cubicBezTo>
                <a:cubicBezTo>
                  <a:pt x="179917" y="406804"/>
                  <a:pt x="171450" y="472950"/>
                  <a:pt x="155575" y="518987"/>
                </a:cubicBezTo>
                <a:cubicBezTo>
                  <a:pt x="139700" y="565025"/>
                  <a:pt x="82021" y="663979"/>
                  <a:pt x="76200" y="677737"/>
                </a:cubicBezTo>
                <a:cubicBezTo>
                  <a:pt x="70379" y="691495"/>
                  <a:pt x="115358" y="599420"/>
                  <a:pt x="120650" y="601537"/>
                </a:cubicBezTo>
                <a:cubicBezTo>
                  <a:pt x="125942" y="603654"/>
                  <a:pt x="112183" y="661333"/>
                  <a:pt x="107950" y="690437"/>
                </a:cubicBezTo>
                <a:cubicBezTo>
                  <a:pt x="103717" y="719541"/>
                  <a:pt x="99483" y="785687"/>
                  <a:pt x="95250" y="776162"/>
                </a:cubicBezTo>
                <a:cubicBezTo>
                  <a:pt x="91017" y="766637"/>
                  <a:pt x="83608" y="627466"/>
                  <a:pt x="82550" y="633287"/>
                </a:cubicBezTo>
                <a:cubicBezTo>
                  <a:pt x="81492" y="639108"/>
                  <a:pt x="95779" y="762404"/>
                  <a:pt x="88900" y="811087"/>
                </a:cubicBezTo>
                <a:cubicBezTo>
                  <a:pt x="82021" y="859770"/>
                  <a:pt x="56092" y="881466"/>
                  <a:pt x="41275" y="925387"/>
                </a:cubicBezTo>
                <a:cubicBezTo>
                  <a:pt x="26458" y="969308"/>
                  <a:pt x="0" y="1071966"/>
                  <a:pt x="0" y="1074612"/>
                </a:cubicBezTo>
                <a:cubicBezTo>
                  <a:pt x="0" y="1077258"/>
                  <a:pt x="27517" y="976187"/>
                  <a:pt x="41275" y="941262"/>
                </a:cubicBezTo>
                <a:cubicBezTo>
                  <a:pt x="55033" y="906337"/>
                  <a:pt x="84137" y="847600"/>
                  <a:pt x="82550" y="865062"/>
                </a:cubicBezTo>
                <a:cubicBezTo>
                  <a:pt x="80963" y="882524"/>
                  <a:pt x="26458" y="1073025"/>
                  <a:pt x="31750" y="1046037"/>
                </a:cubicBezTo>
                <a:cubicBezTo>
                  <a:pt x="37042" y="1019050"/>
                  <a:pt x="88371" y="801562"/>
                  <a:pt x="114300" y="703137"/>
                </a:cubicBezTo>
                <a:cubicBezTo>
                  <a:pt x="140229" y="604712"/>
                  <a:pt x="184679" y="489354"/>
                  <a:pt x="187325" y="455487"/>
                </a:cubicBezTo>
                <a:cubicBezTo>
                  <a:pt x="189971" y="421620"/>
                  <a:pt x="113242" y="566612"/>
                  <a:pt x="130175" y="499937"/>
                </a:cubicBezTo>
                <a:cubicBezTo>
                  <a:pt x="147108" y="433262"/>
                  <a:pt x="278342" y="81366"/>
                  <a:pt x="288925" y="55437"/>
                </a:cubicBezTo>
                <a:cubicBezTo>
                  <a:pt x="299508" y="29508"/>
                  <a:pt x="194733" y="328487"/>
                  <a:pt x="193675" y="344362"/>
                </a:cubicBezTo>
                <a:cubicBezTo>
                  <a:pt x="192617" y="360237"/>
                  <a:pt x="249767" y="202016"/>
                  <a:pt x="282575" y="150687"/>
                </a:cubicBezTo>
                <a:cubicBezTo>
                  <a:pt x="315383" y="99358"/>
                  <a:pt x="399521" y="-25525"/>
                  <a:pt x="387350" y="46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 211">
            <a:extLst>
              <a:ext uri="{FF2B5EF4-FFF2-40B4-BE49-F238E27FC236}">
                <a16:creationId xmlns:a16="http://schemas.microsoft.com/office/drawing/2014/main" id="{33B96A1B-AFE7-2782-6805-DBB30C20D67F}"/>
              </a:ext>
            </a:extLst>
          </p:cNvPr>
          <p:cNvSpPr/>
          <p:nvPr/>
        </p:nvSpPr>
        <p:spPr>
          <a:xfrm>
            <a:off x="4263934" y="7814589"/>
            <a:ext cx="41376" cy="822150"/>
          </a:xfrm>
          <a:custGeom>
            <a:avLst/>
            <a:gdLst>
              <a:gd name="connsiteX0" fmla="*/ 15966 w 41376"/>
              <a:gd name="connsiteY0" fmla="*/ 27661 h 822150"/>
              <a:gd name="connsiteX1" fmla="*/ 41366 w 41376"/>
              <a:gd name="connsiteY1" fmla="*/ 821411 h 822150"/>
              <a:gd name="connsiteX2" fmla="*/ 12791 w 41376"/>
              <a:gd name="connsiteY2" fmla="*/ 183236 h 822150"/>
              <a:gd name="connsiteX3" fmla="*/ 9616 w 41376"/>
              <a:gd name="connsiteY3" fmla="*/ 821411 h 822150"/>
              <a:gd name="connsiteX4" fmla="*/ 91 w 41376"/>
              <a:gd name="connsiteY4" fmla="*/ 240386 h 822150"/>
              <a:gd name="connsiteX5" fmla="*/ 15966 w 41376"/>
              <a:gd name="connsiteY5" fmla="*/ 27661 h 82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76" h="822150">
                <a:moveTo>
                  <a:pt x="15966" y="27661"/>
                </a:moveTo>
                <a:cubicBezTo>
                  <a:pt x="22845" y="124499"/>
                  <a:pt x="41895" y="795482"/>
                  <a:pt x="41366" y="821411"/>
                </a:cubicBezTo>
                <a:cubicBezTo>
                  <a:pt x="40837" y="847340"/>
                  <a:pt x="18083" y="183236"/>
                  <a:pt x="12791" y="183236"/>
                </a:cubicBezTo>
                <a:cubicBezTo>
                  <a:pt x="7499" y="183236"/>
                  <a:pt x="11733" y="811886"/>
                  <a:pt x="9616" y="821411"/>
                </a:cubicBezTo>
                <a:cubicBezTo>
                  <a:pt x="7499" y="830936"/>
                  <a:pt x="-967" y="371619"/>
                  <a:pt x="91" y="240386"/>
                </a:cubicBezTo>
                <a:cubicBezTo>
                  <a:pt x="1149" y="109153"/>
                  <a:pt x="9087" y="-69177"/>
                  <a:pt x="15966" y="276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 212">
            <a:extLst>
              <a:ext uri="{FF2B5EF4-FFF2-40B4-BE49-F238E27FC236}">
                <a16:creationId xmlns:a16="http://schemas.microsoft.com/office/drawing/2014/main" id="{4626A1E1-F1E8-2114-F036-932AD1F24B79}"/>
              </a:ext>
            </a:extLst>
          </p:cNvPr>
          <p:cNvSpPr/>
          <p:nvPr/>
        </p:nvSpPr>
        <p:spPr>
          <a:xfrm>
            <a:off x="5672936" y="7256502"/>
            <a:ext cx="58552" cy="435866"/>
          </a:xfrm>
          <a:custGeom>
            <a:avLst/>
            <a:gdLst>
              <a:gd name="connsiteX0" fmla="*/ 57939 w 58552"/>
              <a:gd name="connsiteY0" fmla="*/ 1548 h 435866"/>
              <a:gd name="connsiteX1" fmla="*/ 789 w 58552"/>
              <a:gd name="connsiteY1" fmla="*/ 426998 h 435866"/>
              <a:gd name="connsiteX2" fmla="*/ 26189 w 58552"/>
              <a:gd name="connsiteY2" fmla="*/ 299998 h 435866"/>
              <a:gd name="connsiteX3" fmla="*/ 48414 w 58552"/>
              <a:gd name="connsiteY3" fmla="*/ 420648 h 435866"/>
              <a:gd name="connsiteX4" fmla="*/ 32539 w 58552"/>
              <a:gd name="connsiteY4" fmla="*/ 287298 h 435866"/>
              <a:gd name="connsiteX5" fmla="*/ 57939 w 58552"/>
              <a:gd name="connsiteY5" fmla="*/ 1548 h 43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52" h="435866">
                <a:moveTo>
                  <a:pt x="57939" y="1548"/>
                </a:moveTo>
                <a:cubicBezTo>
                  <a:pt x="52647" y="24831"/>
                  <a:pt x="6081" y="377256"/>
                  <a:pt x="789" y="426998"/>
                </a:cubicBezTo>
                <a:cubicBezTo>
                  <a:pt x="-4503" y="476740"/>
                  <a:pt x="18252" y="301056"/>
                  <a:pt x="26189" y="299998"/>
                </a:cubicBezTo>
                <a:cubicBezTo>
                  <a:pt x="34126" y="298940"/>
                  <a:pt x="47356" y="422765"/>
                  <a:pt x="48414" y="420648"/>
                </a:cubicBezTo>
                <a:cubicBezTo>
                  <a:pt x="49472" y="418531"/>
                  <a:pt x="32539" y="350269"/>
                  <a:pt x="32539" y="287298"/>
                </a:cubicBezTo>
                <a:cubicBezTo>
                  <a:pt x="32539" y="224327"/>
                  <a:pt x="63231" y="-21735"/>
                  <a:pt x="57939" y="1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 213">
            <a:extLst>
              <a:ext uri="{FF2B5EF4-FFF2-40B4-BE49-F238E27FC236}">
                <a16:creationId xmlns:a16="http://schemas.microsoft.com/office/drawing/2014/main" id="{05865E1B-2635-6AF1-704B-B617A25BC879}"/>
              </a:ext>
            </a:extLst>
          </p:cNvPr>
          <p:cNvSpPr/>
          <p:nvPr/>
        </p:nvSpPr>
        <p:spPr>
          <a:xfrm>
            <a:off x="5397500" y="7514483"/>
            <a:ext cx="622028" cy="550581"/>
          </a:xfrm>
          <a:custGeom>
            <a:avLst/>
            <a:gdLst>
              <a:gd name="connsiteX0" fmla="*/ 95250 w 622028"/>
              <a:gd name="connsiteY0" fmla="*/ 742 h 550581"/>
              <a:gd name="connsiteX1" fmla="*/ 482600 w 622028"/>
              <a:gd name="connsiteY1" fmla="*/ 137267 h 550581"/>
              <a:gd name="connsiteX2" fmla="*/ 422275 w 622028"/>
              <a:gd name="connsiteY2" fmla="*/ 149967 h 550581"/>
              <a:gd name="connsiteX3" fmla="*/ 342900 w 622028"/>
              <a:gd name="connsiteY3" fmla="*/ 248392 h 550581"/>
              <a:gd name="connsiteX4" fmla="*/ 393700 w 622028"/>
              <a:gd name="connsiteY4" fmla="*/ 210292 h 550581"/>
              <a:gd name="connsiteX5" fmla="*/ 476250 w 622028"/>
              <a:gd name="connsiteY5" fmla="*/ 315067 h 550581"/>
              <a:gd name="connsiteX6" fmla="*/ 469900 w 622028"/>
              <a:gd name="connsiteY6" fmla="*/ 267442 h 550581"/>
              <a:gd name="connsiteX7" fmla="*/ 514350 w 622028"/>
              <a:gd name="connsiteY7" fmla="*/ 369042 h 550581"/>
              <a:gd name="connsiteX8" fmla="*/ 619125 w 622028"/>
              <a:gd name="connsiteY8" fmla="*/ 546842 h 550581"/>
              <a:gd name="connsiteX9" fmla="*/ 587375 w 622028"/>
              <a:gd name="connsiteY9" fmla="*/ 476992 h 550581"/>
              <a:gd name="connsiteX10" fmla="*/ 530225 w 622028"/>
              <a:gd name="connsiteY10" fmla="*/ 324592 h 550581"/>
              <a:gd name="connsiteX11" fmla="*/ 565150 w 622028"/>
              <a:gd name="connsiteY11" fmla="*/ 448417 h 550581"/>
              <a:gd name="connsiteX12" fmla="*/ 476250 w 622028"/>
              <a:gd name="connsiteY12" fmla="*/ 296017 h 550581"/>
              <a:gd name="connsiteX13" fmla="*/ 441325 w 622028"/>
              <a:gd name="connsiteY13" fmla="*/ 238867 h 550581"/>
              <a:gd name="connsiteX14" fmla="*/ 517525 w 622028"/>
              <a:gd name="connsiteY14" fmla="*/ 121392 h 550581"/>
              <a:gd name="connsiteX15" fmla="*/ 441325 w 622028"/>
              <a:gd name="connsiteY15" fmla="*/ 222992 h 550581"/>
              <a:gd name="connsiteX16" fmla="*/ 381000 w 622028"/>
              <a:gd name="connsiteY16" fmla="*/ 165842 h 550581"/>
              <a:gd name="connsiteX17" fmla="*/ 381000 w 622028"/>
              <a:gd name="connsiteY17" fmla="*/ 57892 h 550581"/>
              <a:gd name="connsiteX18" fmla="*/ 387350 w 622028"/>
              <a:gd name="connsiteY18" fmla="*/ 181717 h 550581"/>
              <a:gd name="connsiteX19" fmla="*/ 266700 w 622028"/>
              <a:gd name="connsiteY19" fmla="*/ 118217 h 550581"/>
              <a:gd name="connsiteX20" fmla="*/ 352425 w 622028"/>
              <a:gd name="connsiteY20" fmla="*/ 143617 h 550581"/>
              <a:gd name="connsiteX21" fmla="*/ 0 w 622028"/>
              <a:gd name="connsiteY21" fmla="*/ 29317 h 550581"/>
              <a:gd name="connsiteX22" fmla="*/ 406400 w 622028"/>
              <a:gd name="connsiteY22" fmla="*/ 175367 h 550581"/>
              <a:gd name="connsiteX23" fmla="*/ 361950 w 622028"/>
              <a:gd name="connsiteY23" fmla="*/ 86467 h 550581"/>
              <a:gd name="connsiteX24" fmla="*/ 95250 w 622028"/>
              <a:gd name="connsiteY24" fmla="*/ 742 h 55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22028" h="550581">
                <a:moveTo>
                  <a:pt x="95250" y="742"/>
                </a:moveTo>
                <a:cubicBezTo>
                  <a:pt x="115358" y="9209"/>
                  <a:pt x="428096" y="112396"/>
                  <a:pt x="482600" y="137267"/>
                </a:cubicBezTo>
                <a:cubicBezTo>
                  <a:pt x="537104" y="162138"/>
                  <a:pt x="445558" y="131446"/>
                  <a:pt x="422275" y="149967"/>
                </a:cubicBezTo>
                <a:cubicBezTo>
                  <a:pt x="398992" y="168488"/>
                  <a:pt x="347663" y="238338"/>
                  <a:pt x="342900" y="248392"/>
                </a:cubicBezTo>
                <a:cubicBezTo>
                  <a:pt x="338138" y="258446"/>
                  <a:pt x="371475" y="199180"/>
                  <a:pt x="393700" y="210292"/>
                </a:cubicBezTo>
                <a:cubicBezTo>
                  <a:pt x="415925" y="221404"/>
                  <a:pt x="463550" y="305542"/>
                  <a:pt x="476250" y="315067"/>
                </a:cubicBezTo>
                <a:cubicBezTo>
                  <a:pt x="488950" y="324592"/>
                  <a:pt x="463550" y="258446"/>
                  <a:pt x="469900" y="267442"/>
                </a:cubicBezTo>
                <a:cubicBezTo>
                  <a:pt x="476250" y="276438"/>
                  <a:pt x="489479" y="322475"/>
                  <a:pt x="514350" y="369042"/>
                </a:cubicBezTo>
                <a:cubicBezTo>
                  <a:pt x="539221" y="415609"/>
                  <a:pt x="606954" y="528850"/>
                  <a:pt x="619125" y="546842"/>
                </a:cubicBezTo>
                <a:cubicBezTo>
                  <a:pt x="631296" y="564834"/>
                  <a:pt x="602192" y="514034"/>
                  <a:pt x="587375" y="476992"/>
                </a:cubicBezTo>
                <a:cubicBezTo>
                  <a:pt x="572558" y="439950"/>
                  <a:pt x="533929" y="329354"/>
                  <a:pt x="530225" y="324592"/>
                </a:cubicBezTo>
                <a:cubicBezTo>
                  <a:pt x="526521" y="319830"/>
                  <a:pt x="574146" y="453179"/>
                  <a:pt x="565150" y="448417"/>
                </a:cubicBezTo>
                <a:cubicBezTo>
                  <a:pt x="556154" y="443655"/>
                  <a:pt x="496888" y="330942"/>
                  <a:pt x="476250" y="296017"/>
                </a:cubicBezTo>
                <a:cubicBezTo>
                  <a:pt x="455612" y="261092"/>
                  <a:pt x="434446" y="267971"/>
                  <a:pt x="441325" y="238867"/>
                </a:cubicBezTo>
                <a:cubicBezTo>
                  <a:pt x="448204" y="209763"/>
                  <a:pt x="517525" y="124038"/>
                  <a:pt x="517525" y="121392"/>
                </a:cubicBezTo>
                <a:cubicBezTo>
                  <a:pt x="517525" y="118746"/>
                  <a:pt x="464079" y="215584"/>
                  <a:pt x="441325" y="222992"/>
                </a:cubicBezTo>
                <a:cubicBezTo>
                  <a:pt x="418571" y="230400"/>
                  <a:pt x="391054" y="193359"/>
                  <a:pt x="381000" y="165842"/>
                </a:cubicBezTo>
                <a:cubicBezTo>
                  <a:pt x="370946" y="138325"/>
                  <a:pt x="379942" y="55246"/>
                  <a:pt x="381000" y="57892"/>
                </a:cubicBezTo>
                <a:cubicBezTo>
                  <a:pt x="382058" y="60538"/>
                  <a:pt x="406400" y="171663"/>
                  <a:pt x="387350" y="181717"/>
                </a:cubicBezTo>
                <a:cubicBezTo>
                  <a:pt x="368300" y="191771"/>
                  <a:pt x="272521" y="124567"/>
                  <a:pt x="266700" y="118217"/>
                </a:cubicBezTo>
                <a:cubicBezTo>
                  <a:pt x="260879" y="111867"/>
                  <a:pt x="352425" y="143617"/>
                  <a:pt x="352425" y="143617"/>
                </a:cubicBezTo>
                <a:lnTo>
                  <a:pt x="0" y="29317"/>
                </a:lnTo>
                <a:cubicBezTo>
                  <a:pt x="8996" y="34609"/>
                  <a:pt x="346075" y="165842"/>
                  <a:pt x="406400" y="175367"/>
                </a:cubicBezTo>
                <a:cubicBezTo>
                  <a:pt x="466725" y="184892"/>
                  <a:pt x="409575" y="114513"/>
                  <a:pt x="361950" y="86467"/>
                </a:cubicBezTo>
                <a:cubicBezTo>
                  <a:pt x="314325" y="58421"/>
                  <a:pt x="75142" y="-7725"/>
                  <a:pt x="95250" y="7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 214">
            <a:extLst>
              <a:ext uri="{FF2B5EF4-FFF2-40B4-BE49-F238E27FC236}">
                <a16:creationId xmlns:a16="http://schemas.microsoft.com/office/drawing/2014/main" id="{2E7E3F64-AF6F-7D79-52B6-10D7B0CA7CE9}"/>
              </a:ext>
            </a:extLst>
          </p:cNvPr>
          <p:cNvSpPr/>
          <p:nvPr/>
        </p:nvSpPr>
        <p:spPr>
          <a:xfrm>
            <a:off x="5257800" y="7478529"/>
            <a:ext cx="370251" cy="325621"/>
          </a:xfrm>
          <a:custGeom>
            <a:avLst/>
            <a:gdLst>
              <a:gd name="connsiteX0" fmla="*/ 352425 w 370251"/>
              <a:gd name="connsiteY0" fmla="*/ 11296 h 325621"/>
              <a:gd name="connsiteX1" fmla="*/ 66675 w 370251"/>
              <a:gd name="connsiteY1" fmla="*/ 268471 h 325621"/>
              <a:gd name="connsiteX2" fmla="*/ 0 w 370251"/>
              <a:gd name="connsiteY2" fmla="*/ 325621 h 325621"/>
              <a:gd name="connsiteX3" fmla="*/ 301625 w 370251"/>
              <a:gd name="connsiteY3" fmla="*/ 74796 h 325621"/>
              <a:gd name="connsiteX4" fmla="*/ 352425 w 370251"/>
              <a:gd name="connsiteY4" fmla="*/ 11296 h 325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251" h="325621">
                <a:moveTo>
                  <a:pt x="352425" y="11296"/>
                </a:moveTo>
                <a:cubicBezTo>
                  <a:pt x="313267" y="43575"/>
                  <a:pt x="125412" y="216084"/>
                  <a:pt x="66675" y="268471"/>
                </a:cubicBezTo>
                <a:cubicBezTo>
                  <a:pt x="7938" y="320858"/>
                  <a:pt x="0" y="325621"/>
                  <a:pt x="0" y="325621"/>
                </a:cubicBezTo>
                <a:cubicBezTo>
                  <a:pt x="39158" y="293342"/>
                  <a:pt x="240771" y="128771"/>
                  <a:pt x="301625" y="74796"/>
                </a:cubicBezTo>
                <a:cubicBezTo>
                  <a:pt x="362479" y="20821"/>
                  <a:pt x="391583" y="-20983"/>
                  <a:pt x="352425" y="11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 215">
            <a:extLst>
              <a:ext uri="{FF2B5EF4-FFF2-40B4-BE49-F238E27FC236}">
                <a16:creationId xmlns:a16="http://schemas.microsoft.com/office/drawing/2014/main" id="{C9771C6F-3C63-E1FD-4339-D5B6E8663063}"/>
              </a:ext>
            </a:extLst>
          </p:cNvPr>
          <p:cNvSpPr/>
          <p:nvPr/>
        </p:nvSpPr>
        <p:spPr>
          <a:xfrm>
            <a:off x="5221672" y="7462560"/>
            <a:ext cx="316234" cy="611355"/>
          </a:xfrm>
          <a:custGeom>
            <a:avLst/>
            <a:gdLst>
              <a:gd name="connsiteX0" fmla="*/ 315528 w 316234"/>
              <a:gd name="connsiteY0" fmla="*/ 1865 h 611355"/>
              <a:gd name="connsiteX1" fmla="*/ 7553 w 316234"/>
              <a:gd name="connsiteY1" fmla="*/ 401915 h 611355"/>
              <a:gd name="connsiteX2" fmla="*/ 93278 w 316234"/>
              <a:gd name="connsiteY2" fmla="*/ 300315 h 611355"/>
              <a:gd name="connsiteX3" fmla="*/ 80578 w 316234"/>
              <a:gd name="connsiteY3" fmla="*/ 386040 h 611355"/>
              <a:gd name="connsiteX4" fmla="*/ 26603 w 316234"/>
              <a:gd name="connsiteY4" fmla="*/ 608290 h 611355"/>
              <a:gd name="connsiteX5" fmla="*/ 118678 w 316234"/>
              <a:gd name="connsiteY5" fmla="*/ 205065 h 611355"/>
              <a:gd name="connsiteX6" fmla="*/ 93278 w 316234"/>
              <a:gd name="connsiteY6" fmla="*/ 249515 h 611355"/>
              <a:gd name="connsiteX7" fmla="*/ 315528 w 316234"/>
              <a:gd name="connsiteY7" fmla="*/ 1865 h 61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234" h="611355">
                <a:moveTo>
                  <a:pt x="315528" y="1865"/>
                </a:moveTo>
                <a:cubicBezTo>
                  <a:pt x="301241" y="27265"/>
                  <a:pt x="44595" y="352173"/>
                  <a:pt x="7553" y="401915"/>
                </a:cubicBezTo>
                <a:cubicBezTo>
                  <a:pt x="-29489" y="451657"/>
                  <a:pt x="81107" y="302961"/>
                  <a:pt x="93278" y="300315"/>
                </a:cubicBezTo>
                <a:cubicBezTo>
                  <a:pt x="105449" y="297669"/>
                  <a:pt x="91690" y="334711"/>
                  <a:pt x="80578" y="386040"/>
                </a:cubicBezTo>
                <a:cubicBezTo>
                  <a:pt x="69466" y="437369"/>
                  <a:pt x="20253" y="638452"/>
                  <a:pt x="26603" y="608290"/>
                </a:cubicBezTo>
                <a:cubicBezTo>
                  <a:pt x="32953" y="578128"/>
                  <a:pt x="107565" y="264861"/>
                  <a:pt x="118678" y="205065"/>
                </a:cubicBezTo>
                <a:cubicBezTo>
                  <a:pt x="129790" y="145269"/>
                  <a:pt x="63645" y="280736"/>
                  <a:pt x="93278" y="249515"/>
                </a:cubicBezTo>
                <a:cubicBezTo>
                  <a:pt x="122911" y="218294"/>
                  <a:pt x="329815" y="-23535"/>
                  <a:pt x="315528" y="18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 216">
            <a:extLst>
              <a:ext uri="{FF2B5EF4-FFF2-40B4-BE49-F238E27FC236}">
                <a16:creationId xmlns:a16="http://schemas.microsoft.com/office/drawing/2014/main" id="{E1F47824-CC71-246D-0035-EE731040714D}"/>
              </a:ext>
            </a:extLst>
          </p:cNvPr>
          <p:cNvSpPr/>
          <p:nvPr/>
        </p:nvSpPr>
        <p:spPr>
          <a:xfrm>
            <a:off x="5189114" y="7632644"/>
            <a:ext cx="160768" cy="499126"/>
          </a:xfrm>
          <a:custGeom>
            <a:avLst/>
            <a:gdLst>
              <a:gd name="connsiteX0" fmla="*/ 160761 w 160768"/>
              <a:gd name="connsiteY0" fmla="*/ 56 h 499126"/>
              <a:gd name="connsiteX1" fmla="*/ 27411 w 160768"/>
              <a:gd name="connsiteY1" fmla="*/ 422331 h 499126"/>
              <a:gd name="connsiteX2" fmla="*/ 36936 w 160768"/>
              <a:gd name="connsiteY2" fmla="*/ 495356 h 499126"/>
              <a:gd name="connsiteX3" fmla="*/ 2011 w 160768"/>
              <a:gd name="connsiteY3" fmla="*/ 371531 h 499126"/>
              <a:gd name="connsiteX4" fmla="*/ 11536 w 160768"/>
              <a:gd name="connsiteY4" fmla="*/ 403281 h 499126"/>
              <a:gd name="connsiteX5" fmla="*/ 71861 w 160768"/>
              <a:gd name="connsiteY5" fmla="*/ 193731 h 499126"/>
              <a:gd name="connsiteX6" fmla="*/ 21061 w 160768"/>
              <a:gd name="connsiteY6" fmla="*/ 390581 h 499126"/>
              <a:gd name="connsiteX7" fmla="*/ 160761 w 160768"/>
              <a:gd name="connsiteY7" fmla="*/ 56 h 49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768" h="499126">
                <a:moveTo>
                  <a:pt x="160761" y="56"/>
                </a:moveTo>
                <a:cubicBezTo>
                  <a:pt x="161819" y="5347"/>
                  <a:pt x="48048" y="339781"/>
                  <a:pt x="27411" y="422331"/>
                </a:cubicBezTo>
                <a:cubicBezTo>
                  <a:pt x="6774" y="504881"/>
                  <a:pt x="41169" y="503823"/>
                  <a:pt x="36936" y="495356"/>
                </a:cubicBezTo>
                <a:cubicBezTo>
                  <a:pt x="32703" y="486889"/>
                  <a:pt x="6244" y="386877"/>
                  <a:pt x="2011" y="371531"/>
                </a:cubicBezTo>
                <a:cubicBezTo>
                  <a:pt x="-2222" y="356185"/>
                  <a:pt x="-106" y="432914"/>
                  <a:pt x="11536" y="403281"/>
                </a:cubicBezTo>
                <a:cubicBezTo>
                  <a:pt x="23178" y="373648"/>
                  <a:pt x="70273" y="195848"/>
                  <a:pt x="71861" y="193731"/>
                </a:cubicBezTo>
                <a:cubicBezTo>
                  <a:pt x="73449" y="191614"/>
                  <a:pt x="9949" y="418098"/>
                  <a:pt x="21061" y="390581"/>
                </a:cubicBezTo>
                <a:cubicBezTo>
                  <a:pt x="32173" y="363064"/>
                  <a:pt x="159703" y="-5235"/>
                  <a:pt x="160761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 217">
            <a:extLst>
              <a:ext uri="{FF2B5EF4-FFF2-40B4-BE49-F238E27FC236}">
                <a16:creationId xmlns:a16="http://schemas.microsoft.com/office/drawing/2014/main" id="{0EF31B35-9130-CA47-A84E-6ED0C3A31AAA}"/>
              </a:ext>
            </a:extLst>
          </p:cNvPr>
          <p:cNvSpPr/>
          <p:nvPr/>
        </p:nvSpPr>
        <p:spPr>
          <a:xfrm>
            <a:off x="5084834" y="8026037"/>
            <a:ext cx="175328" cy="650374"/>
          </a:xfrm>
          <a:custGeom>
            <a:avLst/>
            <a:gdLst>
              <a:gd name="connsiteX0" fmla="*/ 144391 w 175328"/>
              <a:gd name="connsiteY0" fmla="*/ 363 h 650374"/>
              <a:gd name="connsiteX1" fmla="*/ 1516 w 175328"/>
              <a:gd name="connsiteY1" fmla="*/ 241663 h 650374"/>
              <a:gd name="connsiteX2" fmla="*/ 71366 w 175328"/>
              <a:gd name="connsiteY2" fmla="*/ 181338 h 650374"/>
              <a:gd name="connsiteX3" fmla="*/ 106291 w 175328"/>
              <a:gd name="connsiteY3" fmla="*/ 270238 h 650374"/>
              <a:gd name="connsiteX4" fmla="*/ 65016 w 175328"/>
              <a:gd name="connsiteY4" fmla="*/ 457563 h 650374"/>
              <a:gd name="connsiteX5" fmla="*/ 128516 w 175328"/>
              <a:gd name="connsiteY5" fmla="*/ 298813 h 650374"/>
              <a:gd name="connsiteX6" fmla="*/ 128516 w 175328"/>
              <a:gd name="connsiteY6" fmla="*/ 400413 h 650374"/>
              <a:gd name="connsiteX7" fmla="*/ 112641 w 175328"/>
              <a:gd name="connsiteY7" fmla="*/ 489313 h 650374"/>
              <a:gd name="connsiteX8" fmla="*/ 172966 w 175328"/>
              <a:gd name="connsiteY8" fmla="*/ 648063 h 650374"/>
              <a:gd name="connsiteX9" fmla="*/ 163441 w 175328"/>
              <a:gd name="connsiteY9" fmla="*/ 578213 h 650374"/>
              <a:gd name="connsiteX10" fmla="*/ 166616 w 175328"/>
              <a:gd name="connsiteY10" fmla="*/ 502013 h 650374"/>
              <a:gd name="connsiteX11" fmla="*/ 172966 w 175328"/>
              <a:gd name="connsiteY11" fmla="*/ 384538 h 650374"/>
              <a:gd name="connsiteX12" fmla="*/ 128516 w 175328"/>
              <a:gd name="connsiteY12" fmla="*/ 530588 h 650374"/>
              <a:gd name="connsiteX13" fmla="*/ 153916 w 175328"/>
              <a:gd name="connsiteY13" fmla="*/ 314688 h 650374"/>
              <a:gd name="connsiteX14" fmla="*/ 118991 w 175328"/>
              <a:gd name="connsiteY14" fmla="*/ 197213 h 650374"/>
              <a:gd name="connsiteX15" fmla="*/ 134866 w 175328"/>
              <a:gd name="connsiteY15" fmla="*/ 327388 h 650374"/>
              <a:gd name="connsiteX16" fmla="*/ 87241 w 175328"/>
              <a:gd name="connsiteY16" fmla="*/ 197213 h 650374"/>
              <a:gd name="connsiteX17" fmla="*/ 39616 w 175328"/>
              <a:gd name="connsiteY17" fmla="*/ 82913 h 650374"/>
              <a:gd name="connsiteX18" fmla="*/ 39616 w 175328"/>
              <a:gd name="connsiteY18" fmla="*/ 184513 h 650374"/>
              <a:gd name="connsiteX19" fmla="*/ 144391 w 175328"/>
              <a:gd name="connsiteY19" fmla="*/ 363 h 650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5328" h="650374">
                <a:moveTo>
                  <a:pt x="144391" y="363"/>
                </a:moveTo>
                <a:cubicBezTo>
                  <a:pt x="138041" y="9888"/>
                  <a:pt x="13687" y="211501"/>
                  <a:pt x="1516" y="241663"/>
                </a:cubicBezTo>
                <a:cubicBezTo>
                  <a:pt x="-10655" y="271825"/>
                  <a:pt x="53903" y="176575"/>
                  <a:pt x="71366" y="181338"/>
                </a:cubicBezTo>
                <a:cubicBezTo>
                  <a:pt x="88829" y="186101"/>
                  <a:pt x="107349" y="224201"/>
                  <a:pt x="106291" y="270238"/>
                </a:cubicBezTo>
                <a:cubicBezTo>
                  <a:pt x="105233" y="316275"/>
                  <a:pt x="61312" y="452801"/>
                  <a:pt x="65016" y="457563"/>
                </a:cubicBezTo>
                <a:cubicBezTo>
                  <a:pt x="68720" y="462325"/>
                  <a:pt x="117933" y="308338"/>
                  <a:pt x="128516" y="298813"/>
                </a:cubicBezTo>
                <a:cubicBezTo>
                  <a:pt x="139099" y="289288"/>
                  <a:pt x="131162" y="368663"/>
                  <a:pt x="128516" y="400413"/>
                </a:cubicBezTo>
                <a:cubicBezTo>
                  <a:pt x="125870" y="432163"/>
                  <a:pt x="105233" y="448038"/>
                  <a:pt x="112641" y="489313"/>
                </a:cubicBezTo>
                <a:cubicBezTo>
                  <a:pt x="120049" y="530588"/>
                  <a:pt x="164499" y="633246"/>
                  <a:pt x="172966" y="648063"/>
                </a:cubicBezTo>
                <a:cubicBezTo>
                  <a:pt x="181433" y="662880"/>
                  <a:pt x="164499" y="602555"/>
                  <a:pt x="163441" y="578213"/>
                </a:cubicBezTo>
                <a:cubicBezTo>
                  <a:pt x="162383" y="553871"/>
                  <a:pt x="165029" y="534292"/>
                  <a:pt x="166616" y="502013"/>
                </a:cubicBezTo>
                <a:cubicBezTo>
                  <a:pt x="168203" y="469734"/>
                  <a:pt x="179316" y="379776"/>
                  <a:pt x="172966" y="384538"/>
                </a:cubicBezTo>
                <a:cubicBezTo>
                  <a:pt x="166616" y="389300"/>
                  <a:pt x="131691" y="542230"/>
                  <a:pt x="128516" y="530588"/>
                </a:cubicBezTo>
                <a:cubicBezTo>
                  <a:pt x="125341" y="518946"/>
                  <a:pt x="155503" y="370250"/>
                  <a:pt x="153916" y="314688"/>
                </a:cubicBezTo>
                <a:cubicBezTo>
                  <a:pt x="152329" y="259126"/>
                  <a:pt x="122166" y="195096"/>
                  <a:pt x="118991" y="197213"/>
                </a:cubicBezTo>
                <a:cubicBezTo>
                  <a:pt x="115816" y="199330"/>
                  <a:pt x="140158" y="327388"/>
                  <a:pt x="134866" y="327388"/>
                </a:cubicBezTo>
                <a:cubicBezTo>
                  <a:pt x="129574" y="327388"/>
                  <a:pt x="103116" y="237959"/>
                  <a:pt x="87241" y="197213"/>
                </a:cubicBezTo>
                <a:cubicBezTo>
                  <a:pt x="71366" y="156467"/>
                  <a:pt x="47553" y="85030"/>
                  <a:pt x="39616" y="82913"/>
                </a:cubicBezTo>
                <a:cubicBezTo>
                  <a:pt x="31679" y="80796"/>
                  <a:pt x="20566" y="197213"/>
                  <a:pt x="39616" y="184513"/>
                </a:cubicBezTo>
                <a:cubicBezTo>
                  <a:pt x="58666" y="171813"/>
                  <a:pt x="150741" y="-9162"/>
                  <a:pt x="144391" y="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 218">
            <a:extLst>
              <a:ext uri="{FF2B5EF4-FFF2-40B4-BE49-F238E27FC236}">
                <a16:creationId xmlns:a16="http://schemas.microsoft.com/office/drawing/2014/main" id="{84E34B69-28DF-9283-70DD-BE9FC8276379}"/>
              </a:ext>
            </a:extLst>
          </p:cNvPr>
          <p:cNvSpPr/>
          <p:nvPr/>
        </p:nvSpPr>
        <p:spPr>
          <a:xfrm>
            <a:off x="7501465" y="6514809"/>
            <a:ext cx="1283093" cy="505815"/>
          </a:xfrm>
          <a:custGeom>
            <a:avLst/>
            <a:gdLst>
              <a:gd name="connsiteX0" fmla="*/ 1060 w 1283093"/>
              <a:gd name="connsiteY0" fmla="*/ 291 h 505815"/>
              <a:gd name="connsiteX1" fmla="*/ 302685 w 1283093"/>
              <a:gd name="connsiteY1" fmla="*/ 146341 h 505815"/>
              <a:gd name="connsiteX2" fmla="*/ 213785 w 1283093"/>
              <a:gd name="connsiteY2" fmla="*/ 133641 h 505815"/>
              <a:gd name="connsiteX3" fmla="*/ 410635 w 1283093"/>
              <a:gd name="connsiteY3" fmla="*/ 197141 h 505815"/>
              <a:gd name="connsiteX4" fmla="*/ 1036110 w 1283093"/>
              <a:gd name="connsiteY4" fmla="*/ 422566 h 505815"/>
              <a:gd name="connsiteX5" fmla="*/ 1166285 w 1283093"/>
              <a:gd name="connsiteY5" fmla="*/ 489241 h 505815"/>
              <a:gd name="connsiteX6" fmla="*/ 1001185 w 1283093"/>
              <a:gd name="connsiteY6" fmla="*/ 505116 h 505815"/>
              <a:gd name="connsiteX7" fmla="*/ 1280585 w 1283093"/>
              <a:gd name="connsiteY7" fmla="*/ 473366 h 505815"/>
              <a:gd name="connsiteX8" fmla="*/ 1134535 w 1283093"/>
              <a:gd name="connsiteY8" fmla="*/ 457491 h 505815"/>
              <a:gd name="connsiteX9" fmla="*/ 1061510 w 1283093"/>
              <a:gd name="connsiteY9" fmla="*/ 463841 h 505815"/>
              <a:gd name="connsiteX10" fmla="*/ 874185 w 1283093"/>
              <a:gd name="connsiteY10" fmla="*/ 371766 h 505815"/>
              <a:gd name="connsiteX11" fmla="*/ 963085 w 1283093"/>
              <a:gd name="connsiteY11" fmla="*/ 397166 h 505815"/>
              <a:gd name="connsiteX12" fmla="*/ 502710 w 1283093"/>
              <a:gd name="connsiteY12" fmla="*/ 193966 h 505815"/>
              <a:gd name="connsiteX13" fmla="*/ 661460 w 1283093"/>
              <a:gd name="connsiteY13" fmla="*/ 263816 h 505815"/>
              <a:gd name="connsiteX14" fmla="*/ 356660 w 1283093"/>
              <a:gd name="connsiteY14" fmla="*/ 165391 h 505815"/>
              <a:gd name="connsiteX15" fmla="*/ 93135 w 1283093"/>
              <a:gd name="connsiteY15" fmla="*/ 101891 h 505815"/>
              <a:gd name="connsiteX16" fmla="*/ 197910 w 1283093"/>
              <a:gd name="connsiteY16" fmla="*/ 108241 h 505815"/>
              <a:gd name="connsiteX17" fmla="*/ 1060 w 1283093"/>
              <a:gd name="connsiteY17" fmla="*/ 291 h 505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83093" h="505815">
                <a:moveTo>
                  <a:pt x="1060" y="291"/>
                </a:moveTo>
                <a:cubicBezTo>
                  <a:pt x="18522" y="6641"/>
                  <a:pt x="267231" y="124116"/>
                  <a:pt x="302685" y="146341"/>
                </a:cubicBezTo>
                <a:cubicBezTo>
                  <a:pt x="338139" y="168566"/>
                  <a:pt x="195793" y="125174"/>
                  <a:pt x="213785" y="133641"/>
                </a:cubicBezTo>
                <a:cubicBezTo>
                  <a:pt x="231777" y="142108"/>
                  <a:pt x="410635" y="197141"/>
                  <a:pt x="410635" y="197141"/>
                </a:cubicBezTo>
                <a:lnTo>
                  <a:pt x="1036110" y="422566"/>
                </a:lnTo>
                <a:cubicBezTo>
                  <a:pt x="1162052" y="471249"/>
                  <a:pt x="1172106" y="475483"/>
                  <a:pt x="1166285" y="489241"/>
                </a:cubicBezTo>
                <a:cubicBezTo>
                  <a:pt x="1160464" y="502999"/>
                  <a:pt x="982135" y="507762"/>
                  <a:pt x="1001185" y="505116"/>
                </a:cubicBezTo>
                <a:cubicBezTo>
                  <a:pt x="1020235" y="502470"/>
                  <a:pt x="1258360" y="481304"/>
                  <a:pt x="1280585" y="473366"/>
                </a:cubicBezTo>
                <a:cubicBezTo>
                  <a:pt x="1302810" y="465429"/>
                  <a:pt x="1171047" y="459078"/>
                  <a:pt x="1134535" y="457491"/>
                </a:cubicBezTo>
                <a:cubicBezTo>
                  <a:pt x="1098023" y="455904"/>
                  <a:pt x="1104902" y="478128"/>
                  <a:pt x="1061510" y="463841"/>
                </a:cubicBezTo>
                <a:cubicBezTo>
                  <a:pt x="1018118" y="449554"/>
                  <a:pt x="890589" y="382878"/>
                  <a:pt x="874185" y="371766"/>
                </a:cubicBezTo>
                <a:cubicBezTo>
                  <a:pt x="857781" y="360654"/>
                  <a:pt x="1024997" y="426799"/>
                  <a:pt x="963085" y="397166"/>
                </a:cubicBezTo>
                <a:cubicBezTo>
                  <a:pt x="901173" y="367533"/>
                  <a:pt x="502710" y="193966"/>
                  <a:pt x="502710" y="193966"/>
                </a:cubicBezTo>
                <a:cubicBezTo>
                  <a:pt x="452439" y="171741"/>
                  <a:pt x="685802" y="268578"/>
                  <a:pt x="661460" y="263816"/>
                </a:cubicBezTo>
                <a:cubicBezTo>
                  <a:pt x="637118" y="259054"/>
                  <a:pt x="451381" y="192379"/>
                  <a:pt x="356660" y="165391"/>
                </a:cubicBezTo>
                <a:cubicBezTo>
                  <a:pt x="261939" y="138404"/>
                  <a:pt x="119593" y="111416"/>
                  <a:pt x="93135" y="101891"/>
                </a:cubicBezTo>
                <a:cubicBezTo>
                  <a:pt x="66677" y="92366"/>
                  <a:pt x="208493" y="123058"/>
                  <a:pt x="197910" y="108241"/>
                </a:cubicBezTo>
                <a:cubicBezTo>
                  <a:pt x="187327" y="93424"/>
                  <a:pt x="-16402" y="-6059"/>
                  <a:pt x="1060" y="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 219">
            <a:extLst>
              <a:ext uri="{FF2B5EF4-FFF2-40B4-BE49-F238E27FC236}">
                <a16:creationId xmlns:a16="http://schemas.microsoft.com/office/drawing/2014/main" id="{5E99C512-74D6-308A-7311-26E998D60F05}"/>
              </a:ext>
            </a:extLst>
          </p:cNvPr>
          <p:cNvSpPr/>
          <p:nvPr/>
        </p:nvSpPr>
        <p:spPr>
          <a:xfrm>
            <a:off x="8743916" y="6997572"/>
            <a:ext cx="139764" cy="719205"/>
          </a:xfrm>
          <a:custGeom>
            <a:avLst/>
            <a:gdLst>
              <a:gd name="connsiteX0" fmla="*/ 34 w 139764"/>
              <a:gd name="connsiteY0" fmla="*/ 128 h 719205"/>
              <a:gd name="connsiteX1" fmla="*/ 114334 w 139764"/>
              <a:gd name="connsiteY1" fmla="*/ 298578 h 719205"/>
              <a:gd name="connsiteX2" fmla="*/ 104809 w 139764"/>
              <a:gd name="connsiteY2" fmla="*/ 492253 h 719205"/>
              <a:gd name="connsiteX3" fmla="*/ 139734 w 139764"/>
              <a:gd name="connsiteY3" fmla="*/ 444628 h 719205"/>
              <a:gd name="connsiteX4" fmla="*/ 111159 w 139764"/>
              <a:gd name="connsiteY4" fmla="*/ 717678 h 719205"/>
              <a:gd name="connsiteX5" fmla="*/ 120684 w 139764"/>
              <a:gd name="connsiteY5" fmla="*/ 562103 h 719205"/>
              <a:gd name="connsiteX6" fmla="*/ 130209 w 139764"/>
              <a:gd name="connsiteY6" fmla="*/ 406528 h 719205"/>
              <a:gd name="connsiteX7" fmla="*/ 79409 w 139764"/>
              <a:gd name="connsiteY7" fmla="*/ 222378 h 719205"/>
              <a:gd name="connsiteX8" fmla="*/ 101634 w 139764"/>
              <a:gd name="connsiteY8" fmla="*/ 260478 h 719205"/>
              <a:gd name="connsiteX9" fmla="*/ 34 w 139764"/>
              <a:gd name="connsiteY9" fmla="*/ 128 h 719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764" h="719205">
                <a:moveTo>
                  <a:pt x="34" y="128"/>
                </a:moveTo>
                <a:cubicBezTo>
                  <a:pt x="2151" y="6478"/>
                  <a:pt x="96872" y="216557"/>
                  <a:pt x="114334" y="298578"/>
                </a:cubicBezTo>
                <a:cubicBezTo>
                  <a:pt x="131797" y="380599"/>
                  <a:pt x="100576" y="467911"/>
                  <a:pt x="104809" y="492253"/>
                </a:cubicBezTo>
                <a:cubicBezTo>
                  <a:pt x="109042" y="516595"/>
                  <a:pt x="138676" y="407057"/>
                  <a:pt x="139734" y="444628"/>
                </a:cubicBezTo>
                <a:cubicBezTo>
                  <a:pt x="140792" y="482199"/>
                  <a:pt x="114334" y="698099"/>
                  <a:pt x="111159" y="717678"/>
                </a:cubicBezTo>
                <a:cubicBezTo>
                  <a:pt x="107984" y="737257"/>
                  <a:pt x="120684" y="562103"/>
                  <a:pt x="120684" y="562103"/>
                </a:cubicBezTo>
                <a:cubicBezTo>
                  <a:pt x="123859" y="510245"/>
                  <a:pt x="137088" y="463149"/>
                  <a:pt x="130209" y="406528"/>
                </a:cubicBezTo>
                <a:cubicBezTo>
                  <a:pt x="123330" y="349907"/>
                  <a:pt x="84171" y="246720"/>
                  <a:pt x="79409" y="222378"/>
                </a:cubicBezTo>
                <a:cubicBezTo>
                  <a:pt x="74647" y="198036"/>
                  <a:pt x="110630" y="296990"/>
                  <a:pt x="101634" y="260478"/>
                </a:cubicBezTo>
                <a:cubicBezTo>
                  <a:pt x="92638" y="223966"/>
                  <a:pt x="-2083" y="-6222"/>
                  <a:pt x="34" y="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 220">
            <a:extLst>
              <a:ext uri="{FF2B5EF4-FFF2-40B4-BE49-F238E27FC236}">
                <a16:creationId xmlns:a16="http://schemas.microsoft.com/office/drawing/2014/main" id="{C5376660-C2C3-BC6A-FCBE-88FB49D14426}"/>
              </a:ext>
            </a:extLst>
          </p:cNvPr>
          <p:cNvSpPr/>
          <p:nvPr/>
        </p:nvSpPr>
        <p:spPr>
          <a:xfrm>
            <a:off x="8623273" y="7545885"/>
            <a:ext cx="197208" cy="1092996"/>
          </a:xfrm>
          <a:custGeom>
            <a:avLst/>
            <a:gdLst>
              <a:gd name="connsiteX0" fmla="*/ 196877 w 197208"/>
              <a:gd name="connsiteY0" fmla="*/ 4265 h 1092996"/>
              <a:gd name="connsiteX1" fmla="*/ 76227 w 197208"/>
              <a:gd name="connsiteY1" fmla="*/ 509090 h 1092996"/>
              <a:gd name="connsiteX2" fmla="*/ 41302 w 197208"/>
              <a:gd name="connsiteY2" fmla="*/ 829765 h 1092996"/>
              <a:gd name="connsiteX3" fmla="*/ 38127 w 197208"/>
              <a:gd name="connsiteY3" fmla="*/ 588465 h 1092996"/>
              <a:gd name="connsiteX4" fmla="*/ 34952 w 197208"/>
              <a:gd name="connsiteY4" fmla="*/ 413840 h 1092996"/>
              <a:gd name="connsiteX5" fmla="*/ 27 w 197208"/>
              <a:gd name="connsiteY5" fmla="*/ 1086940 h 1092996"/>
              <a:gd name="connsiteX6" fmla="*/ 41302 w 197208"/>
              <a:gd name="connsiteY6" fmla="*/ 709115 h 1092996"/>
              <a:gd name="connsiteX7" fmla="*/ 82577 w 197208"/>
              <a:gd name="connsiteY7" fmla="*/ 96340 h 1092996"/>
              <a:gd name="connsiteX8" fmla="*/ 60352 w 197208"/>
              <a:gd name="connsiteY8" fmla="*/ 509090 h 1092996"/>
              <a:gd name="connsiteX9" fmla="*/ 111152 w 197208"/>
              <a:gd name="connsiteY9" fmla="*/ 277315 h 1092996"/>
              <a:gd name="connsiteX10" fmla="*/ 196877 w 197208"/>
              <a:gd name="connsiteY10" fmla="*/ 4265 h 109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208" h="1092996">
                <a:moveTo>
                  <a:pt x="196877" y="4265"/>
                </a:moveTo>
                <a:cubicBezTo>
                  <a:pt x="191056" y="42894"/>
                  <a:pt x="102156" y="371507"/>
                  <a:pt x="76227" y="509090"/>
                </a:cubicBezTo>
                <a:cubicBezTo>
                  <a:pt x="50298" y="646673"/>
                  <a:pt x="47652" y="816536"/>
                  <a:pt x="41302" y="829765"/>
                </a:cubicBezTo>
                <a:cubicBezTo>
                  <a:pt x="34952" y="842994"/>
                  <a:pt x="39185" y="657786"/>
                  <a:pt x="38127" y="588465"/>
                </a:cubicBezTo>
                <a:cubicBezTo>
                  <a:pt x="37069" y="519144"/>
                  <a:pt x="41302" y="330761"/>
                  <a:pt x="34952" y="413840"/>
                </a:cubicBezTo>
                <a:cubicBezTo>
                  <a:pt x="28602" y="496919"/>
                  <a:pt x="-1031" y="1037728"/>
                  <a:pt x="27" y="1086940"/>
                </a:cubicBezTo>
                <a:cubicBezTo>
                  <a:pt x="1085" y="1136152"/>
                  <a:pt x="27544" y="874215"/>
                  <a:pt x="41302" y="709115"/>
                </a:cubicBezTo>
                <a:cubicBezTo>
                  <a:pt x="55060" y="544015"/>
                  <a:pt x="79402" y="129677"/>
                  <a:pt x="82577" y="96340"/>
                </a:cubicBezTo>
                <a:cubicBezTo>
                  <a:pt x="85752" y="63003"/>
                  <a:pt x="55589" y="478928"/>
                  <a:pt x="60352" y="509090"/>
                </a:cubicBezTo>
                <a:cubicBezTo>
                  <a:pt x="65114" y="539253"/>
                  <a:pt x="92102" y="354573"/>
                  <a:pt x="111152" y="277315"/>
                </a:cubicBezTo>
                <a:cubicBezTo>
                  <a:pt x="130202" y="200057"/>
                  <a:pt x="202698" y="-34364"/>
                  <a:pt x="196877" y="4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 221">
            <a:extLst>
              <a:ext uri="{FF2B5EF4-FFF2-40B4-BE49-F238E27FC236}">
                <a16:creationId xmlns:a16="http://schemas.microsoft.com/office/drawing/2014/main" id="{A8B7AD78-29DF-2734-F943-82C756C8929E}"/>
              </a:ext>
            </a:extLst>
          </p:cNvPr>
          <p:cNvSpPr/>
          <p:nvPr/>
        </p:nvSpPr>
        <p:spPr>
          <a:xfrm>
            <a:off x="8734087" y="7032613"/>
            <a:ext cx="216562" cy="1170324"/>
          </a:xfrm>
          <a:custGeom>
            <a:avLst/>
            <a:gdLst>
              <a:gd name="connsiteX0" fmla="*/ 60663 w 216562"/>
              <a:gd name="connsiteY0" fmla="*/ 12 h 1170324"/>
              <a:gd name="connsiteX1" fmla="*/ 159088 w 216562"/>
              <a:gd name="connsiteY1" fmla="*/ 222262 h 1170324"/>
              <a:gd name="connsiteX2" fmla="*/ 171788 w 216562"/>
              <a:gd name="connsiteY2" fmla="*/ 469912 h 1170324"/>
              <a:gd name="connsiteX3" fmla="*/ 184488 w 216562"/>
              <a:gd name="connsiteY3" fmla="*/ 428637 h 1170324"/>
              <a:gd name="connsiteX4" fmla="*/ 338 w 216562"/>
              <a:gd name="connsiteY4" fmla="*/ 1168412 h 1170324"/>
              <a:gd name="connsiteX5" fmla="*/ 140038 w 216562"/>
              <a:gd name="connsiteY5" fmla="*/ 638187 h 1170324"/>
              <a:gd name="connsiteX6" fmla="*/ 184488 w 216562"/>
              <a:gd name="connsiteY6" fmla="*/ 498487 h 1170324"/>
              <a:gd name="connsiteX7" fmla="*/ 209888 w 216562"/>
              <a:gd name="connsiteY7" fmla="*/ 587387 h 1170324"/>
              <a:gd name="connsiteX8" fmla="*/ 197188 w 216562"/>
              <a:gd name="connsiteY8" fmla="*/ 447687 h 1170324"/>
              <a:gd name="connsiteX9" fmla="*/ 216238 w 216562"/>
              <a:gd name="connsiteY9" fmla="*/ 222262 h 1170324"/>
              <a:gd name="connsiteX10" fmla="*/ 178138 w 216562"/>
              <a:gd name="connsiteY10" fmla="*/ 419112 h 1170324"/>
              <a:gd name="connsiteX11" fmla="*/ 181313 w 216562"/>
              <a:gd name="connsiteY11" fmla="*/ 266712 h 1170324"/>
              <a:gd name="connsiteX12" fmla="*/ 162263 w 216562"/>
              <a:gd name="connsiteY12" fmla="*/ 104787 h 1170324"/>
              <a:gd name="connsiteX13" fmla="*/ 165438 w 216562"/>
              <a:gd name="connsiteY13" fmla="*/ 231787 h 1170324"/>
              <a:gd name="connsiteX14" fmla="*/ 60663 w 216562"/>
              <a:gd name="connsiteY14" fmla="*/ 12 h 1170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6562" h="1170324">
                <a:moveTo>
                  <a:pt x="60663" y="12"/>
                </a:moveTo>
                <a:cubicBezTo>
                  <a:pt x="59605" y="-1576"/>
                  <a:pt x="140567" y="143945"/>
                  <a:pt x="159088" y="222262"/>
                </a:cubicBezTo>
                <a:cubicBezTo>
                  <a:pt x="177609" y="300579"/>
                  <a:pt x="167555" y="435516"/>
                  <a:pt x="171788" y="469912"/>
                </a:cubicBezTo>
                <a:cubicBezTo>
                  <a:pt x="176021" y="504308"/>
                  <a:pt x="213063" y="312220"/>
                  <a:pt x="184488" y="428637"/>
                </a:cubicBezTo>
                <a:cubicBezTo>
                  <a:pt x="155913" y="545054"/>
                  <a:pt x="7746" y="1133487"/>
                  <a:pt x="338" y="1168412"/>
                </a:cubicBezTo>
                <a:cubicBezTo>
                  <a:pt x="-7070" y="1203337"/>
                  <a:pt x="109346" y="749841"/>
                  <a:pt x="140038" y="638187"/>
                </a:cubicBezTo>
                <a:cubicBezTo>
                  <a:pt x="170730" y="526533"/>
                  <a:pt x="172846" y="506954"/>
                  <a:pt x="184488" y="498487"/>
                </a:cubicBezTo>
                <a:cubicBezTo>
                  <a:pt x="196130" y="490020"/>
                  <a:pt x="207771" y="595854"/>
                  <a:pt x="209888" y="587387"/>
                </a:cubicBezTo>
                <a:cubicBezTo>
                  <a:pt x="212005" y="578920"/>
                  <a:pt x="196130" y="508541"/>
                  <a:pt x="197188" y="447687"/>
                </a:cubicBezTo>
                <a:cubicBezTo>
                  <a:pt x="198246" y="386833"/>
                  <a:pt x="219413" y="227024"/>
                  <a:pt x="216238" y="222262"/>
                </a:cubicBezTo>
                <a:cubicBezTo>
                  <a:pt x="213063" y="217500"/>
                  <a:pt x="183959" y="411704"/>
                  <a:pt x="178138" y="419112"/>
                </a:cubicBezTo>
                <a:cubicBezTo>
                  <a:pt x="172317" y="426520"/>
                  <a:pt x="183959" y="319100"/>
                  <a:pt x="181313" y="266712"/>
                </a:cubicBezTo>
                <a:cubicBezTo>
                  <a:pt x="178667" y="214325"/>
                  <a:pt x="164909" y="110608"/>
                  <a:pt x="162263" y="104787"/>
                </a:cubicBezTo>
                <a:cubicBezTo>
                  <a:pt x="159617" y="98966"/>
                  <a:pt x="178667" y="247133"/>
                  <a:pt x="165438" y="231787"/>
                </a:cubicBezTo>
                <a:cubicBezTo>
                  <a:pt x="152209" y="216441"/>
                  <a:pt x="61721" y="1600"/>
                  <a:pt x="60663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 222">
            <a:extLst>
              <a:ext uri="{FF2B5EF4-FFF2-40B4-BE49-F238E27FC236}">
                <a16:creationId xmlns:a16="http://schemas.microsoft.com/office/drawing/2014/main" id="{236A2AD7-CFA9-89E9-D418-762ADD612360}"/>
              </a:ext>
            </a:extLst>
          </p:cNvPr>
          <p:cNvSpPr/>
          <p:nvPr/>
        </p:nvSpPr>
        <p:spPr>
          <a:xfrm>
            <a:off x="8820128" y="7003674"/>
            <a:ext cx="330451" cy="1122143"/>
          </a:xfrm>
          <a:custGeom>
            <a:avLst/>
            <a:gdLst>
              <a:gd name="connsiteX0" fmla="*/ 22 w 330451"/>
              <a:gd name="connsiteY0" fmla="*/ 376 h 1122143"/>
              <a:gd name="connsiteX1" fmla="*/ 187347 w 330451"/>
              <a:gd name="connsiteY1" fmla="*/ 194051 h 1122143"/>
              <a:gd name="connsiteX2" fmla="*/ 180997 w 330451"/>
              <a:gd name="connsiteY2" fmla="*/ 162301 h 1122143"/>
              <a:gd name="connsiteX3" fmla="*/ 304822 w 330451"/>
              <a:gd name="connsiteY3" fmla="*/ 540126 h 1122143"/>
              <a:gd name="connsiteX4" fmla="*/ 288947 w 330451"/>
              <a:gd name="connsiteY4" fmla="*/ 902076 h 1122143"/>
              <a:gd name="connsiteX5" fmla="*/ 327047 w 330451"/>
              <a:gd name="connsiteY5" fmla="*/ 797301 h 1122143"/>
              <a:gd name="connsiteX6" fmla="*/ 241322 w 330451"/>
              <a:gd name="connsiteY6" fmla="*/ 1121151 h 1122143"/>
              <a:gd name="connsiteX7" fmla="*/ 292122 w 330451"/>
              <a:gd name="connsiteY7" fmla="*/ 886201 h 1122143"/>
              <a:gd name="connsiteX8" fmla="*/ 330222 w 330451"/>
              <a:gd name="connsiteY8" fmla="*/ 549651 h 1122143"/>
              <a:gd name="connsiteX9" fmla="*/ 301647 w 330451"/>
              <a:gd name="connsiteY9" fmla="*/ 629026 h 1122143"/>
              <a:gd name="connsiteX10" fmla="*/ 187347 w 330451"/>
              <a:gd name="connsiteY10" fmla="*/ 273426 h 1122143"/>
              <a:gd name="connsiteX11" fmla="*/ 311172 w 330451"/>
              <a:gd name="connsiteY11" fmla="*/ 540126 h 1122143"/>
              <a:gd name="connsiteX12" fmla="*/ 168297 w 330451"/>
              <a:gd name="connsiteY12" fmla="*/ 111501 h 1122143"/>
              <a:gd name="connsiteX13" fmla="*/ 174647 w 330451"/>
              <a:gd name="connsiteY13" fmla="*/ 143251 h 1122143"/>
              <a:gd name="connsiteX14" fmla="*/ 22 w 330451"/>
              <a:gd name="connsiteY14" fmla="*/ 376 h 112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0451" h="1122143">
                <a:moveTo>
                  <a:pt x="22" y="376"/>
                </a:moveTo>
                <a:cubicBezTo>
                  <a:pt x="2139" y="8843"/>
                  <a:pt x="157185" y="167064"/>
                  <a:pt x="187347" y="194051"/>
                </a:cubicBezTo>
                <a:cubicBezTo>
                  <a:pt x="217510" y="221039"/>
                  <a:pt x="161418" y="104622"/>
                  <a:pt x="180997" y="162301"/>
                </a:cubicBezTo>
                <a:cubicBezTo>
                  <a:pt x="200576" y="219980"/>
                  <a:pt x="286830" y="416830"/>
                  <a:pt x="304822" y="540126"/>
                </a:cubicBezTo>
                <a:cubicBezTo>
                  <a:pt x="322814" y="663422"/>
                  <a:pt x="285243" y="859213"/>
                  <a:pt x="288947" y="902076"/>
                </a:cubicBezTo>
                <a:cubicBezTo>
                  <a:pt x="292651" y="944939"/>
                  <a:pt x="334984" y="760789"/>
                  <a:pt x="327047" y="797301"/>
                </a:cubicBezTo>
                <a:cubicBezTo>
                  <a:pt x="319110" y="833813"/>
                  <a:pt x="247143" y="1106334"/>
                  <a:pt x="241322" y="1121151"/>
                </a:cubicBezTo>
                <a:cubicBezTo>
                  <a:pt x="235501" y="1135968"/>
                  <a:pt x="277305" y="981451"/>
                  <a:pt x="292122" y="886201"/>
                </a:cubicBezTo>
                <a:cubicBezTo>
                  <a:pt x="306939" y="790951"/>
                  <a:pt x="328635" y="592513"/>
                  <a:pt x="330222" y="549651"/>
                </a:cubicBezTo>
                <a:cubicBezTo>
                  <a:pt x="331809" y="506789"/>
                  <a:pt x="325460" y="675064"/>
                  <a:pt x="301647" y="629026"/>
                </a:cubicBezTo>
                <a:cubicBezTo>
                  <a:pt x="277835" y="582989"/>
                  <a:pt x="185760" y="288243"/>
                  <a:pt x="187347" y="273426"/>
                </a:cubicBezTo>
                <a:cubicBezTo>
                  <a:pt x="188934" y="258609"/>
                  <a:pt x="314347" y="567114"/>
                  <a:pt x="311172" y="540126"/>
                </a:cubicBezTo>
                <a:cubicBezTo>
                  <a:pt x="307997" y="513138"/>
                  <a:pt x="191051" y="177647"/>
                  <a:pt x="168297" y="111501"/>
                </a:cubicBezTo>
                <a:cubicBezTo>
                  <a:pt x="145543" y="45355"/>
                  <a:pt x="202164" y="157539"/>
                  <a:pt x="174647" y="143251"/>
                </a:cubicBezTo>
                <a:cubicBezTo>
                  <a:pt x="147130" y="128964"/>
                  <a:pt x="-2095" y="-8091"/>
                  <a:pt x="22" y="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 223">
            <a:extLst>
              <a:ext uri="{FF2B5EF4-FFF2-40B4-BE49-F238E27FC236}">
                <a16:creationId xmlns:a16="http://schemas.microsoft.com/office/drawing/2014/main" id="{64259902-566D-C509-2C5F-53CA1476B695}"/>
              </a:ext>
            </a:extLst>
          </p:cNvPr>
          <p:cNvSpPr/>
          <p:nvPr/>
        </p:nvSpPr>
        <p:spPr>
          <a:xfrm>
            <a:off x="9105609" y="7892495"/>
            <a:ext cx="141975" cy="738359"/>
          </a:xfrm>
          <a:custGeom>
            <a:avLst/>
            <a:gdLst>
              <a:gd name="connsiteX0" fmla="*/ 291 w 141975"/>
              <a:gd name="connsiteY0" fmla="*/ 555 h 738359"/>
              <a:gd name="connsiteX1" fmla="*/ 92366 w 141975"/>
              <a:gd name="connsiteY1" fmla="*/ 413305 h 738359"/>
              <a:gd name="connsiteX2" fmla="*/ 89191 w 141975"/>
              <a:gd name="connsiteY2" fmla="*/ 597455 h 738359"/>
              <a:gd name="connsiteX3" fmla="*/ 41566 w 141975"/>
              <a:gd name="connsiteY3" fmla="*/ 737155 h 738359"/>
              <a:gd name="connsiteX4" fmla="*/ 130466 w 141975"/>
              <a:gd name="connsiteY4" fmla="*/ 518080 h 738359"/>
              <a:gd name="connsiteX5" fmla="*/ 127291 w 141975"/>
              <a:gd name="connsiteY5" fmla="*/ 508555 h 738359"/>
              <a:gd name="connsiteX6" fmla="*/ 291 w 141975"/>
              <a:gd name="connsiteY6" fmla="*/ 555 h 738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975" h="738359">
                <a:moveTo>
                  <a:pt x="291" y="555"/>
                </a:moveTo>
                <a:cubicBezTo>
                  <a:pt x="-5530" y="-15320"/>
                  <a:pt x="77549" y="313822"/>
                  <a:pt x="92366" y="413305"/>
                </a:cubicBezTo>
                <a:cubicBezTo>
                  <a:pt x="107183" y="512788"/>
                  <a:pt x="97658" y="543480"/>
                  <a:pt x="89191" y="597455"/>
                </a:cubicBezTo>
                <a:cubicBezTo>
                  <a:pt x="80724" y="651430"/>
                  <a:pt x="34687" y="750384"/>
                  <a:pt x="41566" y="737155"/>
                </a:cubicBezTo>
                <a:cubicBezTo>
                  <a:pt x="48445" y="723926"/>
                  <a:pt x="116179" y="556180"/>
                  <a:pt x="130466" y="518080"/>
                </a:cubicBezTo>
                <a:cubicBezTo>
                  <a:pt x="144753" y="479980"/>
                  <a:pt x="147928" y="594280"/>
                  <a:pt x="127291" y="508555"/>
                </a:cubicBezTo>
                <a:cubicBezTo>
                  <a:pt x="106654" y="422830"/>
                  <a:pt x="6112" y="16430"/>
                  <a:pt x="291" y="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 224">
            <a:extLst>
              <a:ext uri="{FF2B5EF4-FFF2-40B4-BE49-F238E27FC236}">
                <a16:creationId xmlns:a16="http://schemas.microsoft.com/office/drawing/2014/main" id="{0B7A1FC4-185C-E1FD-43B3-22C7D0BD4ED2}"/>
              </a:ext>
            </a:extLst>
          </p:cNvPr>
          <p:cNvSpPr/>
          <p:nvPr/>
        </p:nvSpPr>
        <p:spPr>
          <a:xfrm>
            <a:off x="2479441" y="6505561"/>
            <a:ext cx="251386" cy="203228"/>
          </a:xfrm>
          <a:custGeom>
            <a:avLst/>
            <a:gdLst>
              <a:gd name="connsiteX0" fmla="*/ 225659 w 251386"/>
              <a:gd name="connsiteY0" fmla="*/ 14 h 203228"/>
              <a:gd name="connsiteX1" fmla="*/ 247884 w 251386"/>
              <a:gd name="connsiteY1" fmla="*/ 73039 h 203228"/>
              <a:gd name="connsiteX2" fmla="*/ 139934 w 251386"/>
              <a:gd name="connsiteY2" fmla="*/ 98439 h 203228"/>
              <a:gd name="connsiteX3" fmla="*/ 234 w 251386"/>
              <a:gd name="connsiteY3" fmla="*/ 95264 h 203228"/>
              <a:gd name="connsiteX4" fmla="*/ 174859 w 251386"/>
              <a:gd name="connsiteY4" fmla="*/ 104789 h 203228"/>
              <a:gd name="connsiteX5" fmla="*/ 193909 w 251386"/>
              <a:gd name="connsiteY5" fmla="*/ 130189 h 203228"/>
              <a:gd name="connsiteX6" fmla="*/ 184384 w 251386"/>
              <a:gd name="connsiteY6" fmla="*/ 203214 h 203228"/>
              <a:gd name="connsiteX7" fmla="*/ 203434 w 251386"/>
              <a:gd name="connsiteY7" fmla="*/ 136539 h 203228"/>
              <a:gd name="connsiteX8" fmla="*/ 79609 w 251386"/>
              <a:gd name="connsiteY8" fmla="*/ 133364 h 203228"/>
              <a:gd name="connsiteX9" fmla="*/ 216134 w 251386"/>
              <a:gd name="connsiteY9" fmla="*/ 111139 h 203228"/>
              <a:gd name="connsiteX10" fmla="*/ 206609 w 251386"/>
              <a:gd name="connsiteY10" fmla="*/ 88914 h 203228"/>
              <a:gd name="connsiteX11" fmla="*/ 232009 w 251386"/>
              <a:gd name="connsiteY11" fmla="*/ 66689 h 203228"/>
              <a:gd name="connsiteX12" fmla="*/ 225659 w 251386"/>
              <a:gd name="connsiteY12" fmla="*/ 14 h 20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386" h="203228">
                <a:moveTo>
                  <a:pt x="225659" y="14"/>
                </a:moveTo>
                <a:cubicBezTo>
                  <a:pt x="228305" y="1072"/>
                  <a:pt x="262172" y="56635"/>
                  <a:pt x="247884" y="73039"/>
                </a:cubicBezTo>
                <a:cubicBezTo>
                  <a:pt x="233596" y="89443"/>
                  <a:pt x="181209" y="94735"/>
                  <a:pt x="139934" y="98439"/>
                </a:cubicBezTo>
                <a:cubicBezTo>
                  <a:pt x="98659" y="102143"/>
                  <a:pt x="-5587" y="94206"/>
                  <a:pt x="234" y="95264"/>
                </a:cubicBezTo>
                <a:cubicBezTo>
                  <a:pt x="6055" y="96322"/>
                  <a:pt x="142580" y="98968"/>
                  <a:pt x="174859" y="104789"/>
                </a:cubicBezTo>
                <a:cubicBezTo>
                  <a:pt x="207138" y="110610"/>
                  <a:pt x="192322" y="113785"/>
                  <a:pt x="193909" y="130189"/>
                </a:cubicBezTo>
                <a:cubicBezTo>
                  <a:pt x="195496" y="146593"/>
                  <a:pt x="182796" y="202156"/>
                  <a:pt x="184384" y="203214"/>
                </a:cubicBezTo>
                <a:cubicBezTo>
                  <a:pt x="185972" y="204272"/>
                  <a:pt x="220896" y="148181"/>
                  <a:pt x="203434" y="136539"/>
                </a:cubicBezTo>
                <a:cubicBezTo>
                  <a:pt x="185972" y="124897"/>
                  <a:pt x="77492" y="137597"/>
                  <a:pt x="79609" y="133364"/>
                </a:cubicBezTo>
                <a:cubicBezTo>
                  <a:pt x="81726" y="129131"/>
                  <a:pt x="194967" y="118547"/>
                  <a:pt x="216134" y="111139"/>
                </a:cubicBezTo>
                <a:cubicBezTo>
                  <a:pt x="237301" y="103731"/>
                  <a:pt x="203963" y="96322"/>
                  <a:pt x="206609" y="88914"/>
                </a:cubicBezTo>
                <a:cubicBezTo>
                  <a:pt x="209255" y="81506"/>
                  <a:pt x="227247" y="76743"/>
                  <a:pt x="232009" y="66689"/>
                </a:cubicBezTo>
                <a:cubicBezTo>
                  <a:pt x="236772" y="56635"/>
                  <a:pt x="223013" y="-1044"/>
                  <a:pt x="225659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 225">
            <a:extLst>
              <a:ext uri="{FF2B5EF4-FFF2-40B4-BE49-F238E27FC236}">
                <a16:creationId xmlns:a16="http://schemas.microsoft.com/office/drawing/2014/main" id="{045227DE-460B-7396-56BB-D08F119D4E03}"/>
              </a:ext>
            </a:extLst>
          </p:cNvPr>
          <p:cNvSpPr/>
          <p:nvPr/>
        </p:nvSpPr>
        <p:spPr>
          <a:xfrm>
            <a:off x="1235278" y="6648359"/>
            <a:ext cx="572095" cy="51016"/>
          </a:xfrm>
          <a:custGeom>
            <a:avLst/>
            <a:gdLst>
              <a:gd name="connsiteX0" fmla="*/ 12497 w 572095"/>
              <a:gd name="connsiteY0" fmla="*/ 50891 h 51016"/>
              <a:gd name="connsiteX1" fmla="*/ 571297 w 572095"/>
              <a:gd name="connsiteY1" fmla="*/ 9616 h 51016"/>
              <a:gd name="connsiteX2" fmla="*/ 142672 w 572095"/>
              <a:gd name="connsiteY2" fmla="*/ 91 h 51016"/>
              <a:gd name="connsiteX3" fmla="*/ 434772 w 572095"/>
              <a:gd name="connsiteY3" fmla="*/ 12791 h 51016"/>
              <a:gd name="connsiteX4" fmla="*/ 202997 w 572095"/>
              <a:gd name="connsiteY4" fmla="*/ 22316 h 51016"/>
              <a:gd name="connsiteX5" fmla="*/ 12497 w 572095"/>
              <a:gd name="connsiteY5" fmla="*/ 50891 h 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2095" h="51016">
                <a:moveTo>
                  <a:pt x="12497" y="50891"/>
                </a:moveTo>
                <a:cubicBezTo>
                  <a:pt x="73880" y="48774"/>
                  <a:pt x="549601" y="18083"/>
                  <a:pt x="571297" y="9616"/>
                </a:cubicBezTo>
                <a:cubicBezTo>
                  <a:pt x="592993" y="1149"/>
                  <a:pt x="165426" y="-438"/>
                  <a:pt x="142672" y="91"/>
                </a:cubicBezTo>
                <a:cubicBezTo>
                  <a:pt x="119918" y="620"/>
                  <a:pt x="424718" y="9087"/>
                  <a:pt x="434772" y="12791"/>
                </a:cubicBezTo>
                <a:cubicBezTo>
                  <a:pt x="444826" y="16495"/>
                  <a:pt x="273905" y="17024"/>
                  <a:pt x="202997" y="22316"/>
                </a:cubicBezTo>
                <a:cubicBezTo>
                  <a:pt x="132089" y="27608"/>
                  <a:pt x="-48886" y="53008"/>
                  <a:pt x="12497" y="508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 226">
            <a:extLst>
              <a:ext uri="{FF2B5EF4-FFF2-40B4-BE49-F238E27FC236}">
                <a16:creationId xmlns:a16="http://schemas.microsoft.com/office/drawing/2014/main" id="{43BEF336-39A6-AFF6-63B4-B9457899C8D5}"/>
              </a:ext>
            </a:extLst>
          </p:cNvPr>
          <p:cNvSpPr/>
          <p:nvPr/>
        </p:nvSpPr>
        <p:spPr>
          <a:xfrm>
            <a:off x="669452" y="6657531"/>
            <a:ext cx="599739" cy="792395"/>
          </a:xfrm>
          <a:custGeom>
            <a:avLst/>
            <a:gdLst>
              <a:gd name="connsiteX0" fmla="*/ 594198 w 599739"/>
              <a:gd name="connsiteY0" fmla="*/ 25844 h 792395"/>
              <a:gd name="connsiteX1" fmla="*/ 244948 w 599739"/>
              <a:gd name="connsiteY1" fmla="*/ 235394 h 792395"/>
              <a:gd name="connsiteX2" fmla="*/ 435448 w 599739"/>
              <a:gd name="connsiteY2" fmla="*/ 105219 h 792395"/>
              <a:gd name="connsiteX3" fmla="*/ 359248 w 599739"/>
              <a:gd name="connsiteY3" fmla="*/ 229044 h 792395"/>
              <a:gd name="connsiteX4" fmla="*/ 219548 w 599739"/>
              <a:gd name="connsiteY4" fmla="*/ 454469 h 792395"/>
              <a:gd name="connsiteX5" fmla="*/ 473 w 599739"/>
              <a:gd name="connsiteY5" fmla="*/ 791019 h 792395"/>
              <a:gd name="connsiteX6" fmla="*/ 283048 w 599739"/>
              <a:gd name="connsiteY6" fmla="*/ 317944 h 792395"/>
              <a:gd name="connsiteX7" fmla="*/ 460848 w 599739"/>
              <a:gd name="connsiteY7" fmla="*/ 3619 h 792395"/>
              <a:gd name="connsiteX8" fmla="*/ 378298 w 599739"/>
              <a:gd name="connsiteY8" fmla="*/ 143319 h 792395"/>
              <a:gd name="connsiteX9" fmla="*/ 454498 w 599739"/>
              <a:gd name="connsiteY9" fmla="*/ 82994 h 792395"/>
              <a:gd name="connsiteX10" fmla="*/ 594198 w 599739"/>
              <a:gd name="connsiteY10" fmla="*/ 25844 h 792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9739" h="792395">
                <a:moveTo>
                  <a:pt x="594198" y="25844"/>
                </a:moveTo>
                <a:cubicBezTo>
                  <a:pt x="559273" y="51244"/>
                  <a:pt x="271406" y="222165"/>
                  <a:pt x="244948" y="235394"/>
                </a:cubicBezTo>
                <a:cubicBezTo>
                  <a:pt x="218490" y="248623"/>
                  <a:pt x="416398" y="106277"/>
                  <a:pt x="435448" y="105219"/>
                </a:cubicBezTo>
                <a:cubicBezTo>
                  <a:pt x="454498" y="104161"/>
                  <a:pt x="359248" y="229044"/>
                  <a:pt x="359248" y="229044"/>
                </a:cubicBezTo>
                <a:cubicBezTo>
                  <a:pt x="323265" y="287252"/>
                  <a:pt x="279344" y="360807"/>
                  <a:pt x="219548" y="454469"/>
                </a:cubicBezTo>
                <a:cubicBezTo>
                  <a:pt x="159752" y="548131"/>
                  <a:pt x="-10110" y="813773"/>
                  <a:pt x="473" y="791019"/>
                </a:cubicBezTo>
                <a:cubicBezTo>
                  <a:pt x="11056" y="768265"/>
                  <a:pt x="206319" y="449177"/>
                  <a:pt x="283048" y="317944"/>
                </a:cubicBezTo>
                <a:cubicBezTo>
                  <a:pt x="359777" y="186711"/>
                  <a:pt x="444973" y="32723"/>
                  <a:pt x="460848" y="3619"/>
                </a:cubicBezTo>
                <a:cubicBezTo>
                  <a:pt x="476723" y="-25485"/>
                  <a:pt x="379356" y="130090"/>
                  <a:pt x="378298" y="143319"/>
                </a:cubicBezTo>
                <a:cubicBezTo>
                  <a:pt x="377240" y="156548"/>
                  <a:pt x="420102" y="101515"/>
                  <a:pt x="454498" y="82994"/>
                </a:cubicBezTo>
                <a:cubicBezTo>
                  <a:pt x="488894" y="64473"/>
                  <a:pt x="629123" y="444"/>
                  <a:pt x="594198" y="258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 227">
            <a:extLst>
              <a:ext uri="{FF2B5EF4-FFF2-40B4-BE49-F238E27FC236}">
                <a16:creationId xmlns:a16="http://schemas.microsoft.com/office/drawing/2014/main" id="{33BF8144-B089-C0E5-6069-C6E20D9039A8}"/>
              </a:ext>
            </a:extLst>
          </p:cNvPr>
          <p:cNvSpPr/>
          <p:nvPr/>
        </p:nvSpPr>
        <p:spPr>
          <a:xfrm>
            <a:off x="606198" y="7279695"/>
            <a:ext cx="108375" cy="740815"/>
          </a:xfrm>
          <a:custGeom>
            <a:avLst/>
            <a:gdLst>
              <a:gd name="connsiteX0" fmla="*/ 108177 w 108375"/>
              <a:gd name="connsiteY0" fmla="*/ 6930 h 740815"/>
              <a:gd name="connsiteX1" fmla="*/ 54202 w 108375"/>
              <a:gd name="connsiteY1" fmla="*/ 391105 h 740815"/>
              <a:gd name="connsiteX2" fmla="*/ 25627 w 108375"/>
              <a:gd name="connsiteY2" fmla="*/ 724480 h 740815"/>
              <a:gd name="connsiteX3" fmla="*/ 25627 w 108375"/>
              <a:gd name="connsiteY3" fmla="*/ 648280 h 740815"/>
              <a:gd name="connsiteX4" fmla="*/ 227 w 108375"/>
              <a:gd name="connsiteY4" fmla="*/ 292680 h 740815"/>
              <a:gd name="connsiteX5" fmla="*/ 16102 w 108375"/>
              <a:gd name="connsiteY5" fmla="*/ 524455 h 740815"/>
              <a:gd name="connsiteX6" fmla="*/ 63727 w 108375"/>
              <a:gd name="connsiteY6" fmla="*/ 184730 h 740815"/>
              <a:gd name="connsiteX7" fmla="*/ 12927 w 108375"/>
              <a:gd name="connsiteY7" fmla="*/ 365705 h 740815"/>
              <a:gd name="connsiteX8" fmla="*/ 70077 w 108375"/>
              <a:gd name="connsiteY8" fmla="*/ 159330 h 740815"/>
              <a:gd name="connsiteX9" fmla="*/ 108177 w 108375"/>
              <a:gd name="connsiteY9" fmla="*/ 6930 h 740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375" h="740815">
                <a:moveTo>
                  <a:pt x="108177" y="6930"/>
                </a:moveTo>
                <a:cubicBezTo>
                  <a:pt x="105531" y="45559"/>
                  <a:pt x="67960" y="271513"/>
                  <a:pt x="54202" y="391105"/>
                </a:cubicBezTo>
                <a:cubicBezTo>
                  <a:pt x="40444" y="510697"/>
                  <a:pt x="30389" y="681618"/>
                  <a:pt x="25627" y="724480"/>
                </a:cubicBezTo>
                <a:cubicBezTo>
                  <a:pt x="20864" y="767343"/>
                  <a:pt x="29860" y="720247"/>
                  <a:pt x="25627" y="648280"/>
                </a:cubicBezTo>
                <a:cubicBezTo>
                  <a:pt x="21394" y="576313"/>
                  <a:pt x="1814" y="313317"/>
                  <a:pt x="227" y="292680"/>
                </a:cubicBezTo>
                <a:cubicBezTo>
                  <a:pt x="-1360" y="272043"/>
                  <a:pt x="5519" y="542447"/>
                  <a:pt x="16102" y="524455"/>
                </a:cubicBezTo>
                <a:cubicBezTo>
                  <a:pt x="26685" y="506463"/>
                  <a:pt x="64256" y="211188"/>
                  <a:pt x="63727" y="184730"/>
                </a:cubicBezTo>
                <a:cubicBezTo>
                  <a:pt x="63198" y="158272"/>
                  <a:pt x="11869" y="369938"/>
                  <a:pt x="12927" y="365705"/>
                </a:cubicBezTo>
                <a:cubicBezTo>
                  <a:pt x="13985" y="361472"/>
                  <a:pt x="53673" y="217538"/>
                  <a:pt x="70077" y="159330"/>
                </a:cubicBezTo>
                <a:cubicBezTo>
                  <a:pt x="86481" y="101122"/>
                  <a:pt x="110823" y="-31699"/>
                  <a:pt x="108177" y="69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 228">
            <a:extLst>
              <a:ext uri="{FF2B5EF4-FFF2-40B4-BE49-F238E27FC236}">
                <a16:creationId xmlns:a16="http://schemas.microsoft.com/office/drawing/2014/main" id="{C0B5A3B2-D27F-7E75-388F-7C7D45ADF6FB}"/>
              </a:ext>
            </a:extLst>
          </p:cNvPr>
          <p:cNvSpPr/>
          <p:nvPr/>
        </p:nvSpPr>
        <p:spPr>
          <a:xfrm>
            <a:off x="380794" y="7561535"/>
            <a:ext cx="270307" cy="1069115"/>
          </a:xfrm>
          <a:custGeom>
            <a:avLst/>
            <a:gdLst>
              <a:gd name="connsiteX0" fmla="*/ 270081 w 270307"/>
              <a:gd name="connsiteY0" fmla="*/ 1315 h 1069115"/>
              <a:gd name="connsiteX1" fmla="*/ 124031 w 270307"/>
              <a:gd name="connsiteY1" fmla="*/ 652190 h 1069115"/>
              <a:gd name="connsiteX2" fmla="*/ 117681 w 270307"/>
              <a:gd name="connsiteY2" fmla="*/ 629965 h 1069115"/>
              <a:gd name="connsiteX3" fmla="*/ 206 w 270307"/>
              <a:gd name="connsiteY3" fmla="*/ 1068115 h 1069115"/>
              <a:gd name="connsiteX4" fmla="*/ 92281 w 270307"/>
              <a:gd name="connsiteY4" fmla="*/ 731565 h 1069115"/>
              <a:gd name="connsiteX5" fmla="*/ 206581 w 270307"/>
              <a:gd name="connsiteY5" fmla="*/ 156890 h 1069115"/>
              <a:gd name="connsiteX6" fmla="*/ 158956 w 270307"/>
              <a:gd name="connsiteY6" fmla="*/ 474390 h 1069115"/>
              <a:gd name="connsiteX7" fmla="*/ 270081 w 270307"/>
              <a:gd name="connsiteY7" fmla="*/ 1315 h 106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307" h="1069115">
                <a:moveTo>
                  <a:pt x="270081" y="1315"/>
                </a:moveTo>
                <a:cubicBezTo>
                  <a:pt x="264260" y="30948"/>
                  <a:pt x="149431" y="547415"/>
                  <a:pt x="124031" y="652190"/>
                </a:cubicBezTo>
                <a:cubicBezTo>
                  <a:pt x="98631" y="756965"/>
                  <a:pt x="138319" y="560644"/>
                  <a:pt x="117681" y="629965"/>
                </a:cubicBezTo>
                <a:cubicBezTo>
                  <a:pt x="97043" y="699286"/>
                  <a:pt x="4439" y="1051182"/>
                  <a:pt x="206" y="1068115"/>
                </a:cubicBezTo>
                <a:cubicBezTo>
                  <a:pt x="-4027" y="1085048"/>
                  <a:pt x="57885" y="883436"/>
                  <a:pt x="92281" y="731565"/>
                </a:cubicBezTo>
                <a:cubicBezTo>
                  <a:pt x="126677" y="579694"/>
                  <a:pt x="195469" y="199752"/>
                  <a:pt x="206581" y="156890"/>
                </a:cubicBezTo>
                <a:cubicBezTo>
                  <a:pt x="217693" y="114028"/>
                  <a:pt x="150489" y="496615"/>
                  <a:pt x="158956" y="474390"/>
                </a:cubicBezTo>
                <a:cubicBezTo>
                  <a:pt x="167423" y="452165"/>
                  <a:pt x="275902" y="-28318"/>
                  <a:pt x="270081" y="1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 229">
            <a:extLst>
              <a:ext uri="{FF2B5EF4-FFF2-40B4-BE49-F238E27FC236}">
                <a16:creationId xmlns:a16="http://schemas.microsoft.com/office/drawing/2014/main" id="{A479526F-BCA1-3E3B-5E75-50870EBA6A7A}"/>
              </a:ext>
            </a:extLst>
          </p:cNvPr>
          <p:cNvSpPr/>
          <p:nvPr/>
        </p:nvSpPr>
        <p:spPr>
          <a:xfrm>
            <a:off x="360860" y="7815204"/>
            <a:ext cx="214359" cy="796615"/>
          </a:xfrm>
          <a:custGeom>
            <a:avLst/>
            <a:gdLst>
              <a:gd name="connsiteX0" fmla="*/ 213815 w 214359"/>
              <a:gd name="connsiteY0" fmla="*/ 1646 h 796615"/>
              <a:gd name="connsiteX1" fmla="*/ 1090 w 214359"/>
              <a:gd name="connsiteY1" fmla="*/ 795396 h 796615"/>
              <a:gd name="connsiteX2" fmla="*/ 128090 w 214359"/>
              <a:gd name="connsiteY2" fmla="*/ 192146 h 796615"/>
              <a:gd name="connsiteX3" fmla="*/ 64590 w 214359"/>
              <a:gd name="connsiteY3" fmla="*/ 576321 h 796615"/>
              <a:gd name="connsiteX4" fmla="*/ 213815 w 214359"/>
              <a:gd name="connsiteY4" fmla="*/ 1646 h 79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359" h="796615">
                <a:moveTo>
                  <a:pt x="213815" y="1646"/>
                </a:moveTo>
                <a:cubicBezTo>
                  <a:pt x="203232" y="38158"/>
                  <a:pt x="15377" y="763646"/>
                  <a:pt x="1090" y="795396"/>
                </a:cubicBezTo>
                <a:cubicBezTo>
                  <a:pt x="-13198" y="827146"/>
                  <a:pt x="117507" y="228658"/>
                  <a:pt x="128090" y="192146"/>
                </a:cubicBezTo>
                <a:cubicBezTo>
                  <a:pt x="138673" y="155634"/>
                  <a:pt x="51890" y="604896"/>
                  <a:pt x="64590" y="576321"/>
                </a:cubicBezTo>
                <a:cubicBezTo>
                  <a:pt x="77290" y="547746"/>
                  <a:pt x="224398" y="-34866"/>
                  <a:pt x="213815" y="1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 230">
            <a:extLst>
              <a:ext uri="{FF2B5EF4-FFF2-40B4-BE49-F238E27FC236}">
                <a16:creationId xmlns:a16="http://schemas.microsoft.com/office/drawing/2014/main" id="{37E9862E-9CF4-EB61-A707-C4C486916149}"/>
              </a:ext>
            </a:extLst>
          </p:cNvPr>
          <p:cNvSpPr/>
          <p:nvPr/>
        </p:nvSpPr>
        <p:spPr>
          <a:xfrm>
            <a:off x="958824" y="6724538"/>
            <a:ext cx="276263" cy="1120891"/>
          </a:xfrm>
          <a:custGeom>
            <a:avLst/>
            <a:gdLst>
              <a:gd name="connsiteX0" fmla="*/ 276251 w 276263"/>
              <a:gd name="connsiteY0" fmla="*/ 112 h 1120891"/>
              <a:gd name="connsiteX1" fmla="*/ 98451 w 276263"/>
              <a:gd name="connsiteY1" fmla="*/ 276337 h 1120891"/>
              <a:gd name="connsiteX2" fmla="*/ 168301 w 276263"/>
              <a:gd name="connsiteY2" fmla="*/ 162037 h 1120891"/>
              <a:gd name="connsiteX3" fmla="*/ 190526 w 276263"/>
              <a:gd name="connsiteY3" fmla="*/ 171562 h 1120891"/>
              <a:gd name="connsiteX4" fmla="*/ 174651 w 276263"/>
              <a:gd name="connsiteY4" fmla="*/ 470012 h 1120891"/>
              <a:gd name="connsiteX5" fmla="*/ 165126 w 276263"/>
              <a:gd name="connsiteY5" fmla="*/ 619237 h 1120891"/>
              <a:gd name="connsiteX6" fmla="*/ 26 w 276263"/>
              <a:gd name="connsiteY6" fmla="*/ 1120887 h 1120891"/>
              <a:gd name="connsiteX7" fmla="*/ 152426 w 276263"/>
              <a:gd name="connsiteY7" fmla="*/ 609712 h 1120891"/>
              <a:gd name="connsiteX8" fmla="*/ 161951 w 276263"/>
              <a:gd name="connsiteY8" fmla="*/ 387462 h 1120891"/>
              <a:gd name="connsiteX9" fmla="*/ 171476 w 276263"/>
              <a:gd name="connsiteY9" fmla="*/ 438262 h 1120891"/>
              <a:gd name="connsiteX10" fmla="*/ 177826 w 276263"/>
              <a:gd name="connsiteY10" fmla="*/ 73137 h 1120891"/>
              <a:gd name="connsiteX11" fmla="*/ 168301 w 276263"/>
              <a:gd name="connsiteY11" fmla="*/ 171562 h 1120891"/>
              <a:gd name="connsiteX12" fmla="*/ 107976 w 276263"/>
              <a:gd name="connsiteY12" fmla="*/ 241412 h 1120891"/>
              <a:gd name="connsiteX13" fmla="*/ 276251 w 276263"/>
              <a:gd name="connsiteY13" fmla="*/ 112 h 1120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6263" h="1120891">
                <a:moveTo>
                  <a:pt x="276251" y="112"/>
                </a:moveTo>
                <a:cubicBezTo>
                  <a:pt x="274663" y="5933"/>
                  <a:pt x="116443" y="249350"/>
                  <a:pt x="98451" y="276337"/>
                </a:cubicBezTo>
                <a:cubicBezTo>
                  <a:pt x="80459" y="303324"/>
                  <a:pt x="152955" y="179499"/>
                  <a:pt x="168301" y="162037"/>
                </a:cubicBezTo>
                <a:cubicBezTo>
                  <a:pt x="183647" y="144575"/>
                  <a:pt x="189468" y="120233"/>
                  <a:pt x="190526" y="171562"/>
                </a:cubicBezTo>
                <a:cubicBezTo>
                  <a:pt x="191584" y="222891"/>
                  <a:pt x="178884" y="395400"/>
                  <a:pt x="174651" y="470012"/>
                </a:cubicBezTo>
                <a:cubicBezTo>
                  <a:pt x="170418" y="544624"/>
                  <a:pt x="194230" y="510758"/>
                  <a:pt x="165126" y="619237"/>
                </a:cubicBezTo>
                <a:cubicBezTo>
                  <a:pt x="136022" y="727716"/>
                  <a:pt x="2143" y="1122475"/>
                  <a:pt x="26" y="1120887"/>
                </a:cubicBezTo>
                <a:cubicBezTo>
                  <a:pt x="-2091" y="1119299"/>
                  <a:pt x="125439" y="731949"/>
                  <a:pt x="152426" y="609712"/>
                </a:cubicBezTo>
                <a:cubicBezTo>
                  <a:pt x="179413" y="487475"/>
                  <a:pt x="158776" y="416037"/>
                  <a:pt x="161951" y="387462"/>
                </a:cubicBezTo>
                <a:cubicBezTo>
                  <a:pt x="165126" y="358887"/>
                  <a:pt x="168830" y="490650"/>
                  <a:pt x="171476" y="438262"/>
                </a:cubicBezTo>
                <a:cubicBezTo>
                  <a:pt x="174122" y="385875"/>
                  <a:pt x="178355" y="117587"/>
                  <a:pt x="177826" y="73137"/>
                </a:cubicBezTo>
                <a:cubicBezTo>
                  <a:pt x="177297" y="28687"/>
                  <a:pt x="179943" y="143516"/>
                  <a:pt x="168301" y="171562"/>
                </a:cubicBezTo>
                <a:cubicBezTo>
                  <a:pt x="156659" y="199608"/>
                  <a:pt x="88926" y="267341"/>
                  <a:pt x="107976" y="241412"/>
                </a:cubicBezTo>
                <a:cubicBezTo>
                  <a:pt x="127026" y="215483"/>
                  <a:pt x="277839" y="-5709"/>
                  <a:pt x="276251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 231">
            <a:extLst>
              <a:ext uri="{FF2B5EF4-FFF2-40B4-BE49-F238E27FC236}">
                <a16:creationId xmlns:a16="http://schemas.microsoft.com/office/drawing/2014/main" id="{C49FCFD7-D2FA-76A3-4C01-9ABDA0BDE27C}"/>
              </a:ext>
            </a:extLst>
          </p:cNvPr>
          <p:cNvSpPr/>
          <p:nvPr/>
        </p:nvSpPr>
        <p:spPr>
          <a:xfrm>
            <a:off x="987273" y="7644393"/>
            <a:ext cx="66868" cy="1007983"/>
          </a:xfrm>
          <a:custGeom>
            <a:avLst/>
            <a:gdLst>
              <a:gd name="connsiteX0" fmla="*/ 6502 w 66868"/>
              <a:gd name="connsiteY0" fmla="*/ 1007 h 1007983"/>
              <a:gd name="connsiteX1" fmla="*/ 38252 w 66868"/>
              <a:gd name="connsiteY1" fmla="*/ 680457 h 1007983"/>
              <a:gd name="connsiteX2" fmla="*/ 66827 w 66868"/>
              <a:gd name="connsiteY2" fmla="*/ 1007482 h 1007983"/>
              <a:gd name="connsiteX3" fmla="*/ 31902 w 66868"/>
              <a:gd name="connsiteY3" fmla="*/ 747132 h 1007983"/>
              <a:gd name="connsiteX4" fmla="*/ 152 w 66868"/>
              <a:gd name="connsiteY4" fmla="*/ 435982 h 1007983"/>
              <a:gd name="connsiteX5" fmla="*/ 19202 w 66868"/>
              <a:gd name="connsiteY5" fmla="*/ 524882 h 1007983"/>
              <a:gd name="connsiteX6" fmla="*/ 6502 w 66868"/>
              <a:gd name="connsiteY6" fmla="*/ 1007 h 100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868" h="1007983">
                <a:moveTo>
                  <a:pt x="6502" y="1007"/>
                </a:moveTo>
                <a:cubicBezTo>
                  <a:pt x="9677" y="26936"/>
                  <a:pt x="28198" y="512711"/>
                  <a:pt x="38252" y="680457"/>
                </a:cubicBezTo>
                <a:cubicBezTo>
                  <a:pt x="48306" y="848203"/>
                  <a:pt x="67885" y="996370"/>
                  <a:pt x="66827" y="1007482"/>
                </a:cubicBezTo>
                <a:cubicBezTo>
                  <a:pt x="65769" y="1018594"/>
                  <a:pt x="43014" y="842382"/>
                  <a:pt x="31902" y="747132"/>
                </a:cubicBezTo>
                <a:cubicBezTo>
                  <a:pt x="20790" y="651882"/>
                  <a:pt x="2269" y="473024"/>
                  <a:pt x="152" y="435982"/>
                </a:cubicBezTo>
                <a:cubicBezTo>
                  <a:pt x="-1965" y="398940"/>
                  <a:pt x="18673" y="592086"/>
                  <a:pt x="19202" y="524882"/>
                </a:cubicBezTo>
                <a:cubicBezTo>
                  <a:pt x="19731" y="457678"/>
                  <a:pt x="3327" y="-24922"/>
                  <a:pt x="6502" y="10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 232">
            <a:extLst>
              <a:ext uri="{FF2B5EF4-FFF2-40B4-BE49-F238E27FC236}">
                <a16:creationId xmlns:a16="http://schemas.microsoft.com/office/drawing/2014/main" id="{A0320B38-C4EF-9910-B069-570655F7E2CB}"/>
              </a:ext>
            </a:extLst>
          </p:cNvPr>
          <p:cNvSpPr/>
          <p:nvPr/>
        </p:nvSpPr>
        <p:spPr>
          <a:xfrm>
            <a:off x="1660914" y="6591266"/>
            <a:ext cx="1091183" cy="69884"/>
          </a:xfrm>
          <a:custGeom>
            <a:avLst/>
            <a:gdLst>
              <a:gd name="connsiteX0" fmla="*/ 15486 w 1091183"/>
              <a:gd name="connsiteY0" fmla="*/ 28609 h 69884"/>
              <a:gd name="connsiteX1" fmla="*/ 1050536 w 1091183"/>
              <a:gd name="connsiteY1" fmla="*/ 34 h 69884"/>
              <a:gd name="connsiteX2" fmla="*/ 898136 w 1091183"/>
              <a:gd name="connsiteY2" fmla="*/ 22259 h 69884"/>
              <a:gd name="connsiteX3" fmla="*/ 504436 w 1091183"/>
              <a:gd name="connsiteY3" fmla="*/ 69884 h 69884"/>
              <a:gd name="connsiteX4" fmla="*/ 806061 w 1091183"/>
              <a:gd name="connsiteY4" fmla="*/ 15909 h 69884"/>
              <a:gd name="connsiteX5" fmla="*/ 272661 w 1091183"/>
              <a:gd name="connsiteY5" fmla="*/ 63534 h 69884"/>
              <a:gd name="connsiteX6" fmla="*/ 418711 w 1091183"/>
              <a:gd name="connsiteY6" fmla="*/ 31784 h 69884"/>
              <a:gd name="connsiteX7" fmla="*/ 15486 w 1091183"/>
              <a:gd name="connsiteY7" fmla="*/ 28609 h 6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1183" h="69884">
                <a:moveTo>
                  <a:pt x="15486" y="28609"/>
                </a:moveTo>
                <a:cubicBezTo>
                  <a:pt x="120790" y="23317"/>
                  <a:pt x="903428" y="1092"/>
                  <a:pt x="1050536" y="34"/>
                </a:cubicBezTo>
                <a:cubicBezTo>
                  <a:pt x="1197644" y="-1024"/>
                  <a:pt x="898136" y="22259"/>
                  <a:pt x="898136" y="22259"/>
                </a:cubicBezTo>
                <a:lnTo>
                  <a:pt x="504436" y="69884"/>
                </a:lnTo>
                <a:cubicBezTo>
                  <a:pt x="489090" y="68826"/>
                  <a:pt x="844690" y="16967"/>
                  <a:pt x="806061" y="15909"/>
                </a:cubicBezTo>
                <a:cubicBezTo>
                  <a:pt x="767432" y="14851"/>
                  <a:pt x="337219" y="60888"/>
                  <a:pt x="272661" y="63534"/>
                </a:cubicBezTo>
                <a:cubicBezTo>
                  <a:pt x="208103" y="66180"/>
                  <a:pt x="462632" y="39722"/>
                  <a:pt x="418711" y="31784"/>
                </a:cubicBezTo>
                <a:cubicBezTo>
                  <a:pt x="374790" y="23846"/>
                  <a:pt x="-89818" y="33901"/>
                  <a:pt x="15486" y="28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 233">
            <a:extLst>
              <a:ext uri="{FF2B5EF4-FFF2-40B4-BE49-F238E27FC236}">
                <a16:creationId xmlns:a16="http://schemas.microsoft.com/office/drawing/2014/main" id="{7012D6DF-6CE7-4471-0224-7B58CE6A4DAA}"/>
              </a:ext>
            </a:extLst>
          </p:cNvPr>
          <p:cNvSpPr/>
          <p:nvPr/>
        </p:nvSpPr>
        <p:spPr>
          <a:xfrm>
            <a:off x="4121076" y="6307105"/>
            <a:ext cx="114402" cy="408399"/>
          </a:xfrm>
          <a:custGeom>
            <a:avLst/>
            <a:gdLst>
              <a:gd name="connsiteX0" fmla="*/ 60399 w 114402"/>
              <a:gd name="connsiteY0" fmla="*/ 1620 h 408399"/>
              <a:gd name="connsiteX1" fmla="*/ 57224 w 114402"/>
              <a:gd name="connsiteY1" fmla="*/ 395320 h 408399"/>
              <a:gd name="connsiteX2" fmla="*/ 69924 w 114402"/>
              <a:gd name="connsiteY2" fmla="*/ 303245 h 408399"/>
              <a:gd name="connsiteX3" fmla="*/ 69924 w 114402"/>
              <a:gd name="connsiteY3" fmla="*/ 192120 h 408399"/>
              <a:gd name="connsiteX4" fmla="*/ 114374 w 114402"/>
              <a:gd name="connsiteY4" fmla="*/ 230220 h 408399"/>
              <a:gd name="connsiteX5" fmla="*/ 76274 w 114402"/>
              <a:gd name="connsiteY5" fmla="*/ 179420 h 408399"/>
              <a:gd name="connsiteX6" fmla="*/ 54049 w 114402"/>
              <a:gd name="connsiteY6" fmla="*/ 236570 h 408399"/>
              <a:gd name="connsiteX7" fmla="*/ 74 w 114402"/>
              <a:gd name="connsiteY7" fmla="*/ 119095 h 408399"/>
              <a:gd name="connsiteX8" fmla="*/ 66749 w 114402"/>
              <a:gd name="connsiteY8" fmla="*/ 249270 h 408399"/>
              <a:gd name="connsiteX9" fmla="*/ 60399 w 114402"/>
              <a:gd name="connsiteY9" fmla="*/ 1620 h 408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402" h="408399">
                <a:moveTo>
                  <a:pt x="60399" y="1620"/>
                </a:moveTo>
                <a:cubicBezTo>
                  <a:pt x="58811" y="25962"/>
                  <a:pt x="55637" y="345049"/>
                  <a:pt x="57224" y="395320"/>
                </a:cubicBezTo>
                <a:cubicBezTo>
                  <a:pt x="58811" y="445591"/>
                  <a:pt x="67807" y="337112"/>
                  <a:pt x="69924" y="303245"/>
                </a:cubicBezTo>
                <a:cubicBezTo>
                  <a:pt x="72041" y="269378"/>
                  <a:pt x="62516" y="204291"/>
                  <a:pt x="69924" y="192120"/>
                </a:cubicBezTo>
                <a:cubicBezTo>
                  <a:pt x="77332" y="179949"/>
                  <a:pt x="113316" y="232337"/>
                  <a:pt x="114374" y="230220"/>
                </a:cubicBezTo>
                <a:cubicBezTo>
                  <a:pt x="115432" y="228103"/>
                  <a:pt x="86328" y="178362"/>
                  <a:pt x="76274" y="179420"/>
                </a:cubicBezTo>
                <a:cubicBezTo>
                  <a:pt x="66220" y="180478"/>
                  <a:pt x="66749" y="246624"/>
                  <a:pt x="54049" y="236570"/>
                </a:cubicBezTo>
                <a:cubicBezTo>
                  <a:pt x="41349" y="226516"/>
                  <a:pt x="-2043" y="116978"/>
                  <a:pt x="74" y="119095"/>
                </a:cubicBezTo>
                <a:cubicBezTo>
                  <a:pt x="2191" y="121212"/>
                  <a:pt x="58812" y="263557"/>
                  <a:pt x="66749" y="249270"/>
                </a:cubicBezTo>
                <a:cubicBezTo>
                  <a:pt x="74686" y="234983"/>
                  <a:pt x="61987" y="-22722"/>
                  <a:pt x="60399" y="16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 234">
            <a:extLst>
              <a:ext uri="{FF2B5EF4-FFF2-40B4-BE49-F238E27FC236}">
                <a16:creationId xmlns:a16="http://schemas.microsoft.com/office/drawing/2014/main" id="{5A53028C-3040-4D79-F40B-FB78629220EE}"/>
              </a:ext>
            </a:extLst>
          </p:cNvPr>
          <p:cNvSpPr/>
          <p:nvPr/>
        </p:nvSpPr>
        <p:spPr>
          <a:xfrm>
            <a:off x="4124325" y="6771469"/>
            <a:ext cx="118717" cy="1162886"/>
          </a:xfrm>
          <a:custGeom>
            <a:avLst/>
            <a:gdLst>
              <a:gd name="connsiteX0" fmla="*/ 117475 w 118717"/>
              <a:gd name="connsiteY0" fmla="*/ 3981 h 1162886"/>
              <a:gd name="connsiteX1" fmla="*/ 15875 w 118717"/>
              <a:gd name="connsiteY1" fmla="*/ 245281 h 1162886"/>
              <a:gd name="connsiteX2" fmla="*/ 41275 w 118717"/>
              <a:gd name="connsiteY2" fmla="*/ 188131 h 1162886"/>
              <a:gd name="connsiteX3" fmla="*/ 38100 w 118717"/>
              <a:gd name="connsiteY3" fmla="*/ 137331 h 1162886"/>
              <a:gd name="connsiteX4" fmla="*/ 57150 w 118717"/>
              <a:gd name="connsiteY4" fmla="*/ 289731 h 1162886"/>
              <a:gd name="connsiteX5" fmla="*/ 50800 w 118717"/>
              <a:gd name="connsiteY5" fmla="*/ 543731 h 1162886"/>
              <a:gd name="connsiteX6" fmla="*/ 63500 w 118717"/>
              <a:gd name="connsiteY6" fmla="*/ 619931 h 1162886"/>
              <a:gd name="connsiteX7" fmla="*/ 63500 w 118717"/>
              <a:gd name="connsiteY7" fmla="*/ 565956 h 1162886"/>
              <a:gd name="connsiteX8" fmla="*/ 73025 w 118717"/>
              <a:gd name="connsiteY8" fmla="*/ 705656 h 1162886"/>
              <a:gd name="connsiteX9" fmla="*/ 69850 w 118717"/>
              <a:gd name="connsiteY9" fmla="*/ 788206 h 1162886"/>
              <a:gd name="connsiteX10" fmla="*/ 63500 w 118717"/>
              <a:gd name="connsiteY10" fmla="*/ 1137456 h 1162886"/>
              <a:gd name="connsiteX11" fmla="*/ 63500 w 118717"/>
              <a:gd name="connsiteY11" fmla="*/ 1051731 h 1162886"/>
              <a:gd name="connsiteX12" fmla="*/ 0 w 118717"/>
              <a:gd name="connsiteY12" fmla="*/ 1162856 h 1162886"/>
              <a:gd name="connsiteX13" fmla="*/ 63500 w 118717"/>
              <a:gd name="connsiteY13" fmla="*/ 1039031 h 1162886"/>
              <a:gd name="connsiteX14" fmla="*/ 57150 w 118717"/>
              <a:gd name="connsiteY14" fmla="*/ 689781 h 1162886"/>
              <a:gd name="connsiteX15" fmla="*/ 38100 w 118717"/>
              <a:gd name="connsiteY15" fmla="*/ 546906 h 1162886"/>
              <a:gd name="connsiteX16" fmla="*/ 66675 w 118717"/>
              <a:gd name="connsiteY16" fmla="*/ 648506 h 1162886"/>
              <a:gd name="connsiteX17" fmla="*/ 6350 w 118717"/>
              <a:gd name="connsiteY17" fmla="*/ 302431 h 1162886"/>
              <a:gd name="connsiteX18" fmla="*/ 66675 w 118717"/>
              <a:gd name="connsiteY18" fmla="*/ 480231 h 1162886"/>
              <a:gd name="connsiteX19" fmla="*/ 38100 w 118717"/>
              <a:gd name="connsiteY19" fmla="*/ 219881 h 1162886"/>
              <a:gd name="connsiteX20" fmla="*/ 57150 w 118717"/>
              <a:gd name="connsiteY20" fmla="*/ 45256 h 1162886"/>
              <a:gd name="connsiteX21" fmla="*/ 47625 w 118717"/>
              <a:gd name="connsiteY21" fmla="*/ 162731 h 1162886"/>
              <a:gd name="connsiteX22" fmla="*/ 69850 w 118717"/>
              <a:gd name="connsiteY22" fmla="*/ 99231 h 1162886"/>
              <a:gd name="connsiteX23" fmla="*/ 117475 w 118717"/>
              <a:gd name="connsiteY23" fmla="*/ 3981 h 116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8717" h="1162886">
                <a:moveTo>
                  <a:pt x="117475" y="3981"/>
                </a:moveTo>
                <a:cubicBezTo>
                  <a:pt x="108479" y="28323"/>
                  <a:pt x="28575" y="214589"/>
                  <a:pt x="15875" y="245281"/>
                </a:cubicBezTo>
                <a:cubicBezTo>
                  <a:pt x="3175" y="275973"/>
                  <a:pt x="37571" y="206123"/>
                  <a:pt x="41275" y="188131"/>
                </a:cubicBezTo>
                <a:cubicBezTo>
                  <a:pt x="44979" y="170139"/>
                  <a:pt x="35454" y="120398"/>
                  <a:pt x="38100" y="137331"/>
                </a:cubicBezTo>
                <a:cubicBezTo>
                  <a:pt x="40746" y="154264"/>
                  <a:pt x="55033" y="221998"/>
                  <a:pt x="57150" y="289731"/>
                </a:cubicBezTo>
                <a:cubicBezTo>
                  <a:pt x="59267" y="357464"/>
                  <a:pt x="49742" y="488698"/>
                  <a:pt x="50800" y="543731"/>
                </a:cubicBezTo>
                <a:cubicBezTo>
                  <a:pt x="51858" y="598764"/>
                  <a:pt x="61383" y="616227"/>
                  <a:pt x="63500" y="619931"/>
                </a:cubicBezTo>
                <a:cubicBezTo>
                  <a:pt x="65617" y="623635"/>
                  <a:pt x="61913" y="551669"/>
                  <a:pt x="63500" y="565956"/>
                </a:cubicBezTo>
                <a:cubicBezTo>
                  <a:pt x="65087" y="580243"/>
                  <a:pt x="71967" y="668614"/>
                  <a:pt x="73025" y="705656"/>
                </a:cubicBezTo>
                <a:cubicBezTo>
                  <a:pt x="74083" y="742698"/>
                  <a:pt x="71437" y="716239"/>
                  <a:pt x="69850" y="788206"/>
                </a:cubicBezTo>
                <a:cubicBezTo>
                  <a:pt x="68263" y="860173"/>
                  <a:pt x="64558" y="1093535"/>
                  <a:pt x="63500" y="1137456"/>
                </a:cubicBezTo>
                <a:cubicBezTo>
                  <a:pt x="62442" y="1181377"/>
                  <a:pt x="74083" y="1047498"/>
                  <a:pt x="63500" y="1051731"/>
                </a:cubicBezTo>
                <a:cubicBezTo>
                  <a:pt x="52917" y="1055964"/>
                  <a:pt x="0" y="1164973"/>
                  <a:pt x="0" y="1162856"/>
                </a:cubicBezTo>
                <a:cubicBezTo>
                  <a:pt x="0" y="1160739"/>
                  <a:pt x="53975" y="1117877"/>
                  <a:pt x="63500" y="1039031"/>
                </a:cubicBezTo>
                <a:cubicBezTo>
                  <a:pt x="73025" y="960185"/>
                  <a:pt x="61383" y="771802"/>
                  <a:pt x="57150" y="689781"/>
                </a:cubicBezTo>
                <a:cubicBezTo>
                  <a:pt x="52917" y="607760"/>
                  <a:pt x="36513" y="553785"/>
                  <a:pt x="38100" y="546906"/>
                </a:cubicBezTo>
                <a:cubicBezTo>
                  <a:pt x="39687" y="540027"/>
                  <a:pt x="71967" y="689252"/>
                  <a:pt x="66675" y="648506"/>
                </a:cubicBezTo>
                <a:cubicBezTo>
                  <a:pt x="61383" y="607760"/>
                  <a:pt x="6350" y="330477"/>
                  <a:pt x="6350" y="302431"/>
                </a:cubicBezTo>
                <a:cubicBezTo>
                  <a:pt x="6350" y="274385"/>
                  <a:pt x="61383" y="493989"/>
                  <a:pt x="66675" y="480231"/>
                </a:cubicBezTo>
                <a:cubicBezTo>
                  <a:pt x="71967" y="466473"/>
                  <a:pt x="39687" y="292377"/>
                  <a:pt x="38100" y="219881"/>
                </a:cubicBezTo>
                <a:cubicBezTo>
                  <a:pt x="36513" y="147385"/>
                  <a:pt x="55562" y="54781"/>
                  <a:pt x="57150" y="45256"/>
                </a:cubicBezTo>
                <a:cubicBezTo>
                  <a:pt x="58737" y="35731"/>
                  <a:pt x="45508" y="153735"/>
                  <a:pt x="47625" y="162731"/>
                </a:cubicBezTo>
                <a:cubicBezTo>
                  <a:pt x="49742" y="171727"/>
                  <a:pt x="55563" y="124631"/>
                  <a:pt x="69850" y="99231"/>
                </a:cubicBezTo>
                <a:cubicBezTo>
                  <a:pt x="84137" y="73831"/>
                  <a:pt x="126471" y="-20361"/>
                  <a:pt x="117475" y="3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 235">
            <a:extLst>
              <a:ext uri="{FF2B5EF4-FFF2-40B4-BE49-F238E27FC236}">
                <a16:creationId xmlns:a16="http://schemas.microsoft.com/office/drawing/2014/main" id="{95D6A8F5-CFC5-08CE-9ED2-E5D21DE36E5C}"/>
              </a:ext>
            </a:extLst>
          </p:cNvPr>
          <p:cNvSpPr/>
          <p:nvPr/>
        </p:nvSpPr>
        <p:spPr>
          <a:xfrm>
            <a:off x="4257221" y="6539260"/>
            <a:ext cx="44987" cy="500263"/>
          </a:xfrm>
          <a:custGeom>
            <a:avLst/>
            <a:gdLst>
              <a:gd name="connsiteX0" fmla="*/ 44904 w 44987"/>
              <a:gd name="connsiteY0" fmla="*/ 48865 h 500263"/>
              <a:gd name="connsiteX1" fmla="*/ 22679 w 44987"/>
              <a:gd name="connsiteY1" fmla="*/ 372715 h 500263"/>
              <a:gd name="connsiteX2" fmla="*/ 32204 w 44987"/>
              <a:gd name="connsiteY2" fmla="*/ 499715 h 500263"/>
              <a:gd name="connsiteX3" fmla="*/ 29029 w 44987"/>
              <a:gd name="connsiteY3" fmla="*/ 331440 h 500263"/>
              <a:gd name="connsiteX4" fmla="*/ 454 w 44987"/>
              <a:gd name="connsiteY4" fmla="*/ 1240 h 500263"/>
              <a:gd name="connsiteX5" fmla="*/ 13154 w 44987"/>
              <a:gd name="connsiteY5" fmla="*/ 213965 h 500263"/>
              <a:gd name="connsiteX6" fmla="*/ 44904 w 44987"/>
              <a:gd name="connsiteY6" fmla="*/ 48865 h 50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987" h="500263">
                <a:moveTo>
                  <a:pt x="44904" y="48865"/>
                </a:moveTo>
                <a:cubicBezTo>
                  <a:pt x="46492" y="75323"/>
                  <a:pt x="24796" y="297573"/>
                  <a:pt x="22679" y="372715"/>
                </a:cubicBezTo>
                <a:cubicBezTo>
                  <a:pt x="20562" y="447857"/>
                  <a:pt x="31146" y="506594"/>
                  <a:pt x="32204" y="499715"/>
                </a:cubicBezTo>
                <a:cubicBezTo>
                  <a:pt x="33262" y="492836"/>
                  <a:pt x="34321" y="414519"/>
                  <a:pt x="29029" y="331440"/>
                </a:cubicBezTo>
                <a:cubicBezTo>
                  <a:pt x="23737" y="248361"/>
                  <a:pt x="3100" y="20819"/>
                  <a:pt x="454" y="1240"/>
                </a:cubicBezTo>
                <a:cubicBezTo>
                  <a:pt x="-2192" y="-18339"/>
                  <a:pt x="7333" y="200207"/>
                  <a:pt x="13154" y="213965"/>
                </a:cubicBezTo>
                <a:cubicBezTo>
                  <a:pt x="18975" y="227723"/>
                  <a:pt x="43316" y="22407"/>
                  <a:pt x="44904" y="488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 236">
            <a:extLst>
              <a:ext uri="{FF2B5EF4-FFF2-40B4-BE49-F238E27FC236}">
                <a16:creationId xmlns:a16="http://schemas.microsoft.com/office/drawing/2014/main" id="{B59CF868-E4AB-41AD-82D3-DCC449E58DE8}"/>
              </a:ext>
            </a:extLst>
          </p:cNvPr>
          <p:cNvSpPr/>
          <p:nvPr/>
        </p:nvSpPr>
        <p:spPr>
          <a:xfrm>
            <a:off x="4565635" y="7159581"/>
            <a:ext cx="333775" cy="143931"/>
          </a:xfrm>
          <a:custGeom>
            <a:avLst/>
            <a:gdLst>
              <a:gd name="connsiteX0" fmla="*/ 266715 w 333775"/>
              <a:gd name="connsiteY0" fmla="*/ 44 h 143931"/>
              <a:gd name="connsiteX1" fmla="*/ 333390 w 333775"/>
              <a:gd name="connsiteY1" fmla="*/ 54019 h 143931"/>
              <a:gd name="connsiteX2" fmla="*/ 292115 w 333775"/>
              <a:gd name="connsiteY2" fmla="*/ 82594 h 143931"/>
              <a:gd name="connsiteX3" fmla="*/ 250840 w 333775"/>
              <a:gd name="connsiteY3" fmla="*/ 57194 h 143931"/>
              <a:gd name="connsiteX4" fmla="*/ 323865 w 333775"/>
              <a:gd name="connsiteY4" fmla="*/ 127044 h 143931"/>
              <a:gd name="connsiteX5" fmla="*/ 263540 w 333775"/>
              <a:gd name="connsiteY5" fmla="*/ 127044 h 143931"/>
              <a:gd name="connsiteX6" fmla="*/ 15 w 333775"/>
              <a:gd name="connsiteY6" fmla="*/ 9569 h 143931"/>
              <a:gd name="connsiteX7" fmla="*/ 276240 w 333775"/>
              <a:gd name="connsiteY7" fmla="*/ 120694 h 143931"/>
              <a:gd name="connsiteX8" fmla="*/ 323865 w 333775"/>
              <a:gd name="connsiteY8" fmla="*/ 139744 h 143931"/>
              <a:gd name="connsiteX9" fmla="*/ 247665 w 333775"/>
              <a:gd name="connsiteY9" fmla="*/ 63544 h 143931"/>
              <a:gd name="connsiteX10" fmla="*/ 301640 w 333775"/>
              <a:gd name="connsiteY10" fmla="*/ 85769 h 143931"/>
              <a:gd name="connsiteX11" fmla="*/ 317515 w 333775"/>
              <a:gd name="connsiteY11" fmla="*/ 63544 h 143931"/>
              <a:gd name="connsiteX12" fmla="*/ 266715 w 333775"/>
              <a:gd name="connsiteY12" fmla="*/ 44 h 143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3775" h="143931">
                <a:moveTo>
                  <a:pt x="266715" y="44"/>
                </a:moveTo>
                <a:cubicBezTo>
                  <a:pt x="269361" y="-1544"/>
                  <a:pt x="329157" y="40261"/>
                  <a:pt x="333390" y="54019"/>
                </a:cubicBezTo>
                <a:cubicBezTo>
                  <a:pt x="337623" y="67777"/>
                  <a:pt x="305873" y="82065"/>
                  <a:pt x="292115" y="82594"/>
                </a:cubicBezTo>
                <a:cubicBezTo>
                  <a:pt x="278357" y="83123"/>
                  <a:pt x="245548" y="49786"/>
                  <a:pt x="250840" y="57194"/>
                </a:cubicBezTo>
                <a:cubicBezTo>
                  <a:pt x="256132" y="64602"/>
                  <a:pt x="321748" y="115402"/>
                  <a:pt x="323865" y="127044"/>
                </a:cubicBezTo>
                <a:cubicBezTo>
                  <a:pt x="325982" y="138686"/>
                  <a:pt x="317515" y="146623"/>
                  <a:pt x="263540" y="127044"/>
                </a:cubicBezTo>
                <a:cubicBezTo>
                  <a:pt x="209565" y="107465"/>
                  <a:pt x="-2102" y="10627"/>
                  <a:pt x="15" y="9569"/>
                </a:cubicBezTo>
                <a:cubicBezTo>
                  <a:pt x="2132" y="8511"/>
                  <a:pt x="276240" y="120694"/>
                  <a:pt x="276240" y="120694"/>
                </a:cubicBezTo>
                <a:cubicBezTo>
                  <a:pt x="330215" y="142390"/>
                  <a:pt x="328628" y="149269"/>
                  <a:pt x="323865" y="139744"/>
                </a:cubicBezTo>
                <a:cubicBezTo>
                  <a:pt x="319102" y="130219"/>
                  <a:pt x="251369" y="72540"/>
                  <a:pt x="247665" y="63544"/>
                </a:cubicBezTo>
                <a:cubicBezTo>
                  <a:pt x="243961" y="54548"/>
                  <a:pt x="289998" y="85769"/>
                  <a:pt x="301640" y="85769"/>
                </a:cubicBezTo>
                <a:cubicBezTo>
                  <a:pt x="313282" y="85769"/>
                  <a:pt x="320161" y="73598"/>
                  <a:pt x="317515" y="63544"/>
                </a:cubicBezTo>
                <a:cubicBezTo>
                  <a:pt x="314869" y="53490"/>
                  <a:pt x="264069" y="1632"/>
                  <a:pt x="266715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 237">
            <a:extLst>
              <a:ext uri="{FF2B5EF4-FFF2-40B4-BE49-F238E27FC236}">
                <a16:creationId xmlns:a16="http://schemas.microsoft.com/office/drawing/2014/main" id="{99933CC9-2C43-4F37-A84B-64675A45BEC8}"/>
              </a:ext>
            </a:extLst>
          </p:cNvPr>
          <p:cNvSpPr/>
          <p:nvPr/>
        </p:nvSpPr>
        <p:spPr>
          <a:xfrm>
            <a:off x="4489450" y="7340480"/>
            <a:ext cx="54725" cy="190622"/>
          </a:xfrm>
          <a:custGeom>
            <a:avLst/>
            <a:gdLst>
              <a:gd name="connsiteX0" fmla="*/ 0 w 54725"/>
              <a:gd name="connsiteY0" fmla="*/ 190620 h 190622"/>
              <a:gd name="connsiteX1" fmla="*/ 53975 w 54725"/>
              <a:gd name="connsiteY1" fmla="*/ 92195 h 190622"/>
              <a:gd name="connsiteX2" fmla="*/ 3175 w 54725"/>
              <a:gd name="connsiteY2" fmla="*/ 120 h 190622"/>
              <a:gd name="connsiteX3" fmla="*/ 41275 w 54725"/>
              <a:gd name="connsiteY3" fmla="*/ 73145 h 190622"/>
              <a:gd name="connsiteX4" fmla="*/ 53975 w 54725"/>
              <a:gd name="connsiteY4" fmla="*/ 95370 h 190622"/>
              <a:gd name="connsiteX5" fmla="*/ 0 w 54725"/>
              <a:gd name="connsiteY5" fmla="*/ 190620 h 190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25" h="190622">
                <a:moveTo>
                  <a:pt x="0" y="190620"/>
                </a:moveTo>
                <a:cubicBezTo>
                  <a:pt x="0" y="190091"/>
                  <a:pt x="53446" y="123945"/>
                  <a:pt x="53975" y="92195"/>
                </a:cubicBezTo>
                <a:cubicBezTo>
                  <a:pt x="54504" y="60445"/>
                  <a:pt x="5292" y="3295"/>
                  <a:pt x="3175" y="120"/>
                </a:cubicBezTo>
                <a:cubicBezTo>
                  <a:pt x="1058" y="-3055"/>
                  <a:pt x="32808" y="57270"/>
                  <a:pt x="41275" y="73145"/>
                </a:cubicBezTo>
                <a:cubicBezTo>
                  <a:pt x="49742" y="89020"/>
                  <a:pt x="57150" y="78437"/>
                  <a:pt x="53975" y="95370"/>
                </a:cubicBezTo>
                <a:cubicBezTo>
                  <a:pt x="50800" y="112303"/>
                  <a:pt x="0" y="191149"/>
                  <a:pt x="0" y="1906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 238">
            <a:extLst>
              <a:ext uri="{FF2B5EF4-FFF2-40B4-BE49-F238E27FC236}">
                <a16:creationId xmlns:a16="http://schemas.microsoft.com/office/drawing/2014/main" id="{D4BFF821-5176-CDF4-D3FC-A79072C0BEE0}"/>
              </a:ext>
            </a:extLst>
          </p:cNvPr>
          <p:cNvSpPr/>
          <p:nvPr/>
        </p:nvSpPr>
        <p:spPr>
          <a:xfrm>
            <a:off x="5000624" y="7292945"/>
            <a:ext cx="256137" cy="482526"/>
          </a:xfrm>
          <a:custGeom>
            <a:avLst/>
            <a:gdLst>
              <a:gd name="connsiteX0" fmla="*/ 1 w 256137"/>
              <a:gd name="connsiteY0" fmla="*/ 30 h 482526"/>
              <a:gd name="connsiteX1" fmla="*/ 158751 w 256137"/>
              <a:gd name="connsiteY1" fmla="*/ 130205 h 482526"/>
              <a:gd name="connsiteX2" fmla="*/ 130176 w 256137"/>
              <a:gd name="connsiteY2" fmla="*/ 95280 h 482526"/>
              <a:gd name="connsiteX3" fmla="*/ 196851 w 256137"/>
              <a:gd name="connsiteY3" fmla="*/ 165130 h 482526"/>
              <a:gd name="connsiteX4" fmla="*/ 180976 w 256137"/>
              <a:gd name="connsiteY4" fmla="*/ 174655 h 482526"/>
              <a:gd name="connsiteX5" fmla="*/ 228601 w 256137"/>
              <a:gd name="connsiteY5" fmla="*/ 254030 h 482526"/>
              <a:gd name="connsiteX6" fmla="*/ 203201 w 256137"/>
              <a:gd name="connsiteY6" fmla="*/ 209580 h 482526"/>
              <a:gd name="connsiteX7" fmla="*/ 238126 w 256137"/>
              <a:gd name="connsiteY7" fmla="*/ 323880 h 482526"/>
              <a:gd name="connsiteX8" fmla="*/ 222251 w 256137"/>
              <a:gd name="connsiteY8" fmla="*/ 254030 h 482526"/>
              <a:gd name="connsiteX9" fmla="*/ 238126 w 256137"/>
              <a:gd name="connsiteY9" fmla="*/ 479455 h 482526"/>
              <a:gd name="connsiteX10" fmla="*/ 234951 w 256137"/>
              <a:gd name="connsiteY10" fmla="*/ 377855 h 482526"/>
              <a:gd name="connsiteX11" fmla="*/ 247651 w 256137"/>
              <a:gd name="connsiteY11" fmla="*/ 279430 h 482526"/>
              <a:gd name="connsiteX12" fmla="*/ 254001 w 256137"/>
              <a:gd name="connsiteY12" fmla="*/ 371505 h 482526"/>
              <a:gd name="connsiteX13" fmla="*/ 209551 w 256137"/>
              <a:gd name="connsiteY13" fmla="*/ 231805 h 482526"/>
              <a:gd name="connsiteX14" fmla="*/ 200026 w 256137"/>
              <a:gd name="connsiteY14" fmla="*/ 181005 h 482526"/>
              <a:gd name="connsiteX15" fmla="*/ 130176 w 256137"/>
              <a:gd name="connsiteY15" fmla="*/ 79405 h 482526"/>
              <a:gd name="connsiteX16" fmla="*/ 161926 w 256137"/>
              <a:gd name="connsiteY16" fmla="*/ 117505 h 482526"/>
              <a:gd name="connsiteX17" fmla="*/ 1 w 256137"/>
              <a:gd name="connsiteY17" fmla="*/ 30 h 48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6137" h="482526">
                <a:moveTo>
                  <a:pt x="1" y="30"/>
                </a:moveTo>
                <a:cubicBezTo>
                  <a:pt x="-528" y="2147"/>
                  <a:pt x="137055" y="114330"/>
                  <a:pt x="158751" y="130205"/>
                </a:cubicBezTo>
                <a:cubicBezTo>
                  <a:pt x="180447" y="146080"/>
                  <a:pt x="123826" y="89459"/>
                  <a:pt x="130176" y="95280"/>
                </a:cubicBezTo>
                <a:cubicBezTo>
                  <a:pt x="136526" y="101101"/>
                  <a:pt x="188384" y="151901"/>
                  <a:pt x="196851" y="165130"/>
                </a:cubicBezTo>
                <a:cubicBezTo>
                  <a:pt x="205318" y="178359"/>
                  <a:pt x="175684" y="159838"/>
                  <a:pt x="180976" y="174655"/>
                </a:cubicBezTo>
                <a:cubicBezTo>
                  <a:pt x="186268" y="189472"/>
                  <a:pt x="224897" y="248209"/>
                  <a:pt x="228601" y="254030"/>
                </a:cubicBezTo>
                <a:cubicBezTo>
                  <a:pt x="232305" y="259851"/>
                  <a:pt x="201614" y="197938"/>
                  <a:pt x="203201" y="209580"/>
                </a:cubicBezTo>
                <a:cubicBezTo>
                  <a:pt x="204788" y="221222"/>
                  <a:pt x="234951" y="316472"/>
                  <a:pt x="238126" y="323880"/>
                </a:cubicBezTo>
                <a:cubicBezTo>
                  <a:pt x="241301" y="331288"/>
                  <a:pt x="222251" y="228101"/>
                  <a:pt x="222251" y="254030"/>
                </a:cubicBezTo>
                <a:cubicBezTo>
                  <a:pt x="222251" y="279959"/>
                  <a:pt x="236009" y="458818"/>
                  <a:pt x="238126" y="479455"/>
                </a:cubicBezTo>
                <a:cubicBezTo>
                  <a:pt x="240243" y="500092"/>
                  <a:pt x="233364" y="411192"/>
                  <a:pt x="234951" y="377855"/>
                </a:cubicBezTo>
                <a:cubicBezTo>
                  <a:pt x="236538" y="344518"/>
                  <a:pt x="244476" y="280488"/>
                  <a:pt x="247651" y="279430"/>
                </a:cubicBezTo>
                <a:cubicBezTo>
                  <a:pt x="250826" y="278372"/>
                  <a:pt x="260351" y="379442"/>
                  <a:pt x="254001" y="371505"/>
                </a:cubicBezTo>
                <a:cubicBezTo>
                  <a:pt x="247651" y="363568"/>
                  <a:pt x="218547" y="263555"/>
                  <a:pt x="209551" y="231805"/>
                </a:cubicBezTo>
                <a:cubicBezTo>
                  <a:pt x="200555" y="200055"/>
                  <a:pt x="213255" y="206405"/>
                  <a:pt x="200026" y="181005"/>
                </a:cubicBezTo>
                <a:cubicBezTo>
                  <a:pt x="186797" y="155605"/>
                  <a:pt x="136526" y="89988"/>
                  <a:pt x="130176" y="79405"/>
                </a:cubicBezTo>
                <a:cubicBezTo>
                  <a:pt x="123826" y="68822"/>
                  <a:pt x="177801" y="128618"/>
                  <a:pt x="161926" y="117505"/>
                </a:cubicBezTo>
                <a:cubicBezTo>
                  <a:pt x="146051" y="106393"/>
                  <a:pt x="530" y="-2087"/>
                  <a:pt x="1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 239">
            <a:extLst>
              <a:ext uri="{FF2B5EF4-FFF2-40B4-BE49-F238E27FC236}">
                <a16:creationId xmlns:a16="http://schemas.microsoft.com/office/drawing/2014/main" id="{BF0E7DC2-5DDB-6A40-8207-919ED21602AF}"/>
              </a:ext>
            </a:extLst>
          </p:cNvPr>
          <p:cNvSpPr/>
          <p:nvPr/>
        </p:nvSpPr>
        <p:spPr>
          <a:xfrm>
            <a:off x="4889449" y="7407216"/>
            <a:ext cx="235008" cy="171739"/>
          </a:xfrm>
          <a:custGeom>
            <a:avLst/>
            <a:gdLst>
              <a:gd name="connsiteX0" fmla="*/ 51 w 235008"/>
              <a:gd name="connsiteY0" fmla="*/ 59 h 171739"/>
              <a:gd name="connsiteX1" fmla="*/ 181026 w 235008"/>
              <a:gd name="connsiteY1" fmla="*/ 38159 h 171739"/>
              <a:gd name="connsiteX2" fmla="*/ 142926 w 235008"/>
              <a:gd name="connsiteY2" fmla="*/ 41334 h 171739"/>
              <a:gd name="connsiteX3" fmla="*/ 187376 w 235008"/>
              <a:gd name="connsiteY3" fmla="*/ 63559 h 171739"/>
              <a:gd name="connsiteX4" fmla="*/ 187376 w 235008"/>
              <a:gd name="connsiteY4" fmla="*/ 31809 h 171739"/>
              <a:gd name="connsiteX5" fmla="*/ 235001 w 235008"/>
              <a:gd name="connsiteY5" fmla="*/ 171509 h 171739"/>
              <a:gd name="connsiteX6" fmla="*/ 190551 w 235008"/>
              <a:gd name="connsiteY6" fmla="*/ 63559 h 171739"/>
              <a:gd name="connsiteX7" fmla="*/ 139751 w 235008"/>
              <a:gd name="connsiteY7" fmla="*/ 15934 h 171739"/>
              <a:gd name="connsiteX8" fmla="*/ 161976 w 235008"/>
              <a:gd name="connsiteY8" fmla="*/ 28634 h 171739"/>
              <a:gd name="connsiteX9" fmla="*/ 51 w 235008"/>
              <a:gd name="connsiteY9" fmla="*/ 59 h 17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008" h="171739">
                <a:moveTo>
                  <a:pt x="51" y="59"/>
                </a:moveTo>
                <a:cubicBezTo>
                  <a:pt x="3226" y="1646"/>
                  <a:pt x="157214" y="31280"/>
                  <a:pt x="181026" y="38159"/>
                </a:cubicBezTo>
                <a:cubicBezTo>
                  <a:pt x="204838" y="45038"/>
                  <a:pt x="141868" y="37101"/>
                  <a:pt x="142926" y="41334"/>
                </a:cubicBezTo>
                <a:cubicBezTo>
                  <a:pt x="143984" y="45567"/>
                  <a:pt x="179968" y="65146"/>
                  <a:pt x="187376" y="63559"/>
                </a:cubicBezTo>
                <a:cubicBezTo>
                  <a:pt x="194784" y="61972"/>
                  <a:pt x="179439" y="13817"/>
                  <a:pt x="187376" y="31809"/>
                </a:cubicBezTo>
                <a:cubicBezTo>
                  <a:pt x="195314" y="49801"/>
                  <a:pt x="234472" y="166217"/>
                  <a:pt x="235001" y="171509"/>
                </a:cubicBezTo>
                <a:cubicBezTo>
                  <a:pt x="235530" y="176801"/>
                  <a:pt x="206426" y="89488"/>
                  <a:pt x="190551" y="63559"/>
                </a:cubicBezTo>
                <a:cubicBezTo>
                  <a:pt x="174676" y="37630"/>
                  <a:pt x="144513" y="21755"/>
                  <a:pt x="139751" y="15934"/>
                </a:cubicBezTo>
                <a:cubicBezTo>
                  <a:pt x="134989" y="10113"/>
                  <a:pt x="182084" y="28105"/>
                  <a:pt x="161976" y="28634"/>
                </a:cubicBezTo>
                <a:cubicBezTo>
                  <a:pt x="141868" y="29163"/>
                  <a:pt x="-3124" y="-1528"/>
                  <a:pt x="51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 240">
            <a:extLst>
              <a:ext uri="{FF2B5EF4-FFF2-40B4-BE49-F238E27FC236}">
                <a16:creationId xmlns:a16="http://schemas.microsoft.com/office/drawing/2014/main" id="{1D24DDC3-D4BF-E218-B9B7-9E606F4E453B}"/>
              </a:ext>
            </a:extLst>
          </p:cNvPr>
          <p:cNvSpPr/>
          <p:nvPr/>
        </p:nvSpPr>
        <p:spPr>
          <a:xfrm>
            <a:off x="4878422" y="7438029"/>
            <a:ext cx="227794" cy="129124"/>
          </a:xfrm>
          <a:custGeom>
            <a:avLst/>
            <a:gdLst>
              <a:gd name="connsiteX0" fmla="*/ 1553 w 227794"/>
              <a:gd name="connsiteY0" fmla="*/ 996 h 129124"/>
              <a:gd name="connsiteX1" fmla="*/ 211103 w 227794"/>
              <a:gd name="connsiteY1" fmla="*/ 7346 h 129124"/>
              <a:gd name="connsiteX2" fmla="*/ 166653 w 227794"/>
              <a:gd name="connsiteY2" fmla="*/ 29571 h 129124"/>
              <a:gd name="connsiteX3" fmla="*/ 207928 w 227794"/>
              <a:gd name="connsiteY3" fmla="*/ 58146 h 129124"/>
              <a:gd name="connsiteX4" fmla="*/ 226978 w 227794"/>
              <a:gd name="connsiteY4" fmla="*/ 127996 h 129124"/>
              <a:gd name="connsiteX5" fmla="*/ 195228 w 227794"/>
              <a:gd name="connsiteY5" fmla="*/ 99421 h 129124"/>
              <a:gd name="connsiteX6" fmla="*/ 109503 w 227794"/>
              <a:gd name="connsiteY6" fmla="*/ 74021 h 129124"/>
              <a:gd name="connsiteX7" fmla="*/ 74578 w 227794"/>
              <a:gd name="connsiteY7" fmla="*/ 61321 h 129124"/>
              <a:gd name="connsiteX8" fmla="*/ 223803 w 227794"/>
              <a:gd name="connsiteY8" fmla="*/ 105771 h 129124"/>
              <a:gd name="connsiteX9" fmla="*/ 179353 w 227794"/>
              <a:gd name="connsiteY9" fmla="*/ 45446 h 129124"/>
              <a:gd name="connsiteX10" fmla="*/ 119028 w 227794"/>
              <a:gd name="connsiteY10" fmla="*/ 4171 h 129124"/>
              <a:gd name="connsiteX11" fmla="*/ 1553 w 227794"/>
              <a:gd name="connsiteY11" fmla="*/ 996 h 12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7794" h="129124">
                <a:moveTo>
                  <a:pt x="1553" y="996"/>
                </a:moveTo>
                <a:cubicBezTo>
                  <a:pt x="16899" y="1525"/>
                  <a:pt x="183586" y="2584"/>
                  <a:pt x="211103" y="7346"/>
                </a:cubicBezTo>
                <a:cubicBezTo>
                  <a:pt x="238620" y="12108"/>
                  <a:pt x="167182" y="21104"/>
                  <a:pt x="166653" y="29571"/>
                </a:cubicBezTo>
                <a:cubicBezTo>
                  <a:pt x="166124" y="38038"/>
                  <a:pt x="197874" y="41742"/>
                  <a:pt x="207928" y="58146"/>
                </a:cubicBezTo>
                <a:cubicBezTo>
                  <a:pt x="217982" y="74550"/>
                  <a:pt x="229095" y="121117"/>
                  <a:pt x="226978" y="127996"/>
                </a:cubicBezTo>
                <a:cubicBezTo>
                  <a:pt x="224861" y="134875"/>
                  <a:pt x="214807" y="108417"/>
                  <a:pt x="195228" y="99421"/>
                </a:cubicBezTo>
                <a:cubicBezTo>
                  <a:pt x="175649" y="90425"/>
                  <a:pt x="129611" y="80371"/>
                  <a:pt x="109503" y="74021"/>
                </a:cubicBezTo>
                <a:cubicBezTo>
                  <a:pt x="89395" y="67671"/>
                  <a:pt x="55528" y="56029"/>
                  <a:pt x="74578" y="61321"/>
                </a:cubicBezTo>
                <a:cubicBezTo>
                  <a:pt x="93628" y="66613"/>
                  <a:pt x="206340" y="108417"/>
                  <a:pt x="223803" y="105771"/>
                </a:cubicBezTo>
                <a:cubicBezTo>
                  <a:pt x="241266" y="103125"/>
                  <a:pt x="196815" y="62379"/>
                  <a:pt x="179353" y="45446"/>
                </a:cubicBezTo>
                <a:cubicBezTo>
                  <a:pt x="161891" y="28513"/>
                  <a:pt x="149190" y="10521"/>
                  <a:pt x="119028" y="4171"/>
                </a:cubicBezTo>
                <a:cubicBezTo>
                  <a:pt x="88866" y="-2179"/>
                  <a:pt x="-13793" y="467"/>
                  <a:pt x="1553" y="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 241">
            <a:extLst>
              <a:ext uri="{FF2B5EF4-FFF2-40B4-BE49-F238E27FC236}">
                <a16:creationId xmlns:a16="http://schemas.microsoft.com/office/drawing/2014/main" id="{9E7AF26F-F750-7630-C6B0-A3A7A2DE873C}"/>
              </a:ext>
            </a:extLst>
          </p:cNvPr>
          <p:cNvSpPr/>
          <p:nvPr/>
        </p:nvSpPr>
        <p:spPr>
          <a:xfrm>
            <a:off x="4514827" y="7577087"/>
            <a:ext cx="572105" cy="1052563"/>
          </a:xfrm>
          <a:custGeom>
            <a:avLst/>
            <a:gdLst>
              <a:gd name="connsiteX0" fmla="*/ 104798 w 572105"/>
              <a:gd name="connsiteY0" fmla="*/ 1638 h 1052563"/>
              <a:gd name="connsiteX1" fmla="*/ 238148 w 572105"/>
              <a:gd name="connsiteY1" fmla="*/ 100063 h 1052563"/>
              <a:gd name="connsiteX2" fmla="*/ 219098 w 572105"/>
              <a:gd name="connsiteY2" fmla="*/ 220713 h 1052563"/>
              <a:gd name="connsiteX3" fmla="*/ 155598 w 572105"/>
              <a:gd name="connsiteY3" fmla="*/ 325488 h 1052563"/>
              <a:gd name="connsiteX4" fmla="*/ 180998 w 572105"/>
              <a:gd name="connsiteY4" fmla="*/ 296913 h 1052563"/>
              <a:gd name="connsiteX5" fmla="*/ 190523 w 572105"/>
              <a:gd name="connsiteY5" fmla="*/ 427088 h 1052563"/>
              <a:gd name="connsiteX6" fmla="*/ 47648 w 572105"/>
              <a:gd name="connsiteY6" fmla="*/ 690613 h 1052563"/>
              <a:gd name="connsiteX7" fmla="*/ 133373 w 572105"/>
              <a:gd name="connsiteY7" fmla="*/ 598538 h 1052563"/>
              <a:gd name="connsiteX8" fmla="*/ 3198 w 572105"/>
              <a:gd name="connsiteY8" fmla="*/ 839838 h 1052563"/>
              <a:gd name="connsiteX9" fmla="*/ 82573 w 572105"/>
              <a:gd name="connsiteY9" fmla="*/ 741413 h 1052563"/>
              <a:gd name="connsiteX10" fmla="*/ 38123 w 572105"/>
              <a:gd name="connsiteY10" fmla="*/ 852538 h 1052563"/>
              <a:gd name="connsiteX11" fmla="*/ 23 w 572105"/>
              <a:gd name="connsiteY11" fmla="*/ 1052563 h 1052563"/>
              <a:gd name="connsiteX12" fmla="*/ 34948 w 572105"/>
              <a:gd name="connsiteY12" fmla="*/ 852538 h 1052563"/>
              <a:gd name="connsiteX13" fmla="*/ 161948 w 572105"/>
              <a:gd name="connsiteY13" fmla="*/ 490588 h 1052563"/>
              <a:gd name="connsiteX14" fmla="*/ 244498 w 572105"/>
              <a:gd name="connsiteY14" fmla="*/ 312788 h 1052563"/>
              <a:gd name="connsiteX15" fmla="*/ 184173 w 572105"/>
              <a:gd name="connsiteY15" fmla="*/ 350888 h 1052563"/>
              <a:gd name="connsiteX16" fmla="*/ 238148 w 572105"/>
              <a:gd name="connsiteY16" fmla="*/ 252463 h 1052563"/>
              <a:gd name="connsiteX17" fmla="*/ 568348 w 572105"/>
              <a:gd name="connsiteY17" fmla="*/ 220713 h 1052563"/>
              <a:gd name="connsiteX18" fmla="*/ 409598 w 572105"/>
              <a:gd name="connsiteY18" fmla="*/ 236588 h 1052563"/>
              <a:gd name="connsiteX19" fmla="*/ 298473 w 572105"/>
              <a:gd name="connsiteY19" fmla="*/ 179438 h 1052563"/>
              <a:gd name="connsiteX20" fmla="*/ 342923 w 572105"/>
              <a:gd name="connsiteY20" fmla="*/ 233413 h 1052563"/>
              <a:gd name="connsiteX21" fmla="*/ 234973 w 572105"/>
              <a:gd name="connsiteY21" fmla="*/ 236588 h 1052563"/>
              <a:gd name="connsiteX22" fmla="*/ 301648 w 572105"/>
              <a:gd name="connsiteY22" fmla="*/ 106413 h 1052563"/>
              <a:gd name="connsiteX23" fmla="*/ 457223 w 572105"/>
              <a:gd name="connsiteY23" fmla="*/ 65138 h 1052563"/>
              <a:gd name="connsiteX24" fmla="*/ 292123 w 572105"/>
              <a:gd name="connsiteY24" fmla="*/ 87363 h 1052563"/>
              <a:gd name="connsiteX25" fmla="*/ 244498 w 572105"/>
              <a:gd name="connsiteY25" fmla="*/ 36563 h 1052563"/>
              <a:gd name="connsiteX26" fmla="*/ 279423 w 572105"/>
              <a:gd name="connsiteY26" fmla="*/ 112763 h 1052563"/>
              <a:gd name="connsiteX27" fmla="*/ 184173 w 572105"/>
              <a:gd name="connsiteY27" fmla="*/ 42913 h 1052563"/>
              <a:gd name="connsiteX28" fmla="*/ 104798 w 572105"/>
              <a:gd name="connsiteY28" fmla="*/ 1638 h 105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72105" h="1052563">
                <a:moveTo>
                  <a:pt x="104798" y="1638"/>
                </a:moveTo>
                <a:cubicBezTo>
                  <a:pt x="113794" y="11163"/>
                  <a:pt x="219098" y="63551"/>
                  <a:pt x="238148" y="100063"/>
                </a:cubicBezTo>
                <a:cubicBezTo>
                  <a:pt x="257198" y="136575"/>
                  <a:pt x="232856" y="183142"/>
                  <a:pt x="219098" y="220713"/>
                </a:cubicBezTo>
                <a:cubicBezTo>
                  <a:pt x="205340" y="258284"/>
                  <a:pt x="161948" y="312788"/>
                  <a:pt x="155598" y="325488"/>
                </a:cubicBezTo>
                <a:cubicBezTo>
                  <a:pt x="149248" y="338188"/>
                  <a:pt x="175177" y="279980"/>
                  <a:pt x="180998" y="296913"/>
                </a:cubicBezTo>
                <a:cubicBezTo>
                  <a:pt x="186819" y="313846"/>
                  <a:pt x="212748" y="361471"/>
                  <a:pt x="190523" y="427088"/>
                </a:cubicBezTo>
                <a:cubicBezTo>
                  <a:pt x="168298" y="492705"/>
                  <a:pt x="57173" y="662038"/>
                  <a:pt x="47648" y="690613"/>
                </a:cubicBezTo>
                <a:cubicBezTo>
                  <a:pt x="38123" y="719188"/>
                  <a:pt x="140781" y="573667"/>
                  <a:pt x="133373" y="598538"/>
                </a:cubicBezTo>
                <a:cubicBezTo>
                  <a:pt x="125965" y="623409"/>
                  <a:pt x="11665" y="816026"/>
                  <a:pt x="3198" y="839838"/>
                </a:cubicBezTo>
                <a:cubicBezTo>
                  <a:pt x="-5269" y="863650"/>
                  <a:pt x="76752" y="739296"/>
                  <a:pt x="82573" y="741413"/>
                </a:cubicBezTo>
                <a:cubicBezTo>
                  <a:pt x="88394" y="743530"/>
                  <a:pt x="51881" y="800680"/>
                  <a:pt x="38123" y="852538"/>
                </a:cubicBezTo>
                <a:cubicBezTo>
                  <a:pt x="24365" y="904396"/>
                  <a:pt x="552" y="1052563"/>
                  <a:pt x="23" y="1052563"/>
                </a:cubicBezTo>
                <a:cubicBezTo>
                  <a:pt x="-506" y="1052563"/>
                  <a:pt x="7961" y="946200"/>
                  <a:pt x="34948" y="852538"/>
                </a:cubicBezTo>
                <a:cubicBezTo>
                  <a:pt x="61935" y="758876"/>
                  <a:pt x="127023" y="580546"/>
                  <a:pt x="161948" y="490588"/>
                </a:cubicBezTo>
                <a:cubicBezTo>
                  <a:pt x="196873" y="400630"/>
                  <a:pt x="240794" y="336071"/>
                  <a:pt x="244498" y="312788"/>
                </a:cubicBezTo>
                <a:cubicBezTo>
                  <a:pt x="248202" y="289505"/>
                  <a:pt x="185231" y="360942"/>
                  <a:pt x="184173" y="350888"/>
                </a:cubicBezTo>
                <a:cubicBezTo>
                  <a:pt x="183115" y="340834"/>
                  <a:pt x="174119" y="274159"/>
                  <a:pt x="238148" y="252463"/>
                </a:cubicBezTo>
                <a:cubicBezTo>
                  <a:pt x="302177" y="230767"/>
                  <a:pt x="568348" y="220713"/>
                  <a:pt x="568348" y="220713"/>
                </a:cubicBezTo>
                <a:cubicBezTo>
                  <a:pt x="596923" y="218067"/>
                  <a:pt x="454577" y="243467"/>
                  <a:pt x="409598" y="236588"/>
                </a:cubicBezTo>
                <a:cubicBezTo>
                  <a:pt x="364619" y="229709"/>
                  <a:pt x="309585" y="179967"/>
                  <a:pt x="298473" y="179438"/>
                </a:cubicBezTo>
                <a:cubicBezTo>
                  <a:pt x="287361" y="178909"/>
                  <a:pt x="353506" y="223888"/>
                  <a:pt x="342923" y="233413"/>
                </a:cubicBezTo>
                <a:cubicBezTo>
                  <a:pt x="332340" y="242938"/>
                  <a:pt x="241852" y="257754"/>
                  <a:pt x="234973" y="236588"/>
                </a:cubicBezTo>
                <a:cubicBezTo>
                  <a:pt x="228094" y="215422"/>
                  <a:pt x="264606" y="134988"/>
                  <a:pt x="301648" y="106413"/>
                </a:cubicBezTo>
                <a:cubicBezTo>
                  <a:pt x="338690" y="77838"/>
                  <a:pt x="458810" y="68313"/>
                  <a:pt x="457223" y="65138"/>
                </a:cubicBezTo>
                <a:cubicBezTo>
                  <a:pt x="455636" y="61963"/>
                  <a:pt x="327577" y="92125"/>
                  <a:pt x="292123" y="87363"/>
                </a:cubicBezTo>
                <a:cubicBezTo>
                  <a:pt x="256669" y="82601"/>
                  <a:pt x="246615" y="32330"/>
                  <a:pt x="244498" y="36563"/>
                </a:cubicBezTo>
                <a:cubicBezTo>
                  <a:pt x="242381" y="40796"/>
                  <a:pt x="289477" y="111705"/>
                  <a:pt x="279423" y="112763"/>
                </a:cubicBezTo>
                <a:cubicBezTo>
                  <a:pt x="269369" y="113821"/>
                  <a:pt x="208515" y="59317"/>
                  <a:pt x="184173" y="42913"/>
                </a:cubicBezTo>
                <a:cubicBezTo>
                  <a:pt x="159831" y="26509"/>
                  <a:pt x="95802" y="-7887"/>
                  <a:pt x="104798" y="1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 242">
            <a:extLst>
              <a:ext uri="{FF2B5EF4-FFF2-40B4-BE49-F238E27FC236}">
                <a16:creationId xmlns:a16="http://schemas.microsoft.com/office/drawing/2014/main" id="{23D8F3BC-0569-9744-4AD2-0064972DA9C9}"/>
              </a:ext>
            </a:extLst>
          </p:cNvPr>
          <p:cNvSpPr/>
          <p:nvPr/>
        </p:nvSpPr>
        <p:spPr>
          <a:xfrm>
            <a:off x="5190099" y="7816810"/>
            <a:ext cx="474151" cy="673168"/>
          </a:xfrm>
          <a:custGeom>
            <a:avLst/>
            <a:gdLst>
              <a:gd name="connsiteX0" fmla="*/ 1026 w 474151"/>
              <a:gd name="connsiteY0" fmla="*/ 295315 h 673168"/>
              <a:gd name="connsiteX1" fmla="*/ 413776 w 474151"/>
              <a:gd name="connsiteY1" fmla="*/ 193715 h 673168"/>
              <a:gd name="connsiteX2" fmla="*/ 382026 w 474151"/>
              <a:gd name="connsiteY2" fmla="*/ 209590 h 673168"/>
              <a:gd name="connsiteX3" fmla="*/ 474101 w 474151"/>
              <a:gd name="connsiteY3" fmla="*/ 127040 h 673168"/>
              <a:gd name="connsiteX4" fmla="*/ 394726 w 474151"/>
              <a:gd name="connsiteY4" fmla="*/ 225465 h 673168"/>
              <a:gd name="connsiteX5" fmla="*/ 375676 w 474151"/>
              <a:gd name="connsiteY5" fmla="*/ 320715 h 673168"/>
              <a:gd name="connsiteX6" fmla="*/ 264551 w 474151"/>
              <a:gd name="connsiteY6" fmla="*/ 485815 h 673168"/>
              <a:gd name="connsiteX7" fmla="*/ 309001 w 474151"/>
              <a:gd name="connsiteY7" fmla="*/ 419140 h 673168"/>
              <a:gd name="connsiteX8" fmla="*/ 191526 w 474151"/>
              <a:gd name="connsiteY8" fmla="*/ 533440 h 673168"/>
              <a:gd name="connsiteX9" fmla="*/ 229626 w 474151"/>
              <a:gd name="connsiteY9" fmla="*/ 454065 h 673168"/>
              <a:gd name="connsiteX10" fmla="*/ 213751 w 474151"/>
              <a:gd name="connsiteY10" fmla="*/ 523915 h 673168"/>
              <a:gd name="connsiteX11" fmla="*/ 191526 w 474151"/>
              <a:gd name="connsiteY11" fmla="*/ 673140 h 673168"/>
              <a:gd name="connsiteX12" fmla="*/ 232801 w 474151"/>
              <a:gd name="connsiteY12" fmla="*/ 511215 h 673168"/>
              <a:gd name="connsiteX13" fmla="*/ 309001 w 474151"/>
              <a:gd name="connsiteY13" fmla="*/ 381040 h 673168"/>
              <a:gd name="connsiteX14" fmla="*/ 267726 w 474151"/>
              <a:gd name="connsiteY14" fmla="*/ 349290 h 673168"/>
              <a:gd name="connsiteX15" fmla="*/ 315351 w 474151"/>
              <a:gd name="connsiteY15" fmla="*/ 387390 h 673168"/>
              <a:gd name="connsiteX16" fmla="*/ 388376 w 474151"/>
              <a:gd name="connsiteY16" fmla="*/ 190540 h 673168"/>
              <a:gd name="connsiteX17" fmla="*/ 347101 w 474151"/>
              <a:gd name="connsiteY17" fmla="*/ 339765 h 673168"/>
              <a:gd name="connsiteX18" fmla="*/ 407426 w 474151"/>
              <a:gd name="connsiteY18" fmla="*/ 203240 h 673168"/>
              <a:gd name="connsiteX19" fmla="*/ 220101 w 474151"/>
              <a:gd name="connsiteY19" fmla="*/ 190540 h 673168"/>
              <a:gd name="connsiteX20" fmla="*/ 194701 w 474151"/>
              <a:gd name="connsiteY20" fmla="*/ 123865 h 673168"/>
              <a:gd name="connsiteX21" fmla="*/ 334401 w 474151"/>
              <a:gd name="connsiteY21" fmla="*/ 40 h 673168"/>
              <a:gd name="connsiteX22" fmla="*/ 216926 w 474151"/>
              <a:gd name="connsiteY22" fmla="*/ 111165 h 673168"/>
              <a:gd name="connsiteX23" fmla="*/ 194701 w 474151"/>
              <a:gd name="connsiteY23" fmla="*/ 187365 h 673168"/>
              <a:gd name="connsiteX24" fmla="*/ 293126 w 474151"/>
              <a:gd name="connsiteY24" fmla="*/ 228640 h 673168"/>
              <a:gd name="connsiteX25" fmla="*/ 1026 w 474151"/>
              <a:gd name="connsiteY25" fmla="*/ 295315 h 67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74151" h="673168">
                <a:moveTo>
                  <a:pt x="1026" y="295315"/>
                </a:moveTo>
                <a:cubicBezTo>
                  <a:pt x="21134" y="289494"/>
                  <a:pt x="350276" y="208002"/>
                  <a:pt x="413776" y="193715"/>
                </a:cubicBezTo>
                <a:cubicBezTo>
                  <a:pt x="477276" y="179427"/>
                  <a:pt x="371972" y="220702"/>
                  <a:pt x="382026" y="209590"/>
                </a:cubicBezTo>
                <a:cubicBezTo>
                  <a:pt x="392080" y="198478"/>
                  <a:pt x="471984" y="124394"/>
                  <a:pt x="474101" y="127040"/>
                </a:cubicBezTo>
                <a:cubicBezTo>
                  <a:pt x="476218" y="129686"/>
                  <a:pt x="411130" y="193186"/>
                  <a:pt x="394726" y="225465"/>
                </a:cubicBezTo>
                <a:cubicBezTo>
                  <a:pt x="378322" y="257744"/>
                  <a:pt x="397372" y="277323"/>
                  <a:pt x="375676" y="320715"/>
                </a:cubicBezTo>
                <a:cubicBezTo>
                  <a:pt x="353980" y="364107"/>
                  <a:pt x="275663" y="469411"/>
                  <a:pt x="264551" y="485815"/>
                </a:cubicBezTo>
                <a:cubicBezTo>
                  <a:pt x="253439" y="502219"/>
                  <a:pt x="321172" y="411203"/>
                  <a:pt x="309001" y="419140"/>
                </a:cubicBezTo>
                <a:cubicBezTo>
                  <a:pt x="296830" y="427077"/>
                  <a:pt x="204755" y="527619"/>
                  <a:pt x="191526" y="533440"/>
                </a:cubicBezTo>
                <a:cubicBezTo>
                  <a:pt x="178297" y="539261"/>
                  <a:pt x="225922" y="455652"/>
                  <a:pt x="229626" y="454065"/>
                </a:cubicBezTo>
                <a:cubicBezTo>
                  <a:pt x="233330" y="452478"/>
                  <a:pt x="220101" y="487403"/>
                  <a:pt x="213751" y="523915"/>
                </a:cubicBezTo>
                <a:cubicBezTo>
                  <a:pt x="207401" y="560427"/>
                  <a:pt x="188351" y="675257"/>
                  <a:pt x="191526" y="673140"/>
                </a:cubicBezTo>
                <a:cubicBezTo>
                  <a:pt x="194701" y="671023"/>
                  <a:pt x="213222" y="559898"/>
                  <a:pt x="232801" y="511215"/>
                </a:cubicBezTo>
                <a:cubicBezTo>
                  <a:pt x="252380" y="462532"/>
                  <a:pt x="303180" y="408028"/>
                  <a:pt x="309001" y="381040"/>
                </a:cubicBezTo>
                <a:cubicBezTo>
                  <a:pt x="314822" y="354052"/>
                  <a:pt x="266668" y="348232"/>
                  <a:pt x="267726" y="349290"/>
                </a:cubicBezTo>
                <a:cubicBezTo>
                  <a:pt x="268784" y="350348"/>
                  <a:pt x="295243" y="413848"/>
                  <a:pt x="315351" y="387390"/>
                </a:cubicBezTo>
                <a:cubicBezTo>
                  <a:pt x="335459" y="360932"/>
                  <a:pt x="383084" y="198477"/>
                  <a:pt x="388376" y="190540"/>
                </a:cubicBezTo>
                <a:cubicBezTo>
                  <a:pt x="393668" y="182603"/>
                  <a:pt x="343926" y="337648"/>
                  <a:pt x="347101" y="339765"/>
                </a:cubicBezTo>
                <a:cubicBezTo>
                  <a:pt x="350276" y="341882"/>
                  <a:pt x="428593" y="228111"/>
                  <a:pt x="407426" y="203240"/>
                </a:cubicBezTo>
                <a:cubicBezTo>
                  <a:pt x="386259" y="178369"/>
                  <a:pt x="255555" y="203769"/>
                  <a:pt x="220101" y="190540"/>
                </a:cubicBezTo>
                <a:cubicBezTo>
                  <a:pt x="184647" y="177311"/>
                  <a:pt x="175651" y="155615"/>
                  <a:pt x="194701" y="123865"/>
                </a:cubicBezTo>
                <a:cubicBezTo>
                  <a:pt x="213751" y="92115"/>
                  <a:pt x="330697" y="2157"/>
                  <a:pt x="334401" y="40"/>
                </a:cubicBezTo>
                <a:cubicBezTo>
                  <a:pt x="338105" y="-2077"/>
                  <a:pt x="240209" y="79944"/>
                  <a:pt x="216926" y="111165"/>
                </a:cubicBezTo>
                <a:cubicBezTo>
                  <a:pt x="193643" y="142386"/>
                  <a:pt x="182001" y="167786"/>
                  <a:pt x="194701" y="187365"/>
                </a:cubicBezTo>
                <a:cubicBezTo>
                  <a:pt x="207401" y="206944"/>
                  <a:pt x="323818" y="210648"/>
                  <a:pt x="293126" y="228640"/>
                </a:cubicBezTo>
                <a:cubicBezTo>
                  <a:pt x="262434" y="246632"/>
                  <a:pt x="-19082" y="301136"/>
                  <a:pt x="1026" y="295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 243">
            <a:extLst>
              <a:ext uri="{FF2B5EF4-FFF2-40B4-BE49-F238E27FC236}">
                <a16:creationId xmlns:a16="http://schemas.microsoft.com/office/drawing/2014/main" id="{800BB458-158B-E1C7-8D3F-AD3CBAEBE48F}"/>
              </a:ext>
            </a:extLst>
          </p:cNvPr>
          <p:cNvSpPr/>
          <p:nvPr/>
        </p:nvSpPr>
        <p:spPr>
          <a:xfrm>
            <a:off x="5714996" y="7735084"/>
            <a:ext cx="89830" cy="759274"/>
          </a:xfrm>
          <a:custGeom>
            <a:avLst/>
            <a:gdLst>
              <a:gd name="connsiteX0" fmla="*/ 41279 w 89830"/>
              <a:gd name="connsiteY0" fmla="*/ 5566 h 759274"/>
              <a:gd name="connsiteX1" fmla="*/ 82554 w 89830"/>
              <a:gd name="connsiteY1" fmla="*/ 726291 h 759274"/>
              <a:gd name="connsiteX2" fmla="*/ 82554 w 89830"/>
              <a:gd name="connsiteY2" fmla="*/ 608816 h 759274"/>
              <a:gd name="connsiteX3" fmla="*/ 9529 w 89830"/>
              <a:gd name="connsiteY3" fmla="*/ 351641 h 759274"/>
              <a:gd name="connsiteX4" fmla="*/ 47629 w 89830"/>
              <a:gd name="connsiteY4" fmla="*/ 437366 h 759274"/>
              <a:gd name="connsiteX5" fmla="*/ 4 w 89830"/>
              <a:gd name="connsiteY5" fmla="*/ 148441 h 759274"/>
              <a:gd name="connsiteX6" fmla="*/ 50804 w 89830"/>
              <a:gd name="connsiteY6" fmla="*/ 380216 h 759274"/>
              <a:gd name="connsiteX7" fmla="*/ 41279 w 89830"/>
              <a:gd name="connsiteY7" fmla="*/ 5566 h 759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830" h="759274">
                <a:moveTo>
                  <a:pt x="41279" y="5566"/>
                </a:moveTo>
                <a:cubicBezTo>
                  <a:pt x="46571" y="63245"/>
                  <a:pt x="75675" y="625749"/>
                  <a:pt x="82554" y="726291"/>
                </a:cubicBezTo>
                <a:cubicBezTo>
                  <a:pt x="89433" y="826833"/>
                  <a:pt x="94725" y="671258"/>
                  <a:pt x="82554" y="608816"/>
                </a:cubicBezTo>
                <a:cubicBezTo>
                  <a:pt x="70383" y="546374"/>
                  <a:pt x="15350" y="380216"/>
                  <a:pt x="9529" y="351641"/>
                </a:cubicBezTo>
                <a:cubicBezTo>
                  <a:pt x="3708" y="323066"/>
                  <a:pt x="49216" y="471233"/>
                  <a:pt x="47629" y="437366"/>
                </a:cubicBezTo>
                <a:cubicBezTo>
                  <a:pt x="46042" y="403499"/>
                  <a:pt x="-525" y="157966"/>
                  <a:pt x="4" y="148441"/>
                </a:cubicBezTo>
                <a:cubicBezTo>
                  <a:pt x="533" y="138916"/>
                  <a:pt x="43396" y="403499"/>
                  <a:pt x="50804" y="380216"/>
                </a:cubicBezTo>
                <a:cubicBezTo>
                  <a:pt x="58212" y="356933"/>
                  <a:pt x="35987" y="-52113"/>
                  <a:pt x="41279" y="55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 244">
            <a:extLst>
              <a:ext uri="{FF2B5EF4-FFF2-40B4-BE49-F238E27FC236}">
                <a16:creationId xmlns:a16="http://schemas.microsoft.com/office/drawing/2014/main" id="{212A7948-2D9B-9523-CF93-A80F352F6A93}"/>
              </a:ext>
            </a:extLst>
          </p:cNvPr>
          <p:cNvSpPr/>
          <p:nvPr/>
        </p:nvSpPr>
        <p:spPr>
          <a:xfrm>
            <a:off x="5783080" y="7777222"/>
            <a:ext cx="109851" cy="898047"/>
          </a:xfrm>
          <a:custGeom>
            <a:avLst/>
            <a:gdLst>
              <a:gd name="connsiteX0" fmla="*/ 109720 w 109851"/>
              <a:gd name="connsiteY0" fmla="*/ 1528 h 898047"/>
              <a:gd name="connsiteX1" fmla="*/ 1770 w 109851"/>
              <a:gd name="connsiteY1" fmla="*/ 328553 h 898047"/>
              <a:gd name="connsiteX2" fmla="*/ 46220 w 109851"/>
              <a:gd name="connsiteY2" fmla="*/ 230128 h 898047"/>
              <a:gd name="connsiteX3" fmla="*/ 93845 w 109851"/>
              <a:gd name="connsiteY3" fmla="*/ 896878 h 898047"/>
              <a:gd name="connsiteX4" fmla="*/ 20820 w 109851"/>
              <a:gd name="connsiteY4" fmla="*/ 42803 h 898047"/>
              <a:gd name="connsiteX5" fmla="*/ 23995 w 109851"/>
              <a:gd name="connsiteY5" fmla="*/ 198378 h 898047"/>
              <a:gd name="connsiteX6" fmla="*/ 109720 w 109851"/>
              <a:gd name="connsiteY6" fmla="*/ 1528 h 89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851" h="898047">
                <a:moveTo>
                  <a:pt x="109720" y="1528"/>
                </a:moveTo>
                <a:cubicBezTo>
                  <a:pt x="106016" y="23224"/>
                  <a:pt x="12353" y="290453"/>
                  <a:pt x="1770" y="328553"/>
                </a:cubicBezTo>
                <a:cubicBezTo>
                  <a:pt x="-8813" y="366653"/>
                  <a:pt x="30874" y="135407"/>
                  <a:pt x="46220" y="230128"/>
                </a:cubicBezTo>
                <a:cubicBezTo>
                  <a:pt x="61566" y="324849"/>
                  <a:pt x="98078" y="928099"/>
                  <a:pt x="93845" y="896878"/>
                </a:cubicBezTo>
                <a:cubicBezTo>
                  <a:pt x="89612" y="865657"/>
                  <a:pt x="32462" y="159220"/>
                  <a:pt x="20820" y="42803"/>
                </a:cubicBezTo>
                <a:cubicBezTo>
                  <a:pt x="9178" y="-73614"/>
                  <a:pt x="10237" y="200495"/>
                  <a:pt x="23995" y="198378"/>
                </a:cubicBezTo>
                <a:cubicBezTo>
                  <a:pt x="37753" y="196261"/>
                  <a:pt x="113424" y="-20168"/>
                  <a:pt x="109720" y="15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 245">
            <a:extLst>
              <a:ext uri="{FF2B5EF4-FFF2-40B4-BE49-F238E27FC236}">
                <a16:creationId xmlns:a16="http://schemas.microsoft.com/office/drawing/2014/main" id="{488397B1-0207-AB8D-BDC6-01C757D99231}"/>
              </a:ext>
            </a:extLst>
          </p:cNvPr>
          <p:cNvSpPr/>
          <p:nvPr/>
        </p:nvSpPr>
        <p:spPr>
          <a:xfrm>
            <a:off x="4323677" y="7718480"/>
            <a:ext cx="315424" cy="406931"/>
          </a:xfrm>
          <a:custGeom>
            <a:avLst/>
            <a:gdLst>
              <a:gd name="connsiteX0" fmla="*/ 286423 w 315424"/>
              <a:gd name="connsiteY0" fmla="*/ 60270 h 406931"/>
              <a:gd name="connsiteX1" fmla="*/ 289598 w 315424"/>
              <a:gd name="connsiteY1" fmla="*/ 190445 h 406931"/>
              <a:gd name="connsiteX2" fmla="*/ 168948 w 315424"/>
              <a:gd name="connsiteY2" fmla="*/ 276170 h 406931"/>
              <a:gd name="connsiteX3" fmla="*/ 219748 w 315424"/>
              <a:gd name="connsiteY3" fmla="*/ 247595 h 406931"/>
              <a:gd name="connsiteX4" fmla="*/ 673 w 315424"/>
              <a:gd name="connsiteY4" fmla="*/ 406345 h 406931"/>
              <a:gd name="connsiteX5" fmla="*/ 153073 w 315424"/>
              <a:gd name="connsiteY5" fmla="*/ 304745 h 406931"/>
              <a:gd name="connsiteX6" fmla="*/ 203873 w 315424"/>
              <a:gd name="connsiteY6" fmla="*/ 396820 h 406931"/>
              <a:gd name="connsiteX7" fmla="*/ 200698 w 315424"/>
              <a:gd name="connsiteY7" fmla="*/ 307920 h 406931"/>
              <a:gd name="connsiteX8" fmla="*/ 302298 w 315424"/>
              <a:gd name="connsiteY8" fmla="*/ 241245 h 406931"/>
              <a:gd name="connsiteX9" fmla="*/ 153073 w 315424"/>
              <a:gd name="connsiteY9" fmla="*/ 317445 h 406931"/>
              <a:gd name="connsiteX10" fmla="*/ 254673 w 315424"/>
              <a:gd name="connsiteY10" fmla="*/ 203145 h 406931"/>
              <a:gd name="connsiteX11" fmla="*/ 283248 w 315424"/>
              <a:gd name="connsiteY11" fmla="*/ 171395 h 406931"/>
              <a:gd name="connsiteX12" fmla="*/ 314998 w 315424"/>
              <a:gd name="connsiteY12" fmla="*/ 6295 h 406931"/>
              <a:gd name="connsiteX13" fmla="*/ 286423 w 315424"/>
              <a:gd name="connsiteY13" fmla="*/ 60270 h 406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5424" h="406931">
                <a:moveTo>
                  <a:pt x="286423" y="60270"/>
                </a:moveTo>
                <a:cubicBezTo>
                  <a:pt x="282190" y="90962"/>
                  <a:pt x="309177" y="154462"/>
                  <a:pt x="289598" y="190445"/>
                </a:cubicBezTo>
                <a:cubicBezTo>
                  <a:pt x="270019" y="226428"/>
                  <a:pt x="180590" y="266645"/>
                  <a:pt x="168948" y="276170"/>
                </a:cubicBezTo>
                <a:cubicBezTo>
                  <a:pt x="157306" y="285695"/>
                  <a:pt x="247794" y="225899"/>
                  <a:pt x="219748" y="247595"/>
                </a:cubicBezTo>
                <a:cubicBezTo>
                  <a:pt x="191702" y="269291"/>
                  <a:pt x="11785" y="396820"/>
                  <a:pt x="673" y="406345"/>
                </a:cubicBezTo>
                <a:cubicBezTo>
                  <a:pt x="-10440" y="415870"/>
                  <a:pt x="119206" y="306332"/>
                  <a:pt x="153073" y="304745"/>
                </a:cubicBezTo>
                <a:cubicBezTo>
                  <a:pt x="186940" y="303158"/>
                  <a:pt x="195935" y="396291"/>
                  <a:pt x="203873" y="396820"/>
                </a:cubicBezTo>
                <a:cubicBezTo>
                  <a:pt x="211810" y="397349"/>
                  <a:pt x="184294" y="333849"/>
                  <a:pt x="200698" y="307920"/>
                </a:cubicBezTo>
                <a:cubicBezTo>
                  <a:pt x="217102" y="281991"/>
                  <a:pt x="310236" y="239657"/>
                  <a:pt x="302298" y="241245"/>
                </a:cubicBezTo>
                <a:cubicBezTo>
                  <a:pt x="294360" y="242833"/>
                  <a:pt x="161010" y="323795"/>
                  <a:pt x="153073" y="317445"/>
                </a:cubicBezTo>
                <a:cubicBezTo>
                  <a:pt x="145136" y="311095"/>
                  <a:pt x="232977" y="227486"/>
                  <a:pt x="254673" y="203145"/>
                </a:cubicBezTo>
                <a:cubicBezTo>
                  <a:pt x="276369" y="178804"/>
                  <a:pt x="273194" y="204203"/>
                  <a:pt x="283248" y="171395"/>
                </a:cubicBezTo>
                <a:cubicBezTo>
                  <a:pt x="293302" y="138587"/>
                  <a:pt x="310765" y="29578"/>
                  <a:pt x="314998" y="6295"/>
                </a:cubicBezTo>
                <a:cubicBezTo>
                  <a:pt x="319231" y="-16988"/>
                  <a:pt x="290656" y="29578"/>
                  <a:pt x="286423" y="60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 246">
            <a:extLst>
              <a:ext uri="{FF2B5EF4-FFF2-40B4-BE49-F238E27FC236}">
                <a16:creationId xmlns:a16="http://schemas.microsoft.com/office/drawing/2014/main" id="{FE806D08-05FD-C476-6E2E-31EA8AE5664B}"/>
              </a:ext>
            </a:extLst>
          </p:cNvPr>
          <p:cNvSpPr/>
          <p:nvPr/>
        </p:nvSpPr>
        <p:spPr>
          <a:xfrm>
            <a:off x="4353555" y="5607508"/>
            <a:ext cx="112100" cy="773724"/>
          </a:xfrm>
          <a:custGeom>
            <a:avLst/>
            <a:gdLst>
              <a:gd name="connsiteX0" fmla="*/ 5 w 112100"/>
              <a:gd name="connsiteY0" fmla="*/ 812 h 773724"/>
              <a:gd name="connsiteX1" fmla="*/ 111765 w 112100"/>
              <a:gd name="connsiteY1" fmla="*/ 432612 h 773724"/>
              <a:gd name="connsiteX2" fmla="*/ 35565 w 112100"/>
              <a:gd name="connsiteY2" fmla="*/ 762812 h 773724"/>
              <a:gd name="connsiteX3" fmla="*/ 66045 w 112100"/>
              <a:gd name="connsiteY3" fmla="*/ 671372 h 773724"/>
              <a:gd name="connsiteX4" fmla="*/ 50805 w 112100"/>
              <a:gd name="connsiteY4" fmla="*/ 442772 h 773724"/>
              <a:gd name="connsiteX5" fmla="*/ 66045 w 112100"/>
              <a:gd name="connsiteY5" fmla="*/ 610412 h 773724"/>
              <a:gd name="connsiteX6" fmla="*/ 86365 w 112100"/>
              <a:gd name="connsiteY6" fmla="*/ 458012 h 773724"/>
              <a:gd name="connsiteX7" fmla="*/ 96525 w 112100"/>
              <a:gd name="connsiteY7" fmla="*/ 412292 h 773724"/>
              <a:gd name="connsiteX8" fmla="*/ 106685 w 112100"/>
              <a:gd name="connsiteY8" fmla="*/ 325932 h 773724"/>
              <a:gd name="connsiteX9" fmla="*/ 5 w 112100"/>
              <a:gd name="connsiteY9" fmla="*/ 812 h 773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100" h="773724">
                <a:moveTo>
                  <a:pt x="5" y="812"/>
                </a:moveTo>
                <a:cubicBezTo>
                  <a:pt x="852" y="18592"/>
                  <a:pt x="105838" y="305612"/>
                  <a:pt x="111765" y="432612"/>
                </a:cubicBezTo>
                <a:cubicBezTo>
                  <a:pt x="117692" y="559612"/>
                  <a:pt x="43185" y="723019"/>
                  <a:pt x="35565" y="762812"/>
                </a:cubicBezTo>
                <a:cubicBezTo>
                  <a:pt x="27945" y="802605"/>
                  <a:pt x="63505" y="724712"/>
                  <a:pt x="66045" y="671372"/>
                </a:cubicBezTo>
                <a:cubicBezTo>
                  <a:pt x="68585" y="618032"/>
                  <a:pt x="50805" y="452932"/>
                  <a:pt x="50805" y="442772"/>
                </a:cubicBezTo>
                <a:cubicBezTo>
                  <a:pt x="50805" y="432612"/>
                  <a:pt x="60118" y="607872"/>
                  <a:pt x="66045" y="610412"/>
                </a:cubicBezTo>
                <a:cubicBezTo>
                  <a:pt x="71972" y="612952"/>
                  <a:pt x="81285" y="491032"/>
                  <a:pt x="86365" y="458012"/>
                </a:cubicBezTo>
                <a:cubicBezTo>
                  <a:pt x="91445" y="424992"/>
                  <a:pt x="93138" y="434305"/>
                  <a:pt x="96525" y="412292"/>
                </a:cubicBezTo>
                <a:cubicBezTo>
                  <a:pt x="99912" y="390279"/>
                  <a:pt x="118538" y="389432"/>
                  <a:pt x="106685" y="325932"/>
                </a:cubicBezTo>
                <a:cubicBezTo>
                  <a:pt x="94832" y="262432"/>
                  <a:pt x="-842" y="-16968"/>
                  <a:pt x="5" y="8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 247">
            <a:extLst>
              <a:ext uri="{FF2B5EF4-FFF2-40B4-BE49-F238E27FC236}">
                <a16:creationId xmlns:a16="http://schemas.microsoft.com/office/drawing/2014/main" id="{381163BF-65AB-CAA6-B086-7E984D65AEEB}"/>
              </a:ext>
            </a:extLst>
          </p:cNvPr>
          <p:cNvSpPr/>
          <p:nvPr/>
        </p:nvSpPr>
        <p:spPr>
          <a:xfrm>
            <a:off x="4861321" y="6202677"/>
            <a:ext cx="148896" cy="345447"/>
          </a:xfrm>
          <a:custGeom>
            <a:avLst/>
            <a:gdLst>
              <a:gd name="connsiteX0" fmla="*/ 40879 w 148896"/>
              <a:gd name="connsiteY0" fmla="*/ 3 h 345447"/>
              <a:gd name="connsiteX1" fmla="*/ 106919 w 148896"/>
              <a:gd name="connsiteY1" fmla="*/ 193043 h 345447"/>
              <a:gd name="connsiteX2" fmla="*/ 239 w 148896"/>
              <a:gd name="connsiteY2" fmla="*/ 345443 h 345447"/>
              <a:gd name="connsiteX3" fmla="*/ 142479 w 148896"/>
              <a:gd name="connsiteY3" fmla="*/ 198123 h 345447"/>
              <a:gd name="connsiteX4" fmla="*/ 117079 w 148896"/>
              <a:gd name="connsiteY4" fmla="*/ 187963 h 345447"/>
              <a:gd name="connsiteX5" fmla="*/ 40879 w 148896"/>
              <a:gd name="connsiteY5" fmla="*/ 3 h 345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896" h="345447">
                <a:moveTo>
                  <a:pt x="40879" y="3"/>
                </a:moveTo>
                <a:cubicBezTo>
                  <a:pt x="39186" y="850"/>
                  <a:pt x="113692" y="135470"/>
                  <a:pt x="106919" y="193043"/>
                </a:cubicBezTo>
                <a:cubicBezTo>
                  <a:pt x="100146" y="250616"/>
                  <a:pt x="-5688" y="344596"/>
                  <a:pt x="239" y="345443"/>
                </a:cubicBezTo>
                <a:cubicBezTo>
                  <a:pt x="6166" y="346290"/>
                  <a:pt x="123006" y="224370"/>
                  <a:pt x="142479" y="198123"/>
                </a:cubicBezTo>
                <a:cubicBezTo>
                  <a:pt x="161952" y="171876"/>
                  <a:pt x="132319" y="221830"/>
                  <a:pt x="117079" y="187963"/>
                </a:cubicBezTo>
                <a:cubicBezTo>
                  <a:pt x="101839" y="154096"/>
                  <a:pt x="42572" y="-844"/>
                  <a:pt x="4087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 248">
            <a:extLst>
              <a:ext uri="{FF2B5EF4-FFF2-40B4-BE49-F238E27FC236}">
                <a16:creationId xmlns:a16="http://schemas.microsoft.com/office/drawing/2014/main" id="{5657FB7F-AA04-2096-3777-B8073CD88167}"/>
              </a:ext>
            </a:extLst>
          </p:cNvPr>
          <p:cNvSpPr/>
          <p:nvPr/>
        </p:nvSpPr>
        <p:spPr>
          <a:xfrm>
            <a:off x="5127113" y="6430667"/>
            <a:ext cx="172131" cy="670106"/>
          </a:xfrm>
          <a:custGeom>
            <a:avLst/>
            <a:gdLst>
              <a:gd name="connsiteX0" fmla="*/ 171327 w 172131"/>
              <a:gd name="connsiteY0" fmla="*/ 5693 h 670106"/>
              <a:gd name="connsiteX1" fmla="*/ 3687 w 172131"/>
              <a:gd name="connsiteY1" fmla="*/ 661013 h 670106"/>
              <a:gd name="connsiteX2" fmla="*/ 64647 w 172131"/>
              <a:gd name="connsiteY2" fmla="*/ 361293 h 670106"/>
              <a:gd name="connsiteX3" fmla="*/ 171327 w 172131"/>
              <a:gd name="connsiteY3" fmla="*/ 5693 h 67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131" h="670106">
                <a:moveTo>
                  <a:pt x="171327" y="5693"/>
                </a:moveTo>
                <a:cubicBezTo>
                  <a:pt x="161167" y="55646"/>
                  <a:pt x="21467" y="601746"/>
                  <a:pt x="3687" y="661013"/>
                </a:cubicBezTo>
                <a:cubicBezTo>
                  <a:pt x="-14093" y="720280"/>
                  <a:pt x="36707" y="474746"/>
                  <a:pt x="64647" y="361293"/>
                </a:cubicBezTo>
                <a:cubicBezTo>
                  <a:pt x="92587" y="247840"/>
                  <a:pt x="181487" y="-44260"/>
                  <a:pt x="171327" y="5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 249">
            <a:extLst>
              <a:ext uri="{FF2B5EF4-FFF2-40B4-BE49-F238E27FC236}">
                <a16:creationId xmlns:a16="http://schemas.microsoft.com/office/drawing/2014/main" id="{BE3899EA-8AF0-618E-3265-6094BFBB4361}"/>
              </a:ext>
            </a:extLst>
          </p:cNvPr>
          <p:cNvSpPr/>
          <p:nvPr/>
        </p:nvSpPr>
        <p:spPr>
          <a:xfrm>
            <a:off x="5397230" y="6715139"/>
            <a:ext cx="170822" cy="600110"/>
          </a:xfrm>
          <a:custGeom>
            <a:avLst/>
            <a:gdLst>
              <a:gd name="connsiteX0" fmla="*/ 43450 w 170822"/>
              <a:gd name="connsiteY0" fmla="*/ 621 h 600110"/>
              <a:gd name="connsiteX1" fmla="*/ 68850 w 170822"/>
              <a:gd name="connsiteY1" fmla="*/ 173341 h 600110"/>
              <a:gd name="connsiteX2" fmla="*/ 18050 w 170822"/>
              <a:gd name="connsiteY2" fmla="*/ 396861 h 600110"/>
              <a:gd name="connsiteX3" fmla="*/ 58690 w 170822"/>
              <a:gd name="connsiteY3" fmla="*/ 269861 h 600110"/>
              <a:gd name="connsiteX4" fmla="*/ 94250 w 170822"/>
              <a:gd name="connsiteY4" fmla="*/ 376541 h 600110"/>
              <a:gd name="connsiteX5" fmla="*/ 28210 w 170822"/>
              <a:gd name="connsiteY5" fmla="*/ 600061 h 600110"/>
              <a:gd name="connsiteX6" fmla="*/ 114570 w 170822"/>
              <a:gd name="connsiteY6" fmla="*/ 356221 h 600110"/>
              <a:gd name="connsiteX7" fmla="*/ 68850 w 170822"/>
              <a:gd name="connsiteY7" fmla="*/ 320661 h 600110"/>
              <a:gd name="connsiteX8" fmla="*/ 2810 w 170822"/>
              <a:gd name="connsiteY8" fmla="*/ 371461 h 600110"/>
              <a:gd name="connsiteX9" fmla="*/ 170450 w 170822"/>
              <a:gd name="connsiteY9" fmla="*/ 142861 h 600110"/>
              <a:gd name="connsiteX10" fmla="*/ 48530 w 170822"/>
              <a:gd name="connsiteY10" fmla="*/ 269861 h 600110"/>
              <a:gd name="connsiteX11" fmla="*/ 63770 w 170822"/>
              <a:gd name="connsiteY11" fmla="*/ 234301 h 600110"/>
              <a:gd name="connsiteX12" fmla="*/ 43450 w 170822"/>
              <a:gd name="connsiteY12" fmla="*/ 621 h 6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822" h="600110">
                <a:moveTo>
                  <a:pt x="43450" y="621"/>
                </a:moveTo>
                <a:cubicBezTo>
                  <a:pt x="44297" y="-9539"/>
                  <a:pt x="73083" y="107301"/>
                  <a:pt x="68850" y="173341"/>
                </a:cubicBezTo>
                <a:cubicBezTo>
                  <a:pt x="64617" y="239381"/>
                  <a:pt x="19743" y="380774"/>
                  <a:pt x="18050" y="396861"/>
                </a:cubicBezTo>
                <a:cubicBezTo>
                  <a:pt x="16357" y="412948"/>
                  <a:pt x="45990" y="273248"/>
                  <a:pt x="58690" y="269861"/>
                </a:cubicBezTo>
                <a:cubicBezTo>
                  <a:pt x="71390" y="266474"/>
                  <a:pt x="99330" y="321508"/>
                  <a:pt x="94250" y="376541"/>
                </a:cubicBezTo>
                <a:cubicBezTo>
                  <a:pt x="89170" y="431574"/>
                  <a:pt x="24823" y="603448"/>
                  <a:pt x="28210" y="600061"/>
                </a:cubicBezTo>
                <a:cubicBezTo>
                  <a:pt x="31597" y="596674"/>
                  <a:pt x="107797" y="402788"/>
                  <a:pt x="114570" y="356221"/>
                </a:cubicBezTo>
                <a:cubicBezTo>
                  <a:pt x="121343" y="309654"/>
                  <a:pt x="87477" y="318121"/>
                  <a:pt x="68850" y="320661"/>
                </a:cubicBezTo>
                <a:cubicBezTo>
                  <a:pt x="50223" y="323201"/>
                  <a:pt x="-14123" y="401094"/>
                  <a:pt x="2810" y="371461"/>
                </a:cubicBezTo>
                <a:cubicBezTo>
                  <a:pt x="19743" y="341828"/>
                  <a:pt x="162830" y="159794"/>
                  <a:pt x="170450" y="142861"/>
                </a:cubicBezTo>
                <a:cubicBezTo>
                  <a:pt x="178070" y="125928"/>
                  <a:pt x="66310" y="254621"/>
                  <a:pt x="48530" y="269861"/>
                </a:cubicBezTo>
                <a:cubicBezTo>
                  <a:pt x="30750" y="285101"/>
                  <a:pt x="62923" y="276634"/>
                  <a:pt x="63770" y="234301"/>
                </a:cubicBezTo>
                <a:cubicBezTo>
                  <a:pt x="64617" y="191968"/>
                  <a:pt x="42603" y="10781"/>
                  <a:pt x="43450" y="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 250">
            <a:extLst>
              <a:ext uri="{FF2B5EF4-FFF2-40B4-BE49-F238E27FC236}">
                <a16:creationId xmlns:a16="http://schemas.microsoft.com/office/drawing/2014/main" id="{41C8EDFD-AA67-1392-7957-B8E8DAE37274}"/>
              </a:ext>
            </a:extLst>
          </p:cNvPr>
          <p:cNvSpPr/>
          <p:nvPr/>
        </p:nvSpPr>
        <p:spPr>
          <a:xfrm>
            <a:off x="4505950" y="5628508"/>
            <a:ext cx="347261" cy="427925"/>
          </a:xfrm>
          <a:custGeom>
            <a:avLst/>
            <a:gdLst>
              <a:gd name="connsiteX0" fmla="*/ 10 w 347261"/>
              <a:gd name="connsiteY0" fmla="*/ 132 h 427925"/>
              <a:gd name="connsiteX1" fmla="*/ 269250 w 347261"/>
              <a:gd name="connsiteY1" fmla="*/ 259212 h 427925"/>
              <a:gd name="connsiteX2" fmla="*/ 345450 w 347261"/>
              <a:gd name="connsiteY2" fmla="*/ 426852 h 427925"/>
              <a:gd name="connsiteX3" fmla="*/ 325130 w 347261"/>
              <a:gd name="connsiteY3" fmla="*/ 335412 h 427925"/>
              <a:gd name="connsiteX4" fmla="*/ 294650 w 347261"/>
              <a:gd name="connsiteY4" fmla="*/ 315092 h 427925"/>
              <a:gd name="connsiteX5" fmla="*/ 218450 w 347261"/>
              <a:gd name="connsiteY5" fmla="*/ 370972 h 427925"/>
              <a:gd name="connsiteX6" fmla="*/ 279410 w 347261"/>
              <a:gd name="connsiteY6" fmla="*/ 294772 h 427925"/>
              <a:gd name="connsiteX7" fmla="*/ 10 w 347261"/>
              <a:gd name="connsiteY7" fmla="*/ 132 h 42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261" h="427925">
                <a:moveTo>
                  <a:pt x="10" y="132"/>
                </a:moveTo>
                <a:cubicBezTo>
                  <a:pt x="-1683" y="-5795"/>
                  <a:pt x="211677" y="188092"/>
                  <a:pt x="269250" y="259212"/>
                </a:cubicBezTo>
                <a:cubicBezTo>
                  <a:pt x="326823" y="330332"/>
                  <a:pt x="336137" y="414152"/>
                  <a:pt x="345450" y="426852"/>
                </a:cubicBezTo>
                <a:cubicBezTo>
                  <a:pt x="354763" y="439552"/>
                  <a:pt x="325130" y="335412"/>
                  <a:pt x="325130" y="335412"/>
                </a:cubicBezTo>
                <a:cubicBezTo>
                  <a:pt x="316663" y="316785"/>
                  <a:pt x="312430" y="309165"/>
                  <a:pt x="294650" y="315092"/>
                </a:cubicBezTo>
                <a:cubicBezTo>
                  <a:pt x="276870" y="321019"/>
                  <a:pt x="220990" y="374359"/>
                  <a:pt x="218450" y="370972"/>
                </a:cubicBezTo>
                <a:cubicBezTo>
                  <a:pt x="215910" y="367585"/>
                  <a:pt x="310737" y="358272"/>
                  <a:pt x="279410" y="294772"/>
                </a:cubicBezTo>
                <a:cubicBezTo>
                  <a:pt x="248083" y="231272"/>
                  <a:pt x="1703" y="6059"/>
                  <a:pt x="10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 251">
            <a:extLst>
              <a:ext uri="{FF2B5EF4-FFF2-40B4-BE49-F238E27FC236}">
                <a16:creationId xmlns:a16="http://schemas.microsoft.com/office/drawing/2014/main" id="{81E561EA-865A-4F5C-FAF9-07388DDA173C}"/>
              </a:ext>
            </a:extLst>
          </p:cNvPr>
          <p:cNvSpPr/>
          <p:nvPr/>
        </p:nvSpPr>
        <p:spPr>
          <a:xfrm>
            <a:off x="5018857" y="5633626"/>
            <a:ext cx="46213" cy="264699"/>
          </a:xfrm>
          <a:custGeom>
            <a:avLst/>
            <a:gdLst>
              <a:gd name="connsiteX0" fmla="*/ 25583 w 46213"/>
              <a:gd name="connsiteY0" fmla="*/ 94 h 264699"/>
              <a:gd name="connsiteX1" fmla="*/ 20503 w 46213"/>
              <a:gd name="connsiteY1" fmla="*/ 198214 h 264699"/>
              <a:gd name="connsiteX2" fmla="*/ 45903 w 46213"/>
              <a:gd name="connsiteY2" fmla="*/ 264254 h 264699"/>
              <a:gd name="connsiteX3" fmla="*/ 183 w 46213"/>
              <a:gd name="connsiteY3" fmla="*/ 172814 h 264699"/>
              <a:gd name="connsiteX4" fmla="*/ 25583 w 46213"/>
              <a:gd name="connsiteY4" fmla="*/ 94 h 26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13" h="264699">
                <a:moveTo>
                  <a:pt x="25583" y="94"/>
                </a:moveTo>
                <a:cubicBezTo>
                  <a:pt x="28970" y="4327"/>
                  <a:pt x="17116" y="154187"/>
                  <a:pt x="20503" y="198214"/>
                </a:cubicBezTo>
                <a:cubicBezTo>
                  <a:pt x="23890" y="242241"/>
                  <a:pt x="49290" y="268487"/>
                  <a:pt x="45903" y="264254"/>
                </a:cubicBezTo>
                <a:cubicBezTo>
                  <a:pt x="42516" y="260021"/>
                  <a:pt x="2723" y="210067"/>
                  <a:pt x="183" y="172814"/>
                </a:cubicBezTo>
                <a:cubicBezTo>
                  <a:pt x="-2357" y="135561"/>
                  <a:pt x="22196" y="-4139"/>
                  <a:pt x="25583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 252">
            <a:extLst>
              <a:ext uri="{FF2B5EF4-FFF2-40B4-BE49-F238E27FC236}">
                <a16:creationId xmlns:a16="http://schemas.microsoft.com/office/drawing/2014/main" id="{9703D22D-CC84-8C34-9575-17B80A9E01C9}"/>
              </a:ext>
            </a:extLst>
          </p:cNvPr>
          <p:cNvSpPr/>
          <p:nvPr/>
        </p:nvSpPr>
        <p:spPr>
          <a:xfrm>
            <a:off x="4500668" y="6394586"/>
            <a:ext cx="198338" cy="425424"/>
          </a:xfrm>
          <a:custGeom>
            <a:avLst/>
            <a:gdLst>
              <a:gd name="connsiteX0" fmla="*/ 212 w 198338"/>
              <a:gd name="connsiteY0" fmla="*/ 1134 h 425424"/>
              <a:gd name="connsiteX1" fmla="*/ 71332 w 198338"/>
              <a:gd name="connsiteY1" fmla="*/ 168774 h 425424"/>
              <a:gd name="connsiteX2" fmla="*/ 91652 w 198338"/>
              <a:gd name="connsiteY2" fmla="*/ 422774 h 425424"/>
              <a:gd name="connsiteX3" fmla="*/ 101812 w 198338"/>
              <a:gd name="connsiteY3" fmla="*/ 290694 h 425424"/>
              <a:gd name="connsiteX4" fmla="*/ 198332 w 198338"/>
              <a:gd name="connsiteY4" fmla="*/ 117974 h 425424"/>
              <a:gd name="connsiteX5" fmla="*/ 96732 w 198338"/>
              <a:gd name="connsiteY5" fmla="*/ 250054 h 425424"/>
              <a:gd name="connsiteX6" fmla="*/ 212 w 198338"/>
              <a:gd name="connsiteY6" fmla="*/ 1134 h 42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338" h="425424">
                <a:moveTo>
                  <a:pt x="212" y="1134"/>
                </a:moveTo>
                <a:cubicBezTo>
                  <a:pt x="-4021" y="-12413"/>
                  <a:pt x="56092" y="98501"/>
                  <a:pt x="71332" y="168774"/>
                </a:cubicBezTo>
                <a:cubicBezTo>
                  <a:pt x="86572" y="239047"/>
                  <a:pt x="86572" y="402454"/>
                  <a:pt x="91652" y="422774"/>
                </a:cubicBezTo>
                <a:cubicBezTo>
                  <a:pt x="96732" y="443094"/>
                  <a:pt x="84032" y="341494"/>
                  <a:pt x="101812" y="290694"/>
                </a:cubicBezTo>
                <a:cubicBezTo>
                  <a:pt x="119592" y="239894"/>
                  <a:pt x="199179" y="124747"/>
                  <a:pt x="198332" y="117974"/>
                </a:cubicBezTo>
                <a:cubicBezTo>
                  <a:pt x="197485" y="111201"/>
                  <a:pt x="126365" y="265294"/>
                  <a:pt x="96732" y="250054"/>
                </a:cubicBezTo>
                <a:cubicBezTo>
                  <a:pt x="67099" y="234814"/>
                  <a:pt x="4445" y="14681"/>
                  <a:pt x="212" y="1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 253">
            <a:extLst>
              <a:ext uri="{FF2B5EF4-FFF2-40B4-BE49-F238E27FC236}">
                <a16:creationId xmlns:a16="http://schemas.microsoft.com/office/drawing/2014/main" id="{EBE91035-7FDF-CC44-BA0C-3CF35A4DDE97}"/>
              </a:ext>
            </a:extLst>
          </p:cNvPr>
          <p:cNvSpPr/>
          <p:nvPr/>
        </p:nvSpPr>
        <p:spPr>
          <a:xfrm>
            <a:off x="4896218" y="6619206"/>
            <a:ext cx="153815" cy="411608"/>
          </a:xfrm>
          <a:custGeom>
            <a:avLst/>
            <a:gdLst>
              <a:gd name="connsiteX0" fmla="*/ 153302 w 153815"/>
              <a:gd name="connsiteY0" fmla="*/ 34 h 411608"/>
              <a:gd name="connsiteX1" fmla="*/ 97422 w 153815"/>
              <a:gd name="connsiteY1" fmla="*/ 203234 h 411608"/>
              <a:gd name="connsiteX2" fmla="*/ 153302 w 153815"/>
              <a:gd name="connsiteY2" fmla="*/ 406434 h 411608"/>
              <a:gd name="connsiteX3" fmla="*/ 117742 w 153815"/>
              <a:gd name="connsiteY3" fmla="*/ 330234 h 411608"/>
              <a:gd name="connsiteX4" fmla="*/ 902 w 153815"/>
              <a:gd name="connsiteY4" fmla="*/ 106714 h 411608"/>
              <a:gd name="connsiteX5" fmla="*/ 66942 w 153815"/>
              <a:gd name="connsiteY5" fmla="*/ 218474 h 411608"/>
              <a:gd name="connsiteX6" fmla="*/ 153302 w 153815"/>
              <a:gd name="connsiteY6" fmla="*/ 34 h 411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815" h="411608">
                <a:moveTo>
                  <a:pt x="153302" y="34"/>
                </a:moveTo>
                <a:cubicBezTo>
                  <a:pt x="158382" y="-2506"/>
                  <a:pt x="97422" y="135501"/>
                  <a:pt x="97422" y="203234"/>
                </a:cubicBezTo>
                <a:cubicBezTo>
                  <a:pt x="97422" y="270967"/>
                  <a:pt x="149915" y="385267"/>
                  <a:pt x="153302" y="406434"/>
                </a:cubicBezTo>
                <a:cubicBezTo>
                  <a:pt x="156689" y="427601"/>
                  <a:pt x="143142" y="380187"/>
                  <a:pt x="117742" y="330234"/>
                </a:cubicBezTo>
                <a:cubicBezTo>
                  <a:pt x="92342" y="280281"/>
                  <a:pt x="9369" y="125341"/>
                  <a:pt x="902" y="106714"/>
                </a:cubicBezTo>
                <a:cubicBezTo>
                  <a:pt x="-7565" y="88087"/>
                  <a:pt x="45775" y="232021"/>
                  <a:pt x="66942" y="218474"/>
                </a:cubicBezTo>
                <a:cubicBezTo>
                  <a:pt x="88109" y="204927"/>
                  <a:pt x="148222" y="2574"/>
                  <a:pt x="153302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 254">
            <a:extLst>
              <a:ext uri="{FF2B5EF4-FFF2-40B4-BE49-F238E27FC236}">
                <a16:creationId xmlns:a16="http://schemas.microsoft.com/office/drawing/2014/main" id="{1095B6FF-997A-9D30-C1A1-CC551F43B73D}"/>
              </a:ext>
            </a:extLst>
          </p:cNvPr>
          <p:cNvSpPr/>
          <p:nvPr/>
        </p:nvSpPr>
        <p:spPr>
          <a:xfrm>
            <a:off x="4250071" y="5455856"/>
            <a:ext cx="398159" cy="1129722"/>
          </a:xfrm>
          <a:custGeom>
            <a:avLst/>
            <a:gdLst>
              <a:gd name="connsiteX0" fmla="*/ 37449 w 398159"/>
              <a:gd name="connsiteY0" fmla="*/ 64 h 1129722"/>
              <a:gd name="connsiteX1" fmla="*/ 73009 w 398159"/>
              <a:gd name="connsiteY1" fmla="*/ 650304 h 1129722"/>
              <a:gd name="connsiteX2" fmla="*/ 78089 w 398159"/>
              <a:gd name="connsiteY2" fmla="*/ 589344 h 1129722"/>
              <a:gd name="connsiteX3" fmla="*/ 93329 w 398159"/>
              <a:gd name="connsiteY3" fmla="*/ 939864 h 1129722"/>
              <a:gd name="connsiteX4" fmla="*/ 83169 w 398159"/>
              <a:gd name="connsiteY4" fmla="*/ 899224 h 1129722"/>
              <a:gd name="connsiteX5" fmla="*/ 32369 w 398159"/>
              <a:gd name="connsiteY5" fmla="*/ 838264 h 1129722"/>
              <a:gd name="connsiteX6" fmla="*/ 189849 w 398159"/>
              <a:gd name="connsiteY6" fmla="*/ 934784 h 1129722"/>
              <a:gd name="connsiteX7" fmla="*/ 235569 w 398159"/>
              <a:gd name="connsiteY7" fmla="*/ 1127824 h 1129722"/>
              <a:gd name="connsiteX8" fmla="*/ 220329 w 398159"/>
              <a:gd name="connsiteY8" fmla="*/ 1026224 h 1129722"/>
              <a:gd name="connsiteX9" fmla="*/ 154289 w 398159"/>
              <a:gd name="connsiteY9" fmla="*/ 909384 h 1129722"/>
              <a:gd name="connsiteX10" fmla="*/ 205089 w 398159"/>
              <a:gd name="connsiteY10" fmla="*/ 848424 h 1129722"/>
              <a:gd name="connsiteX11" fmla="*/ 398129 w 398159"/>
              <a:gd name="connsiteY11" fmla="*/ 965264 h 1129722"/>
              <a:gd name="connsiteX12" fmla="*/ 189849 w 398159"/>
              <a:gd name="connsiteY12" fmla="*/ 843344 h 1129722"/>
              <a:gd name="connsiteX13" fmla="*/ 1889 w 398159"/>
              <a:gd name="connsiteY13" fmla="*/ 746824 h 1129722"/>
              <a:gd name="connsiteX14" fmla="*/ 88249 w 398159"/>
              <a:gd name="connsiteY14" fmla="*/ 792544 h 1129722"/>
              <a:gd name="connsiteX15" fmla="*/ 6969 w 398159"/>
              <a:gd name="connsiteY15" fmla="*/ 533464 h 1129722"/>
              <a:gd name="connsiteX16" fmla="*/ 52689 w 398159"/>
              <a:gd name="connsiteY16" fmla="*/ 609664 h 1129722"/>
              <a:gd name="connsiteX17" fmla="*/ 37449 w 398159"/>
              <a:gd name="connsiteY17" fmla="*/ 64 h 112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8159" h="1129722">
                <a:moveTo>
                  <a:pt x="37449" y="64"/>
                </a:moveTo>
                <a:cubicBezTo>
                  <a:pt x="40836" y="6837"/>
                  <a:pt x="66236" y="552091"/>
                  <a:pt x="73009" y="650304"/>
                </a:cubicBezTo>
                <a:cubicBezTo>
                  <a:pt x="79782" y="748517"/>
                  <a:pt x="74702" y="541084"/>
                  <a:pt x="78089" y="589344"/>
                </a:cubicBezTo>
                <a:cubicBezTo>
                  <a:pt x="81476" y="637604"/>
                  <a:pt x="92482" y="888217"/>
                  <a:pt x="93329" y="939864"/>
                </a:cubicBezTo>
                <a:cubicBezTo>
                  <a:pt x="94176" y="991511"/>
                  <a:pt x="93329" y="916157"/>
                  <a:pt x="83169" y="899224"/>
                </a:cubicBezTo>
                <a:cubicBezTo>
                  <a:pt x="73009" y="882291"/>
                  <a:pt x="14589" y="832337"/>
                  <a:pt x="32369" y="838264"/>
                </a:cubicBezTo>
                <a:cubicBezTo>
                  <a:pt x="50149" y="844191"/>
                  <a:pt x="155982" y="886524"/>
                  <a:pt x="189849" y="934784"/>
                </a:cubicBezTo>
                <a:cubicBezTo>
                  <a:pt x="223716" y="983044"/>
                  <a:pt x="230489" y="1112584"/>
                  <a:pt x="235569" y="1127824"/>
                </a:cubicBezTo>
                <a:cubicBezTo>
                  <a:pt x="240649" y="1143064"/>
                  <a:pt x="233876" y="1062631"/>
                  <a:pt x="220329" y="1026224"/>
                </a:cubicBezTo>
                <a:cubicBezTo>
                  <a:pt x="206782" y="989817"/>
                  <a:pt x="156829" y="939017"/>
                  <a:pt x="154289" y="909384"/>
                </a:cubicBezTo>
                <a:cubicBezTo>
                  <a:pt x="151749" y="879751"/>
                  <a:pt x="164449" y="839111"/>
                  <a:pt x="205089" y="848424"/>
                </a:cubicBezTo>
                <a:cubicBezTo>
                  <a:pt x="245729" y="857737"/>
                  <a:pt x="400669" y="966111"/>
                  <a:pt x="398129" y="965264"/>
                </a:cubicBezTo>
                <a:cubicBezTo>
                  <a:pt x="395589" y="964417"/>
                  <a:pt x="255889" y="879751"/>
                  <a:pt x="189849" y="843344"/>
                </a:cubicBezTo>
                <a:cubicBezTo>
                  <a:pt x="123809" y="806937"/>
                  <a:pt x="18822" y="755291"/>
                  <a:pt x="1889" y="746824"/>
                </a:cubicBezTo>
                <a:cubicBezTo>
                  <a:pt x="-15044" y="738357"/>
                  <a:pt x="87402" y="828104"/>
                  <a:pt x="88249" y="792544"/>
                </a:cubicBezTo>
                <a:cubicBezTo>
                  <a:pt x="89096" y="756984"/>
                  <a:pt x="12896" y="563944"/>
                  <a:pt x="6969" y="533464"/>
                </a:cubicBezTo>
                <a:cubicBezTo>
                  <a:pt x="1042" y="502984"/>
                  <a:pt x="46762" y="695177"/>
                  <a:pt x="52689" y="609664"/>
                </a:cubicBezTo>
                <a:cubicBezTo>
                  <a:pt x="58616" y="524151"/>
                  <a:pt x="34062" y="-6709"/>
                  <a:pt x="37449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 255">
            <a:extLst>
              <a:ext uri="{FF2B5EF4-FFF2-40B4-BE49-F238E27FC236}">
                <a16:creationId xmlns:a16="http://schemas.microsoft.com/office/drawing/2014/main" id="{21D3CC99-1481-EDD5-AE04-336F59EEF338}"/>
              </a:ext>
            </a:extLst>
          </p:cNvPr>
          <p:cNvSpPr/>
          <p:nvPr/>
        </p:nvSpPr>
        <p:spPr>
          <a:xfrm>
            <a:off x="4841190" y="6192518"/>
            <a:ext cx="365058" cy="518163"/>
          </a:xfrm>
          <a:custGeom>
            <a:avLst/>
            <a:gdLst>
              <a:gd name="connsiteX0" fmla="*/ 248970 w 365058"/>
              <a:gd name="connsiteY0" fmla="*/ 2 h 518163"/>
              <a:gd name="connsiteX1" fmla="*/ 330250 w 365058"/>
              <a:gd name="connsiteY1" fmla="*/ 208282 h 518163"/>
              <a:gd name="connsiteX2" fmla="*/ 315010 w 365058"/>
              <a:gd name="connsiteY2" fmla="*/ 177802 h 518163"/>
              <a:gd name="connsiteX3" fmla="*/ 50 w 365058"/>
              <a:gd name="connsiteY3" fmla="*/ 518162 h 518163"/>
              <a:gd name="connsiteX4" fmla="*/ 340410 w 365058"/>
              <a:gd name="connsiteY4" fmla="*/ 182882 h 518163"/>
              <a:gd name="connsiteX5" fmla="*/ 330250 w 365058"/>
              <a:gd name="connsiteY5" fmla="*/ 213362 h 518163"/>
              <a:gd name="connsiteX6" fmla="*/ 248970 w 365058"/>
              <a:gd name="connsiteY6" fmla="*/ 2 h 51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058" h="518163">
                <a:moveTo>
                  <a:pt x="248970" y="2"/>
                </a:moveTo>
                <a:cubicBezTo>
                  <a:pt x="248970" y="-845"/>
                  <a:pt x="319243" y="178649"/>
                  <a:pt x="330250" y="208282"/>
                </a:cubicBezTo>
                <a:cubicBezTo>
                  <a:pt x="341257" y="237915"/>
                  <a:pt x="370043" y="126155"/>
                  <a:pt x="315010" y="177802"/>
                </a:cubicBezTo>
                <a:cubicBezTo>
                  <a:pt x="259977" y="229449"/>
                  <a:pt x="-4183" y="517315"/>
                  <a:pt x="50" y="518162"/>
                </a:cubicBezTo>
                <a:cubicBezTo>
                  <a:pt x="4283" y="519009"/>
                  <a:pt x="285377" y="233682"/>
                  <a:pt x="340410" y="182882"/>
                </a:cubicBezTo>
                <a:cubicBezTo>
                  <a:pt x="395443" y="132082"/>
                  <a:pt x="342950" y="238762"/>
                  <a:pt x="330250" y="213362"/>
                </a:cubicBezTo>
                <a:cubicBezTo>
                  <a:pt x="317550" y="187962"/>
                  <a:pt x="248970" y="849"/>
                  <a:pt x="24897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 256">
            <a:extLst>
              <a:ext uri="{FF2B5EF4-FFF2-40B4-BE49-F238E27FC236}">
                <a16:creationId xmlns:a16="http://schemas.microsoft.com/office/drawing/2014/main" id="{B92AAA75-524F-27CD-4861-D9BE105E6AFF}"/>
              </a:ext>
            </a:extLst>
          </p:cNvPr>
          <p:cNvSpPr/>
          <p:nvPr/>
        </p:nvSpPr>
        <p:spPr>
          <a:xfrm>
            <a:off x="5353193" y="6029756"/>
            <a:ext cx="321216" cy="579718"/>
          </a:xfrm>
          <a:custGeom>
            <a:avLst/>
            <a:gdLst>
              <a:gd name="connsiteX0" fmla="*/ 321167 w 321216"/>
              <a:gd name="connsiteY0" fmla="*/ 204 h 579718"/>
              <a:gd name="connsiteX1" fmla="*/ 6207 w 321216"/>
              <a:gd name="connsiteY1" fmla="*/ 325324 h 579718"/>
              <a:gd name="connsiteX2" fmla="*/ 117967 w 321216"/>
              <a:gd name="connsiteY2" fmla="*/ 249124 h 579718"/>
              <a:gd name="connsiteX3" fmla="*/ 194167 w 321216"/>
              <a:gd name="connsiteY3" fmla="*/ 345644 h 579718"/>
              <a:gd name="connsiteX4" fmla="*/ 173847 w 321216"/>
              <a:gd name="connsiteY4" fmla="*/ 579324 h 579718"/>
              <a:gd name="connsiteX5" fmla="*/ 184007 w 321216"/>
              <a:gd name="connsiteY5" fmla="*/ 284684 h 579718"/>
              <a:gd name="connsiteX6" fmla="*/ 97647 w 321216"/>
              <a:gd name="connsiteY6" fmla="*/ 244044 h 579718"/>
              <a:gd name="connsiteX7" fmla="*/ 138287 w 321216"/>
              <a:gd name="connsiteY7" fmla="*/ 178004 h 579718"/>
              <a:gd name="connsiteX8" fmla="*/ 31607 w 321216"/>
              <a:gd name="connsiteY8" fmla="*/ 274524 h 579718"/>
              <a:gd name="connsiteX9" fmla="*/ 321167 w 321216"/>
              <a:gd name="connsiteY9" fmla="*/ 204 h 57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1216" h="579718">
                <a:moveTo>
                  <a:pt x="321167" y="204"/>
                </a:moveTo>
                <a:cubicBezTo>
                  <a:pt x="316934" y="8671"/>
                  <a:pt x="40074" y="283837"/>
                  <a:pt x="6207" y="325324"/>
                </a:cubicBezTo>
                <a:cubicBezTo>
                  <a:pt x="-27660" y="366811"/>
                  <a:pt x="86640" y="245737"/>
                  <a:pt x="117967" y="249124"/>
                </a:cubicBezTo>
                <a:cubicBezTo>
                  <a:pt x="149294" y="252511"/>
                  <a:pt x="184854" y="290611"/>
                  <a:pt x="194167" y="345644"/>
                </a:cubicBezTo>
                <a:cubicBezTo>
                  <a:pt x="203480" y="400677"/>
                  <a:pt x="175540" y="589484"/>
                  <a:pt x="173847" y="579324"/>
                </a:cubicBezTo>
                <a:cubicBezTo>
                  <a:pt x="172154" y="569164"/>
                  <a:pt x="196707" y="340564"/>
                  <a:pt x="184007" y="284684"/>
                </a:cubicBezTo>
                <a:cubicBezTo>
                  <a:pt x="171307" y="228804"/>
                  <a:pt x="105267" y="261824"/>
                  <a:pt x="97647" y="244044"/>
                </a:cubicBezTo>
                <a:cubicBezTo>
                  <a:pt x="90027" y="226264"/>
                  <a:pt x="149294" y="172924"/>
                  <a:pt x="138287" y="178004"/>
                </a:cubicBezTo>
                <a:cubicBezTo>
                  <a:pt x="127280" y="183084"/>
                  <a:pt x="6207" y="300771"/>
                  <a:pt x="31607" y="274524"/>
                </a:cubicBezTo>
                <a:cubicBezTo>
                  <a:pt x="57007" y="248277"/>
                  <a:pt x="325400" y="-8263"/>
                  <a:pt x="321167" y="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 257">
            <a:extLst>
              <a:ext uri="{FF2B5EF4-FFF2-40B4-BE49-F238E27FC236}">
                <a16:creationId xmlns:a16="http://schemas.microsoft.com/office/drawing/2014/main" id="{71F46061-18B8-9932-4DEE-6EC000315030}"/>
              </a:ext>
            </a:extLst>
          </p:cNvPr>
          <p:cNvSpPr/>
          <p:nvPr/>
        </p:nvSpPr>
        <p:spPr>
          <a:xfrm>
            <a:off x="4427791" y="5359188"/>
            <a:ext cx="700090" cy="117752"/>
          </a:xfrm>
          <a:custGeom>
            <a:avLst/>
            <a:gdLst>
              <a:gd name="connsiteX0" fmla="*/ 4509 w 700090"/>
              <a:gd name="connsiteY0" fmla="*/ 117687 h 117752"/>
              <a:gd name="connsiteX1" fmla="*/ 334709 w 700090"/>
              <a:gd name="connsiteY1" fmla="*/ 73237 h 117752"/>
              <a:gd name="connsiteX2" fmla="*/ 690309 w 700090"/>
              <a:gd name="connsiteY2" fmla="*/ 76412 h 117752"/>
              <a:gd name="connsiteX3" fmla="*/ 607759 w 700090"/>
              <a:gd name="connsiteY3" fmla="*/ 70062 h 117752"/>
              <a:gd name="connsiteX4" fmla="*/ 322009 w 700090"/>
              <a:gd name="connsiteY4" fmla="*/ 47837 h 117752"/>
              <a:gd name="connsiteX5" fmla="*/ 442659 w 700090"/>
              <a:gd name="connsiteY5" fmla="*/ 38312 h 117752"/>
              <a:gd name="connsiteX6" fmla="*/ 528384 w 700090"/>
              <a:gd name="connsiteY6" fmla="*/ 212 h 117752"/>
              <a:gd name="connsiteX7" fmla="*/ 312484 w 700090"/>
              <a:gd name="connsiteY7" fmla="*/ 57362 h 117752"/>
              <a:gd name="connsiteX8" fmla="*/ 207709 w 700090"/>
              <a:gd name="connsiteY8" fmla="*/ 57362 h 117752"/>
              <a:gd name="connsiteX9" fmla="*/ 331534 w 700090"/>
              <a:gd name="connsiteY9" fmla="*/ 73237 h 117752"/>
              <a:gd name="connsiteX10" fmla="*/ 144209 w 700090"/>
              <a:gd name="connsiteY10" fmla="*/ 89112 h 117752"/>
              <a:gd name="connsiteX11" fmla="*/ 68009 w 700090"/>
              <a:gd name="connsiteY11" fmla="*/ 66887 h 117752"/>
              <a:gd name="connsiteX12" fmla="*/ 137859 w 700090"/>
              <a:gd name="connsiteY12" fmla="*/ 82762 h 117752"/>
              <a:gd name="connsiteX13" fmla="*/ 4509 w 700090"/>
              <a:gd name="connsiteY13" fmla="*/ 117687 h 11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00090" h="117752">
                <a:moveTo>
                  <a:pt x="4509" y="117687"/>
                </a:moveTo>
                <a:cubicBezTo>
                  <a:pt x="37317" y="116099"/>
                  <a:pt x="220409" y="80116"/>
                  <a:pt x="334709" y="73237"/>
                </a:cubicBezTo>
                <a:cubicBezTo>
                  <a:pt x="449009" y="66358"/>
                  <a:pt x="644801" y="76941"/>
                  <a:pt x="690309" y="76412"/>
                </a:cubicBezTo>
                <a:cubicBezTo>
                  <a:pt x="735817" y="75883"/>
                  <a:pt x="607759" y="70062"/>
                  <a:pt x="607759" y="70062"/>
                </a:cubicBezTo>
                <a:cubicBezTo>
                  <a:pt x="546376" y="65300"/>
                  <a:pt x="349526" y="53129"/>
                  <a:pt x="322009" y="47837"/>
                </a:cubicBezTo>
                <a:cubicBezTo>
                  <a:pt x="294492" y="42545"/>
                  <a:pt x="408263" y="46249"/>
                  <a:pt x="442659" y="38312"/>
                </a:cubicBezTo>
                <a:cubicBezTo>
                  <a:pt x="477055" y="30375"/>
                  <a:pt x="550080" y="-2963"/>
                  <a:pt x="528384" y="212"/>
                </a:cubicBezTo>
                <a:cubicBezTo>
                  <a:pt x="506688" y="3387"/>
                  <a:pt x="365930" y="47837"/>
                  <a:pt x="312484" y="57362"/>
                </a:cubicBezTo>
                <a:cubicBezTo>
                  <a:pt x="259038" y="66887"/>
                  <a:pt x="204534" y="54716"/>
                  <a:pt x="207709" y="57362"/>
                </a:cubicBezTo>
                <a:cubicBezTo>
                  <a:pt x="210884" y="60008"/>
                  <a:pt x="342117" y="67945"/>
                  <a:pt x="331534" y="73237"/>
                </a:cubicBezTo>
                <a:cubicBezTo>
                  <a:pt x="320951" y="78529"/>
                  <a:pt x="188130" y="90170"/>
                  <a:pt x="144209" y="89112"/>
                </a:cubicBezTo>
                <a:cubicBezTo>
                  <a:pt x="100288" y="88054"/>
                  <a:pt x="69067" y="67945"/>
                  <a:pt x="68009" y="66887"/>
                </a:cubicBezTo>
                <a:cubicBezTo>
                  <a:pt x="66951" y="65829"/>
                  <a:pt x="147384" y="73766"/>
                  <a:pt x="137859" y="82762"/>
                </a:cubicBezTo>
                <a:cubicBezTo>
                  <a:pt x="128334" y="91758"/>
                  <a:pt x="-28299" y="119275"/>
                  <a:pt x="4509" y="117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 258">
            <a:extLst>
              <a:ext uri="{FF2B5EF4-FFF2-40B4-BE49-F238E27FC236}">
                <a16:creationId xmlns:a16="http://schemas.microsoft.com/office/drawing/2014/main" id="{B5B7B7E0-B793-40A2-95A4-2E6DEAF7700D}"/>
              </a:ext>
            </a:extLst>
          </p:cNvPr>
          <p:cNvSpPr/>
          <p:nvPr/>
        </p:nvSpPr>
        <p:spPr>
          <a:xfrm>
            <a:off x="3990827" y="5064103"/>
            <a:ext cx="419364" cy="415327"/>
          </a:xfrm>
          <a:custGeom>
            <a:avLst/>
            <a:gdLst>
              <a:gd name="connsiteX0" fmla="*/ 148 w 419364"/>
              <a:gd name="connsiteY0" fmla="*/ 22 h 415327"/>
              <a:gd name="connsiteX1" fmla="*/ 308123 w 419364"/>
              <a:gd name="connsiteY1" fmla="*/ 292122 h 415327"/>
              <a:gd name="connsiteX2" fmla="*/ 416073 w 419364"/>
              <a:gd name="connsiteY2" fmla="*/ 412772 h 415327"/>
              <a:gd name="connsiteX3" fmla="*/ 381148 w 419364"/>
              <a:gd name="connsiteY3" fmla="*/ 365147 h 415327"/>
              <a:gd name="connsiteX4" fmla="*/ 276373 w 419364"/>
              <a:gd name="connsiteY4" fmla="*/ 257197 h 415327"/>
              <a:gd name="connsiteX5" fmla="*/ 266848 w 419364"/>
              <a:gd name="connsiteY5" fmla="*/ 320697 h 415327"/>
              <a:gd name="connsiteX6" fmla="*/ 266848 w 419364"/>
              <a:gd name="connsiteY6" fmla="*/ 276247 h 415327"/>
              <a:gd name="connsiteX7" fmla="*/ 148 w 419364"/>
              <a:gd name="connsiteY7" fmla="*/ 22 h 415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364" h="415327">
                <a:moveTo>
                  <a:pt x="148" y="22"/>
                </a:moveTo>
                <a:cubicBezTo>
                  <a:pt x="7027" y="2668"/>
                  <a:pt x="238802" y="223330"/>
                  <a:pt x="308123" y="292122"/>
                </a:cubicBezTo>
                <a:cubicBezTo>
                  <a:pt x="377444" y="360914"/>
                  <a:pt x="403902" y="400601"/>
                  <a:pt x="416073" y="412772"/>
                </a:cubicBezTo>
                <a:cubicBezTo>
                  <a:pt x="428244" y="424943"/>
                  <a:pt x="404431" y="391076"/>
                  <a:pt x="381148" y="365147"/>
                </a:cubicBezTo>
                <a:cubicBezTo>
                  <a:pt x="357865" y="339218"/>
                  <a:pt x="295423" y="264605"/>
                  <a:pt x="276373" y="257197"/>
                </a:cubicBezTo>
                <a:cubicBezTo>
                  <a:pt x="257323" y="249789"/>
                  <a:pt x="268435" y="317522"/>
                  <a:pt x="266848" y="320697"/>
                </a:cubicBezTo>
                <a:cubicBezTo>
                  <a:pt x="265261" y="323872"/>
                  <a:pt x="306535" y="323872"/>
                  <a:pt x="266848" y="276247"/>
                </a:cubicBezTo>
                <a:cubicBezTo>
                  <a:pt x="227161" y="228622"/>
                  <a:pt x="-6731" y="-2624"/>
                  <a:pt x="148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 259">
            <a:extLst>
              <a:ext uri="{FF2B5EF4-FFF2-40B4-BE49-F238E27FC236}">
                <a16:creationId xmlns:a16="http://schemas.microsoft.com/office/drawing/2014/main" id="{2234E9D6-6DBB-819E-7B78-2A7023184544}"/>
              </a:ext>
            </a:extLst>
          </p:cNvPr>
          <p:cNvSpPr/>
          <p:nvPr/>
        </p:nvSpPr>
        <p:spPr>
          <a:xfrm>
            <a:off x="5081735" y="5172901"/>
            <a:ext cx="360145" cy="201296"/>
          </a:xfrm>
          <a:custGeom>
            <a:avLst/>
            <a:gdLst>
              <a:gd name="connsiteX0" fmla="*/ 357040 w 360145"/>
              <a:gd name="connsiteY0" fmla="*/ 2349 h 201296"/>
              <a:gd name="connsiteX1" fmla="*/ 4615 w 360145"/>
              <a:gd name="connsiteY1" fmla="*/ 199199 h 201296"/>
              <a:gd name="connsiteX2" fmla="*/ 147490 w 360145"/>
              <a:gd name="connsiteY2" fmla="*/ 103949 h 201296"/>
              <a:gd name="connsiteX3" fmla="*/ 23665 w 360145"/>
              <a:gd name="connsiteY3" fmla="*/ 69024 h 201296"/>
              <a:gd name="connsiteX4" fmla="*/ 169715 w 360145"/>
              <a:gd name="connsiteY4" fmla="*/ 88074 h 201296"/>
              <a:gd name="connsiteX5" fmla="*/ 357040 w 360145"/>
              <a:gd name="connsiteY5" fmla="*/ 2349 h 201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145" h="201296">
                <a:moveTo>
                  <a:pt x="357040" y="2349"/>
                </a:moveTo>
                <a:cubicBezTo>
                  <a:pt x="329523" y="20870"/>
                  <a:pt x="39540" y="182266"/>
                  <a:pt x="4615" y="199199"/>
                </a:cubicBezTo>
                <a:cubicBezTo>
                  <a:pt x="-30310" y="216132"/>
                  <a:pt x="144315" y="125645"/>
                  <a:pt x="147490" y="103949"/>
                </a:cubicBezTo>
                <a:cubicBezTo>
                  <a:pt x="150665" y="82253"/>
                  <a:pt x="19961" y="71670"/>
                  <a:pt x="23665" y="69024"/>
                </a:cubicBezTo>
                <a:cubicBezTo>
                  <a:pt x="27369" y="66378"/>
                  <a:pt x="117857" y="95482"/>
                  <a:pt x="169715" y="88074"/>
                </a:cubicBezTo>
                <a:cubicBezTo>
                  <a:pt x="221573" y="80666"/>
                  <a:pt x="384557" y="-16172"/>
                  <a:pt x="357040" y="2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 260">
            <a:extLst>
              <a:ext uri="{FF2B5EF4-FFF2-40B4-BE49-F238E27FC236}">
                <a16:creationId xmlns:a16="http://schemas.microsoft.com/office/drawing/2014/main" id="{82C9D35D-BBD7-A4E2-1649-F4606B38FB33}"/>
              </a:ext>
            </a:extLst>
          </p:cNvPr>
          <p:cNvSpPr/>
          <p:nvPr/>
        </p:nvSpPr>
        <p:spPr>
          <a:xfrm>
            <a:off x="5051425" y="5203304"/>
            <a:ext cx="749159" cy="283096"/>
          </a:xfrm>
          <a:custGeom>
            <a:avLst/>
            <a:gdLst>
              <a:gd name="connsiteX0" fmla="*/ 0 w 749159"/>
              <a:gd name="connsiteY0" fmla="*/ 283096 h 283096"/>
              <a:gd name="connsiteX1" fmla="*/ 717550 w 749159"/>
              <a:gd name="connsiteY1" fmla="*/ 13221 h 283096"/>
              <a:gd name="connsiteX2" fmla="*/ 596900 w 749159"/>
              <a:gd name="connsiteY2" fmla="*/ 57671 h 283096"/>
              <a:gd name="connsiteX3" fmla="*/ 368300 w 749159"/>
              <a:gd name="connsiteY3" fmla="*/ 197371 h 283096"/>
              <a:gd name="connsiteX4" fmla="*/ 501650 w 749159"/>
              <a:gd name="connsiteY4" fmla="*/ 89421 h 283096"/>
              <a:gd name="connsiteX5" fmla="*/ 320675 w 749159"/>
              <a:gd name="connsiteY5" fmla="*/ 165621 h 283096"/>
              <a:gd name="connsiteX6" fmla="*/ 0 w 749159"/>
              <a:gd name="connsiteY6" fmla="*/ 283096 h 28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9159" h="283096">
                <a:moveTo>
                  <a:pt x="0" y="283096"/>
                </a:moveTo>
                <a:lnTo>
                  <a:pt x="717550" y="13221"/>
                </a:lnTo>
                <a:cubicBezTo>
                  <a:pt x="817033" y="-24350"/>
                  <a:pt x="655108" y="26979"/>
                  <a:pt x="596900" y="57671"/>
                </a:cubicBezTo>
                <a:cubicBezTo>
                  <a:pt x="538692" y="88363"/>
                  <a:pt x="384175" y="192079"/>
                  <a:pt x="368300" y="197371"/>
                </a:cubicBezTo>
                <a:cubicBezTo>
                  <a:pt x="352425" y="202663"/>
                  <a:pt x="509587" y="94713"/>
                  <a:pt x="501650" y="89421"/>
                </a:cubicBezTo>
                <a:cubicBezTo>
                  <a:pt x="493713" y="84129"/>
                  <a:pt x="320675" y="165621"/>
                  <a:pt x="320675" y="165621"/>
                </a:cubicBezTo>
                <a:lnTo>
                  <a:pt x="0" y="28309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 261">
            <a:extLst>
              <a:ext uri="{FF2B5EF4-FFF2-40B4-BE49-F238E27FC236}">
                <a16:creationId xmlns:a16="http://schemas.microsoft.com/office/drawing/2014/main" id="{D3B946BE-501B-5A85-B64A-3560C19BCE91}"/>
              </a:ext>
            </a:extLst>
          </p:cNvPr>
          <p:cNvSpPr/>
          <p:nvPr/>
        </p:nvSpPr>
        <p:spPr>
          <a:xfrm>
            <a:off x="4431904" y="5422896"/>
            <a:ext cx="756085" cy="98448"/>
          </a:xfrm>
          <a:custGeom>
            <a:avLst/>
            <a:gdLst>
              <a:gd name="connsiteX0" fmla="*/ 396 w 756085"/>
              <a:gd name="connsiteY0" fmla="*/ 98429 h 98448"/>
              <a:gd name="connsiteX1" fmla="*/ 289321 w 756085"/>
              <a:gd name="connsiteY1" fmla="*/ 50804 h 98448"/>
              <a:gd name="connsiteX2" fmla="*/ 514746 w 756085"/>
              <a:gd name="connsiteY2" fmla="*/ 63504 h 98448"/>
              <a:gd name="connsiteX3" fmla="*/ 460771 w 756085"/>
              <a:gd name="connsiteY3" fmla="*/ 60329 h 98448"/>
              <a:gd name="connsiteX4" fmla="*/ 756046 w 756085"/>
              <a:gd name="connsiteY4" fmla="*/ 4 h 98448"/>
              <a:gd name="connsiteX5" fmla="*/ 438546 w 756085"/>
              <a:gd name="connsiteY5" fmla="*/ 57154 h 98448"/>
              <a:gd name="connsiteX6" fmla="*/ 203596 w 756085"/>
              <a:gd name="connsiteY6" fmla="*/ 41279 h 98448"/>
              <a:gd name="connsiteX7" fmla="*/ 225821 w 756085"/>
              <a:gd name="connsiteY7" fmla="*/ 44454 h 98448"/>
              <a:gd name="connsiteX8" fmla="*/ 396 w 756085"/>
              <a:gd name="connsiteY8" fmla="*/ 98429 h 9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6085" h="98448">
                <a:moveTo>
                  <a:pt x="396" y="98429"/>
                </a:moveTo>
                <a:cubicBezTo>
                  <a:pt x="10979" y="99487"/>
                  <a:pt x="203596" y="56625"/>
                  <a:pt x="289321" y="50804"/>
                </a:cubicBezTo>
                <a:cubicBezTo>
                  <a:pt x="375046" y="44983"/>
                  <a:pt x="514746" y="63504"/>
                  <a:pt x="514746" y="63504"/>
                </a:cubicBezTo>
                <a:cubicBezTo>
                  <a:pt x="543321" y="65091"/>
                  <a:pt x="420554" y="70912"/>
                  <a:pt x="460771" y="60329"/>
                </a:cubicBezTo>
                <a:cubicBezTo>
                  <a:pt x="500988" y="49746"/>
                  <a:pt x="759750" y="533"/>
                  <a:pt x="756046" y="4"/>
                </a:cubicBezTo>
                <a:cubicBezTo>
                  <a:pt x="752342" y="-525"/>
                  <a:pt x="530621" y="50275"/>
                  <a:pt x="438546" y="57154"/>
                </a:cubicBezTo>
                <a:lnTo>
                  <a:pt x="203596" y="41279"/>
                </a:lnTo>
                <a:cubicBezTo>
                  <a:pt x="168142" y="39162"/>
                  <a:pt x="257571" y="35987"/>
                  <a:pt x="225821" y="44454"/>
                </a:cubicBezTo>
                <a:cubicBezTo>
                  <a:pt x="194071" y="52921"/>
                  <a:pt x="-10187" y="97371"/>
                  <a:pt x="396" y="98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 262">
            <a:extLst>
              <a:ext uri="{FF2B5EF4-FFF2-40B4-BE49-F238E27FC236}">
                <a16:creationId xmlns:a16="http://schemas.microsoft.com/office/drawing/2014/main" id="{70CC9396-83CC-8B5D-DBA7-85329F816F64}"/>
              </a:ext>
            </a:extLst>
          </p:cNvPr>
          <p:cNvSpPr/>
          <p:nvPr/>
        </p:nvSpPr>
        <p:spPr>
          <a:xfrm>
            <a:off x="4063970" y="3775071"/>
            <a:ext cx="35490" cy="111135"/>
          </a:xfrm>
          <a:custGeom>
            <a:avLst/>
            <a:gdLst>
              <a:gd name="connsiteX0" fmla="*/ 15905 w 35490"/>
              <a:gd name="connsiteY0" fmla="*/ 4 h 111135"/>
              <a:gd name="connsiteX1" fmla="*/ 28605 w 35490"/>
              <a:gd name="connsiteY1" fmla="*/ 63504 h 111135"/>
              <a:gd name="connsiteX2" fmla="*/ 30 w 35490"/>
              <a:gd name="connsiteY2" fmla="*/ 111129 h 111135"/>
              <a:gd name="connsiteX3" fmla="*/ 34955 w 35490"/>
              <a:gd name="connsiteY3" fmla="*/ 66679 h 111135"/>
              <a:gd name="connsiteX4" fmla="*/ 15905 w 35490"/>
              <a:gd name="connsiteY4" fmla="*/ 4 h 11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90" h="111135">
                <a:moveTo>
                  <a:pt x="15905" y="4"/>
                </a:moveTo>
                <a:cubicBezTo>
                  <a:pt x="14847" y="-525"/>
                  <a:pt x="31251" y="44983"/>
                  <a:pt x="28605" y="63504"/>
                </a:cubicBezTo>
                <a:cubicBezTo>
                  <a:pt x="25959" y="82025"/>
                  <a:pt x="-1028" y="110600"/>
                  <a:pt x="30" y="111129"/>
                </a:cubicBezTo>
                <a:cubicBezTo>
                  <a:pt x="1088" y="111658"/>
                  <a:pt x="30722" y="81496"/>
                  <a:pt x="34955" y="66679"/>
                </a:cubicBezTo>
                <a:cubicBezTo>
                  <a:pt x="39188" y="51862"/>
                  <a:pt x="16963" y="533"/>
                  <a:pt x="1590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 263">
            <a:extLst>
              <a:ext uri="{FF2B5EF4-FFF2-40B4-BE49-F238E27FC236}">
                <a16:creationId xmlns:a16="http://schemas.microsoft.com/office/drawing/2014/main" id="{CB97AED6-353F-20D9-7714-3C38D38D58D8}"/>
              </a:ext>
            </a:extLst>
          </p:cNvPr>
          <p:cNvSpPr/>
          <p:nvPr/>
        </p:nvSpPr>
        <p:spPr>
          <a:xfrm>
            <a:off x="5427012" y="3695652"/>
            <a:ext cx="40345" cy="82727"/>
          </a:xfrm>
          <a:custGeom>
            <a:avLst/>
            <a:gdLst>
              <a:gd name="connsiteX0" fmla="*/ 40338 w 40345"/>
              <a:gd name="connsiteY0" fmla="*/ 48 h 82727"/>
              <a:gd name="connsiteX1" fmla="*/ 5413 w 40345"/>
              <a:gd name="connsiteY1" fmla="*/ 57198 h 82727"/>
              <a:gd name="connsiteX2" fmla="*/ 2238 w 40345"/>
              <a:gd name="connsiteY2" fmla="*/ 82598 h 82727"/>
              <a:gd name="connsiteX3" fmla="*/ 2238 w 40345"/>
              <a:gd name="connsiteY3" fmla="*/ 47673 h 82727"/>
              <a:gd name="connsiteX4" fmla="*/ 40338 w 40345"/>
              <a:gd name="connsiteY4" fmla="*/ 48 h 8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45" h="82727">
                <a:moveTo>
                  <a:pt x="40338" y="48"/>
                </a:moveTo>
                <a:cubicBezTo>
                  <a:pt x="40867" y="1635"/>
                  <a:pt x="11763" y="43440"/>
                  <a:pt x="5413" y="57198"/>
                </a:cubicBezTo>
                <a:cubicBezTo>
                  <a:pt x="-937" y="70956"/>
                  <a:pt x="2767" y="84185"/>
                  <a:pt x="2238" y="82598"/>
                </a:cubicBezTo>
                <a:cubicBezTo>
                  <a:pt x="1709" y="81011"/>
                  <a:pt x="-2524" y="59315"/>
                  <a:pt x="2238" y="47673"/>
                </a:cubicBezTo>
                <a:cubicBezTo>
                  <a:pt x="7000" y="36031"/>
                  <a:pt x="39809" y="-1539"/>
                  <a:pt x="40338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 264">
            <a:extLst>
              <a:ext uri="{FF2B5EF4-FFF2-40B4-BE49-F238E27FC236}">
                <a16:creationId xmlns:a16="http://schemas.microsoft.com/office/drawing/2014/main" id="{A86ADAD8-5023-19CB-3AA8-D93112EB6D33}"/>
              </a:ext>
            </a:extLst>
          </p:cNvPr>
          <p:cNvSpPr/>
          <p:nvPr/>
        </p:nvSpPr>
        <p:spPr>
          <a:xfrm>
            <a:off x="4365604" y="3463922"/>
            <a:ext cx="12737" cy="107966"/>
          </a:xfrm>
          <a:custGeom>
            <a:avLst/>
            <a:gdLst>
              <a:gd name="connsiteX0" fmla="*/ 3196 w 12737"/>
              <a:gd name="connsiteY0" fmla="*/ 3 h 107966"/>
              <a:gd name="connsiteX1" fmla="*/ 9546 w 12737"/>
              <a:gd name="connsiteY1" fmla="*/ 73028 h 107966"/>
              <a:gd name="connsiteX2" fmla="*/ 21 w 12737"/>
              <a:gd name="connsiteY2" fmla="*/ 107953 h 107966"/>
              <a:gd name="connsiteX3" fmla="*/ 12721 w 12737"/>
              <a:gd name="connsiteY3" fmla="*/ 76203 h 107966"/>
              <a:gd name="connsiteX4" fmla="*/ 3196 w 12737"/>
              <a:gd name="connsiteY4" fmla="*/ 3 h 107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7" h="107966">
                <a:moveTo>
                  <a:pt x="3196" y="3"/>
                </a:moveTo>
                <a:cubicBezTo>
                  <a:pt x="2667" y="-526"/>
                  <a:pt x="10075" y="55036"/>
                  <a:pt x="9546" y="73028"/>
                </a:cubicBezTo>
                <a:cubicBezTo>
                  <a:pt x="9017" y="91020"/>
                  <a:pt x="-508" y="107424"/>
                  <a:pt x="21" y="107953"/>
                </a:cubicBezTo>
                <a:cubicBezTo>
                  <a:pt x="550" y="108482"/>
                  <a:pt x="13250" y="93665"/>
                  <a:pt x="12721" y="76203"/>
                </a:cubicBezTo>
                <a:cubicBezTo>
                  <a:pt x="12192" y="58741"/>
                  <a:pt x="3725" y="532"/>
                  <a:pt x="3196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 265">
            <a:extLst>
              <a:ext uri="{FF2B5EF4-FFF2-40B4-BE49-F238E27FC236}">
                <a16:creationId xmlns:a16="http://schemas.microsoft.com/office/drawing/2014/main" id="{69A06811-8D7D-21F5-2F1D-A907607B22BE}"/>
              </a:ext>
            </a:extLst>
          </p:cNvPr>
          <p:cNvSpPr/>
          <p:nvPr/>
        </p:nvSpPr>
        <p:spPr>
          <a:xfrm>
            <a:off x="5143495" y="3476535"/>
            <a:ext cx="47629" cy="116647"/>
          </a:xfrm>
          <a:custGeom>
            <a:avLst/>
            <a:gdLst>
              <a:gd name="connsiteX0" fmla="*/ 5 w 47629"/>
              <a:gd name="connsiteY0" fmla="*/ 90 h 116647"/>
              <a:gd name="connsiteX1" fmla="*/ 44455 w 47629"/>
              <a:gd name="connsiteY1" fmla="*/ 111215 h 116647"/>
              <a:gd name="connsiteX2" fmla="*/ 41280 w 47629"/>
              <a:gd name="connsiteY2" fmla="*/ 92165 h 116647"/>
              <a:gd name="connsiteX3" fmla="*/ 5 w 47629"/>
              <a:gd name="connsiteY3" fmla="*/ 90 h 11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29" h="116647">
                <a:moveTo>
                  <a:pt x="5" y="90"/>
                </a:moveTo>
                <a:cubicBezTo>
                  <a:pt x="534" y="3265"/>
                  <a:pt x="44455" y="111215"/>
                  <a:pt x="44455" y="111215"/>
                </a:cubicBezTo>
                <a:cubicBezTo>
                  <a:pt x="51334" y="126561"/>
                  <a:pt x="45513" y="105923"/>
                  <a:pt x="41280" y="92165"/>
                </a:cubicBezTo>
                <a:cubicBezTo>
                  <a:pt x="37047" y="78407"/>
                  <a:pt x="-524" y="-3085"/>
                  <a:pt x="5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 266">
            <a:extLst>
              <a:ext uri="{FF2B5EF4-FFF2-40B4-BE49-F238E27FC236}">
                <a16:creationId xmlns:a16="http://schemas.microsoft.com/office/drawing/2014/main" id="{8E5C2466-4092-D39E-950B-7F30901350D5}"/>
              </a:ext>
            </a:extLst>
          </p:cNvPr>
          <p:cNvSpPr/>
          <p:nvPr/>
        </p:nvSpPr>
        <p:spPr>
          <a:xfrm>
            <a:off x="4184650" y="3857609"/>
            <a:ext cx="12823" cy="98505"/>
          </a:xfrm>
          <a:custGeom>
            <a:avLst/>
            <a:gdLst>
              <a:gd name="connsiteX0" fmla="*/ 0 w 12823"/>
              <a:gd name="connsiteY0" fmla="*/ 16 h 98505"/>
              <a:gd name="connsiteX1" fmla="*/ 12700 w 12823"/>
              <a:gd name="connsiteY1" fmla="*/ 66691 h 98505"/>
              <a:gd name="connsiteX2" fmla="*/ 0 w 12823"/>
              <a:gd name="connsiteY2" fmla="*/ 98441 h 98505"/>
              <a:gd name="connsiteX3" fmla="*/ 12700 w 12823"/>
              <a:gd name="connsiteY3" fmla="*/ 73041 h 98505"/>
              <a:gd name="connsiteX4" fmla="*/ 0 w 12823"/>
              <a:gd name="connsiteY4" fmla="*/ 16 h 98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23" h="98505">
                <a:moveTo>
                  <a:pt x="0" y="16"/>
                </a:moveTo>
                <a:cubicBezTo>
                  <a:pt x="0" y="-1042"/>
                  <a:pt x="12700" y="50287"/>
                  <a:pt x="12700" y="66691"/>
                </a:cubicBezTo>
                <a:cubicBezTo>
                  <a:pt x="12700" y="83095"/>
                  <a:pt x="0" y="97383"/>
                  <a:pt x="0" y="98441"/>
                </a:cubicBezTo>
                <a:cubicBezTo>
                  <a:pt x="0" y="99499"/>
                  <a:pt x="11113" y="87328"/>
                  <a:pt x="12700" y="73041"/>
                </a:cubicBezTo>
                <a:cubicBezTo>
                  <a:pt x="14287" y="58754"/>
                  <a:pt x="0" y="1074"/>
                  <a:pt x="0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 267">
            <a:extLst>
              <a:ext uri="{FF2B5EF4-FFF2-40B4-BE49-F238E27FC236}">
                <a16:creationId xmlns:a16="http://schemas.microsoft.com/office/drawing/2014/main" id="{8DB5E23A-4507-D4B3-D566-4D97BD59CC56}"/>
              </a:ext>
            </a:extLst>
          </p:cNvPr>
          <p:cNvSpPr/>
          <p:nvPr/>
        </p:nvSpPr>
        <p:spPr>
          <a:xfrm>
            <a:off x="4175072" y="3825860"/>
            <a:ext cx="22314" cy="95371"/>
          </a:xfrm>
          <a:custGeom>
            <a:avLst/>
            <a:gdLst>
              <a:gd name="connsiteX0" fmla="*/ 53 w 22314"/>
              <a:gd name="connsiteY0" fmla="*/ 15 h 95371"/>
              <a:gd name="connsiteX1" fmla="*/ 15928 w 22314"/>
              <a:gd name="connsiteY1" fmla="*/ 69865 h 95371"/>
              <a:gd name="connsiteX2" fmla="*/ 12753 w 22314"/>
              <a:gd name="connsiteY2" fmla="*/ 95265 h 95371"/>
              <a:gd name="connsiteX3" fmla="*/ 22278 w 22314"/>
              <a:gd name="connsiteY3" fmla="*/ 76215 h 95371"/>
              <a:gd name="connsiteX4" fmla="*/ 53 w 22314"/>
              <a:gd name="connsiteY4" fmla="*/ 15 h 9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14" h="95371">
                <a:moveTo>
                  <a:pt x="53" y="15"/>
                </a:moveTo>
                <a:cubicBezTo>
                  <a:pt x="-1005" y="-1043"/>
                  <a:pt x="13811" y="53990"/>
                  <a:pt x="15928" y="69865"/>
                </a:cubicBezTo>
                <a:cubicBezTo>
                  <a:pt x="18045" y="85740"/>
                  <a:pt x="12753" y="95265"/>
                  <a:pt x="12753" y="95265"/>
                </a:cubicBezTo>
                <a:cubicBezTo>
                  <a:pt x="13811" y="96323"/>
                  <a:pt x="21220" y="89444"/>
                  <a:pt x="22278" y="76215"/>
                </a:cubicBezTo>
                <a:cubicBezTo>
                  <a:pt x="23336" y="62986"/>
                  <a:pt x="1111" y="1073"/>
                  <a:pt x="53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 268">
            <a:extLst>
              <a:ext uri="{FF2B5EF4-FFF2-40B4-BE49-F238E27FC236}">
                <a16:creationId xmlns:a16="http://schemas.microsoft.com/office/drawing/2014/main" id="{625108B6-BFCE-E406-2A9E-99297890A5B7}"/>
              </a:ext>
            </a:extLst>
          </p:cNvPr>
          <p:cNvSpPr/>
          <p:nvPr/>
        </p:nvSpPr>
        <p:spPr>
          <a:xfrm>
            <a:off x="4978767" y="2887964"/>
            <a:ext cx="219675" cy="240764"/>
          </a:xfrm>
          <a:custGeom>
            <a:avLst/>
            <a:gdLst>
              <a:gd name="connsiteX0" fmla="*/ 218708 w 219675"/>
              <a:gd name="connsiteY0" fmla="*/ 1286 h 240764"/>
              <a:gd name="connsiteX1" fmla="*/ 9158 w 219675"/>
              <a:gd name="connsiteY1" fmla="*/ 233061 h 240764"/>
              <a:gd name="connsiteX2" fmla="*/ 47258 w 219675"/>
              <a:gd name="connsiteY2" fmla="*/ 182261 h 240764"/>
              <a:gd name="connsiteX3" fmla="*/ 136158 w 219675"/>
              <a:gd name="connsiteY3" fmla="*/ 150511 h 240764"/>
              <a:gd name="connsiteX4" fmla="*/ 94883 w 219675"/>
              <a:gd name="connsiteY4" fmla="*/ 147336 h 240764"/>
              <a:gd name="connsiteX5" fmla="*/ 113933 w 219675"/>
              <a:gd name="connsiteY5" fmla="*/ 106061 h 240764"/>
              <a:gd name="connsiteX6" fmla="*/ 88533 w 219675"/>
              <a:gd name="connsiteY6" fmla="*/ 137811 h 240764"/>
              <a:gd name="connsiteX7" fmla="*/ 218708 w 219675"/>
              <a:gd name="connsiteY7" fmla="*/ 1286 h 24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675" h="240764">
                <a:moveTo>
                  <a:pt x="218708" y="1286"/>
                </a:moveTo>
                <a:cubicBezTo>
                  <a:pt x="205479" y="17161"/>
                  <a:pt x="37733" y="202899"/>
                  <a:pt x="9158" y="233061"/>
                </a:cubicBezTo>
                <a:cubicBezTo>
                  <a:pt x="-19417" y="263223"/>
                  <a:pt x="26091" y="196019"/>
                  <a:pt x="47258" y="182261"/>
                </a:cubicBezTo>
                <a:cubicBezTo>
                  <a:pt x="68425" y="168503"/>
                  <a:pt x="128221" y="156332"/>
                  <a:pt x="136158" y="150511"/>
                </a:cubicBezTo>
                <a:cubicBezTo>
                  <a:pt x="144095" y="144690"/>
                  <a:pt x="98587" y="154744"/>
                  <a:pt x="94883" y="147336"/>
                </a:cubicBezTo>
                <a:cubicBezTo>
                  <a:pt x="91179" y="139928"/>
                  <a:pt x="114991" y="107649"/>
                  <a:pt x="113933" y="106061"/>
                </a:cubicBezTo>
                <a:cubicBezTo>
                  <a:pt x="112875" y="104473"/>
                  <a:pt x="71600" y="154215"/>
                  <a:pt x="88533" y="137811"/>
                </a:cubicBezTo>
                <a:cubicBezTo>
                  <a:pt x="105466" y="121407"/>
                  <a:pt x="231937" y="-14589"/>
                  <a:pt x="218708" y="1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 269">
            <a:extLst>
              <a:ext uri="{FF2B5EF4-FFF2-40B4-BE49-F238E27FC236}">
                <a16:creationId xmlns:a16="http://schemas.microsoft.com/office/drawing/2014/main" id="{D392834F-4892-1F48-9C34-608E41BD40EB}"/>
              </a:ext>
            </a:extLst>
          </p:cNvPr>
          <p:cNvSpPr/>
          <p:nvPr/>
        </p:nvSpPr>
        <p:spPr>
          <a:xfrm>
            <a:off x="4397372" y="2949564"/>
            <a:ext cx="82934" cy="99846"/>
          </a:xfrm>
          <a:custGeom>
            <a:avLst/>
            <a:gdLst>
              <a:gd name="connsiteX0" fmla="*/ 3 w 82934"/>
              <a:gd name="connsiteY0" fmla="*/ 11 h 99846"/>
              <a:gd name="connsiteX1" fmla="*/ 76203 w 82934"/>
              <a:gd name="connsiteY1" fmla="*/ 92086 h 99846"/>
              <a:gd name="connsiteX2" fmla="*/ 73028 w 82934"/>
              <a:gd name="connsiteY2" fmla="*/ 85736 h 99846"/>
              <a:gd name="connsiteX3" fmla="*/ 3 w 82934"/>
              <a:gd name="connsiteY3" fmla="*/ 11 h 9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934" h="99846">
                <a:moveTo>
                  <a:pt x="3" y="11"/>
                </a:moveTo>
                <a:cubicBezTo>
                  <a:pt x="532" y="1069"/>
                  <a:pt x="76203" y="92086"/>
                  <a:pt x="76203" y="92086"/>
                </a:cubicBezTo>
                <a:cubicBezTo>
                  <a:pt x="88374" y="106373"/>
                  <a:pt x="82024" y="98965"/>
                  <a:pt x="73028" y="85736"/>
                </a:cubicBezTo>
                <a:cubicBezTo>
                  <a:pt x="64032" y="72507"/>
                  <a:pt x="-526" y="-1047"/>
                  <a:pt x="3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 270">
            <a:extLst>
              <a:ext uri="{FF2B5EF4-FFF2-40B4-BE49-F238E27FC236}">
                <a16:creationId xmlns:a16="http://schemas.microsoft.com/office/drawing/2014/main" id="{3B1DA890-F7C8-DDDA-D73E-B4C08F0A44DA}"/>
              </a:ext>
            </a:extLst>
          </p:cNvPr>
          <p:cNvSpPr/>
          <p:nvPr/>
        </p:nvSpPr>
        <p:spPr>
          <a:xfrm>
            <a:off x="4092575" y="2882802"/>
            <a:ext cx="273081" cy="152498"/>
          </a:xfrm>
          <a:custGeom>
            <a:avLst/>
            <a:gdLst>
              <a:gd name="connsiteX0" fmla="*/ 0 w 273081"/>
              <a:gd name="connsiteY0" fmla="*/ 98 h 152498"/>
              <a:gd name="connsiteX1" fmla="*/ 123825 w 273081"/>
              <a:gd name="connsiteY1" fmla="*/ 47723 h 152498"/>
              <a:gd name="connsiteX2" fmla="*/ 193675 w 273081"/>
              <a:gd name="connsiteY2" fmla="*/ 123923 h 152498"/>
              <a:gd name="connsiteX3" fmla="*/ 203200 w 273081"/>
              <a:gd name="connsiteY3" fmla="*/ 104873 h 152498"/>
              <a:gd name="connsiteX4" fmla="*/ 273050 w 273081"/>
              <a:gd name="connsiteY4" fmla="*/ 152498 h 152498"/>
              <a:gd name="connsiteX5" fmla="*/ 193675 w 273081"/>
              <a:gd name="connsiteY5" fmla="*/ 104873 h 152498"/>
              <a:gd name="connsiteX6" fmla="*/ 184150 w 273081"/>
              <a:gd name="connsiteY6" fmla="*/ 69948 h 152498"/>
              <a:gd name="connsiteX7" fmla="*/ 177800 w 273081"/>
              <a:gd name="connsiteY7" fmla="*/ 92173 h 152498"/>
              <a:gd name="connsiteX8" fmla="*/ 117475 w 273081"/>
              <a:gd name="connsiteY8" fmla="*/ 28673 h 152498"/>
              <a:gd name="connsiteX9" fmla="*/ 123825 w 273081"/>
              <a:gd name="connsiteY9" fmla="*/ 35023 h 152498"/>
              <a:gd name="connsiteX10" fmla="*/ 0 w 273081"/>
              <a:gd name="connsiteY10" fmla="*/ 98 h 15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3081" h="152498">
                <a:moveTo>
                  <a:pt x="0" y="98"/>
                </a:moveTo>
                <a:cubicBezTo>
                  <a:pt x="0" y="2215"/>
                  <a:pt x="91546" y="27086"/>
                  <a:pt x="123825" y="47723"/>
                </a:cubicBezTo>
                <a:cubicBezTo>
                  <a:pt x="156104" y="68361"/>
                  <a:pt x="180446" y="114398"/>
                  <a:pt x="193675" y="123923"/>
                </a:cubicBezTo>
                <a:cubicBezTo>
                  <a:pt x="206904" y="133448"/>
                  <a:pt x="189971" y="100111"/>
                  <a:pt x="203200" y="104873"/>
                </a:cubicBezTo>
                <a:cubicBezTo>
                  <a:pt x="216429" y="109635"/>
                  <a:pt x="274637" y="152498"/>
                  <a:pt x="273050" y="152498"/>
                </a:cubicBezTo>
                <a:cubicBezTo>
                  <a:pt x="271463" y="152498"/>
                  <a:pt x="208492" y="118631"/>
                  <a:pt x="193675" y="104873"/>
                </a:cubicBezTo>
                <a:cubicBezTo>
                  <a:pt x="178858" y="91115"/>
                  <a:pt x="186796" y="72065"/>
                  <a:pt x="184150" y="69948"/>
                </a:cubicBezTo>
                <a:cubicBezTo>
                  <a:pt x="181504" y="67831"/>
                  <a:pt x="188912" y="99052"/>
                  <a:pt x="177800" y="92173"/>
                </a:cubicBezTo>
                <a:cubicBezTo>
                  <a:pt x="166688" y="85294"/>
                  <a:pt x="117475" y="28673"/>
                  <a:pt x="117475" y="28673"/>
                </a:cubicBezTo>
                <a:cubicBezTo>
                  <a:pt x="108479" y="19148"/>
                  <a:pt x="141817" y="39256"/>
                  <a:pt x="123825" y="35023"/>
                </a:cubicBezTo>
                <a:cubicBezTo>
                  <a:pt x="105833" y="30790"/>
                  <a:pt x="0" y="-2019"/>
                  <a:pt x="0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 271">
            <a:extLst>
              <a:ext uri="{FF2B5EF4-FFF2-40B4-BE49-F238E27FC236}">
                <a16:creationId xmlns:a16="http://schemas.microsoft.com/office/drawing/2014/main" id="{3BF6C31F-C1C3-0CAD-C269-2C94FADEC876}"/>
              </a:ext>
            </a:extLst>
          </p:cNvPr>
          <p:cNvSpPr/>
          <p:nvPr/>
        </p:nvSpPr>
        <p:spPr>
          <a:xfrm>
            <a:off x="3722650" y="3892493"/>
            <a:ext cx="27035" cy="108397"/>
          </a:xfrm>
          <a:custGeom>
            <a:avLst/>
            <a:gdLst>
              <a:gd name="connsiteX0" fmla="*/ 27025 w 27035"/>
              <a:gd name="connsiteY0" fmla="*/ 57 h 108397"/>
              <a:gd name="connsiteX1" fmla="*/ 4800 w 27035"/>
              <a:gd name="connsiteY1" fmla="*/ 85782 h 108397"/>
              <a:gd name="connsiteX2" fmla="*/ 7975 w 27035"/>
              <a:gd name="connsiteY2" fmla="*/ 108007 h 108397"/>
              <a:gd name="connsiteX3" fmla="*/ 1625 w 27035"/>
              <a:gd name="connsiteY3" fmla="*/ 73082 h 108397"/>
              <a:gd name="connsiteX4" fmla="*/ 27025 w 27035"/>
              <a:gd name="connsiteY4" fmla="*/ 57 h 10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35" h="108397">
                <a:moveTo>
                  <a:pt x="27025" y="57"/>
                </a:moveTo>
                <a:cubicBezTo>
                  <a:pt x="27554" y="2174"/>
                  <a:pt x="7975" y="67790"/>
                  <a:pt x="4800" y="85782"/>
                </a:cubicBezTo>
                <a:cubicBezTo>
                  <a:pt x="1625" y="103774"/>
                  <a:pt x="8504" y="110124"/>
                  <a:pt x="7975" y="108007"/>
                </a:cubicBezTo>
                <a:cubicBezTo>
                  <a:pt x="7446" y="105890"/>
                  <a:pt x="-4196" y="91603"/>
                  <a:pt x="1625" y="73082"/>
                </a:cubicBezTo>
                <a:cubicBezTo>
                  <a:pt x="7446" y="54561"/>
                  <a:pt x="26496" y="-2060"/>
                  <a:pt x="27025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 272">
            <a:extLst>
              <a:ext uri="{FF2B5EF4-FFF2-40B4-BE49-F238E27FC236}">
                <a16:creationId xmlns:a16="http://schemas.microsoft.com/office/drawing/2014/main" id="{BE712B5F-B7F3-75BF-8BD3-3920E7C62DE2}"/>
              </a:ext>
            </a:extLst>
          </p:cNvPr>
          <p:cNvSpPr/>
          <p:nvPr/>
        </p:nvSpPr>
        <p:spPr>
          <a:xfrm>
            <a:off x="4500240" y="4114559"/>
            <a:ext cx="40039" cy="108279"/>
          </a:xfrm>
          <a:custGeom>
            <a:avLst/>
            <a:gdLst>
              <a:gd name="connsiteX0" fmla="*/ 40010 w 40039"/>
              <a:gd name="connsiteY0" fmla="*/ 241 h 108279"/>
              <a:gd name="connsiteX1" fmla="*/ 1910 w 40039"/>
              <a:gd name="connsiteY1" fmla="*/ 105016 h 108279"/>
              <a:gd name="connsiteX2" fmla="*/ 8260 w 40039"/>
              <a:gd name="connsiteY2" fmla="*/ 76441 h 108279"/>
              <a:gd name="connsiteX3" fmla="*/ 40010 w 40039"/>
              <a:gd name="connsiteY3" fmla="*/ 241 h 108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39" h="108279">
                <a:moveTo>
                  <a:pt x="40010" y="241"/>
                </a:moveTo>
                <a:cubicBezTo>
                  <a:pt x="38952" y="5003"/>
                  <a:pt x="7202" y="92316"/>
                  <a:pt x="1910" y="105016"/>
                </a:cubicBezTo>
                <a:cubicBezTo>
                  <a:pt x="-3382" y="117716"/>
                  <a:pt x="3498" y="90199"/>
                  <a:pt x="8260" y="76441"/>
                </a:cubicBezTo>
                <a:cubicBezTo>
                  <a:pt x="13022" y="62683"/>
                  <a:pt x="41068" y="-4521"/>
                  <a:pt x="40010" y="2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 273">
            <a:extLst>
              <a:ext uri="{FF2B5EF4-FFF2-40B4-BE49-F238E27FC236}">
                <a16:creationId xmlns:a16="http://schemas.microsoft.com/office/drawing/2014/main" id="{D07577E6-7592-F036-EEAE-4FD806048BA1}"/>
              </a:ext>
            </a:extLst>
          </p:cNvPr>
          <p:cNvSpPr/>
          <p:nvPr/>
        </p:nvSpPr>
        <p:spPr>
          <a:xfrm>
            <a:off x="5114919" y="4260850"/>
            <a:ext cx="31788" cy="92075"/>
          </a:xfrm>
          <a:custGeom>
            <a:avLst/>
            <a:gdLst>
              <a:gd name="connsiteX0" fmla="*/ 31756 w 31788"/>
              <a:gd name="connsiteY0" fmla="*/ 0 h 92075"/>
              <a:gd name="connsiteX1" fmla="*/ 6356 w 31788"/>
              <a:gd name="connsiteY1" fmla="*/ 69850 h 92075"/>
              <a:gd name="connsiteX2" fmla="*/ 25406 w 31788"/>
              <a:gd name="connsiteY2" fmla="*/ 92075 h 92075"/>
              <a:gd name="connsiteX3" fmla="*/ 6 w 31788"/>
              <a:gd name="connsiteY3" fmla="*/ 69850 h 92075"/>
              <a:gd name="connsiteX4" fmla="*/ 31756 w 31788"/>
              <a:gd name="connsiteY4" fmla="*/ 0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88" h="92075">
                <a:moveTo>
                  <a:pt x="31756" y="0"/>
                </a:moveTo>
                <a:cubicBezTo>
                  <a:pt x="32814" y="0"/>
                  <a:pt x="7414" y="54504"/>
                  <a:pt x="6356" y="69850"/>
                </a:cubicBezTo>
                <a:cubicBezTo>
                  <a:pt x="5298" y="85196"/>
                  <a:pt x="26464" y="92075"/>
                  <a:pt x="25406" y="92075"/>
                </a:cubicBezTo>
                <a:cubicBezTo>
                  <a:pt x="24348" y="92075"/>
                  <a:pt x="535" y="82550"/>
                  <a:pt x="6" y="69850"/>
                </a:cubicBezTo>
                <a:cubicBezTo>
                  <a:pt x="-523" y="57150"/>
                  <a:pt x="30698" y="0"/>
                  <a:pt x="3175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 274">
            <a:extLst>
              <a:ext uri="{FF2B5EF4-FFF2-40B4-BE49-F238E27FC236}">
                <a16:creationId xmlns:a16="http://schemas.microsoft.com/office/drawing/2014/main" id="{DF441E9A-6840-3AA9-77BB-A04CDAA6A60B}"/>
              </a:ext>
            </a:extLst>
          </p:cNvPr>
          <p:cNvSpPr/>
          <p:nvPr/>
        </p:nvSpPr>
        <p:spPr>
          <a:xfrm>
            <a:off x="4209511" y="4294819"/>
            <a:ext cx="182284" cy="172207"/>
          </a:xfrm>
          <a:custGeom>
            <a:avLst/>
            <a:gdLst>
              <a:gd name="connsiteX0" fmla="*/ 181514 w 182284"/>
              <a:gd name="connsiteY0" fmla="*/ 956 h 172207"/>
              <a:gd name="connsiteX1" fmla="*/ 3714 w 182284"/>
              <a:gd name="connsiteY1" fmla="*/ 169231 h 172207"/>
              <a:gd name="connsiteX2" fmla="*/ 67214 w 182284"/>
              <a:gd name="connsiteY2" fmla="*/ 102556 h 172207"/>
              <a:gd name="connsiteX3" fmla="*/ 181514 w 182284"/>
              <a:gd name="connsiteY3" fmla="*/ 956 h 172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284" h="172207">
                <a:moveTo>
                  <a:pt x="181514" y="956"/>
                </a:moveTo>
                <a:cubicBezTo>
                  <a:pt x="170931" y="12068"/>
                  <a:pt x="22764" y="152298"/>
                  <a:pt x="3714" y="169231"/>
                </a:cubicBezTo>
                <a:cubicBezTo>
                  <a:pt x="-15336" y="186164"/>
                  <a:pt x="43931" y="126369"/>
                  <a:pt x="67214" y="102556"/>
                </a:cubicBezTo>
                <a:cubicBezTo>
                  <a:pt x="90497" y="78744"/>
                  <a:pt x="192097" y="-10156"/>
                  <a:pt x="181514" y="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 275">
            <a:extLst>
              <a:ext uri="{FF2B5EF4-FFF2-40B4-BE49-F238E27FC236}">
                <a16:creationId xmlns:a16="http://schemas.microsoft.com/office/drawing/2014/main" id="{D29BC962-2545-27FB-3AA5-E66E81EA5E13}"/>
              </a:ext>
            </a:extLst>
          </p:cNvPr>
          <p:cNvSpPr/>
          <p:nvPr/>
        </p:nvSpPr>
        <p:spPr>
          <a:xfrm>
            <a:off x="4658629" y="4244336"/>
            <a:ext cx="284862" cy="86371"/>
          </a:xfrm>
          <a:custGeom>
            <a:avLst/>
            <a:gdLst>
              <a:gd name="connsiteX0" fmla="*/ 2271 w 284862"/>
              <a:gd name="connsiteY0" fmla="*/ 83189 h 86371"/>
              <a:gd name="connsiteX1" fmla="*/ 195946 w 284862"/>
              <a:gd name="connsiteY1" fmla="*/ 639 h 86371"/>
              <a:gd name="connsiteX2" fmla="*/ 145146 w 284862"/>
              <a:gd name="connsiteY2" fmla="*/ 45089 h 86371"/>
              <a:gd name="connsiteX3" fmla="*/ 211821 w 284862"/>
              <a:gd name="connsiteY3" fmla="*/ 48264 h 86371"/>
              <a:gd name="connsiteX4" fmla="*/ 284846 w 284862"/>
              <a:gd name="connsiteY4" fmla="*/ 86364 h 86371"/>
              <a:gd name="connsiteX5" fmla="*/ 205471 w 284862"/>
              <a:gd name="connsiteY5" fmla="*/ 51439 h 86371"/>
              <a:gd name="connsiteX6" fmla="*/ 119746 w 284862"/>
              <a:gd name="connsiteY6" fmla="*/ 41914 h 86371"/>
              <a:gd name="connsiteX7" fmla="*/ 91171 w 284862"/>
              <a:gd name="connsiteY7" fmla="*/ 51439 h 86371"/>
              <a:gd name="connsiteX8" fmla="*/ 2271 w 284862"/>
              <a:gd name="connsiteY8" fmla="*/ 83189 h 86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862" h="86371">
                <a:moveTo>
                  <a:pt x="2271" y="83189"/>
                </a:moveTo>
                <a:cubicBezTo>
                  <a:pt x="19733" y="74722"/>
                  <a:pt x="172134" y="6989"/>
                  <a:pt x="195946" y="639"/>
                </a:cubicBezTo>
                <a:cubicBezTo>
                  <a:pt x="219758" y="-5711"/>
                  <a:pt x="142500" y="37152"/>
                  <a:pt x="145146" y="45089"/>
                </a:cubicBezTo>
                <a:cubicBezTo>
                  <a:pt x="147792" y="53026"/>
                  <a:pt x="188538" y="41385"/>
                  <a:pt x="211821" y="48264"/>
                </a:cubicBezTo>
                <a:cubicBezTo>
                  <a:pt x="235104" y="55143"/>
                  <a:pt x="285904" y="85835"/>
                  <a:pt x="284846" y="86364"/>
                </a:cubicBezTo>
                <a:cubicBezTo>
                  <a:pt x="283788" y="86893"/>
                  <a:pt x="232988" y="58847"/>
                  <a:pt x="205471" y="51439"/>
                </a:cubicBezTo>
                <a:cubicBezTo>
                  <a:pt x="177954" y="44031"/>
                  <a:pt x="138796" y="41914"/>
                  <a:pt x="119746" y="41914"/>
                </a:cubicBezTo>
                <a:cubicBezTo>
                  <a:pt x="100696" y="41914"/>
                  <a:pt x="109163" y="44031"/>
                  <a:pt x="91171" y="51439"/>
                </a:cubicBezTo>
                <a:cubicBezTo>
                  <a:pt x="73179" y="58847"/>
                  <a:pt x="-15191" y="91656"/>
                  <a:pt x="2271" y="83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 276">
            <a:extLst>
              <a:ext uri="{FF2B5EF4-FFF2-40B4-BE49-F238E27FC236}">
                <a16:creationId xmlns:a16="http://schemas.microsoft.com/office/drawing/2014/main" id="{7FBA1974-B7B7-77C5-819E-B461F222A497}"/>
              </a:ext>
            </a:extLst>
          </p:cNvPr>
          <p:cNvSpPr/>
          <p:nvPr/>
        </p:nvSpPr>
        <p:spPr>
          <a:xfrm>
            <a:off x="5088193" y="4390508"/>
            <a:ext cx="162138" cy="87659"/>
          </a:xfrm>
          <a:custGeom>
            <a:avLst/>
            <a:gdLst>
              <a:gd name="connsiteX0" fmla="*/ 1332 w 162138"/>
              <a:gd name="connsiteY0" fmla="*/ 517 h 87659"/>
              <a:gd name="connsiteX1" fmla="*/ 160082 w 162138"/>
              <a:gd name="connsiteY1" fmla="*/ 86242 h 87659"/>
              <a:gd name="connsiteX2" fmla="*/ 87057 w 162138"/>
              <a:gd name="connsiteY2" fmla="*/ 51317 h 87659"/>
              <a:gd name="connsiteX3" fmla="*/ 1332 w 162138"/>
              <a:gd name="connsiteY3" fmla="*/ 517 h 87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138" h="87659">
                <a:moveTo>
                  <a:pt x="1332" y="517"/>
                </a:moveTo>
                <a:cubicBezTo>
                  <a:pt x="13503" y="6338"/>
                  <a:pt x="145794" y="77775"/>
                  <a:pt x="160082" y="86242"/>
                </a:cubicBezTo>
                <a:cubicBezTo>
                  <a:pt x="174370" y="94709"/>
                  <a:pt x="110340" y="62959"/>
                  <a:pt x="87057" y="51317"/>
                </a:cubicBezTo>
                <a:cubicBezTo>
                  <a:pt x="63774" y="39675"/>
                  <a:pt x="-10839" y="-5304"/>
                  <a:pt x="1332" y="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 277">
            <a:extLst>
              <a:ext uri="{FF2B5EF4-FFF2-40B4-BE49-F238E27FC236}">
                <a16:creationId xmlns:a16="http://schemas.microsoft.com/office/drawing/2014/main" id="{0F45FCC1-B263-E2BA-36A1-8B4FF38E980C}"/>
              </a:ext>
            </a:extLst>
          </p:cNvPr>
          <p:cNvSpPr/>
          <p:nvPr/>
        </p:nvSpPr>
        <p:spPr>
          <a:xfrm>
            <a:off x="4022658" y="4673596"/>
            <a:ext cx="35002" cy="79405"/>
          </a:xfrm>
          <a:custGeom>
            <a:avLst/>
            <a:gdLst>
              <a:gd name="connsiteX0" fmla="*/ 67 w 35002"/>
              <a:gd name="connsiteY0" fmla="*/ 4 h 79405"/>
              <a:gd name="connsiteX1" fmla="*/ 9592 w 35002"/>
              <a:gd name="connsiteY1" fmla="*/ 60329 h 79405"/>
              <a:gd name="connsiteX2" fmla="*/ 34992 w 35002"/>
              <a:gd name="connsiteY2" fmla="*/ 79379 h 79405"/>
              <a:gd name="connsiteX3" fmla="*/ 6417 w 35002"/>
              <a:gd name="connsiteY3" fmla="*/ 63504 h 79405"/>
              <a:gd name="connsiteX4" fmla="*/ 67 w 35002"/>
              <a:gd name="connsiteY4" fmla="*/ 4 h 79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2" h="79405">
                <a:moveTo>
                  <a:pt x="67" y="4"/>
                </a:moveTo>
                <a:cubicBezTo>
                  <a:pt x="596" y="-525"/>
                  <a:pt x="3771" y="47100"/>
                  <a:pt x="9592" y="60329"/>
                </a:cubicBezTo>
                <a:cubicBezTo>
                  <a:pt x="15413" y="73558"/>
                  <a:pt x="35521" y="78850"/>
                  <a:pt x="34992" y="79379"/>
                </a:cubicBezTo>
                <a:cubicBezTo>
                  <a:pt x="34463" y="79908"/>
                  <a:pt x="10650" y="72500"/>
                  <a:pt x="6417" y="63504"/>
                </a:cubicBezTo>
                <a:cubicBezTo>
                  <a:pt x="2184" y="54508"/>
                  <a:pt x="-462" y="533"/>
                  <a:pt x="6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 278">
            <a:extLst>
              <a:ext uri="{FF2B5EF4-FFF2-40B4-BE49-F238E27FC236}">
                <a16:creationId xmlns:a16="http://schemas.microsoft.com/office/drawing/2014/main" id="{982FA7F9-A22F-46F6-9A76-149B658EE05A}"/>
              </a:ext>
            </a:extLst>
          </p:cNvPr>
          <p:cNvSpPr/>
          <p:nvPr/>
        </p:nvSpPr>
        <p:spPr>
          <a:xfrm>
            <a:off x="3789247" y="4276699"/>
            <a:ext cx="33616" cy="142901"/>
          </a:xfrm>
          <a:custGeom>
            <a:avLst/>
            <a:gdLst>
              <a:gd name="connsiteX0" fmla="*/ 20753 w 33616"/>
              <a:gd name="connsiteY0" fmla="*/ 26 h 142901"/>
              <a:gd name="connsiteX1" fmla="*/ 14403 w 33616"/>
              <a:gd name="connsiteY1" fmla="*/ 92101 h 142901"/>
              <a:gd name="connsiteX2" fmla="*/ 33453 w 33616"/>
              <a:gd name="connsiteY2" fmla="*/ 142901 h 142901"/>
              <a:gd name="connsiteX3" fmla="*/ 1703 w 33616"/>
              <a:gd name="connsiteY3" fmla="*/ 92101 h 142901"/>
              <a:gd name="connsiteX4" fmla="*/ 8053 w 33616"/>
              <a:gd name="connsiteY4" fmla="*/ 101626 h 142901"/>
              <a:gd name="connsiteX5" fmla="*/ 20753 w 33616"/>
              <a:gd name="connsiteY5" fmla="*/ 26 h 14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16" h="142901">
                <a:moveTo>
                  <a:pt x="20753" y="26"/>
                </a:moveTo>
                <a:cubicBezTo>
                  <a:pt x="21811" y="-1562"/>
                  <a:pt x="12286" y="68288"/>
                  <a:pt x="14403" y="92101"/>
                </a:cubicBezTo>
                <a:cubicBezTo>
                  <a:pt x="16520" y="115914"/>
                  <a:pt x="35570" y="142901"/>
                  <a:pt x="33453" y="142901"/>
                </a:cubicBezTo>
                <a:cubicBezTo>
                  <a:pt x="31336" y="142901"/>
                  <a:pt x="5936" y="98980"/>
                  <a:pt x="1703" y="92101"/>
                </a:cubicBezTo>
                <a:cubicBezTo>
                  <a:pt x="-2530" y="85222"/>
                  <a:pt x="1703" y="118030"/>
                  <a:pt x="8053" y="101626"/>
                </a:cubicBezTo>
                <a:cubicBezTo>
                  <a:pt x="14403" y="85222"/>
                  <a:pt x="19695" y="1614"/>
                  <a:pt x="20753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 279">
            <a:extLst>
              <a:ext uri="{FF2B5EF4-FFF2-40B4-BE49-F238E27FC236}">
                <a16:creationId xmlns:a16="http://schemas.microsoft.com/office/drawing/2014/main" id="{6C4E8D3F-50B0-F79A-3908-72190D1F336B}"/>
              </a:ext>
            </a:extLst>
          </p:cNvPr>
          <p:cNvSpPr/>
          <p:nvPr/>
        </p:nvSpPr>
        <p:spPr>
          <a:xfrm>
            <a:off x="4914890" y="4866751"/>
            <a:ext cx="301820" cy="149773"/>
          </a:xfrm>
          <a:custGeom>
            <a:avLst/>
            <a:gdLst>
              <a:gd name="connsiteX0" fmla="*/ 10 w 301820"/>
              <a:gd name="connsiteY0" fmla="*/ 149749 h 149773"/>
              <a:gd name="connsiteX1" fmla="*/ 228610 w 301820"/>
              <a:gd name="connsiteY1" fmla="*/ 64024 h 149773"/>
              <a:gd name="connsiteX2" fmla="*/ 200035 w 301820"/>
              <a:gd name="connsiteY2" fmla="*/ 86249 h 149773"/>
              <a:gd name="connsiteX3" fmla="*/ 301635 w 301820"/>
              <a:gd name="connsiteY3" fmla="*/ 524 h 149773"/>
              <a:gd name="connsiteX4" fmla="*/ 219085 w 301820"/>
              <a:gd name="connsiteY4" fmla="*/ 54499 h 149773"/>
              <a:gd name="connsiteX5" fmla="*/ 10 w 301820"/>
              <a:gd name="connsiteY5" fmla="*/ 149749 h 149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820" h="149773">
                <a:moveTo>
                  <a:pt x="10" y="149749"/>
                </a:moveTo>
                <a:cubicBezTo>
                  <a:pt x="1597" y="151336"/>
                  <a:pt x="195273" y="74607"/>
                  <a:pt x="228610" y="64024"/>
                </a:cubicBezTo>
                <a:cubicBezTo>
                  <a:pt x="261948" y="53441"/>
                  <a:pt x="187864" y="96832"/>
                  <a:pt x="200035" y="86249"/>
                </a:cubicBezTo>
                <a:cubicBezTo>
                  <a:pt x="212206" y="75666"/>
                  <a:pt x="298460" y="5816"/>
                  <a:pt x="301635" y="524"/>
                </a:cubicBezTo>
                <a:cubicBezTo>
                  <a:pt x="304810" y="-4768"/>
                  <a:pt x="266710" y="31216"/>
                  <a:pt x="219085" y="54499"/>
                </a:cubicBezTo>
                <a:cubicBezTo>
                  <a:pt x="171460" y="77782"/>
                  <a:pt x="-1577" y="148162"/>
                  <a:pt x="10" y="1497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 280">
            <a:extLst>
              <a:ext uri="{FF2B5EF4-FFF2-40B4-BE49-F238E27FC236}">
                <a16:creationId xmlns:a16="http://schemas.microsoft.com/office/drawing/2014/main" id="{90129A60-E080-AD51-6E28-AA4D3EDA2361}"/>
              </a:ext>
            </a:extLst>
          </p:cNvPr>
          <p:cNvSpPr/>
          <p:nvPr/>
        </p:nvSpPr>
        <p:spPr>
          <a:xfrm>
            <a:off x="4478198" y="5032371"/>
            <a:ext cx="68437" cy="130185"/>
          </a:xfrm>
          <a:custGeom>
            <a:avLst/>
            <a:gdLst>
              <a:gd name="connsiteX0" fmla="*/ 30302 w 68437"/>
              <a:gd name="connsiteY0" fmla="*/ 4 h 130185"/>
              <a:gd name="connsiteX1" fmla="*/ 11252 w 68437"/>
              <a:gd name="connsiteY1" fmla="*/ 73029 h 130185"/>
              <a:gd name="connsiteX2" fmla="*/ 68402 w 68437"/>
              <a:gd name="connsiteY2" fmla="*/ 130179 h 130185"/>
              <a:gd name="connsiteX3" fmla="*/ 1727 w 68437"/>
              <a:gd name="connsiteY3" fmla="*/ 76204 h 130185"/>
              <a:gd name="connsiteX4" fmla="*/ 30302 w 68437"/>
              <a:gd name="connsiteY4" fmla="*/ 4 h 13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37" h="130185">
                <a:moveTo>
                  <a:pt x="30302" y="4"/>
                </a:moveTo>
                <a:cubicBezTo>
                  <a:pt x="31889" y="-525"/>
                  <a:pt x="4902" y="51333"/>
                  <a:pt x="11252" y="73029"/>
                </a:cubicBezTo>
                <a:cubicBezTo>
                  <a:pt x="17602" y="94725"/>
                  <a:pt x="69989" y="129650"/>
                  <a:pt x="68402" y="130179"/>
                </a:cubicBezTo>
                <a:cubicBezTo>
                  <a:pt x="66815" y="130708"/>
                  <a:pt x="11781" y="96842"/>
                  <a:pt x="1727" y="76204"/>
                </a:cubicBezTo>
                <a:cubicBezTo>
                  <a:pt x="-8327" y="55566"/>
                  <a:pt x="28715" y="533"/>
                  <a:pt x="30302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 281">
            <a:extLst>
              <a:ext uri="{FF2B5EF4-FFF2-40B4-BE49-F238E27FC236}">
                <a16:creationId xmlns:a16="http://schemas.microsoft.com/office/drawing/2014/main" id="{F8005FF8-CB25-379A-2192-E809A9C78CB1}"/>
              </a:ext>
            </a:extLst>
          </p:cNvPr>
          <p:cNvSpPr/>
          <p:nvPr/>
        </p:nvSpPr>
        <p:spPr>
          <a:xfrm>
            <a:off x="4239916" y="4216375"/>
            <a:ext cx="46359" cy="162006"/>
          </a:xfrm>
          <a:custGeom>
            <a:avLst/>
            <a:gdLst>
              <a:gd name="connsiteX0" fmla="*/ 46334 w 46359"/>
              <a:gd name="connsiteY0" fmla="*/ 25 h 162006"/>
              <a:gd name="connsiteX1" fmla="*/ 8234 w 46359"/>
              <a:gd name="connsiteY1" fmla="*/ 98450 h 162006"/>
              <a:gd name="connsiteX2" fmla="*/ 8234 w 46359"/>
              <a:gd name="connsiteY2" fmla="*/ 161950 h 162006"/>
              <a:gd name="connsiteX3" fmla="*/ 1884 w 46359"/>
              <a:gd name="connsiteY3" fmla="*/ 107975 h 162006"/>
              <a:gd name="connsiteX4" fmla="*/ 46334 w 46359"/>
              <a:gd name="connsiteY4" fmla="*/ 25 h 16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59" h="162006">
                <a:moveTo>
                  <a:pt x="46334" y="25"/>
                </a:moveTo>
                <a:cubicBezTo>
                  <a:pt x="47392" y="-1563"/>
                  <a:pt x="14584" y="71463"/>
                  <a:pt x="8234" y="98450"/>
                </a:cubicBezTo>
                <a:cubicBezTo>
                  <a:pt x="1884" y="125437"/>
                  <a:pt x="9292" y="160362"/>
                  <a:pt x="8234" y="161950"/>
                </a:cubicBezTo>
                <a:cubicBezTo>
                  <a:pt x="7176" y="163538"/>
                  <a:pt x="-4466" y="131258"/>
                  <a:pt x="1884" y="107975"/>
                </a:cubicBezTo>
                <a:cubicBezTo>
                  <a:pt x="8234" y="84692"/>
                  <a:pt x="45276" y="1613"/>
                  <a:pt x="46334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 282">
            <a:extLst>
              <a:ext uri="{FF2B5EF4-FFF2-40B4-BE49-F238E27FC236}">
                <a16:creationId xmlns:a16="http://schemas.microsoft.com/office/drawing/2014/main" id="{7FCA2C3C-95DF-5161-8BFB-EB823AF8BB88}"/>
              </a:ext>
            </a:extLst>
          </p:cNvPr>
          <p:cNvSpPr/>
          <p:nvPr/>
        </p:nvSpPr>
        <p:spPr>
          <a:xfrm>
            <a:off x="4232251" y="4727469"/>
            <a:ext cx="46921" cy="103074"/>
          </a:xfrm>
          <a:custGeom>
            <a:avLst/>
            <a:gdLst>
              <a:gd name="connsiteX0" fmla="*/ 24 w 46921"/>
              <a:gd name="connsiteY0" fmla="*/ 106 h 103074"/>
              <a:gd name="connsiteX1" fmla="*/ 44474 w 46921"/>
              <a:gd name="connsiteY1" fmla="*/ 98531 h 103074"/>
              <a:gd name="connsiteX2" fmla="*/ 38124 w 46921"/>
              <a:gd name="connsiteY2" fmla="*/ 79481 h 103074"/>
              <a:gd name="connsiteX3" fmla="*/ 24 w 46921"/>
              <a:gd name="connsiteY3" fmla="*/ 106 h 1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21" h="103074">
                <a:moveTo>
                  <a:pt x="24" y="106"/>
                </a:moveTo>
                <a:cubicBezTo>
                  <a:pt x="1082" y="3281"/>
                  <a:pt x="44474" y="98531"/>
                  <a:pt x="44474" y="98531"/>
                </a:cubicBezTo>
                <a:cubicBezTo>
                  <a:pt x="50824" y="111760"/>
                  <a:pt x="43416" y="93239"/>
                  <a:pt x="38124" y="79481"/>
                </a:cubicBezTo>
                <a:cubicBezTo>
                  <a:pt x="32832" y="65723"/>
                  <a:pt x="-1034" y="-3069"/>
                  <a:pt x="24" y="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 283">
            <a:extLst>
              <a:ext uri="{FF2B5EF4-FFF2-40B4-BE49-F238E27FC236}">
                <a16:creationId xmlns:a16="http://schemas.microsoft.com/office/drawing/2014/main" id="{09E4072E-B09D-F385-CF97-F1199F67F223}"/>
              </a:ext>
            </a:extLst>
          </p:cNvPr>
          <p:cNvSpPr/>
          <p:nvPr/>
        </p:nvSpPr>
        <p:spPr>
          <a:xfrm>
            <a:off x="3873500" y="4556059"/>
            <a:ext cx="57218" cy="241366"/>
          </a:xfrm>
          <a:custGeom>
            <a:avLst/>
            <a:gdLst>
              <a:gd name="connsiteX0" fmla="*/ 0 w 57218"/>
              <a:gd name="connsiteY0" fmla="*/ 66 h 241366"/>
              <a:gd name="connsiteX1" fmla="*/ 15875 w 57218"/>
              <a:gd name="connsiteY1" fmla="*/ 165166 h 241366"/>
              <a:gd name="connsiteX2" fmla="*/ 25400 w 57218"/>
              <a:gd name="connsiteY2" fmla="*/ 146116 h 241366"/>
              <a:gd name="connsiteX3" fmla="*/ 57150 w 57218"/>
              <a:gd name="connsiteY3" fmla="*/ 241366 h 241366"/>
              <a:gd name="connsiteX4" fmla="*/ 15875 w 57218"/>
              <a:gd name="connsiteY4" fmla="*/ 146116 h 241366"/>
              <a:gd name="connsiteX5" fmla="*/ 0 w 57218"/>
              <a:gd name="connsiteY5" fmla="*/ 66 h 24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218" h="241366">
                <a:moveTo>
                  <a:pt x="0" y="66"/>
                </a:moveTo>
                <a:cubicBezTo>
                  <a:pt x="0" y="3241"/>
                  <a:pt x="11642" y="140824"/>
                  <a:pt x="15875" y="165166"/>
                </a:cubicBezTo>
                <a:cubicBezTo>
                  <a:pt x="20108" y="189508"/>
                  <a:pt x="18521" y="133416"/>
                  <a:pt x="25400" y="146116"/>
                </a:cubicBezTo>
                <a:cubicBezTo>
                  <a:pt x="32279" y="158816"/>
                  <a:pt x="58737" y="241366"/>
                  <a:pt x="57150" y="241366"/>
                </a:cubicBezTo>
                <a:cubicBezTo>
                  <a:pt x="55563" y="241366"/>
                  <a:pt x="22225" y="183158"/>
                  <a:pt x="15875" y="146116"/>
                </a:cubicBezTo>
                <a:cubicBezTo>
                  <a:pt x="9525" y="109074"/>
                  <a:pt x="0" y="-3109"/>
                  <a:pt x="0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 284">
            <a:extLst>
              <a:ext uri="{FF2B5EF4-FFF2-40B4-BE49-F238E27FC236}">
                <a16:creationId xmlns:a16="http://schemas.microsoft.com/office/drawing/2014/main" id="{4FC0769A-52B9-366D-D54E-2AC7CDC6C3B3}"/>
              </a:ext>
            </a:extLst>
          </p:cNvPr>
          <p:cNvSpPr/>
          <p:nvPr/>
        </p:nvSpPr>
        <p:spPr>
          <a:xfrm>
            <a:off x="3692180" y="3038019"/>
            <a:ext cx="105278" cy="248636"/>
          </a:xfrm>
          <a:custGeom>
            <a:avLst/>
            <a:gdLst>
              <a:gd name="connsiteX0" fmla="*/ 105120 w 105278"/>
              <a:gd name="connsiteY0" fmla="*/ 456 h 248636"/>
              <a:gd name="connsiteX1" fmla="*/ 19395 w 105278"/>
              <a:gd name="connsiteY1" fmla="*/ 206831 h 248636"/>
              <a:gd name="connsiteX2" fmla="*/ 44795 w 105278"/>
              <a:gd name="connsiteY2" fmla="*/ 165556 h 248636"/>
              <a:gd name="connsiteX3" fmla="*/ 345 w 105278"/>
              <a:gd name="connsiteY3" fmla="*/ 248106 h 248636"/>
              <a:gd name="connsiteX4" fmla="*/ 73370 w 105278"/>
              <a:gd name="connsiteY4" fmla="*/ 117931 h 248636"/>
              <a:gd name="connsiteX5" fmla="*/ 28920 w 105278"/>
              <a:gd name="connsiteY5" fmla="*/ 162381 h 248636"/>
              <a:gd name="connsiteX6" fmla="*/ 51145 w 105278"/>
              <a:gd name="connsiteY6" fmla="*/ 6806 h 248636"/>
              <a:gd name="connsiteX7" fmla="*/ 41620 w 105278"/>
              <a:gd name="connsiteY7" fmla="*/ 146506 h 248636"/>
              <a:gd name="connsiteX8" fmla="*/ 105120 w 105278"/>
              <a:gd name="connsiteY8" fmla="*/ 456 h 248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278" h="248636">
                <a:moveTo>
                  <a:pt x="105120" y="456"/>
                </a:moveTo>
                <a:cubicBezTo>
                  <a:pt x="101416" y="10510"/>
                  <a:pt x="29449" y="179314"/>
                  <a:pt x="19395" y="206831"/>
                </a:cubicBezTo>
                <a:cubicBezTo>
                  <a:pt x="9341" y="234348"/>
                  <a:pt x="47970" y="158677"/>
                  <a:pt x="44795" y="165556"/>
                </a:cubicBezTo>
                <a:cubicBezTo>
                  <a:pt x="41620" y="172435"/>
                  <a:pt x="-4418" y="256044"/>
                  <a:pt x="345" y="248106"/>
                </a:cubicBezTo>
                <a:cubicBezTo>
                  <a:pt x="5107" y="240169"/>
                  <a:pt x="68607" y="132219"/>
                  <a:pt x="73370" y="117931"/>
                </a:cubicBezTo>
                <a:cubicBezTo>
                  <a:pt x="78133" y="103643"/>
                  <a:pt x="32624" y="180902"/>
                  <a:pt x="28920" y="162381"/>
                </a:cubicBezTo>
                <a:cubicBezTo>
                  <a:pt x="25216" y="143860"/>
                  <a:pt x="49028" y="9452"/>
                  <a:pt x="51145" y="6806"/>
                </a:cubicBezTo>
                <a:cubicBezTo>
                  <a:pt x="53262" y="4160"/>
                  <a:pt x="36858" y="143331"/>
                  <a:pt x="41620" y="146506"/>
                </a:cubicBezTo>
                <a:cubicBezTo>
                  <a:pt x="46382" y="149681"/>
                  <a:pt x="108824" y="-9598"/>
                  <a:pt x="105120" y="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 285">
            <a:extLst>
              <a:ext uri="{FF2B5EF4-FFF2-40B4-BE49-F238E27FC236}">
                <a16:creationId xmlns:a16="http://schemas.microsoft.com/office/drawing/2014/main" id="{B6F566D3-1AC3-11B3-EF3C-BA98DDA931DD}"/>
              </a:ext>
            </a:extLst>
          </p:cNvPr>
          <p:cNvSpPr/>
          <p:nvPr/>
        </p:nvSpPr>
        <p:spPr>
          <a:xfrm>
            <a:off x="3790369" y="3251198"/>
            <a:ext cx="540569" cy="111142"/>
          </a:xfrm>
          <a:custGeom>
            <a:avLst/>
            <a:gdLst>
              <a:gd name="connsiteX0" fmla="*/ 89481 w 540569"/>
              <a:gd name="connsiteY0" fmla="*/ 2 h 111142"/>
              <a:gd name="connsiteX1" fmla="*/ 79956 w 540569"/>
              <a:gd name="connsiteY1" fmla="*/ 88902 h 111142"/>
              <a:gd name="connsiteX2" fmla="*/ 181556 w 540569"/>
              <a:gd name="connsiteY2" fmla="*/ 92077 h 111142"/>
              <a:gd name="connsiteX3" fmla="*/ 133931 w 540569"/>
              <a:gd name="connsiteY3" fmla="*/ 104777 h 111142"/>
              <a:gd name="connsiteX4" fmla="*/ 406981 w 540569"/>
              <a:gd name="connsiteY4" fmla="*/ 69852 h 111142"/>
              <a:gd name="connsiteX5" fmla="*/ 540331 w 540569"/>
              <a:gd name="connsiteY5" fmla="*/ 73027 h 111142"/>
              <a:gd name="connsiteX6" fmla="*/ 435556 w 540569"/>
              <a:gd name="connsiteY6" fmla="*/ 66677 h 111142"/>
              <a:gd name="connsiteX7" fmla="*/ 289506 w 540569"/>
              <a:gd name="connsiteY7" fmla="*/ 82552 h 111142"/>
              <a:gd name="connsiteX8" fmla="*/ 10106 w 540569"/>
              <a:gd name="connsiteY8" fmla="*/ 111127 h 111142"/>
              <a:gd name="connsiteX9" fmla="*/ 64081 w 540569"/>
              <a:gd name="connsiteY9" fmla="*/ 85727 h 111142"/>
              <a:gd name="connsiteX10" fmla="*/ 89481 w 540569"/>
              <a:gd name="connsiteY10" fmla="*/ 2 h 11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0569" h="111142">
                <a:moveTo>
                  <a:pt x="89481" y="2"/>
                </a:moveTo>
                <a:cubicBezTo>
                  <a:pt x="92127" y="531"/>
                  <a:pt x="64610" y="73556"/>
                  <a:pt x="79956" y="88902"/>
                </a:cubicBezTo>
                <a:cubicBezTo>
                  <a:pt x="95302" y="104248"/>
                  <a:pt x="172560" y="89431"/>
                  <a:pt x="181556" y="92077"/>
                </a:cubicBezTo>
                <a:cubicBezTo>
                  <a:pt x="190552" y="94723"/>
                  <a:pt x="96360" y="108481"/>
                  <a:pt x="133931" y="104777"/>
                </a:cubicBezTo>
                <a:cubicBezTo>
                  <a:pt x="171502" y="101073"/>
                  <a:pt x="339248" y="75144"/>
                  <a:pt x="406981" y="69852"/>
                </a:cubicBezTo>
                <a:cubicBezTo>
                  <a:pt x="474714" y="64560"/>
                  <a:pt x="535569" y="73556"/>
                  <a:pt x="540331" y="73027"/>
                </a:cubicBezTo>
                <a:cubicBezTo>
                  <a:pt x="545094" y="72498"/>
                  <a:pt x="477360" y="65090"/>
                  <a:pt x="435556" y="66677"/>
                </a:cubicBezTo>
                <a:cubicBezTo>
                  <a:pt x="393752" y="68264"/>
                  <a:pt x="289506" y="82552"/>
                  <a:pt x="289506" y="82552"/>
                </a:cubicBezTo>
                <a:cubicBezTo>
                  <a:pt x="218598" y="89960"/>
                  <a:pt x="47677" y="110598"/>
                  <a:pt x="10106" y="111127"/>
                </a:cubicBezTo>
                <a:cubicBezTo>
                  <a:pt x="-27465" y="111656"/>
                  <a:pt x="50852" y="98427"/>
                  <a:pt x="64081" y="85727"/>
                </a:cubicBezTo>
                <a:cubicBezTo>
                  <a:pt x="77310" y="73027"/>
                  <a:pt x="86835" y="-527"/>
                  <a:pt x="8948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 286">
            <a:extLst>
              <a:ext uri="{FF2B5EF4-FFF2-40B4-BE49-F238E27FC236}">
                <a16:creationId xmlns:a16="http://schemas.microsoft.com/office/drawing/2014/main" id="{B6D42D8C-10F8-7A93-96ED-9D315B58A7FF}"/>
              </a:ext>
            </a:extLst>
          </p:cNvPr>
          <p:cNvSpPr/>
          <p:nvPr/>
        </p:nvSpPr>
        <p:spPr>
          <a:xfrm>
            <a:off x="3854450" y="3334481"/>
            <a:ext cx="441589" cy="44025"/>
          </a:xfrm>
          <a:custGeom>
            <a:avLst/>
            <a:gdLst>
              <a:gd name="connsiteX0" fmla="*/ 0 w 441589"/>
              <a:gd name="connsiteY0" fmla="*/ 31019 h 44025"/>
              <a:gd name="connsiteX1" fmla="*/ 292100 w 441589"/>
              <a:gd name="connsiteY1" fmla="*/ 27844 h 44025"/>
              <a:gd name="connsiteX2" fmla="*/ 346075 w 441589"/>
              <a:gd name="connsiteY2" fmla="*/ 2444 h 44025"/>
              <a:gd name="connsiteX3" fmla="*/ 441325 w 441589"/>
              <a:gd name="connsiteY3" fmla="*/ 2444 h 44025"/>
              <a:gd name="connsiteX4" fmla="*/ 314325 w 441589"/>
              <a:gd name="connsiteY4" fmla="*/ 15144 h 44025"/>
              <a:gd name="connsiteX5" fmla="*/ 206375 w 441589"/>
              <a:gd name="connsiteY5" fmla="*/ 43719 h 44025"/>
              <a:gd name="connsiteX6" fmla="*/ 234950 w 441589"/>
              <a:gd name="connsiteY6" fmla="*/ 31019 h 44025"/>
              <a:gd name="connsiteX7" fmla="*/ 0 w 441589"/>
              <a:gd name="connsiteY7" fmla="*/ 31019 h 4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589" h="44025">
                <a:moveTo>
                  <a:pt x="0" y="31019"/>
                </a:moveTo>
                <a:lnTo>
                  <a:pt x="292100" y="27844"/>
                </a:lnTo>
                <a:cubicBezTo>
                  <a:pt x="349779" y="23082"/>
                  <a:pt x="321204" y="6677"/>
                  <a:pt x="346075" y="2444"/>
                </a:cubicBezTo>
                <a:cubicBezTo>
                  <a:pt x="370946" y="-1789"/>
                  <a:pt x="446617" y="327"/>
                  <a:pt x="441325" y="2444"/>
                </a:cubicBezTo>
                <a:cubicBezTo>
                  <a:pt x="436033" y="4561"/>
                  <a:pt x="353483" y="8265"/>
                  <a:pt x="314325" y="15144"/>
                </a:cubicBezTo>
                <a:cubicBezTo>
                  <a:pt x="275167" y="22023"/>
                  <a:pt x="219604" y="41073"/>
                  <a:pt x="206375" y="43719"/>
                </a:cubicBezTo>
                <a:cubicBezTo>
                  <a:pt x="193146" y="46365"/>
                  <a:pt x="234950" y="31019"/>
                  <a:pt x="234950" y="31019"/>
                </a:cubicBezTo>
                <a:lnTo>
                  <a:pt x="0" y="3101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 287">
            <a:extLst>
              <a:ext uri="{FF2B5EF4-FFF2-40B4-BE49-F238E27FC236}">
                <a16:creationId xmlns:a16="http://schemas.microsoft.com/office/drawing/2014/main" id="{42A4D596-4CF7-0954-8A74-F40D4144F679}"/>
              </a:ext>
            </a:extLst>
          </p:cNvPr>
          <p:cNvSpPr/>
          <p:nvPr/>
        </p:nvSpPr>
        <p:spPr>
          <a:xfrm>
            <a:off x="4994275" y="3261952"/>
            <a:ext cx="377851" cy="91499"/>
          </a:xfrm>
          <a:custGeom>
            <a:avLst/>
            <a:gdLst>
              <a:gd name="connsiteX0" fmla="*/ 0 w 377851"/>
              <a:gd name="connsiteY0" fmla="*/ 43223 h 91499"/>
              <a:gd name="connsiteX1" fmla="*/ 247650 w 377851"/>
              <a:gd name="connsiteY1" fmla="*/ 8298 h 91499"/>
              <a:gd name="connsiteX2" fmla="*/ 219075 w 377851"/>
              <a:gd name="connsiteY2" fmla="*/ 40048 h 91499"/>
              <a:gd name="connsiteX3" fmla="*/ 377825 w 377851"/>
              <a:gd name="connsiteY3" fmla="*/ 62273 h 91499"/>
              <a:gd name="connsiteX4" fmla="*/ 231775 w 377851"/>
              <a:gd name="connsiteY4" fmla="*/ 43223 h 91499"/>
              <a:gd name="connsiteX5" fmla="*/ 231775 w 377851"/>
              <a:gd name="connsiteY5" fmla="*/ 90848 h 91499"/>
              <a:gd name="connsiteX6" fmla="*/ 193675 w 377851"/>
              <a:gd name="connsiteY6" fmla="*/ 1948 h 91499"/>
              <a:gd name="connsiteX7" fmla="*/ 85725 w 377851"/>
              <a:gd name="connsiteY7" fmla="*/ 27348 h 91499"/>
              <a:gd name="connsiteX8" fmla="*/ 0 w 377851"/>
              <a:gd name="connsiteY8" fmla="*/ 43223 h 91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851" h="91499">
                <a:moveTo>
                  <a:pt x="0" y="43223"/>
                </a:moveTo>
                <a:cubicBezTo>
                  <a:pt x="105569" y="26025"/>
                  <a:pt x="211138" y="8827"/>
                  <a:pt x="247650" y="8298"/>
                </a:cubicBezTo>
                <a:cubicBezTo>
                  <a:pt x="284162" y="7769"/>
                  <a:pt x="197379" y="31052"/>
                  <a:pt x="219075" y="40048"/>
                </a:cubicBezTo>
                <a:cubicBezTo>
                  <a:pt x="240771" y="49044"/>
                  <a:pt x="375708" y="61744"/>
                  <a:pt x="377825" y="62273"/>
                </a:cubicBezTo>
                <a:cubicBezTo>
                  <a:pt x="379942" y="62802"/>
                  <a:pt x="256117" y="38461"/>
                  <a:pt x="231775" y="43223"/>
                </a:cubicBezTo>
                <a:cubicBezTo>
                  <a:pt x="207433" y="47985"/>
                  <a:pt x="238125" y="97727"/>
                  <a:pt x="231775" y="90848"/>
                </a:cubicBezTo>
                <a:cubicBezTo>
                  <a:pt x="225425" y="83969"/>
                  <a:pt x="218017" y="12531"/>
                  <a:pt x="193675" y="1948"/>
                </a:cubicBezTo>
                <a:cubicBezTo>
                  <a:pt x="169333" y="-8635"/>
                  <a:pt x="85725" y="27348"/>
                  <a:pt x="85725" y="27348"/>
                </a:cubicBezTo>
                <a:lnTo>
                  <a:pt x="0" y="4322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 288">
            <a:extLst>
              <a:ext uri="{FF2B5EF4-FFF2-40B4-BE49-F238E27FC236}">
                <a16:creationId xmlns:a16="http://schemas.microsoft.com/office/drawing/2014/main" id="{ADF42CE5-B30F-8855-DAEF-ED363F386507}"/>
              </a:ext>
            </a:extLst>
          </p:cNvPr>
          <p:cNvSpPr/>
          <p:nvPr/>
        </p:nvSpPr>
        <p:spPr>
          <a:xfrm>
            <a:off x="3628522" y="2969943"/>
            <a:ext cx="149788" cy="549762"/>
          </a:xfrm>
          <a:custGeom>
            <a:avLst/>
            <a:gdLst>
              <a:gd name="connsiteX0" fmla="*/ 102103 w 149788"/>
              <a:gd name="connsiteY0" fmla="*/ 5032 h 549762"/>
              <a:gd name="connsiteX1" fmla="*/ 503 w 149788"/>
              <a:gd name="connsiteY1" fmla="*/ 541607 h 549762"/>
              <a:gd name="connsiteX2" fmla="*/ 64003 w 149788"/>
              <a:gd name="connsiteY2" fmla="*/ 332057 h 549762"/>
              <a:gd name="connsiteX3" fmla="*/ 86228 w 149788"/>
              <a:gd name="connsiteY3" fmla="*/ 370157 h 549762"/>
              <a:gd name="connsiteX4" fmla="*/ 70353 w 149788"/>
              <a:gd name="connsiteY4" fmla="*/ 465407 h 549762"/>
              <a:gd name="connsiteX5" fmla="*/ 149728 w 149788"/>
              <a:gd name="connsiteY5" fmla="*/ 341582 h 549762"/>
              <a:gd name="connsiteX6" fmla="*/ 83053 w 149788"/>
              <a:gd name="connsiteY6" fmla="*/ 449532 h 549762"/>
              <a:gd name="connsiteX7" fmla="*/ 60828 w 149788"/>
              <a:gd name="connsiteY7" fmla="*/ 351107 h 549762"/>
              <a:gd name="connsiteX8" fmla="*/ 29078 w 149788"/>
              <a:gd name="connsiteY8" fmla="*/ 392382 h 549762"/>
              <a:gd name="connsiteX9" fmla="*/ 41778 w 149788"/>
              <a:gd name="connsiteY9" fmla="*/ 211407 h 549762"/>
              <a:gd name="connsiteX10" fmla="*/ 44953 w 149788"/>
              <a:gd name="connsiteY10" fmla="*/ 268557 h 549762"/>
              <a:gd name="connsiteX11" fmla="*/ 102103 w 149788"/>
              <a:gd name="connsiteY11" fmla="*/ 5032 h 54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9788" h="549762">
                <a:moveTo>
                  <a:pt x="102103" y="5032"/>
                </a:moveTo>
                <a:cubicBezTo>
                  <a:pt x="94695" y="50540"/>
                  <a:pt x="6853" y="487103"/>
                  <a:pt x="503" y="541607"/>
                </a:cubicBezTo>
                <a:cubicBezTo>
                  <a:pt x="-5847" y="596111"/>
                  <a:pt x="49716" y="360632"/>
                  <a:pt x="64003" y="332057"/>
                </a:cubicBezTo>
                <a:cubicBezTo>
                  <a:pt x="78290" y="303482"/>
                  <a:pt x="85170" y="347932"/>
                  <a:pt x="86228" y="370157"/>
                </a:cubicBezTo>
                <a:cubicBezTo>
                  <a:pt x="87286" y="392382"/>
                  <a:pt x="59770" y="470170"/>
                  <a:pt x="70353" y="465407"/>
                </a:cubicBezTo>
                <a:cubicBezTo>
                  <a:pt x="80936" y="460645"/>
                  <a:pt x="147611" y="344228"/>
                  <a:pt x="149728" y="341582"/>
                </a:cubicBezTo>
                <a:cubicBezTo>
                  <a:pt x="151845" y="338936"/>
                  <a:pt x="97870" y="447945"/>
                  <a:pt x="83053" y="449532"/>
                </a:cubicBezTo>
                <a:cubicBezTo>
                  <a:pt x="68236" y="451119"/>
                  <a:pt x="69824" y="360632"/>
                  <a:pt x="60828" y="351107"/>
                </a:cubicBezTo>
                <a:cubicBezTo>
                  <a:pt x="51832" y="341582"/>
                  <a:pt x="32253" y="415665"/>
                  <a:pt x="29078" y="392382"/>
                </a:cubicBezTo>
                <a:cubicBezTo>
                  <a:pt x="25903" y="369099"/>
                  <a:pt x="39132" y="232044"/>
                  <a:pt x="41778" y="211407"/>
                </a:cubicBezTo>
                <a:cubicBezTo>
                  <a:pt x="44424" y="190770"/>
                  <a:pt x="38603" y="300307"/>
                  <a:pt x="44953" y="268557"/>
                </a:cubicBezTo>
                <a:cubicBezTo>
                  <a:pt x="51303" y="236807"/>
                  <a:pt x="109511" y="-40476"/>
                  <a:pt x="102103" y="5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 289">
            <a:extLst>
              <a:ext uri="{FF2B5EF4-FFF2-40B4-BE49-F238E27FC236}">
                <a16:creationId xmlns:a16="http://schemas.microsoft.com/office/drawing/2014/main" id="{EDC7D65C-38E5-7E51-A51F-978A6C9121FE}"/>
              </a:ext>
            </a:extLst>
          </p:cNvPr>
          <p:cNvSpPr/>
          <p:nvPr/>
        </p:nvSpPr>
        <p:spPr>
          <a:xfrm>
            <a:off x="5759260" y="3155275"/>
            <a:ext cx="200521" cy="267502"/>
          </a:xfrm>
          <a:custGeom>
            <a:avLst/>
            <a:gdLst>
              <a:gd name="connsiteX0" fmla="*/ 190 w 200521"/>
              <a:gd name="connsiteY0" fmla="*/ 675 h 267502"/>
              <a:gd name="connsiteX1" fmla="*/ 155765 w 200521"/>
              <a:gd name="connsiteY1" fmla="*/ 54650 h 267502"/>
              <a:gd name="connsiteX2" fmla="*/ 155765 w 200521"/>
              <a:gd name="connsiteY2" fmla="*/ 130850 h 267502"/>
              <a:gd name="connsiteX3" fmla="*/ 197040 w 200521"/>
              <a:gd name="connsiteY3" fmla="*/ 54650 h 267502"/>
              <a:gd name="connsiteX4" fmla="*/ 149415 w 200521"/>
              <a:gd name="connsiteY4" fmla="*/ 267375 h 267502"/>
              <a:gd name="connsiteX5" fmla="*/ 200215 w 200521"/>
              <a:gd name="connsiteY5" fmla="*/ 19725 h 267502"/>
              <a:gd name="connsiteX6" fmla="*/ 168465 w 200521"/>
              <a:gd name="connsiteY6" fmla="*/ 105450 h 267502"/>
              <a:gd name="connsiteX7" fmla="*/ 124015 w 200521"/>
              <a:gd name="connsiteY7" fmla="*/ 29250 h 267502"/>
              <a:gd name="connsiteX8" fmla="*/ 190 w 200521"/>
              <a:gd name="connsiteY8" fmla="*/ 675 h 26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521" h="267502">
                <a:moveTo>
                  <a:pt x="190" y="675"/>
                </a:moveTo>
                <a:cubicBezTo>
                  <a:pt x="5482" y="4908"/>
                  <a:pt x="129836" y="32954"/>
                  <a:pt x="155765" y="54650"/>
                </a:cubicBezTo>
                <a:cubicBezTo>
                  <a:pt x="181694" y="76346"/>
                  <a:pt x="148886" y="130850"/>
                  <a:pt x="155765" y="130850"/>
                </a:cubicBezTo>
                <a:cubicBezTo>
                  <a:pt x="162644" y="130850"/>
                  <a:pt x="198098" y="31896"/>
                  <a:pt x="197040" y="54650"/>
                </a:cubicBezTo>
                <a:cubicBezTo>
                  <a:pt x="195982" y="77404"/>
                  <a:pt x="148886" y="273196"/>
                  <a:pt x="149415" y="267375"/>
                </a:cubicBezTo>
                <a:cubicBezTo>
                  <a:pt x="149944" y="261554"/>
                  <a:pt x="197040" y="46713"/>
                  <a:pt x="200215" y="19725"/>
                </a:cubicBezTo>
                <a:cubicBezTo>
                  <a:pt x="203390" y="-7263"/>
                  <a:pt x="181165" y="103863"/>
                  <a:pt x="168465" y="105450"/>
                </a:cubicBezTo>
                <a:cubicBezTo>
                  <a:pt x="155765" y="107037"/>
                  <a:pt x="146769" y="45654"/>
                  <a:pt x="124015" y="29250"/>
                </a:cubicBezTo>
                <a:cubicBezTo>
                  <a:pt x="101261" y="12846"/>
                  <a:pt x="-5102" y="-3558"/>
                  <a:pt x="190" y="6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 290">
            <a:extLst>
              <a:ext uri="{FF2B5EF4-FFF2-40B4-BE49-F238E27FC236}">
                <a16:creationId xmlns:a16="http://schemas.microsoft.com/office/drawing/2014/main" id="{1973AA21-470C-AF81-326C-8CA560CE140F}"/>
              </a:ext>
            </a:extLst>
          </p:cNvPr>
          <p:cNvSpPr/>
          <p:nvPr/>
        </p:nvSpPr>
        <p:spPr>
          <a:xfrm>
            <a:off x="5371898" y="3237790"/>
            <a:ext cx="497619" cy="99690"/>
          </a:xfrm>
          <a:custGeom>
            <a:avLst/>
            <a:gdLst>
              <a:gd name="connsiteX0" fmla="*/ 492327 w 497619"/>
              <a:gd name="connsiteY0" fmla="*/ 29285 h 99690"/>
              <a:gd name="connsiteX1" fmla="*/ 425652 w 497619"/>
              <a:gd name="connsiteY1" fmla="*/ 26110 h 99690"/>
              <a:gd name="connsiteX2" fmla="*/ 228802 w 497619"/>
              <a:gd name="connsiteY2" fmla="*/ 99135 h 99690"/>
              <a:gd name="connsiteX3" fmla="*/ 289127 w 497619"/>
              <a:gd name="connsiteY3" fmla="*/ 61035 h 99690"/>
              <a:gd name="connsiteX4" fmla="*/ 202 w 497619"/>
              <a:gd name="connsiteY4" fmla="*/ 86435 h 99690"/>
              <a:gd name="connsiteX5" fmla="*/ 339927 w 497619"/>
              <a:gd name="connsiteY5" fmla="*/ 41985 h 99690"/>
              <a:gd name="connsiteX6" fmla="*/ 308177 w 497619"/>
              <a:gd name="connsiteY6" fmla="*/ 710 h 99690"/>
              <a:gd name="connsiteX7" fmla="*/ 336752 w 497619"/>
              <a:gd name="connsiteY7" fmla="*/ 16585 h 99690"/>
              <a:gd name="connsiteX8" fmla="*/ 301827 w 497619"/>
              <a:gd name="connsiteY8" fmla="*/ 26110 h 99690"/>
              <a:gd name="connsiteX9" fmla="*/ 492327 w 497619"/>
              <a:gd name="connsiteY9" fmla="*/ 29285 h 99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7619" h="99690">
                <a:moveTo>
                  <a:pt x="492327" y="29285"/>
                </a:moveTo>
                <a:cubicBezTo>
                  <a:pt x="512964" y="29285"/>
                  <a:pt x="469573" y="14468"/>
                  <a:pt x="425652" y="26110"/>
                </a:cubicBezTo>
                <a:cubicBezTo>
                  <a:pt x="381731" y="37752"/>
                  <a:pt x="251556" y="93314"/>
                  <a:pt x="228802" y="99135"/>
                </a:cubicBezTo>
                <a:cubicBezTo>
                  <a:pt x="206048" y="104956"/>
                  <a:pt x="327227" y="63152"/>
                  <a:pt x="289127" y="61035"/>
                </a:cubicBezTo>
                <a:cubicBezTo>
                  <a:pt x="251027" y="58918"/>
                  <a:pt x="-8265" y="89610"/>
                  <a:pt x="202" y="86435"/>
                </a:cubicBezTo>
                <a:cubicBezTo>
                  <a:pt x="8669" y="83260"/>
                  <a:pt x="288598" y="56273"/>
                  <a:pt x="339927" y="41985"/>
                </a:cubicBezTo>
                <a:cubicBezTo>
                  <a:pt x="391256" y="27697"/>
                  <a:pt x="308706" y="4943"/>
                  <a:pt x="308177" y="710"/>
                </a:cubicBezTo>
                <a:cubicBezTo>
                  <a:pt x="307648" y="-3523"/>
                  <a:pt x="337810" y="12352"/>
                  <a:pt x="336752" y="16585"/>
                </a:cubicBezTo>
                <a:cubicBezTo>
                  <a:pt x="335694" y="20818"/>
                  <a:pt x="273252" y="23993"/>
                  <a:pt x="301827" y="26110"/>
                </a:cubicBezTo>
                <a:cubicBezTo>
                  <a:pt x="330402" y="28227"/>
                  <a:pt x="471690" y="29285"/>
                  <a:pt x="492327" y="29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 291">
            <a:extLst>
              <a:ext uri="{FF2B5EF4-FFF2-40B4-BE49-F238E27FC236}">
                <a16:creationId xmlns:a16="http://schemas.microsoft.com/office/drawing/2014/main" id="{A4523110-9459-01C6-ECCE-D0C25056B886}"/>
              </a:ext>
            </a:extLst>
          </p:cNvPr>
          <p:cNvSpPr/>
          <p:nvPr/>
        </p:nvSpPr>
        <p:spPr>
          <a:xfrm>
            <a:off x="4851019" y="3084494"/>
            <a:ext cx="60852" cy="424901"/>
          </a:xfrm>
          <a:custGeom>
            <a:avLst/>
            <a:gdLst>
              <a:gd name="connsiteX0" fmla="*/ 60706 w 60852"/>
              <a:gd name="connsiteY0" fmla="*/ 1606 h 424901"/>
              <a:gd name="connsiteX1" fmla="*/ 3556 w 60852"/>
              <a:gd name="connsiteY1" fmla="*/ 277831 h 424901"/>
              <a:gd name="connsiteX2" fmla="*/ 19431 w 60852"/>
              <a:gd name="connsiteY2" fmla="*/ 204806 h 424901"/>
              <a:gd name="connsiteX3" fmla="*/ 35306 w 60852"/>
              <a:gd name="connsiteY3" fmla="*/ 423881 h 424901"/>
              <a:gd name="connsiteX4" fmla="*/ 381 w 60852"/>
              <a:gd name="connsiteY4" fmla="*/ 100031 h 424901"/>
              <a:gd name="connsiteX5" fmla="*/ 19431 w 60852"/>
              <a:gd name="connsiteY5" fmla="*/ 160356 h 424901"/>
              <a:gd name="connsiteX6" fmla="*/ 60706 w 60852"/>
              <a:gd name="connsiteY6" fmla="*/ 1606 h 42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2" h="424901">
                <a:moveTo>
                  <a:pt x="60706" y="1606"/>
                </a:moveTo>
                <a:cubicBezTo>
                  <a:pt x="58060" y="21185"/>
                  <a:pt x="10435" y="243964"/>
                  <a:pt x="3556" y="277831"/>
                </a:cubicBezTo>
                <a:cubicBezTo>
                  <a:pt x="-3323" y="311698"/>
                  <a:pt x="14139" y="180464"/>
                  <a:pt x="19431" y="204806"/>
                </a:cubicBezTo>
                <a:cubicBezTo>
                  <a:pt x="24723" y="229148"/>
                  <a:pt x="38481" y="441344"/>
                  <a:pt x="35306" y="423881"/>
                </a:cubicBezTo>
                <a:cubicBezTo>
                  <a:pt x="32131" y="406419"/>
                  <a:pt x="3027" y="143952"/>
                  <a:pt x="381" y="100031"/>
                </a:cubicBezTo>
                <a:cubicBezTo>
                  <a:pt x="-2265" y="56110"/>
                  <a:pt x="9377" y="173056"/>
                  <a:pt x="19431" y="160356"/>
                </a:cubicBezTo>
                <a:cubicBezTo>
                  <a:pt x="29485" y="147656"/>
                  <a:pt x="63352" y="-17973"/>
                  <a:pt x="60706" y="1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 293">
            <a:extLst>
              <a:ext uri="{FF2B5EF4-FFF2-40B4-BE49-F238E27FC236}">
                <a16:creationId xmlns:a16="http://schemas.microsoft.com/office/drawing/2014/main" id="{E9EA33B5-851A-F0FF-FA3C-8B5EC58D92DE}"/>
              </a:ext>
            </a:extLst>
          </p:cNvPr>
          <p:cNvSpPr/>
          <p:nvPr/>
        </p:nvSpPr>
        <p:spPr>
          <a:xfrm>
            <a:off x="5012314" y="2859518"/>
            <a:ext cx="120061" cy="129675"/>
          </a:xfrm>
          <a:custGeom>
            <a:avLst/>
            <a:gdLst>
              <a:gd name="connsiteX0" fmla="*/ 118486 w 120061"/>
              <a:gd name="connsiteY0" fmla="*/ 1157 h 129675"/>
              <a:gd name="connsiteX1" fmla="*/ 1011 w 120061"/>
              <a:gd name="connsiteY1" fmla="*/ 128157 h 129675"/>
              <a:gd name="connsiteX2" fmla="*/ 64511 w 120061"/>
              <a:gd name="connsiteY2" fmla="*/ 67832 h 129675"/>
              <a:gd name="connsiteX3" fmla="*/ 118486 w 120061"/>
              <a:gd name="connsiteY3" fmla="*/ 1157 h 12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061" h="129675">
                <a:moveTo>
                  <a:pt x="118486" y="1157"/>
                </a:moveTo>
                <a:cubicBezTo>
                  <a:pt x="107903" y="11211"/>
                  <a:pt x="10007" y="117045"/>
                  <a:pt x="1011" y="128157"/>
                </a:cubicBezTo>
                <a:cubicBezTo>
                  <a:pt x="-7985" y="139269"/>
                  <a:pt x="45461" y="86353"/>
                  <a:pt x="64511" y="67832"/>
                </a:cubicBezTo>
                <a:cubicBezTo>
                  <a:pt x="83561" y="49311"/>
                  <a:pt x="129069" y="-8897"/>
                  <a:pt x="118486" y="1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 294">
            <a:extLst>
              <a:ext uri="{FF2B5EF4-FFF2-40B4-BE49-F238E27FC236}">
                <a16:creationId xmlns:a16="http://schemas.microsoft.com/office/drawing/2014/main" id="{A0F30CDB-592A-7CA4-2125-F358DE60F3CB}"/>
              </a:ext>
            </a:extLst>
          </p:cNvPr>
          <p:cNvSpPr/>
          <p:nvPr/>
        </p:nvSpPr>
        <p:spPr>
          <a:xfrm>
            <a:off x="5537200" y="2819400"/>
            <a:ext cx="271254" cy="87827"/>
          </a:xfrm>
          <a:custGeom>
            <a:avLst/>
            <a:gdLst>
              <a:gd name="connsiteX0" fmla="*/ 0 w 271254"/>
              <a:gd name="connsiteY0" fmla="*/ 0 h 87827"/>
              <a:gd name="connsiteX1" fmla="*/ 263525 w 271254"/>
              <a:gd name="connsiteY1" fmla="*/ 85725 h 87827"/>
              <a:gd name="connsiteX2" fmla="*/ 206375 w 271254"/>
              <a:gd name="connsiteY2" fmla="*/ 63500 h 87827"/>
              <a:gd name="connsiteX3" fmla="*/ 0 w 271254"/>
              <a:gd name="connsiteY3" fmla="*/ 0 h 87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254" h="87827">
                <a:moveTo>
                  <a:pt x="0" y="0"/>
                </a:moveTo>
                <a:lnTo>
                  <a:pt x="263525" y="85725"/>
                </a:lnTo>
                <a:cubicBezTo>
                  <a:pt x="297921" y="96308"/>
                  <a:pt x="206375" y="63500"/>
                  <a:pt x="206375" y="635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 295">
            <a:extLst>
              <a:ext uri="{FF2B5EF4-FFF2-40B4-BE49-F238E27FC236}">
                <a16:creationId xmlns:a16="http://schemas.microsoft.com/office/drawing/2014/main" id="{91509223-1D9C-DD38-7593-F400AB53E38E}"/>
              </a:ext>
            </a:extLst>
          </p:cNvPr>
          <p:cNvSpPr/>
          <p:nvPr/>
        </p:nvSpPr>
        <p:spPr>
          <a:xfrm>
            <a:off x="5795809" y="2987548"/>
            <a:ext cx="89132" cy="96085"/>
          </a:xfrm>
          <a:custGeom>
            <a:avLst/>
            <a:gdLst>
              <a:gd name="connsiteX0" fmla="*/ 14441 w 89132"/>
              <a:gd name="connsiteY0" fmla="*/ 127 h 96085"/>
              <a:gd name="connsiteX1" fmla="*/ 11266 w 89132"/>
              <a:gd name="connsiteY1" fmla="*/ 69977 h 96085"/>
              <a:gd name="connsiteX2" fmla="*/ 87466 w 89132"/>
              <a:gd name="connsiteY2" fmla="*/ 95377 h 96085"/>
              <a:gd name="connsiteX3" fmla="*/ 58891 w 89132"/>
              <a:gd name="connsiteY3" fmla="*/ 89027 h 96085"/>
              <a:gd name="connsiteX4" fmla="*/ 1741 w 89132"/>
              <a:gd name="connsiteY4" fmla="*/ 89027 h 96085"/>
              <a:gd name="connsiteX5" fmla="*/ 14441 w 89132"/>
              <a:gd name="connsiteY5" fmla="*/ 127 h 9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132" h="96085">
                <a:moveTo>
                  <a:pt x="14441" y="127"/>
                </a:moveTo>
                <a:cubicBezTo>
                  <a:pt x="16028" y="-3048"/>
                  <a:pt x="-905" y="54102"/>
                  <a:pt x="11266" y="69977"/>
                </a:cubicBezTo>
                <a:cubicBezTo>
                  <a:pt x="23437" y="85852"/>
                  <a:pt x="79528" y="92202"/>
                  <a:pt x="87466" y="95377"/>
                </a:cubicBezTo>
                <a:cubicBezTo>
                  <a:pt x="95404" y="98552"/>
                  <a:pt x="73178" y="90085"/>
                  <a:pt x="58891" y="89027"/>
                </a:cubicBezTo>
                <a:cubicBezTo>
                  <a:pt x="44604" y="87969"/>
                  <a:pt x="9149" y="98552"/>
                  <a:pt x="1741" y="89027"/>
                </a:cubicBezTo>
                <a:cubicBezTo>
                  <a:pt x="-5667" y="79502"/>
                  <a:pt x="12854" y="3302"/>
                  <a:pt x="14441" y="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 296">
            <a:extLst>
              <a:ext uri="{FF2B5EF4-FFF2-40B4-BE49-F238E27FC236}">
                <a16:creationId xmlns:a16="http://schemas.microsoft.com/office/drawing/2014/main" id="{7B389C97-4CD2-4068-07A4-2CD79FB2C293}"/>
              </a:ext>
            </a:extLst>
          </p:cNvPr>
          <p:cNvSpPr/>
          <p:nvPr/>
        </p:nvSpPr>
        <p:spPr>
          <a:xfrm>
            <a:off x="5009804" y="3211438"/>
            <a:ext cx="32442" cy="233820"/>
          </a:xfrm>
          <a:custGeom>
            <a:avLst/>
            <a:gdLst>
              <a:gd name="connsiteX0" fmla="*/ 346 w 32442"/>
              <a:gd name="connsiteY0" fmla="*/ 1662 h 233820"/>
              <a:gd name="connsiteX1" fmla="*/ 32096 w 32442"/>
              <a:gd name="connsiteY1" fmla="*/ 230262 h 233820"/>
              <a:gd name="connsiteX2" fmla="*/ 16221 w 32442"/>
              <a:gd name="connsiteY2" fmla="*/ 131837 h 233820"/>
              <a:gd name="connsiteX3" fmla="*/ 346 w 32442"/>
              <a:gd name="connsiteY3" fmla="*/ 1662 h 23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42" h="233820">
                <a:moveTo>
                  <a:pt x="346" y="1662"/>
                </a:moveTo>
                <a:cubicBezTo>
                  <a:pt x="2992" y="18066"/>
                  <a:pt x="29450" y="208566"/>
                  <a:pt x="32096" y="230262"/>
                </a:cubicBezTo>
                <a:cubicBezTo>
                  <a:pt x="34742" y="251958"/>
                  <a:pt x="21513" y="168879"/>
                  <a:pt x="16221" y="131837"/>
                </a:cubicBezTo>
                <a:cubicBezTo>
                  <a:pt x="10929" y="94795"/>
                  <a:pt x="-2300" y="-14742"/>
                  <a:pt x="346" y="16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 298">
            <a:extLst>
              <a:ext uri="{FF2B5EF4-FFF2-40B4-BE49-F238E27FC236}">
                <a16:creationId xmlns:a16="http://schemas.microsoft.com/office/drawing/2014/main" id="{C5D282F0-108C-3360-559A-5D49951C2529}"/>
              </a:ext>
            </a:extLst>
          </p:cNvPr>
          <p:cNvSpPr/>
          <p:nvPr/>
        </p:nvSpPr>
        <p:spPr>
          <a:xfrm>
            <a:off x="4486257" y="3057285"/>
            <a:ext cx="79571" cy="581327"/>
          </a:xfrm>
          <a:custGeom>
            <a:avLst/>
            <a:gdLst>
              <a:gd name="connsiteX0" fmla="*/ 79393 w 79571"/>
              <a:gd name="connsiteY0" fmla="*/ 240 h 581327"/>
              <a:gd name="connsiteX1" fmla="*/ 50818 w 79571"/>
              <a:gd name="connsiteY1" fmla="*/ 495540 h 581327"/>
              <a:gd name="connsiteX2" fmla="*/ 57168 w 79571"/>
              <a:gd name="connsiteY2" fmla="*/ 482840 h 581327"/>
              <a:gd name="connsiteX3" fmla="*/ 18 w 79571"/>
              <a:gd name="connsiteY3" fmla="*/ 581265 h 581327"/>
              <a:gd name="connsiteX4" fmla="*/ 50818 w 79571"/>
              <a:gd name="connsiteY4" fmla="*/ 495540 h 581327"/>
              <a:gd name="connsiteX5" fmla="*/ 47643 w 79571"/>
              <a:gd name="connsiteY5" fmla="*/ 368540 h 581327"/>
              <a:gd name="connsiteX6" fmla="*/ 34943 w 79571"/>
              <a:gd name="connsiteY6" fmla="*/ 428865 h 581327"/>
              <a:gd name="connsiteX7" fmla="*/ 79393 w 79571"/>
              <a:gd name="connsiteY7" fmla="*/ 240 h 581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571" h="581327">
                <a:moveTo>
                  <a:pt x="79393" y="240"/>
                </a:moveTo>
                <a:cubicBezTo>
                  <a:pt x="82039" y="11353"/>
                  <a:pt x="54522" y="415107"/>
                  <a:pt x="50818" y="495540"/>
                </a:cubicBezTo>
                <a:cubicBezTo>
                  <a:pt x="47114" y="575973"/>
                  <a:pt x="65635" y="468552"/>
                  <a:pt x="57168" y="482840"/>
                </a:cubicBezTo>
                <a:cubicBezTo>
                  <a:pt x="48701" y="497128"/>
                  <a:pt x="1076" y="579148"/>
                  <a:pt x="18" y="581265"/>
                </a:cubicBezTo>
                <a:cubicBezTo>
                  <a:pt x="-1040" y="583382"/>
                  <a:pt x="42881" y="530994"/>
                  <a:pt x="50818" y="495540"/>
                </a:cubicBezTo>
                <a:cubicBezTo>
                  <a:pt x="58755" y="460086"/>
                  <a:pt x="50289" y="379653"/>
                  <a:pt x="47643" y="368540"/>
                </a:cubicBezTo>
                <a:cubicBezTo>
                  <a:pt x="44997" y="357427"/>
                  <a:pt x="29122" y="490777"/>
                  <a:pt x="34943" y="428865"/>
                </a:cubicBezTo>
                <a:cubicBezTo>
                  <a:pt x="40764" y="366953"/>
                  <a:pt x="76747" y="-10873"/>
                  <a:pt x="79393" y="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 299">
            <a:extLst>
              <a:ext uri="{FF2B5EF4-FFF2-40B4-BE49-F238E27FC236}">
                <a16:creationId xmlns:a16="http://schemas.microsoft.com/office/drawing/2014/main" id="{8B84CFE4-D533-AE98-9741-01FEF6F6734F}"/>
              </a:ext>
            </a:extLst>
          </p:cNvPr>
          <p:cNvSpPr/>
          <p:nvPr/>
        </p:nvSpPr>
        <p:spPr>
          <a:xfrm>
            <a:off x="5034842" y="4111612"/>
            <a:ext cx="54688" cy="104871"/>
          </a:xfrm>
          <a:custGeom>
            <a:avLst/>
            <a:gdLst>
              <a:gd name="connsiteX0" fmla="*/ 54683 w 54688"/>
              <a:gd name="connsiteY0" fmla="*/ 13 h 104871"/>
              <a:gd name="connsiteX1" fmla="*/ 3883 w 54688"/>
              <a:gd name="connsiteY1" fmla="*/ 79388 h 104871"/>
              <a:gd name="connsiteX2" fmla="*/ 3883 w 54688"/>
              <a:gd name="connsiteY2" fmla="*/ 104788 h 104871"/>
              <a:gd name="connsiteX3" fmla="*/ 7058 w 54688"/>
              <a:gd name="connsiteY3" fmla="*/ 73038 h 104871"/>
              <a:gd name="connsiteX4" fmla="*/ 54683 w 54688"/>
              <a:gd name="connsiteY4" fmla="*/ 13 h 10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88" h="104871">
                <a:moveTo>
                  <a:pt x="54683" y="13"/>
                </a:moveTo>
                <a:cubicBezTo>
                  <a:pt x="54154" y="1071"/>
                  <a:pt x="12350" y="61926"/>
                  <a:pt x="3883" y="79388"/>
                </a:cubicBezTo>
                <a:cubicBezTo>
                  <a:pt x="-4584" y="96850"/>
                  <a:pt x="3354" y="105846"/>
                  <a:pt x="3883" y="104788"/>
                </a:cubicBezTo>
                <a:cubicBezTo>
                  <a:pt x="4412" y="103730"/>
                  <a:pt x="-880" y="86796"/>
                  <a:pt x="7058" y="73038"/>
                </a:cubicBezTo>
                <a:cubicBezTo>
                  <a:pt x="14995" y="59280"/>
                  <a:pt x="55212" y="-1045"/>
                  <a:pt x="54683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 300">
            <a:extLst>
              <a:ext uri="{FF2B5EF4-FFF2-40B4-BE49-F238E27FC236}">
                <a16:creationId xmlns:a16="http://schemas.microsoft.com/office/drawing/2014/main" id="{9498470F-FD93-FCD3-88C6-E2D9B911448B}"/>
              </a:ext>
            </a:extLst>
          </p:cNvPr>
          <p:cNvSpPr/>
          <p:nvPr/>
        </p:nvSpPr>
        <p:spPr>
          <a:xfrm>
            <a:off x="5023540" y="4127462"/>
            <a:ext cx="53290" cy="114413"/>
          </a:xfrm>
          <a:custGeom>
            <a:avLst/>
            <a:gdLst>
              <a:gd name="connsiteX0" fmla="*/ 53285 w 53290"/>
              <a:gd name="connsiteY0" fmla="*/ 38 h 114413"/>
              <a:gd name="connsiteX1" fmla="*/ 5660 w 53290"/>
              <a:gd name="connsiteY1" fmla="*/ 73063 h 114413"/>
              <a:gd name="connsiteX2" fmla="*/ 5660 w 53290"/>
              <a:gd name="connsiteY2" fmla="*/ 114338 h 114413"/>
              <a:gd name="connsiteX3" fmla="*/ 2485 w 53290"/>
              <a:gd name="connsiteY3" fmla="*/ 63538 h 114413"/>
              <a:gd name="connsiteX4" fmla="*/ 53285 w 53290"/>
              <a:gd name="connsiteY4" fmla="*/ 38 h 11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90" h="114413">
                <a:moveTo>
                  <a:pt x="53285" y="38"/>
                </a:moveTo>
                <a:cubicBezTo>
                  <a:pt x="53814" y="1625"/>
                  <a:pt x="13597" y="54013"/>
                  <a:pt x="5660" y="73063"/>
                </a:cubicBezTo>
                <a:cubicBezTo>
                  <a:pt x="-2277" y="92113"/>
                  <a:pt x="6189" y="115925"/>
                  <a:pt x="5660" y="114338"/>
                </a:cubicBezTo>
                <a:cubicBezTo>
                  <a:pt x="5131" y="112751"/>
                  <a:pt x="-4394" y="80471"/>
                  <a:pt x="2485" y="63538"/>
                </a:cubicBezTo>
                <a:cubicBezTo>
                  <a:pt x="9364" y="46605"/>
                  <a:pt x="52756" y="-1549"/>
                  <a:pt x="53285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 301">
            <a:extLst>
              <a:ext uri="{FF2B5EF4-FFF2-40B4-BE49-F238E27FC236}">
                <a16:creationId xmlns:a16="http://schemas.microsoft.com/office/drawing/2014/main" id="{6E199584-1539-89EE-1725-F1B2F686E273}"/>
              </a:ext>
            </a:extLst>
          </p:cNvPr>
          <p:cNvSpPr/>
          <p:nvPr/>
        </p:nvSpPr>
        <p:spPr>
          <a:xfrm>
            <a:off x="4724336" y="5054600"/>
            <a:ext cx="67104" cy="95250"/>
          </a:xfrm>
          <a:custGeom>
            <a:avLst/>
            <a:gdLst>
              <a:gd name="connsiteX0" fmla="*/ 64 w 67104"/>
              <a:gd name="connsiteY0" fmla="*/ 0 h 95250"/>
              <a:gd name="connsiteX1" fmla="*/ 54039 w 67104"/>
              <a:gd name="connsiteY1" fmla="*/ 53975 h 95250"/>
              <a:gd name="connsiteX2" fmla="*/ 34989 w 67104"/>
              <a:gd name="connsiteY2" fmla="*/ 95250 h 95250"/>
              <a:gd name="connsiteX3" fmla="*/ 66739 w 67104"/>
              <a:gd name="connsiteY3" fmla="*/ 53975 h 95250"/>
              <a:gd name="connsiteX4" fmla="*/ 64 w 67104"/>
              <a:gd name="connsiteY4" fmla="*/ 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04" h="95250">
                <a:moveTo>
                  <a:pt x="64" y="0"/>
                </a:moveTo>
                <a:cubicBezTo>
                  <a:pt x="-2053" y="0"/>
                  <a:pt x="48218" y="38100"/>
                  <a:pt x="54039" y="53975"/>
                </a:cubicBezTo>
                <a:cubicBezTo>
                  <a:pt x="59860" y="69850"/>
                  <a:pt x="32872" y="95250"/>
                  <a:pt x="34989" y="95250"/>
                </a:cubicBezTo>
                <a:cubicBezTo>
                  <a:pt x="37106" y="95250"/>
                  <a:pt x="70972" y="66675"/>
                  <a:pt x="66739" y="53975"/>
                </a:cubicBezTo>
                <a:cubicBezTo>
                  <a:pt x="62506" y="41275"/>
                  <a:pt x="2181" y="0"/>
                  <a:pt x="6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 302">
            <a:extLst>
              <a:ext uri="{FF2B5EF4-FFF2-40B4-BE49-F238E27FC236}">
                <a16:creationId xmlns:a16="http://schemas.microsoft.com/office/drawing/2014/main" id="{8CA2CBC8-7C50-B906-CCA2-B8AFCE37502D}"/>
              </a:ext>
            </a:extLst>
          </p:cNvPr>
          <p:cNvSpPr/>
          <p:nvPr/>
        </p:nvSpPr>
        <p:spPr>
          <a:xfrm>
            <a:off x="5051019" y="5016164"/>
            <a:ext cx="197397" cy="108439"/>
          </a:xfrm>
          <a:custGeom>
            <a:avLst/>
            <a:gdLst>
              <a:gd name="connsiteX0" fmla="*/ 9931 w 197397"/>
              <a:gd name="connsiteY0" fmla="*/ 336 h 108439"/>
              <a:gd name="connsiteX1" fmla="*/ 44856 w 197397"/>
              <a:gd name="connsiteY1" fmla="*/ 60661 h 108439"/>
              <a:gd name="connsiteX2" fmla="*/ 406 w 197397"/>
              <a:gd name="connsiteY2" fmla="*/ 108286 h 108439"/>
              <a:gd name="connsiteX3" fmla="*/ 76606 w 197397"/>
              <a:gd name="connsiteY3" fmla="*/ 44786 h 108439"/>
              <a:gd name="connsiteX4" fmla="*/ 197256 w 197397"/>
              <a:gd name="connsiteY4" fmla="*/ 25736 h 108439"/>
              <a:gd name="connsiteX5" fmla="*/ 51206 w 197397"/>
              <a:gd name="connsiteY5" fmla="*/ 35261 h 108439"/>
              <a:gd name="connsiteX6" fmla="*/ 9931 w 197397"/>
              <a:gd name="connsiteY6" fmla="*/ 336 h 108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397" h="108439">
                <a:moveTo>
                  <a:pt x="9931" y="336"/>
                </a:moveTo>
                <a:cubicBezTo>
                  <a:pt x="8873" y="4569"/>
                  <a:pt x="46444" y="42669"/>
                  <a:pt x="44856" y="60661"/>
                </a:cubicBezTo>
                <a:cubicBezTo>
                  <a:pt x="43269" y="78653"/>
                  <a:pt x="-4886" y="110932"/>
                  <a:pt x="406" y="108286"/>
                </a:cubicBezTo>
                <a:cubicBezTo>
                  <a:pt x="5698" y="105640"/>
                  <a:pt x="43798" y="58544"/>
                  <a:pt x="76606" y="44786"/>
                </a:cubicBezTo>
                <a:cubicBezTo>
                  <a:pt x="109414" y="31028"/>
                  <a:pt x="201489" y="27323"/>
                  <a:pt x="197256" y="25736"/>
                </a:cubicBezTo>
                <a:cubicBezTo>
                  <a:pt x="193023" y="24149"/>
                  <a:pt x="81368" y="37378"/>
                  <a:pt x="51206" y="35261"/>
                </a:cubicBezTo>
                <a:cubicBezTo>
                  <a:pt x="21044" y="33144"/>
                  <a:pt x="10989" y="-3897"/>
                  <a:pt x="9931" y="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 303">
            <a:extLst>
              <a:ext uri="{FF2B5EF4-FFF2-40B4-BE49-F238E27FC236}">
                <a16:creationId xmlns:a16="http://schemas.microsoft.com/office/drawing/2014/main" id="{15F814F4-DF27-A002-5495-397B016BBBF2}"/>
              </a:ext>
            </a:extLst>
          </p:cNvPr>
          <p:cNvSpPr/>
          <p:nvPr/>
        </p:nvSpPr>
        <p:spPr>
          <a:xfrm>
            <a:off x="5295868" y="4787881"/>
            <a:ext cx="31838" cy="92138"/>
          </a:xfrm>
          <a:custGeom>
            <a:avLst/>
            <a:gdLst>
              <a:gd name="connsiteX0" fmla="*/ 32 w 31838"/>
              <a:gd name="connsiteY0" fmla="*/ 19 h 92138"/>
              <a:gd name="connsiteX1" fmla="*/ 25432 w 31838"/>
              <a:gd name="connsiteY1" fmla="*/ 57169 h 92138"/>
              <a:gd name="connsiteX2" fmla="*/ 6382 w 31838"/>
              <a:gd name="connsiteY2" fmla="*/ 92094 h 92138"/>
              <a:gd name="connsiteX3" fmla="*/ 31782 w 31838"/>
              <a:gd name="connsiteY3" fmla="*/ 63519 h 92138"/>
              <a:gd name="connsiteX4" fmla="*/ 32 w 31838"/>
              <a:gd name="connsiteY4" fmla="*/ 19 h 9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38" h="92138">
                <a:moveTo>
                  <a:pt x="32" y="19"/>
                </a:moveTo>
                <a:cubicBezTo>
                  <a:pt x="-1026" y="-1039"/>
                  <a:pt x="24374" y="41823"/>
                  <a:pt x="25432" y="57169"/>
                </a:cubicBezTo>
                <a:cubicBezTo>
                  <a:pt x="26490" y="72515"/>
                  <a:pt x="5324" y="91036"/>
                  <a:pt x="6382" y="92094"/>
                </a:cubicBezTo>
                <a:cubicBezTo>
                  <a:pt x="7440" y="93152"/>
                  <a:pt x="30195" y="75161"/>
                  <a:pt x="31782" y="63519"/>
                </a:cubicBezTo>
                <a:cubicBezTo>
                  <a:pt x="33369" y="51877"/>
                  <a:pt x="1090" y="1077"/>
                  <a:pt x="32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 304">
            <a:extLst>
              <a:ext uri="{FF2B5EF4-FFF2-40B4-BE49-F238E27FC236}">
                <a16:creationId xmlns:a16="http://schemas.microsoft.com/office/drawing/2014/main" id="{9A5D1CBB-F37A-3CB4-2961-B85A16D41B5D}"/>
              </a:ext>
            </a:extLst>
          </p:cNvPr>
          <p:cNvSpPr/>
          <p:nvPr/>
        </p:nvSpPr>
        <p:spPr>
          <a:xfrm>
            <a:off x="4092222" y="4187641"/>
            <a:ext cx="51153" cy="89084"/>
          </a:xfrm>
          <a:custGeom>
            <a:avLst/>
            <a:gdLst>
              <a:gd name="connsiteX0" fmla="*/ 51153 w 51153"/>
              <a:gd name="connsiteY0" fmla="*/ 184 h 89084"/>
              <a:gd name="connsiteX1" fmla="*/ 3528 w 51153"/>
              <a:gd name="connsiteY1" fmla="*/ 66859 h 89084"/>
              <a:gd name="connsiteX2" fmla="*/ 3528 w 51153"/>
              <a:gd name="connsiteY2" fmla="*/ 89084 h 89084"/>
              <a:gd name="connsiteX3" fmla="*/ 3528 w 51153"/>
              <a:gd name="connsiteY3" fmla="*/ 47809 h 89084"/>
              <a:gd name="connsiteX4" fmla="*/ 51153 w 51153"/>
              <a:gd name="connsiteY4" fmla="*/ 184 h 89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53" h="89084">
                <a:moveTo>
                  <a:pt x="51153" y="184"/>
                </a:moveTo>
                <a:cubicBezTo>
                  <a:pt x="51153" y="3359"/>
                  <a:pt x="11465" y="52042"/>
                  <a:pt x="3528" y="66859"/>
                </a:cubicBezTo>
                <a:cubicBezTo>
                  <a:pt x="-4410" y="81676"/>
                  <a:pt x="3528" y="89084"/>
                  <a:pt x="3528" y="89084"/>
                </a:cubicBezTo>
                <a:cubicBezTo>
                  <a:pt x="3528" y="85909"/>
                  <a:pt x="-176" y="59980"/>
                  <a:pt x="3528" y="47809"/>
                </a:cubicBezTo>
                <a:cubicBezTo>
                  <a:pt x="7232" y="35638"/>
                  <a:pt x="51153" y="-2991"/>
                  <a:pt x="51153" y="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 305">
            <a:extLst>
              <a:ext uri="{FF2B5EF4-FFF2-40B4-BE49-F238E27FC236}">
                <a16:creationId xmlns:a16="http://schemas.microsoft.com/office/drawing/2014/main" id="{3C4B2126-49A2-90EE-28BA-729E6FB99B47}"/>
              </a:ext>
            </a:extLst>
          </p:cNvPr>
          <p:cNvSpPr/>
          <p:nvPr/>
        </p:nvSpPr>
        <p:spPr>
          <a:xfrm>
            <a:off x="5321289" y="3867132"/>
            <a:ext cx="25453" cy="114345"/>
          </a:xfrm>
          <a:custGeom>
            <a:avLst/>
            <a:gdLst>
              <a:gd name="connsiteX0" fmla="*/ 25411 w 25453"/>
              <a:gd name="connsiteY0" fmla="*/ 18 h 114345"/>
              <a:gd name="connsiteX1" fmla="*/ 6361 w 25453"/>
              <a:gd name="connsiteY1" fmla="*/ 63518 h 114345"/>
              <a:gd name="connsiteX2" fmla="*/ 19061 w 25453"/>
              <a:gd name="connsiteY2" fmla="*/ 114318 h 114345"/>
              <a:gd name="connsiteX3" fmla="*/ 11 w 25453"/>
              <a:gd name="connsiteY3" fmla="*/ 69868 h 114345"/>
              <a:gd name="connsiteX4" fmla="*/ 25411 w 25453"/>
              <a:gd name="connsiteY4" fmla="*/ 18 h 114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53" h="114345">
                <a:moveTo>
                  <a:pt x="25411" y="18"/>
                </a:moveTo>
                <a:cubicBezTo>
                  <a:pt x="26469" y="-1040"/>
                  <a:pt x="7419" y="44468"/>
                  <a:pt x="6361" y="63518"/>
                </a:cubicBezTo>
                <a:cubicBezTo>
                  <a:pt x="5303" y="82568"/>
                  <a:pt x="20119" y="113260"/>
                  <a:pt x="19061" y="114318"/>
                </a:cubicBezTo>
                <a:cubicBezTo>
                  <a:pt x="18003" y="115376"/>
                  <a:pt x="-518" y="85743"/>
                  <a:pt x="11" y="69868"/>
                </a:cubicBezTo>
                <a:cubicBezTo>
                  <a:pt x="540" y="53993"/>
                  <a:pt x="24353" y="1076"/>
                  <a:pt x="25411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 306">
            <a:extLst>
              <a:ext uri="{FF2B5EF4-FFF2-40B4-BE49-F238E27FC236}">
                <a16:creationId xmlns:a16="http://schemas.microsoft.com/office/drawing/2014/main" id="{2ACC92E1-FFAF-2D2F-EC4B-C35A42C3284D}"/>
              </a:ext>
            </a:extLst>
          </p:cNvPr>
          <p:cNvSpPr/>
          <p:nvPr/>
        </p:nvSpPr>
        <p:spPr>
          <a:xfrm>
            <a:off x="5192675" y="4082910"/>
            <a:ext cx="42905" cy="83082"/>
          </a:xfrm>
          <a:custGeom>
            <a:avLst/>
            <a:gdLst>
              <a:gd name="connsiteX0" fmla="*/ 42900 w 42905"/>
              <a:gd name="connsiteY0" fmla="*/ 140 h 83082"/>
              <a:gd name="connsiteX1" fmla="*/ 1625 w 42905"/>
              <a:gd name="connsiteY1" fmla="*/ 60465 h 83082"/>
              <a:gd name="connsiteX2" fmla="*/ 7975 w 42905"/>
              <a:gd name="connsiteY2" fmla="*/ 82690 h 83082"/>
              <a:gd name="connsiteX3" fmla="*/ 4800 w 42905"/>
              <a:gd name="connsiteY3" fmla="*/ 44590 h 83082"/>
              <a:gd name="connsiteX4" fmla="*/ 42900 w 42905"/>
              <a:gd name="connsiteY4" fmla="*/ 140 h 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05" h="83082">
                <a:moveTo>
                  <a:pt x="42900" y="140"/>
                </a:moveTo>
                <a:cubicBezTo>
                  <a:pt x="42371" y="2786"/>
                  <a:pt x="7446" y="46707"/>
                  <a:pt x="1625" y="60465"/>
                </a:cubicBezTo>
                <a:cubicBezTo>
                  <a:pt x="-4196" y="74223"/>
                  <a:pt x="7446" y="85336"/>
                  <a:pt x="7975" y="82690"/>
                </a:cubicBezTo>
                <a:cubicBezTo>
                  <a:pt x="8504" y="80044"/>
                  <a:pt x="1096" y="56232"/>
                  <a:pt x="4800" y="44590"/>
                </a:cubicBezTo>
                <a:cubicBezTo>
                  <a:pt x="8504" y="32948"/>
                  <a:pt x="43429" y="-2506"/>
                  <a:pt x="42900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 307">
            <a:extLst>
              <a:ext uri="{FF2B5EF4-FFF2-40B4-BE49-F238E27FC236}">
                <a16:creationId xmlns:a16="http://schemas.microsoft.com/office/drawing/2014/main" id="{D31F5557-5FFB-7450-A2B8-D2CE93D41B90}"/>
              </a:ext>
            </a:extLst>
          </p:cNvPr>
          <p:cNvSpPr/>
          <p:nvPr/>
        </p:nvSpPr>
        <p:spPr>
          <a:xfrm>
            <a:off x="5689536" y="3848092"/>
            <a:ext cx="42062" cy="231798"/>
          </a:xfrm>
          <a:custGeom>
            <a:avLst/>
            <a:gdLst>
              <a:gd name="connsiteX0" fmla="*/ 31814 w 42062"/>
              <a:gd name="connsiteY0" fmla="*/ 8 h 231798"/>
              <a:gd name="connsiteX1" fmla="*/ 31814 w 42062"/>
              <a:gd name="connsiteY1" fmla="*/ 139708 h 231798"/>
              <a:gd name="connsiteX2" fmla="*/ 64 w 42062"/>
              <a:gd name="connsiteY2" fmla="*/ 231783 h 231798"/>
              <a:gd name="connsiteX3" fmla="*/ 41339 w 42062"/>
              <a:gd name="connsiteY3" fmla="*/ 133358 h 231798"/>
              <a:gd name="connsiteX4" fmla="*/ 31814 w 42062"/>
              <a:gd name="connsiteY4" fmla="*/ 8 h 23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62" h="231798">
                <a:moveTo>
                  <a:pt x="31814" y="8"/>
                </a:moveTo>
                <a:cubicBezTo>
                  <a:pt x="30226" y="1066"/>
                  <a:pt x="37106" y="101079"/>
                  <a:pt x="31814" y="139708"/>
                </a:cubicBezTo>
                <a:cubicBezTo>
                  <a:pt x="26522" y="178337"/>
                  <a:pt x="-1524" y="232841"/>
                  <a:pt x="64" y="231783"/>
                </a:cubicBezTo>
                <a:cubicBezTo>
                  <a:pt x="1652" y="230725"/>
                  <a:pt x="37635" y="166166"/>
                  <a:pt x="41339" y="133358"/>
                </a:cubicBezTo>
                <a:cubicBezTo>
                  <a:pt x="45043" y="100550"/>
                  <a:pt x="33402" y="-1050"/>
                  <a:pt x="31814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 308">
            <a:extLst>
              <a:ext uri="{FF2B5EF4-FFF2-40B4-BE49-F238E27FC236}">
                <a16:creationId xmlns:a16="http://schemas.microsoft.com/office/drawing/2014/main" id="{5F168720-8FB4-629E-6655-35BAD1D3EC3F}"/>
              </a:ext>
            </a:extLst>
          </p:cNvPr>
          <p:cNvSpPr/>
          <p:nvPr/>
        </p:nvSpPr>
        <p:spPr>
          <a:xfrm>
            <a:off x="5835647" y="3870309"/>
            <a:ext cx="85404" cy="215975"/>
          </a:xfrm>
          <a:custGeom>
            <a:avLst/>
            <a:gdLst>
              <a:gd name="connsiteX0" fmla="*/ 63503 w 85404"/>
              <a:gd name="connsiteY0" fmla="*/ 16 h 215975"/>
              <a:gd name="connsiteX1" fmla="*/ 79378 w 85404"/>
              <a:gd name="connsiteY1" fmla="*/ 146066 h 215975"/>
              <a:gd name="connsiteX2" fmla="*/ 3 w 85404"/>
              <a:gd name="connsiteY2" fmla="*/ 215916 h 215975"/>
              <a:gd name="connsiteX3" fmla="*/ 82553 w 85404"/>
              <a:gd name="connsiteY3" fmla="*/ 155591 h 215975"/>
              <a:gd name="connsiteX4" fmla="*/ 63503 w 85404"/>
              <a:gd name="connsiteY4" fmla="*/ 16 h 21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04" h="215975">
                <a:moveTo>
                  <a:pt x="63503" y="16"/>
                </a:moveTo>
                <a:cubicBezTo>
                  <a:pt x="62974" y="-1571"/>
                  <a:pt x="89961" y="110083"/>
                  <a:pt x="79378" y="146066"/>
                </a:cubicBezTo>
                <a:cubicBezTo>
                  <a:pt x="68795" y="182049"/>
                  <a:pt x="-526" y="214329"/>
                  <a:pt x="3" y="215916"/>
                </a:cubicBezTo>
                <a:cubicBezTo>
                  <a:pt x="532" y="217503"/>
                  <a:pt x="70382" y="186812"/>
                  <a:pt x="82553" y="155591"/>
                </a:cubicBezTo>
                <a:cubicBezTo>
                  <a:pt x="94724" y="124370"/>
                  <a:pt x="64032" y="1603"/>
                  <a:pt x="63503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 309">
            <a:extLst>
              <a:ext uri="{FF2B5EF4-FFF2-40B4-BE49-F238E27FC236}">
                <a16:creationId xmlns:a16="http://schemas.microsoft.com/office/drawing/2014/main" id="{7076E483-7874-CDBD-ED67-2B7068BF5B69}"/>
              </a:ext>
            </a:extLst>
          </p:cNvPr>
          <p:cNvSpPr/>
          <p:nvPr/>
        </p:nvSpPr>
        <p:spPr>
          <a:xfrm>
            <a:off x="4074606" y="4552807"/>
            <a:ext cx="70509" cy="80698"/>
          </a:xfrm>
          <a:custGeom>
            <a:avLst/>
            <a:gdLst>
              <a:gd name="connsiteX0" fmla="*/ 22 w 70509"/>
              <a:gd name="connsiteY0" fmla="*/ 63 h 80698"/>
              <a:gd name="connsiteX1" fmla="*/ 68889 w 70509"/>
              <a:gd name="connsiteY1" fmla="*/ 61278 h 80698"/>
              <a:gd name="connsiteX2" fmla="*/ 49759 w 70509"/>
              <a:gd name="connsiteY2" fmla="*/ 80408 h 80698"/>
              <a:gd name="connsiteX3" fmla="*/ 61237 w 70509"/>
              <a:gd name="connsiteY3" fmla="*/ 49801 h 80698"/>
              <a:gd name="connsiteX4" fmla="*/ 22 w 70509"/>
              <a:gd name="connsiteY4" fmla="*/ 63 h 80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09" h="80698">
                <a:moveTo>
                  <a:pt x="22" y="63"/>
                </a:moveTo>
                <a:cubicBezTo>
                  <a:pt x="1297" y="1976"/>
                  <a:pt x="68889" y="61278"/>
                  <a:pt x="68889" y="61278"/>
                </a:cubicBezTo>
                <a:cubicBezTo>
                  <a:pt x="77178" y="74669"/>
                  <a:pt x="51034" y="82321"/>
                  <a:pt x="49759" y="80408"/>
                </a:cubicBezTo>
                <a:cubicBezTo>
                  <a:pt x="48484" y="78495"/>
                  <a:pt x="70164" y="59366"/>
                  <a:pt x="61237" y="49801"/>
                </a:cubicBezTo>
                <a:cubicBezTo>
                  <a:pt x="52310" y="40236"/>
                  <a:pt x="-1253" y="-1850"/>
                  <a:pt x="22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 311">
            <a:extLst>
              <a:ext uri="{FF2B5EF4-FFF2-40B4-BE49-F238E27FC236}">
                <a16:creationId xmlns:a16="http://schemas.microsoft.com/office/drawing/2014/main" id="{BDB489D0-0A09-779A-290C-7536FA87D786}"/>
              </a:ext>
            </a:extLst>
          </p:cNvPr>
          <p:cNvSpPr/>
          <p:nvPr/>
        </p:nvSpPr>
        <p:spPr>
          <a:xfrm>
            <a:off x="4189313" y="4273572"/>
            <a:ext cx="19243" cy="114798"/>
          </a:xfrm>
          <a:custGeom>
            <a:avLst/>
            <a:gdLst>
              <a:gd name="connsiteX0" fmla="*/ 19223 w 19243"/>
              <a:gd name="connsiteY0" fmla="*/ 5 h 114798"/>
              <a:gd name="connsiteX1" fmla="*/ 3919 w 19243"/>
              <a:gd name="connsiteY1" fmla="*/ 76523 h 114798"/>
              <a:gd name="connsiteX2" fmla="*/ 11571 w 19243"/>
              <a:gd name="connsiteY2" fmla="*/ 114783 h 114798"/>
              <a:gd name="connsiteX3" fmla="*/ 93 w 19243"/>
              <a:gd name="connsiteY3" fmla="*/ 80349 h 114798"/>
              <a:gd name="connsiteX4" fmla="*/ 19223 w 19243"/>
              <a:gd name="connsiteY4" fmla="*/ 5 h 114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43" h="114798">
                <a:moveTo>
                  <a:pt x="19223" y="5"/>
                </a:moveTo>
                <a:cubicBezTo>
                  <a:pt x="19861" y="-633"/>
                  <a:pt x="5194" y="57393"/>
                  <a:pt x="3919" y="76523"/>
                </a:cubicBezTo>
                <a:cubicBezTo>
                  <a:pt x="2644" y="95653"/>
                  <a:pt x="12209" y="114145"/>
                  <a:pt x="11571" y="114783"/>
                </a:cubicBezTo>
                <a:cubicBezTo>
                  <a:pt x="10933" y="115421"/>
                  <a:pt x="-1182" y="95653"/>
                  <a:pt x="93" y="80349"/>
                </a:cubicBezTo>
                <a:cubicBezTo>
                  <a:pt x="1368" y="65045"/>
                  <a:pt x="18585" y="643"/>
                  <a:pt x="19223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 312">
            <a:extLst>
              <a:ext uri="{FF2B5EF4-FFF2-40B4-BE49-F238E27FC236}">
                <a16:creationId xmlns:a16="http://schemas.microsoft.com/office/drawing/2014/main" id="{2818C46F-1781-0D4E-5CA9-6EAD80805697}"/>
              </a:ext>
            </a:extLst>
          </p:cNvPr>
          <p:cNvSpPr/>
          <p:nvPr/>
        </p:nvSpPr>
        <p:spPr>
          <a:xfrm>
            <a:off x="4177928" y="4009565"/>
            <a:ext cx="19510" cy="99593"/>
          </a:xfrm>
          <a:custGeom>
            <a:avLst/>
            <a:gdLst>
              <a:gd name="connsiteX0" fmla="*/ 3826 w 19510"/>
              <a:gd name="connsiteY0" fmla="*/ 22 h 99593"/>
              <a:gd name="connsiteX1" fmla="*/ 15304 w 19510"/>
              <a:gd name="connsiteY1" fmla="*/ 68889 h 99593"/>
              <a:gd name="connsiteX2" fmla="*/ 0 w 19510"/>
              <a:gd name="connsiteY2" fmla="*/ 99496 h 99593"/>
              <a:gd name="connsiteX3" fmla="*/ 19130 w 19510"/>
              <a:gd name="connsiteY3" fmla="*/ 76540 h 99593"/>
              <a:gd name="connsiteX4" fmla="*/ 3826 w 19510"/>
              <a:gd name="connsiteY4" fmla="*/ 22 h 99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10" h="99593">
                <a:moveTo>
                  <a:pt x="3826" y="22"/>
                </a:moveTo>
                <a:cubicBezTo>
                  <a:pt x="3188" y="-1253"/>
                  <a:pt x="15942" y="52310"/>
                  <a:pt x="15304" y="68889"/>
                </a:cubicBezTo>
                <a:cubicBezTo>
                  <a:pt x="14666" y="85468"/>
                  <a:pt x="0" y="99496"/>
                  <a:pt x="0" y="99496"/>
                </a:cubicBezTo>
                <a:cubicBezTo>
                  <a:pt x="638" y="100771"/>
                  <a:pt x="15942" y="89293"/>
                  <a:pt x="19130" y="76540"/>
                </a:cubicBezTo>
                <a:cubicBezTo>
                  <a:pt x="22318" y="63787"/>
                  <a:pt x="4464" y="1297"/>
                  <a:pt x="3826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 313">
            <a:extLst>
              <a:ext uri="{FF2B5EF4-FFF2-40B4-BE49-F238E27FC236}">
                <a16:creationId xmlns:a16="http://schemas.microsoft.com/office/drawing/2014/main" id="{40E7E8EE-6322-FAE9-B20A-7CD72C0B80B0}"/>
              </a:ext>
            </a:extLst>
          </p:cNvPr>
          <p:cNvSpPr/>
          <p:nvPr/>
        </p:nvSpPr>
        <p:spPr>
          <a:xfrm>
            <a:off x="5363810" y="4135838"/>
            <a:ext cx="47558" cy="99505"/>
          </a:xfrm>
          <a:custGeom>
            <a:avLst/>
            <a:gdLst>
              <a:gd name="connsiteX0" fmla="*/ 26941 w 47558"/>
              <a:gd name="connsiteY0" fmla="*/ 5 h 99505"/>
              <a:gd name="connsiteX1" fmla="*/ 30767 w 47558"/>
              <a:gd name="connsiteY1" fmla="*/ 72698 h 99505"/>
              <a:gd name="connsiteX2" fmla="*/ 160 w 47558"/>
              <a:gd name="connsiteY2" fmla="*/ 99479 h 99505"/>
              <a:gd name="connsiteX3" fmla="*/ 46071 w 47558"/>
              <a:gd name="connsiteY3" fmla="*/ 68872 h 99505"/>
              <a:gd name="connsiteX4" fmla="*/ 26941 w 47558"/>
              <a:gd name="connsiteY4" fmla="*/ 5 h 99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58" h="99505">
                <a:moveTo>
                  <a:pt x="26941" y="5"/>
                </a:moveTo>
                <a:cubicBezTo>
                  <a:pt x="24390" y="643"/>
                  <a:pt x="35230" y="56119"/>
                  <a:pt x="30767" y="72698"/>
                </a:cubicBezTo>
                <a:cubicBezTo>
                  <a:pt x="26304" y="89277"/>
                  <a:pt x="-2391" y="100117"/>
                  <a:pt x="160" y="99479"/>
                </a:cubicBezTo>
                <a:cubicBezTo>
                  <a:pt x="2711" y="98841"/>
                  <a:pt x="38419" y="83538"/>
                  <a:pt x="46071" y="68872"/>
                </a:cubicBezTo>
                <a:cubicBezTo>
                  <a:pt x="53723" y="54206"/>
                  <a:pt x="29492" y="-633"/>
                  <a:pt x="26941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 314">
            <a:extLst>
              <a:ext uri="{FF2B5EF4-FFF2-40B4-BE49-F238E27FC236}">
                <a16:creationId xmlns:a16="http://schemas.microsoft.com/office/drawing/2014/main" id="{74196325-C150-5A7B-9753-EF060ABD4D34}"/>
              </a:ext>
            </a:extLst>
          </p:cNvPr>
          <p:cNvSpPr/>
          <p:nvPr/>
        </p:nvSpPr>
        <p:spPr>
          <a:xfrm>
            <a:off x="3772274" y="3519771"/>
            <a:ext cx="104047" cy="112304"/>
          </a:xfrm>
          <a:custGeom>
            <a:avLst/>
            <a:gdLst>
              <a:gd name="connsiteX0" fmla="*/ 104 w 104047"/>
              <a:gd name="connsiteY0" fmla="*/ 95 h 112304"/>
              <a:gd name="connsiteX1" fmla="*/ 99579 w 104047"/>
              <a:gd name="connsiteY1" fmla="*/ 107221 h 112304"/>
              <a:gd name="connsiteX2" fmla="*/ 80449 w 104047"/>
              <a:gd name="connsiteY2" fmla="*/ 88092 h 112304"/>
              <a:gd name="connsiteX3" fmla="*/ 104 w 104047"/>
              <a:gd name="connsiteY3" fmla="*/ 95 h 112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047" h="112304">
                <a:moveTo>
                  <a:pt x="104" y="95"/>
                </a:moveTo>
                <a:cubicBezTo>
                  <a:pt x="3292" y="3283"/>
                  <a:pt x="99579" y="107221"/>
                  <a:pt x="99579" y="107221"/>
                </a:cubicBezTo>
                <a:cubicBezTo>
                  <a:pt x="112970" y="121887"/>
                  <a:pt x="93202" y="101483"/>
                  <a:pt x="80449" y="88092"/>
                </a:cubicBezTo>
                <a:cubicBezTo>
                  <a:pt x="67696" y="74701"/>
                  <a:pt x="-3084" y="-3093"/>
                  <a:pt x="104" y="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 315">
            <a:extLst>
              <a:ext uri="{FF2B5EF4-FFF2-40B4-BE49-F238E27FC236}">
                <a16:creationId xmlns:a16="http://schemas.microsoft.com/office/drawing/2014/main" id="{388FA75E-CE2A-4F0A-B273-DE8F409F99EC}"/>
              </a:ext>
            </a:extLst>
          </p:cNvPr>
          <p:cNvSpPr/>
          <p:nvPr/>
        </p:nvSpPr>
        <p:spPr>
          <a:xfrm>
            <a:off x="5635525" y="3393604"/>
            <a:ext cx="107274" cy="137748"/>
          </a:xfrm>
          <a:custGeom>
            <a:avLst/>
            <a:gdLst>
              <a:gd name="connsiteX0" fmla="*/ 65128 w 107274"/>
              <a:gd name="connsiteY0" fmla="*/ 6 h 137748"/>
              <a:gd name="connsiteX1" fmla="*/ 57476 w 107274"/>
              <a:gd name="connsiteY1" fmla="*/ 61221 h 137748"/>
              <a:gd name="connsiteX2" fmla="*/ 87 w 107274"/>
              <a:gd name="connsiteY2" fmla="*/ 76525 h 137748"/>
              <a:gd name="connsiteX3" fmla="*/ 45998 w 107274"/>
              <a:gd name="connsiteY3" fmla="*/ 88003 h 137748"/>
              <a:gd name="connsiteX4" fmla="*/ 107213 w 107274"/>
              <a:gd name="connsiteY4" fmla="*/ 137740 h 137748"/>
              <a:gd name="connsiteX5" fmla="*/ 57476 w 107274"/>
              <a:gd name="connsiteY5" fmla="*/ 91829 h 137748"/>
              <a:gd name="connsiteX6" fmla="*/ 57476 w 107274"/>
              <a:gd name="connsiteY6" fmla="*/ 65047 h 137748"/>
              <a:gd name="connsiteX7" fmla="*/ 65128 w 107274"/>
              <a:gd name="connsiteY7" fmla="*/ 6 h 13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274" h="137748">
                <a:moveTo>
                  <a:pt x="65128" y="6"/>
                </a:moveTo>
                <a:cubicBezTo>
                  <a:pt x="65128" y="-632"/>
                  <a:pt x="68316" y="48468"/>
                  <a:pt x="57476" y="61221"/>
                </a:cubicBezTo>
                <a:cubicBezTo>
                  <a:pt x="46636" y="73974"/>
                  <a:pt x="2000" y="72061"/>
                  <a:pt x="87" y="76525"/>
                </a:cubicBezTo>
                <a:cubicBezTo>
                  <a:pt x="-1826" y="80989"/>
                  <a:pt x="28144" y="77801"/>
                  <a:pt x="45998" y="88003"/>
                </a:cubicBezTo>
                <a:cubicBezTo>
                  <a:pt x="63852" y="98206"/>
                  <a:pt x="105300" y="137102"/>
                  <a:pt x="107213" y="137740"/>
                </a:cubicBezTo>
                <a:cubicBezTo>
                  <a:pt x="109126" y="138378"/>
                  <a:pt x="65765" y="103944"/>
                  <a:pt x="57476" y="91829"/>
                </a:cubicBezTo>
                <a:cubicBezTo>
                  <a:pt x="49187" y="79714"/>
                  <a:pt x="55563" y="75249"/>
                  <a:pt x="57476" y="65047"/>
                </a:cubicBezTo>
                <a:cubicBezTo>
                  <a:pt x="59389" y="54845"/>
                  <a:pt x="65128" y="644"/>
                  <a:pt x="65128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 316">
            <a:extLst>
              <a:ext uri="{FF2B5EF4-FFF2-40B4-BE49-F238E27FC236}">
                <a16:creationId xmlns:a16="http://schemas.microsoft.com/office/drawing/2014/main" id="{83F1210B-7400-7349-7A40-83898FD2D4A4}"/>
              </a:ext>
            </a:extLst>
          </p:cNvPr>
          <p:cNvSpPr/>
          <p:nvPr/>
        </p:nvSpPr>
        <p:spPr>
          <a:xfrm>
            <a:off x="3660856" y="3481244"/>
            <a:ext cx="61791" cy="253548"/>
          </a:xfrm>
          <a:custGeom>
            <a:avLst/>
            <a:gdLst>
              <a:gd name="connsiteX0" fmla="*/ 61785 w 61791"/>
              <a:gd name="connsiteY0" fmla="*/ 363 h 253548"/>
              <a:gd name="connsiteX1" fmla="*/ 4396 w 61791"/>
              <a:gd name="connsiteY1" fmla="*/ 168704 h 253548"/>
              <a:gd name="connsiteX2" fmla="*/ 4396 w 61791"/>
              <a:gd name="connsiteY2" fmla="*/ 252875 h 253548"/>
              <a:gd name="connsiteX3" fmla="*/ 8222 w 61791"/>
              <a:gd name="connsiteY3" fmla="*/ 126619 h 253548"/>
              <a:gd name="connsiteX4" fmla="*/ 61785 w 61791"/>
              <a:gd name="connsiteY4" fmla="*/ 363 h 25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791" h="253548">
                <a:moveTo>
                  <a:pt x="61785" y="363"/>
                </a:moveTo>
                <a:cubicBezTo>
                  <a:pt x="61147" y="7377"/>
                  <a:pt x="13961" y="126619"/>
                  <a:pt x="4396" y="168704"/>
                </a:cubicBezTo>
                <a:cubicBezTo>
                  <a:pt x="-5169" y="210789"/>
                  <a:pt x="3758" y="259889"/>
                  <a:pt x="4396" y="252875"/>
                </a:cubicBezTo>
                <a:cubicBezTo>
                  <a:pt x="5034" y="245861"/>
                  <a:pt x="-705" y="163603"/>
                  <a:pt x="8222" y="126619"/>
                </a:cubicBezTo>
                <a:cubicBezTo>
                  <a:pt x="17149" y="89635"/>
                  <a:pt x="62423" y="-6651"/>
                  <a:pt x="61785" y="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 317">
            <a:extLst>
              <a:ext uri="{FF2B5EF4-FFF2-40B4-BE49-F238E27FC236}">
                <a16:creationId xmlns:a16="http://schemas.microsoft.com/office/drawing/2014/main" id="{6F1EF529-4FB0-9253-4673-1E2FE5CCC566}"/>
              </a:ext>
            </a:extLst>
          </p:cNvPr>
          <p:cNvSpPr/>
          <p:nvPr/>
        </p:nvSpPr>
        <p:spPr>
          <a:xfrm>
            <a:off x="5760477" y="3584840"/>
            <a:ext cx="39660" cy="114925"/>
          </a:xfrm>
          <a:custGeom>
            <a:avLst/>
            <a:gdLst>
              <a:gd name="connsiteX0" fmla="*/ 39650 w 39660"/>
              <a:gd name="connsiteY0" fmla="*/ 67 h 114925"/>
              <a:gd name="connsiteX1" fmla="*/ 5217 w 39660"/>
              <a:gd name="connsiteY1" fmla="*/ 65108 h 114925"/>
              <a:gd name="connsiteX2" fmla="*/ 5217 w 39660"/>
              <a:gd name="connsiteY2" fmla="*/ 114845 h 114925"/>
              <a:gd name="connsiteX3" fmla="*/ 1391 w 39660"/>
              <a:gd name="connsiteY3" fmla="*/ 53630 h 114925"/>
              <a:gd name="connsiteX4" fmla="*/ 39650 w 39660"/>
              <a:gd name="connsiteY4" fmla="*/ 67 h 11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60" h="114925">
                <a:moveTo>
                  <a:pt x="39650" y="67"/>
                </a:moveTo>
                <a:cubicBezTo>
                  <a:pt x="40288" y="1980"/>
                  <a:pt x="10956" y="45979"/>
                  <a:pt x="5217" y="65108"/>
                </a:cubicBezTo>
                <a:cubicBezTo>
                  <a:pt x="-522" y="84237"/>
                  <a:pt x="5855" y="116758"/>
                  <a:pt x="5217" y="114845"/>
                </a:cubicBezTo>
                <a:cubicBezTo>
                  <a:pt x="4579" y="112932"/>
                  <a:pt x="-3073" y="69571"/>
                  <a:pt x="1391" y="53630"/>
                </a:cubicBezTo>
                <a:cubicBezTo>
                  <a:pt x="5854" y="37689"/>
                  <a:pt x="39012" y="-1846"/>
                  <a:pt x="39650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 318">
            <a:extLst>
              <a:ext uri="{FF2B5EF4-FFF2-40B4-BE49-F238E27FC236}">
                <a16:creationId xmlns:a16="http://schemas.microsoft.com/office/drawing/2014/main" id="{7AEE7DCF-C967-0E91-410C-14BB2CA770C8}"/>
              </a:ext>
            </a:extLst>
          </p:cNvPr>
          <p:cNvSpPr/>
          <p:nvPr/>
        </p:nvSpPr>
        <p:spPr>
          <a:xfrm>
            <a:off x="4991731" y="3289826"/>
            <a:ext cx="248342" cy="42714"/>
          </a:xfrm>
          <a:custGeom>
            <a:avLst/>
            <a:gdLst>
              <a:gd name="connsiteX0" fmla="*/ 77641 w 248342"/>
              <a:gd name="connsiteY0" fmla="*/ 34917 h 42714"/>
              <a:gd name="connsiteX1" fmla="*/ 245983 w 248342"/>
              <a:gd name="connsiteY1" fmla="*/ 484 h 42714"/>
              <a:gd name="connsiteX2" fmla="*/ 177116 w 248342"/>
              <a:gd name="connsiteY2" fmla="*/ 15787 h 42714"/>
              <a:gd name="connsiteX3" fmla="*/ 188594 w 248342"/>
              <a:gd name="connsiteY3" fmla="*/ 31091 h 42714"/>
              <a:gd name="connsiteX4" fmla="*/ 4948 w 248342"/>
              <a:gd name="connsiteY4" fmla="*/ 42569 h 42714"/>
              <a:gd name="connsiteX5" fmla="*/ 77641 w 248342"/>
              <a:gd name="connsiteY5" fmla="*/ 34917 h 4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342" h="42714">
                <a:moveTo>
                  <a:pt x="77641" y="34917"/>
                </a:moveTo>
                <a:cubicBezTo>
                  <a:pt x="117813" y="27903"/>
                  <a:pt x="229404" y="3672"/>
                  <a:pt x="245983" y="484"/>
                </a:cubicBezTo>
                <a:cubicBezTo>
                  <a:pt x="262562" y="-2704"/>
                  <a:pt x="186681" y="10686"/>
                  <a:pt x="177116" y="15787"/>
                </a:cubicBezTo>
                <a:cubicBezTo>
                  <a:pt x="167551" y="20888"/>
                  <a:pt x="217289" y="26627"/>
                  <a:pt x="188594" y="31091"/>
                </a:cubicBezTo>
                <a:cubicBezTo>
                  <a:pt x="159899" y="35555"/>
                  <a:pt x="26628" y="41931"/>
                  <a:pt x="4948" y="42569"/>
                </a:cubicBezTo>
                <a:cubicBezTo>
                  <a:pt x="-16732" y="43207"/>
                  <a:pt x="37469" y="41931"/>
                  <a:pt x="77641" y="349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フリーフォーム 319">
            <a:extLst>
              <a:ext uri="{FF2B5EF4-FFF2-40B4-BE49-F238E27FC236}">
                <a16:creationId xmlns:a16="http://schemas.microsoft.com/office/drawing/2014/main" id="{1577ECE4-11B6-CEE4-7E8F-A6C648117468}"/>
              </a:ext>
            </a:extLst>
          </p:cNvPr>
          <p:cNvSpPr/>
          <p:nvPr/>
        </p:nvSpPr>
        <p:spPr>
          <a:xfrm>
            <a:off x="5030505" y="3584603"/>
            <a:ext cx="93162" cy="122886"/>
          </a:xfrm>
          <a:custGeom>
            <a:avLst/>
            <a:gdLst>
              <a:gd name="connsiteX0" fmla="*/ 80953 w 93162"/>
              <a:gd name="connsiteY0" fmla="*/ 304 h 122886"/>
              <a:gd name="connsiteX1" fmla="*/ 608 w 93162"/>
              <a:gd name="connsiteY1" fmla="*/ 118908 h 122886"/>
              <a:gd name="connsiteX2" fmla="*/ 46519 w 93162"/>
              <a:gd name="connsiteY2" fmla="*/ 95953 h 122886"/>
              <a:gd name="connsiteX3" fmla="*/ 92431 w 93162"/>
              <a:gd name="connsiteY3" fmla="*/ 107430 h 122886"/>
              <a:gd name="connsiteX4" fmla="*/ 8260 w 93162"/>
              <a:gd name="connsiteY4" fmla="*/ 84475 h 122886"/>
              <a:gd name="connsiteX5" fmla="*/ 80953 w 93162"/>
              <a:gd name="connsiteY5" fmla="*/ 304 h 12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162" h="122886">
                <a:moveTo>
                  <a:pt x="80953" y="304"/>
                </a:moveTo>
                <a:cubicBezTo>
                  <a:pt x="79678" y="6043"/>
                  <a:pt x="6347" y="102967"/>
                  <a:pt x="608" y="118908"/>
                </a:cubicBezTo>
                <a:cubicBezTo>
                  <a:pt x="-5131" y="134849"/>
                  <a:pt x="31215" y="97866"/>
                  <a:pt x="46519" y="95953"/>
                </a:cubicBezTo>
                <a:cubicBezTo>
                  <a:pt x="61823" y="94040"/>
                  <a:pt x="98807" y="109343"/>
                  <a:pt x="92431" y="107430"/>
                </a:cubicBezTo>
                <a:cubicBezTo>
                  <a:pt x="86055" y="105517"/>
                  <a:pt x="11448" y="97228"/>
                  <a:pt x="8260" y="84475"/>
                </a:cubicBezTo>
                <a:cubicBezTo>
                  <a:pt x="5072" y="71722"/>
                  <a:pt x="82228" y="-5435"/>
                  <a:pt x="80953" y="3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フリーフォーム 320">
            <a:extLst>
              <a:ext uri="{FF2B5EF4-FFF2-40B4-BE49-F238E27FC236}">
                <a16:creationId xmlns:a16="http://schemas.microsoft.com/office/drawing/2014/main" id="{3B06C109-7009-306D-40CA-7B6130992EC7}"/>
              </a:ext>
            </a:extLst>
          </p:cNvPr>
          <p:cNvSpPr/>
          <p:nvPr/>
        </p:nvSpPr>
        <p:spPr>
          <a:xfrm>
            <a:off x="4086645" y="3291820"/>
            <a:ext cx="378621" cy="126152"/>
          </a:xfrm>
          <a:custGeom>
            <a:avLst/>
            <a:gdLst>
              <a:gd name="connsiteX0" fmla="*/ 374403 w 378621"/>
              <a:gd name="connsiteY0" fmla="*/ 2316 h 126152"/>
              <a:gd name="connsiteX1" fmla="*/ 3286 w 378621"/>
              <a:gd name="connsiteY1" fmla="*/ 124746 h 126152"/>
              <a:gd name="connsiteX2" fmla="*/ 190758 w 378621"/>
              <a:gd name="connsiteY2" fmla="*/ 71183 h 126152"/>
              <a:gd name="connsiteX3" fmla="*/ 156324 w 378621"/>
              <a:gd name="connsiteY3" fmla="*/ 109442 h 126152"/>
              <a:gd name="connsiteX4" fmla="*/ 202235 w 378621"/>
              <a:gd name="connsiteY4" fmla="*/ 48227 h 126152"/>
              <a:gd name="connsiteX5" fmla="*/ 374403 w 378621"/>
              <a:gd name="connsiteY5" fmla="*/ 2316 h 12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621" h="126152">
                <a:moveTo>
                  <a:pt x="374403" y="2316"/>
                </a:moveTo>
                <a:cubicBezTo>
                  <a:pt x="341245" y="15069"/>
                  <a:pt x="33893" y="113268"/>
                  <a:pt x="3286" y="124746"/>
                </a:cubicBezTo>
                <a:cubicBezTo>
                  <a:pt x="-27322" y="136224"/>
                  <a:pt x="165252" y="73734"/>
                  <a:pt x="190758" y="71183"/>
                </a:cubicBezTo>
                <a:cubicBezTo>
                  <a:pt x="216264" y="68632"/>
                  <a:pt x="154411" y="113268"/>
                  <a:pt x="156324" y="109442"/>
                </a:cubicBezTo>
                <a:cubicBezTo>
                  <a:pt x="158237" y="105616"/>
                  <a:pt x="169077" y="63531"/>
                  <a:pt x="202235" y="48227"/>
                </a:cubicBezTo>
                <a:cubicBezTo>
                  <a:pt x="235393" y="32923"/>
                  <a:pt x="407561" y="-10437"/>
                  <a:pt x="374403" y="2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フリーフォーム 321">
            <a:extLst>
              <a:ext uri="{FF2B5EF4-FFF2-40B4-BE49-F238E27FC236}">
                <a16:creationId xmlns:a16="http://schemas.microsoft.com/office/drawing/2014/main" id="{83A0F823-CEE6-05E4-8C31-B9994F4E603A}"/>
              </a:ext>
            </a:extLst>
          </p:cNvPr>
          <p:cNvSpPr/>
          <p:nvPr/>
        </p:nvSpPr>
        <p:spPr>
          <a:xfrm>
            <a:off x="3841669" y="3456216"/>
            <a:ext cx="37576" cy="76226"/>
          </a:xfrm>
          <a:custGeom>
            <a:avLst/>
            <a:gdLst>
              <a:gd name="connsiteX0" fmla="*/ 792 w 37576"/>
              <a:gd name="connsiteY0" fmla="*/ 18 h 76226"/>
              <a:gd name="connsiteX1" fmla="*/ 23899 w 37576"/>
              <a:gd name="connsiteY1" fmla="*/ 62739 h 76226"/>
              <a:gd name="connsiteX2" fmla="*/ 37104 w 37576"/>
              <a:gd name="connsiteY2" fmla="*/ 75943 h 76226"/>
              <a:gd name="connsiteX3" fmla="*/ 7394 w 37576"/>
              <a:gd name="connsiteY3" fmla="*/ 56136 h 76226"/>
              <a:gd name="connsiteX4" fmla="*/ 792 w 37576"/>
              <a:gd name="connsiteY4" fmla="*/ 18 h 7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76" h="76226">
                <a:moveTo>
                  <a:pt x="792" y="18"/>
                </a:moveTo>
                <a:cubicBezTo>
                  <a:pt x="3543" y="1118"/>
                  <a:pt x="17847" y="50085"/>
                  <a:pt x="23899" y="62739"/>
                </a:cubicBezTo>
                <a:cubicBezTo>
                  <a:pt x="29951" y="75393"/>
                  <a:pt x="39855" y="77043"/>
                  <a:pt x="37104" y="75943"/>
                </a:cubicBezTo>
                <a:cubicBezTo>
                  <a:pt x="34353" y="74843"/>
                  <a:pt x="11795" y="63838"/>
                  <a:pt x="7394" y="56136"/>
                </a:cubicBezTo>
                <a:cubicBezTo>
                  <a:pt x="2993" y="48434"/>
                  <a:pt x="-1959" y="-1082"/>
                  <a:pt x="792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フリーフォーム 322">
            <a:extLst>
              <a:ext uri="{FF2B5EF4-FFF2-40B4-BE49-F238E27FC236}">
                <a16:creationId xmlns:a16="http://schemas.microsoft.com/office/drawing/2014/main" id="{1CE87C85-57F0-958D-22A7-B644818FA44B}"/>
              </a:ext>
            </a:extLst>
          </p:cNvPr>
          <p:cNvSpPr/>
          <p:nvPr/>
        </p:nvSpPr>
        <p:spPr>
          <a:xfrm>
            <a:off x="4184726" y="3518447"/>
            <a:ext cx="91033" cy="80992"/>
          </a:xfrm>
          <a:custGeom>
            <a:avLst/>
            <a:gdLst>
              <a:gd name="connsiteX0" fmla="*/ 90177 w 91033"/>
              <a:gd name="connsiteY0" fmla="*/ 508 h 80992"/>
              <a:gd name="connsiteX1" fmla="*/ 1047 w 91033"/>
              <a:gd name="connsiteY1" fmla="*/ 79734 h 80992"/>
              <a:gd name="connsiteX2" fmla="*/ 43961 w 91033"/>
              <a:gd name="connsiteY2" fmla="*/ 46723 h 80992"/>
              <a:gd name="connsiteX3" fmla="*/ 90177 w 91033"/>
              <a:gd name="connsiteY3" fmla="*/ 508 h 8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033" h="80992">
                <a:moveTo>
                  <a:pt x="90177" y="508"/>
                </a:moveTo>
                <a:cubicBezTo>
                  <a:pt x="83025" y="6010"/>
                  <a:pt x="8750" y="72032"/>
                  <a:pt x="1047" y="79734"/>
                </a:cubicBezTo>
                <a:cubicBezTo>
                  <a:pt x="-6656" y="87436"/>
                  <a:pt x="30207" y="57727"/>
                  <a:pt x="43961" y="46723"/>
                </a:cubicBezTo>
                <a:cubicBezTo>
                  <a:pt x="57715" y="35719"/>
                  <a:pt x="97329" y="-4994"/>
                  <a:pt x="90177" y="5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フリーフォーム 323">
            <a:extLst>
              <a:ext uri="{FF2B5EF4-FFF2-40B4-BE49-F238E27FC236}">
                <a16:creationId xmlns:a16="http://schemas.microsoft.com/office/drawing/2014/main" id="{2BE891DF-DCCB-4AC2-9E59-B37DC6ACA49E}"/>
              </a:ext>
            </a:extLst>
          </p:cNvPr>
          <p:cNvSpPr/>
          <p:nvPr/>
        </p:nvSpPr>
        <p:spPr>
          <a:xfrm>
            <a:off x="5330546" y="3621178"/>
            <a:ext cx="33722" cy="102940"/>
          </a:xfrm>
          <a:custGeom>
            <a:avLst/>
            <a:gdLst>
              <a:gd name="connsiteX0" fmla="*/ 33714 w 33722"/>
              <a:gd name="connsiteY0" fmla="*/ 110 h 102940"/>
              <a:gd name="connsiteX1" fmla="*/ 4004 w 33722"/>
              <a:gd name="connsiteY1" fmla="*/ 79336 h 102940"/>
              <a:gd name="connsiteX2" fmla="*/ 7305 w 33722"/>
              <a:gd name="connsiteY2" fmla="*/ 102444 h 102940"/>
              <a:gd name="connsiteX3" fmla="*/ 703 w 33722"/>
              <a:gd name="connsiteY3" fmla="*/ 62831 h 102940"/>
              <a:gd name="connsiteX4" fmla="*/ 33714 w 33722"/>
              <a:gd name="connsiteY4" fmla="*/ 110 h 10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22" h="102940">
                <a:moveTo>
                  <a:pt x="33714" y="110"/>
                </a:moveTo>
                <a:cubicBezTo>
                  <a:pt x="34264" y="2861"/>
                  <a:pt x="8405" y="62280"/>
                  <a:pt x="4004" y="79336"/>
                </a:cubicBezTo>
                <a:cubicBezTo>
                  <a:pt x="-398" y="96392"/>
                  <a:pt x="7855" y="105195"/>
                  <a:pt x="7305" y="102444"/>
                </a:cubicBezTo>
                <a:cubicBezTo>
                  <a:pt x="6755" y="99693"/>
                  <a:pt x="-2598" y="78786"/>
                  <a:pt x="703" y="62831"/>
                </a:cubicBezTo>
                <a:cubicBezTo>
                  <a:pt x="4004" y="46876"/>
                  <a:pt x="33164" y="-2641"/>
                  <a:pt x="33714" y="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フリーフォーム 324">
            <a:extLst>
              <a:ext uri="{FF2B5EF4-FFF2-40B4-BE49-F238E27FC236}">
                <a16:creationId xmlns:a16="http://schemas.microsoft.com/office/drawing/2014/main" id="{B3759BD9-562E-02E4-5CB5-661285202D03}"/>
              </a:ext>
            </a:extLst>
          </p:cNvPr>
          <p:cNvSpPr/>
          <p:nvPr/>
        </p:nvSpPr>
        <p:spPr>
          <a:xfrm>
            <a:off x="5133621" y="3398479"/>
            <a:ext cx="289677" cy="74687"/>
          </a:xfrm>
          <a:custGeom>
            <a:avLst/>
            <a:gdLst>
              <a:gd name="connsiteX0" fmla="*/ 2864 w 289677"/>
              <a:gd name="connsiteY0" fmla="*/ 1637 h 74687"/>
              <a:gd name="connsiteX1" fmla="*/ 276854 w 289677"/>
              <a:gd name="connsiteY1" fmla="*/ 70959 h 74687"/>
              <a:gd name="connsiteX2" fmla="*/ 233940 w 289677"/>
              <a:gd name="connsiteY2" fmla="*/ 61056 h 74687"/>
              <a:gd name="connsiteX3" fmla="*/ 138209 w 289677"/>
              <a:gd name="connsiteY3" fmla="*/ 24744 h 74687"/>
              <a:gd name="connsiteX4" fmla="*/ 2864 w 289677"/>
              <a:gd name="connsiteY4" fmla="*/ 1637 h 7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677" h="74687">
                <a:moveTo>
                  <a:pt x="2864" y="1637"/>
                </a:moveTo>
                <a:cubicBezTo>
                  <a:pt x="25971" y="9339"/>
                  <a:pt x="238341" y="61056"/>
                  <a:pt x="276854" y="70959"/>
                </a:cubicBezTo>
                <a:cubicBezTo>
                  <a:pt x="315367" y="80862"/>
                  <a:pt x="257047" y="68758"/>
                  <a:pt x="233940" y="61056"/>
                </a:cubicBezTo>
                <a:cubicBezTo>
                  <a:pt x="210833" y="53354"/>
                  <a:pt x="173420" y="34097"/>
                  <a:pt x="138209" y="24744"/>
                </a:cubicBezTo>
                <a:cubicBezTo>
                  <a:pt x="102998" y="15391"/>
                  <a:pt x="-20243" y="-6065"/>
                  <a:pt x="2864" y="16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フリーフォーム 325">
            <a:extLst>
              <a:ext uri="{FF2B5EF4-FFF2-40B4-BE49-F238E27FC236}">
                <a16:creationId xmlns:a16="http://schemas.microsoft.com/office/drawing/2014/main" id="{7D926495-7AF4-0D63-E8DB-09AE18ED85DE}"/>
              </a:ext>
            </a:extLst>
          </p:cNvPr>
          <p:cNvSpPr/>
          <p:nvPr/>
        </p:nvSpPr>
        <p:spPr>
          <a:xfrm>
            <a:off x="4126354" y="3436171"/>
            <a:ext cx="179333" cy="69579"/>
          </a:xfrm>
          <a:custGeom>
            <a:avLst/>
            <a:gdLst>
              <a:gd name="connsiteX0" fmla="*/ 0 w 179333"/>
              <a:gd name="connsiteY0" fmla="*/ 69579 h 69579"/>
              <a:gd name="connsiteX1" fmla="*/ 46215 w 179333"/>
              <a:gd name="connsiteY1" fmla="*/ 46472 h 69579"/>
              <a:gd name="connsiteX2" fmla="*/ 178258 w 179333"/>
              <a:gd name="connsiteY2" fmla="*/ 256 h 69579"/>
              <a:gd name="connsiteX3" fmla="*/ 112237 w 179333"/>
              <a:gd name="connsiteY3" fmla="*/ 26665 h 69579"/>
              <a:gd name="connsiteX4" fmla="*/ 0 w 179333"/>
              <a:gd name="connsiteY4" fmla="*/ 69579 h 69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333" h="69579">
                <a:moveTo>
                  <a:pt x="0" y="69579"/>
                </a:moveTo>
                <a:cubicBezTo>
                  <a:pt x="8252" y="63802"/>
                  <a:pt x="16505" y="58026"/>
                  <a:pt x="46215" y="46472"/>
                </a:cubicBezTo>
                <a:cubicBezTo>
                  <a:pt x="75925" y="34918"/>
                  <a:pt x="167254" y="3557"/>
                  <a:pt x="178258" y="256"/>
                </a:cubicBezTo>
                <a:cubicBezTo>
                  <a:pt x="189262" y="-3045"/>
                  <a:pt x="112237" y="26665"/>
                  <a:pt x="112237" y="26665"/>
                </a:cubicBezTo>
                <a:lnTo>
                  <a:pt x="0" y="6957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フリーフォーム 326">
            <a:extLst>
              <a:ext uri="{FF2B5EF4-FFF2-40B4-BE49-F238E27FC236}">
                <a16:creationId xmlns:a16="http://schemas.microsoft.com/office/drawing/2014/main" id="{3FE7EB33-BEBB-C962-2AAD-949F0C6B2E81}"/>
              </a:ext>
            </a:extLst>
          </p:cNvPr>
          <p:cNvSpPr/>
          <p:nvPr/>
        </p:nvSpPr>
        <p:spPr>
          <a:xfrm>
            <a:off x="3974395" y="3541850"/>
            <a:ext cx="79347" cy="85463"/>
          </a:xfrm>
          <a:custGeom>
            <a:avLst/>
            <a:gdLst>
              <a:gd name="connsiteX0" fmla="*/ 109 w 79347"/>
              <a:gd name="connsiteY0" fmla="*/ 212 h 85463"/>
              <a:gd name="connsiteX1" fmla="*/ 76034 w 79347"/>
              <a:gd name="connsiteY1" fmla="*/ 82739 h 85463"/>
              <a:gd name="connsiteX2" fmla="*/ 59528 w 79347"/>
              <a:gd name="connsiteY2" fmla="*/ 59632 h 85463"/>
              <a:gd name="connsiteX3" fmla="*/ 109 w 79347"/>
              <a:gd name="connsiteY3" fmla="*/ 212 h 85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347" h="85463">
                <a:moveTo>
                  <a:pt x="109" y="212"/>
                </a:moveTo>
                <a:cubicBezTo>
                  <a:pt x="2860" y="4063"/>
                  <a:pt x="66131" y="72836"/>
                  <a:pt x="76034" y="82739"/>
                </a:cubicBezTo>
                <a:cubicBezTo>
                  <a:pt x="85937" y="92642"/>
                  <a:pt x="71632" y="73386"/>
                  <a:pt x="59528" y="59632"/>
                </a:cubicBezTo>
                <a:cubicBezTo>
                  <a:pt x="47424" y="45878"/>
                  <a:pt x="-2642" y="-3639"/>
                  <a:pt x="109" y="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フリーフォーム 327">
            <a:extLst>
              <a:ext uri="{FF2B5EF4-FFF2-40B4-BE49-F238E27FC236}">
                <a16:creationId xmlns:a16="http://schemas.microsoft.com/office/drawing/2014/main" id="{9F0CAF16-9312-27E1-70A0-646D07ABB3F4}"/>
              </a:ext>
            </a:extLst>
          </p:cNvPr>
          <p:cNvSpPr/>
          <p:nvPr/>
        </p:nvSpPr>
        <p:spPr>
          <a:xfrm>
            <a:off x="4970294" y="3227062"/>
            <a:ext cx="27602" cy="462958"/>
          </a:xfrm>
          <a:custGeom>
            <a:avLst/>
            <a:gdLst>
              <a:gd name="connsiteX0" fmla="*/ 1137 w 27602"/>
              <a:gd name="connsiteY0" fmla="*/ 7999 h 462958"/>
              <a:gd name="connsiteX1" fmla="*/ 27546 w 27602"/>
              <a:gd name="connsiteY1" fmla="*/ 460248 h 462958"/>
              <a:gd name="connsiteX2" fmla="*/ 7739 w 27602"/>
              <a:gd name="connsiteY2" fmla="*/ 189559 h 462958"/>
              <a:gd name="connsiteX3" fmla="*/ 1137 w 27602"/>
              <a:gd name="connsiteY3" fmla="*/ 7999 h 46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02" h="462958">
                <a:moveTo>
                  <a:pt x="1137" y="7999"/>
                </a:moveTo>
                <a:cubicBezTo>
                  <a:pt x="4438" y="53114"/>
                  <a:pt x="26446" y="429988"/>
                  <a:pt x="27546" y="460248"/>
                </a:cubicBezTo>
                <a:cubicBezTo>
                  <a:pt x="28646" y="490508"/>
                  <a:pt x="13241" y="258882"/>
                  <a:pt x="7739" y="189559"/>
                </a:cubicBezTo>
                <a:cubicBezTo>
                  <a:pt x="2237" y="120236"/>
                  <a:pt x="-2164" y="-37116"/>
                  <a:pt x="1137" y="79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フリーフォーム 328">
            <a:extLst>
              <a:ext uri="{FF2B5EF4-FFF2-40B4-BE49-F238E27FC236}">
                <a16:creationId xmlns:a16="http://schemas.microsoft.com/office/drawing/2014/main" id="{19C6A8EB-2350-E80E-60B2-542EFA2BF98E}"/>
              </a:ext>
            </a:extLst>
          </p:cNvPr>
          <p:cNvSpPr/>
          <p:nvPr/>
        </p:nvSpPr>
        <p:spPr>
          <a:xfrm>
            <a:off x="3847594" y="4323115"/>
            <a:ext cx="81432" cy="297752"/>
          </a:xfrm>
          <a:custGeom>
            <a:avLst/>
            <a:gdLst>
              <a:gd name="connsiteX0" fmla="*/ 506 w 81432"/>
              <a:gd name="connsiteY0" fmla="*/ 1235 h 297752"/>
              <a:gd name="connsiteX1" fmla="*/ 79881 w 81432"/>
              <a:gd name="connsiteY1" fmla="*/ 290160 h 297752"/>
              <a:gd name="connsiteX2" fmla="*/ 48131 w 81432"/>
              <a:gd name="connsiteY2" fmla="*/ 191735 h 297752"/>
              <a:gd name="connsiteX3" fmla="*/ 506 w 81432"/>
              <a:gd name="connsiteY3" fmla="*/ 1235 h 29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32" h="297752">
                <a:moveTo>
                  <a:pt x="506" y="1235"/>
                </a:moveTo>
                <a:cubicBezTo>
                  <a:pt x="5798" y="17639"/>
                  <a:pt x="71944" y="258410"/>
                  <a:pt x="79881" y="290160"/>
                </a:cubicBezTo>
                <a:cubicBezTo>
                  <a:pt x="87818" y="321910"/>
                  <a:pt x="63477" y="247297"/>
                  <a:pt x="48131" y="191735"/>
                </a:cubicBezTo>
                <a:cubicBezTo>
                  <a:pt x="32785" y="136173"/>
                  <a:pt x="-4786" y="-15169"/>
                  <a:pt x="506" y="1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フリーフォーム 329">
            <a:extLst>
              <a:ext uri="{FF2B5EF4-FFF2-40B4-BE49-F238E27FC236}">
                <a16:creationId xmlns:a16="http://schemas.microsoft.com/office/drawing/2014/main" id="{7E754207-91E3-2D8F-A7B2-2DD6BD09243C}"/>
              </a:ext>
            </a:extLst>
          </p:cNvPr>
          <p:cNvSpPr/>
          <p:nvPr/>
        </p:nvSpPr>
        <p:spPr>
          <a:xfrm>
            <a:off x="3750248" y="4032035"/>
            <a:ext cx="62950" cy="259365"/>
          </a:xfrm>
          <a:custGeom>
            <a:avLst/>
            <a:gdLst>
              <a:gd name="connsiteX0" fmla="*/ 0 w 62950"/>
              <a:gd name="connsiteY0" fmla="*/ 187 h 259365"/>
              <a:gd name="connsiteX1" fmla="*/ 56395 w 62950"/>
              <a:gd name="connsiteY1" fmla="*/ 245907 h 259365"/>
              <a:gd name="connsiteX2" fmla="*/ 56395 w 62950"/>
              <a:gd name="connsiteY2" fmla="*/ 205625 h 259365"/>
              <a:gd name="connsiteX3" fmla="*/ 0 w 62950"/>
              <a:gd name="connsiteY3" fmla="*/ 187 h 259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50" h="259365">
                <a:moveTo>
                  <a:pt x="0" y="187"/>
                </a:moveTo>
                <a:cubicBezTo>
                  <a:pt x="0" y="6901"/>
                  <a:pt x="46996" y="211667"/>
                  <a:pt x="56395" y="245907"/>
                </a:cubicBezTo>
                <a:cubicBezTo>
                  <a:pt x="65794" y="280147"/>
                  <a:pt x="64451" y="242550"/>
                  <a:pt x="56395" y="205625"/>
                </a:cubicBezTo>
                <a:cubicBezTo>
                  <a:pt x="48339" y="168700"/>
                  <a:pt x="0" y="-6527"/>
                  <a:pt x="0" y="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フリーフォーム 330">
            <a:extLst>
              <a:ext uri="{FF2B5EF4-FFF2-40B4-BE49-F238E27FC236}">
                <a16:creationId xmlns:a16="http://schemas.microsoft.com/office/drawing/2014/main" id="{78778F88-C859-9A26-2790-CB4A334F1076}"/>
              </a:ext>
            </a:extLst>
          </p:cNvPr>
          <p:cNvSpPr/>
          <p:nvPr/>
        </p:nvSpPr>
        <p:spPr>
          <a:xfrm>
            <a:off x="3657405" y="3778072"/>
            <a:ext cx="61817" cy="391954"/>
          </a:xfrm>
          <a:custGeom>
            <a:avLst/>
            <a:gdLst>
              <a:gd name="connsiteX0" fmla="*/ 40477 w 61817"/>
              <a:gd name="connsiteY0" fmla="*/ 374 h 391954"/>
              <a:gd name="connsiteX1" fmla="*/ 40477 w 61817"/>
              <a:gd name="connsiteY1" fmla="*/ 254150 h 391954"/>
              <a:gd name="connsiteX2" fmla="*/ 60618 w 61817"/>
              <a:gd name="connsiteY2" fmla="*/ 391109 h 391954"/>
              <a:gd name="connsiteX3" fmla="*/ 195 w 61817"/>
              <a:gd name="connsiteY3" fmla="*/ 193727 h 391954"/>
              <a:gd name="connsiteX4" fmla="*/ 40477 w 61817"/>
              <a:gd name="connsiteY4" fmla="*/ 326658 h 391954"/>
              <a:gd name="connsiteX5" fmla="*/ 16308 w 61817"/>
              <a:gd name="connsiteY5" fmla="*/ 205812 h 391954"/>
              <a:gd name="connsiteX6" fmla="*/ 16308 w 61817"/>
              <a:gd name="connsiteY6" fmla="*/ 246094 h 391954"/>
              <a:gd name="connsiteX7" fmla="*/ 28392 w 61817"/>
              <a:gd name="connsiteY7" fmla="*/ 197755 h 391954"/>
              <a:gd name="connsiteX8" fmla="*/ 40477 w 61817"/>
              <a:gd name="connsiteY8" fmla="*/ 374 h 391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817" h="391954">
                <a:moveTo>
                  <a:pt x="40477" y="374"/>
                </a:moveTo>
                <a:cubicBezTo>
                  <a:pt x="42491" y="9773"/>
                  <a:pt x="37120" y="189028"/>
                  <a:pt x="40477" y="254150"/>
                </a:cubicBezTo>
                <a:cubicBezTo>
                  <a:pt x="43834" y="319272"/>
                  <a:pt x="67332" y="401179"/>
                  <a:pt x="60618" y="391109"/>
                </a:cubicBezTo>
                <a:cubicBezTo>
                  <a:pt x="53904" y="381039"/>
                  <a:pt x="3552" y="204469"/>
                  <a:pt x="195" y="193727"/>
                </a:cubicBezTo>
                <a:cubicBezTo>
                  <a:pt x="-3162" y="182985"/>
                  <a:pt x="37792" y="324644"/>
                  <a:pt x="40477" y="326658"/>
                </a:cubicBezTo>
                <a:cubicBezTo>
                  <a:pt x="43162" y="328672"/>
                  <a:pt x="20336" y="219239"/>
                  <a:pt x="16308" y="205812"/>
                </a:cubicBezTo>
                <a:cubicBezTo>
                  <a:pt x="12280" y="192385"/>
                  <a:pt x="14294" y="247437"/>
                  <a:pt x="16308" y="246094"/>
                </a:cubicBezTo>
                <a:cubicBezTo>
                  <a:pt x="18322" y="244751"/>
                  <a:pt x="26378" y="234009"/>
                  <a:pt x="28392" y="197755"/>
                </a:cubicBezTo>
                <a:cubicBezTo>
                  <a:pt x="30406" y="161501"/>
                  <a:pt x="38463" y="-9025"/>
                  <a:pt x="40477" y="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フリーフォーム 332">
            <a:extLst>
              <a:ext uri="{FF2B5EF4-FFF2-40B4-BE49-F238E27FC236}">
                <a16:creationId xmlns:a16="http://schemas.microsoft.com/office/drawing/2014/main" id="{8D530293-7ABE-A913-8453-DB7C92AF039B}"/>
              </a:ext>
            </a:extLst>
          </p:cNvPr>
          <p:cNvSpPr/>
          <p:nvPr/>
        </p:nvSpPr>
        <p:spPr>
          <a:xfrm>
            <a:off x="3985639" y="4087343"/>
            <a:ext cx="94217" cy="442891"/>
          </a:xfrm>
          <a:custGeom>
            <a:avLst/>
            <a:gdLst>
              <a:gd name="connsiteX0" fmla="*/ 314 w 94217"/>
              <a:gd name="connsiteY0" fmla="*/ 2519 h 442891"/>
              <a:gd name="connsiteX1" fmla="*/ 91754 w 94217"/>
              <a:gd name="connsiteY1" fmla="*/ 434781 h 442891"/>
              <a:gd name="connsiteX2" fmla="*/ 62659 w 94217"/>
              <a:gd name="connsiteY2" fmla="*/ 264370 h 442891"/>
              <a:gd name="connsiteX3" fmla="*/ 314 w 94217"/>
              <a:gd name="connsiteY3" fmla="*/ 2519 h 442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217" h="442891">
                <a:moveTo>
                  <a:pt x="314" y="2519"/>
                </a:moveTo>
                <a:cubicBezTo>
                  <a:pt x="5163" y="30921"/>
                  <a:pt x="81363" y="391139"/>
                  <a:pt x="91754" y="434781"/>
                </a:cubicBezTo>
                <a:cubicBezTo>
                  <a:pt x="102145" y="478423"/>
                  <a:pt x="77206" y="335028"/>
                  <a:pt x="62659" y="264370"/>
                </a:cubicBezTo>
                <a:cubicBezTo>
                  <a:pt x="48112" y="193712"/>
                  <a:pt x="-4535" y="-25883"/>
                  <a:pt x="314" y="25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フリーフォーム 333">
            <a:extLst>
              <a:ext uri="{FF2B5EF4-FFF2-40B4-BE49-F238E27FC236}">
                <a16:creationId xmlns:a16="http://schemas.microsoft.com/office/drawing/2014/main" id="{36FBE05B-7C9F-DAD7-729E-697C9F62E56C}"/>
              </a:ext>
            </a:extLst>
          </p:cNvPr>
          <p:cNvSpPr/>
          <p:nvPr/>
        </p:nvSpPr>
        <p:spPr>
          <a:xfrm>
            <a:off x="4151010" y="4507731"/>
            <a:ext cx="75126" cy="139708"/>
          </a:xfrm>
          <a:custGeom>
            <a:avLst/>
            <a:gdLst>
              <a:gd name="connsiteX0" fmla="*/ 74915 w 75126"/>
              <a:gd name="connsiteY0" fmla="*/ 769 h 139708"/>
              <a:gd name="connsiteX1" fmla="*/ 1890 w 75126"/>
              <a:gd name="connsiteY1" fmla="*/ 137294 h 139708"/>
              <a:gd name="connsiteX2" fmla="*/ 24115 w 75126"/>
              <a:gd name="connsiteY2" fmla="*/ 83319 h 139708"/>
              <a:gd name="connsiteX3" fmla="*/ 74915 w 75126"/>
              <a:gd name="connsiteY3" fmla="*/ 769 h 139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126" h="139708">
                <a:moveTo>
                  <a:pt x="74915" y="769"/>
                </a:moveTo>
                <a:cubicBezTo>
                  <a:pt x="71211" y="9765"/>
                  <a:pt x="10357" y="123536"/>
                  <a:pt x="1890" y="137294"/>
                </a:cubicBezTo>
                <a:cubicBezTo>
                  <a:pt x="-6577" y="151052"/>
                  <a:pt x="15648" y="102369"/>
                  <a:pt x="24115" y="83319"/>
                </a:cubicBezTo>
                <a:cubicBezTo>
                  <a:pt x="32582" y="64269"/>
                  <a:pt x="78619" y="-8227"/>
                  <a:pt x="74915" y="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フリーフォーム 334">
            <a:extLst>
              <a:ext uri="{FF2B5EF4-FFF2-40B4-BE49-F238E27FC236}">
                <a16:creationId xmlns:a16="http://schemas.microsoft.com/office/drawing/2014/main" id="{12A5C928-75F6-9E43-BE12-351135B0448F}"/>
              </a:ext>
            </a:extLst>
          </p:cNvPr>
          <p:cNvSpPr/>
          <p:nvPr/>
        </p:nvSpPr>
        <p:spPr>
          <a:xfrm>
            <a:off x="5194300" y="4606900"/>
            <a:ext cx="130341" cy="114414"/>
          </a:xfrm>
          <a:custGeom>
            <a:avLst/>
            <a:gdLst>
              <a:gd name="connsiteX0" fmla="*/ 130175 w 130341"/>
              <a:gd name="connsiteY0" fmla="*/ 25 h 114414"/>
              <a:gd name="connsiteX1" fmla="*/ 34925 w 130341"/>
              <a:gd name="connsiteY1" fmla="*/ 41300 h 114414"/>
              <a:gd name="connsiteX2" fmla="*/ 0 w 130341"/>
              <a:gd name="connsiteY2" fmla="*/ 114325 h 114414"/>
              <a:gd name="connsiteX3" fmla="*/ 34925 w 130341"/>
              <a:gd name="connsiteY3" fmla="*/ 25425 h 114414"/>
              <a:gd name="connsiteX4" fmla="*/ 9525 w 130341"/>
              <a:gd name="connsiteY4" fmla="*/ 34950 h 114414"/>
              <a:gd name="connsiteX5" fmla="*/ 130175 w 130341"/>
              <a:gd name="connsiteY5" fmla="*/ 25 h 11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341" h="114414">
                <a:moveTo>
                  <a:pt x="130175" y="25"/>
                </a:moveTo>
                <a:cubicBezTo>
                  <a:pt x="134408" y="1083"/>
                  <a:pt x="56621" y="22250"/>
                  <a:pt x="34925" y="41300"/>
                </a:cubicBezTo>
                <a:cubicBezTo>
                  <a:pt x="13229" y="60350"/>
                  <a:pt x="0" y="116971"/>
                  <a:pt x="0" y="114325"/>
                </a:cubicBezTo>
                <a:cubicBezTo>
                  <a:pt x="0" y="111679"/>
                  <a:pt x="33338" y="38654"/>
                  <a:pt x="34925" y="25425"/>
                </a:cubicBezTo>
                <a:cubicBezTo>
                  <a:pt x="36512" y="12196"/>
                  <a:pt x="0" y="39183"/>
                  <a:pt x="9525" y="34950"/>
                </a:cubicBezTo>
                <a:cubicBezTo>
                  <a:pt x="19050" y="30717"/>
                  <a:pt x="125942" y="-1033"/>
                  <a:pt x="13017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フリーフォーム 335">
            <a:extLst>
              <a:ext uri="{FF2B5EF4-FFF2-40B4-BE49-F238E27FC236}">
                <a16:creationId xmlns:a16="http://schemas.microsoft.com/office/drawing/2014/main" id="{09369FE1-B87A-84E1-05C9-1273E39C96AD}"/>
              </a:ext>
            </a:extLst>
          </p:cNvPr>
          <p:cNvSpPr/>
          <p:nvPr/>
        </p:nvSpPr>
        <p:spPr>
          <a:xfrm>
            <a:off x="4408559" y="4879909"/>
            <a:ext cx="233704" cy="149593"/>
          </a:xfrm>
          <a:custGeom>
            <a:avLst/>
            <a:gdLst>
              <a:gd name="connsiteX0" fmla="*/ 1516 w 233704"/>
              <a:gd name="connsiteY0" fmla="*/ 149291 h 149593"/>
              <a:gd name="connsiteX1" fmla="*/ 223766 w 233704"/>
              <a:gd name="connsiteY1" fmla="*/ 60391 h 149593"/>
              <a:gd name="connsiteX2" fmla="*/ 192016 w 233704"/>
              <a:gd name="connsiteY2" fmla="*/ 82616 h 149593"/>
              <a:gd name="connsiteX3" fmla="*/ 207891 w 233704"/>
              <a:gd name="connsiteY3" fmla="*/ 108016 h 149593"/>
              <a:gd name="connsiteX4" fmla="*/ 233291 w 233704"/>
              <a:gd name="connsiteY4" fmla="*/ 133416 h 149593"/>
              <a:gd name="connsiteX5" fmla="*/ 185666 w 233704"/>
              <a:gd name="connsiteY5" fmla="*/ 79441 h 149593"/>
              <a:gd name="connsiteX6" fmla="*/ 128516 w 233704"/>
              <a:gd name="connsiteY6" fmla="*/ 60391 h 149593"/>
              <a:gd name="connsiteX7" fmla="*/ 45966 w 233704"/>
              <a:gd name="connsiteY7" fmla="*/ 66 h 149593"/>
              <a:gd name="connsiteX8" fmla="*/ 134866 w 233704"/>
              <a:gd name="connsiteY8" fmla="*/ 73091 h 149593"/>
              <a:gd name="connsiteX9" fmla="*/ 125341 w 233704"/>
              <a:gd name="connsiteY9" fmla="*/ 88966 h 149593"/>
              <a:gd name="connsiteX10" fmla="*/ 1516 w 233704"/>
              <a:gd name="connsiteY10" fmla="*/ 149291 h 149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3704" h="149593">
                <a:moveTo>
                  <a:pt x="1516" y="149291"/>
                </a:moveTo>
                <a:cubicBezTo>
                  <a:pt x="17920" y="144528"/>
                  <a:pt x="192016" y="71503"/>
                  <a:pt x="223766" y="60391"/>
                </a:cubicBezTo>
                <a:cubicBezTo>
                  <a:pt x="255516" y="49279"/>
                  <a:pt x="194662" y="74679"/>
                  <a:pt x="192016" y="82616"/>
                </a:cubicBezTo>
                <a:cubicBezTo>
                  <a:pt x="189370" y="90553"/>
                  <a:pt x="201012" y="99549"/>
                  <a:pt x="207891" y="108016"/>
                </a:cubicBezTo>
                <a:cubicBezTo>
                  <a:pt x="214770" y="116483"/>
                  <a:pt x="236995" y="138178"/>
                  <a:pt x="233291" y="133416"/>
                </a:cubicBezTo>
                <a:cubicBezTo>
                  <a:pt x="229587" y="128654"/>
                  <a:pt x="203128" y="91612"/>
                  <a:pt x="185666" y="79441"/>
                </a:cubicBezTo>
                <a:cubicBezTo>
                  <a:pt x="168204" y="67270"/>
                  <a:pt x="151799" y="73620"/>
                  <a:pt x="128516" y="60391"/>
                </a:cubicBezTo>
                <a:cubicBezTo>
                  <a:pt x="105233" y="47162"/>
                  <a:pt x="44908" y="-2051"/>
                  <a:pt x="45966" y="66"/>
                </a:cubicBezTo>
                <a:cubicBezTo>
                  <a:pt x="47024" y="2183"/>
                  <a:pt x="134866" y="73091"/>
                  <a:pt x="134866" y="73091"/>
                </a:cubicBezTo>
                <a:cubicBezTo>
                  <a:pt x="148095" y="87908"/>
                  <a:pt x="143862" y="76795"/>
                  <a:pt x="125341" y="88966"/>
                </a:cubicBezTo>
                <a:cubicBezTo>
                  <a:pt x="106820" y="101137"/>
                  <a:pt x="-14888" y="154054"/>
                  <a:pt x="1516" y="149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" name="フリーフォーム 336">
            <a:extLst>
              <a:ext uri="{FF2B5EF4-FFF2-40B4-BE49-F238E27FC236}">
                <a16:creationId xmlns:a16="http://schemas.microsoft.com/office/drawing/2014/main" id="{0DF66A3B-E379-F8EC-7070-2C29E1F37EA1}"/>
              </a:ext>
            </a:extLst>
          </p:cNvPr>
          <p:cNvSpPr/>
          <p:nvPr/>
        </p:nvSpPr>
        <p:spPr>
          <a:xfrm>
            <a:off x="4708455" y="4974769"/>
            <a:ext cx="103536" cy="55055"/>
          </a:xfrm>
          <a:custGeom>
            <a:avLst/>
            <a:gdLst>
              <a:gd name="connsiteX0" fmla="*/ 70 w 103536"/>
              <a:gd name="connsiteY0" fmla="*/ 456 h 55055"/>
              <a:gd name="connsiteX1" fmla="*/ 98495 w 103536"/>
              <a:gd name="connsiteY1" fmla="*/ 54431 h 55055"/>
              <a:gd name="connsiteX2" fmla="*/ 82620 w 103536"/>
              <a:gd name="connsiteY2" fmla="*/ 29031 h 55055"/>
              <a:gd name="connsiteX3" fmla="*/ 70 w 103536"/>
              <a:gd name="connsiteY3" fmla="*/ 456 h 5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536" h="55055">
                <a:moveTo>
                  <a:pt x="70" y="456"/>
                </a:moveTo>
                <a:cubicBezTo>
                  <a:pt x="2716" y="4689"/>
                  <a:pt x="84737" y="49669"/>
                  <a:pt x="98495" y="54431"/>
                </a:cubicBezTo>
                <a:cubicBezTo>
                  <a:pt x="112253" y="59193"/>
                  <a:pt x="94791" y="35381"/>
                  <a:pt x="82620" y="29031"/>
                </a:cubicBezTo>
                <a:cubicBezTo>
                  <a:pt x="70449" y="22681"/>
                  <a:pt x="-2576" y="-3777"/>
                  <a:pt x="70" y="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8" name="フリーフォーム 337">
            <a:extLst>
              <a:ext uri="{FF2B5EF4-FFF2-40B4-BE49-F238E27FC236}">
                <a16:creationId xmlns:a16="http://schemas.microsoft.com/office/drawing/2014/main" id="{EAB82DF7-99F2-AFE1-1807-3E8D69927FED}"/>
              </a:ext>
            </a:extLst>
          </p:cNvPr>
          <p:cNvSpPr/>
          <p:nvPr/>
        </p:nvSpPr>
        <p:spPr>
          <a:xfrm>
            <a:off x="4749800" y="4824675"/>
            <a:ext cx="449843" cy="141025"/>
          </a:xfrm>
          <a:custGeom>
            <a:avLst/>
            <a:gdLst>
              <a:gd name="connsiteX0" fmla="*/ 0 w 449843"/>
              <a:gd name="connsiteY0" fmla="*/ 141025 h 141025"/>
              <a:gd name="connsiteX1" fmla="*/ 431800 w 449843"/>
              <a:gd name="connsiteY1" fmla="*/ 7675 h 141025"/>
              <a:gd name="connsiteX2" fmla="*/ 333375 w 449843"/>
              <a:gd name="connsiteY2" fmla="*/ 29900 h 141025"/>
              <a:gd name="connsiteX3" fmla="*/ 0 w 449843"/>
              <a:gd name="connsiteY3" fmla="*/ 141025 h 14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843" h="141025">
                <a:moveTo>
                  <a:pt x="0" y="141025"/>
                </a:moveTo>
                <a:cubicBezTo>
                  <a:pt x="16404" y="137321"/>
                  <a:pt x="376238" y="26196"/>
                  <a:pt x="431800" y="7675"/>
                </a:cubicBezTo>
                <a:cubicBezTo>
                  <a:pt x="487363" y="-10846"/>
                  <a:pt x="403225" y="7146"/>
                  <a:pt x="333375" y="29900"/>
                </a:cubicBezTo>
                <a:lnTo>
                  <a:pt x="0" y="1410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9" name="フリーフォーム 338">
            <a:extLst>
              <a:ext uri="{FF2B5EF4-FFF2-40B4-BE49-F238E27FC236}">
                <a16:creationId xmlns:a16="http://schemas.microsoft.com/office/drawing/2014/main" id="{070739E0-287F-0BD3-D97E-34DBD4A8A031}"/>
              </a:ext>
            </a:extLst>
          </p:cNvPr>
          <p:cNvSpPr/>
          <p:nvPr/>
        </p:nvSpPr>
        <p:spPr>
          <a:xfrm>
            <a:off x="4140200" y="4774675"/>
            <a:ext cx="66836" cy="182786"/>
          </a:xfrm>
          <a:custGeom>
            <a:avLst/>
            <a:gdLst>
              <a:gd name="connsiteX0" fmla="*/ 0 w 66836"/>
              <a:gd name="connsiteY0" fmla="*/ 76725 h 182786"/>
              <a:gd name="connsiteX1" fmla="*/ 47625 w 66836"/>
              <a:gd name="connsiteY1" fmla="*/ 137050 h 182786"/>
              <a:gd name="connsiteX2" fmla="*/ 63500 w 66836"/>
              <a:gd name="connsiteY2" fmla="*/ 181500 h 182786"/>
              <a:gd name="connsiteX3" fmla="*/ 57150 w 66836"/>
              <a:gd name="connsiteY3" fmla="*/ 86250 h 182786"/>
              <a:gd name="connsiteX4" fmla="*/ 66675 w 66836"/>
              <a:gd name="connsiteY4" fmla="*/ 525 h 182786"/>
              <a:gd name="connsiteX5" fmla="*/ 47625 w 66836"/>
              <a:gd name="connsiteY5" fmla="*/ 127525 h 182786"/>
              <a:gd name="connsiteX6" fmla="*/ 0 w 66836"/>
              <a:gd name="connsiteY6" fmla="*/ 76725 h 182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836" h="182786">
                <a:moveTo>
                  <a:pt x="0" y="76725"/>
                </a:moveTo>
                <a:cubicBezTo>
                  <a:pt x="0" y="78312"/>
                  <a:pt x="37042" y="119588"/>
                  <a:pt x="47625" y="137050"/>
                </a:cubicBezTo>
                <a:cubicBezTo>
                  <a:pt x="58208" y="154513"/>
                  <a:pt x="61913" y="189967"/>
                  <a:pt x="63500" y="181500"/>
                </a:cubicBezTo>
                <a:cubicBezTo>
                  <a:pt x="65087" y="173033"/>
                  <a:pt x="56621" y="116413"/>
                  <a:pt x="57150" y="86250"/>
                </a:cubicBezTo>
                <a:cubicBezTo>
                  <a:pt x="57679" y="56087"/>
                  <a:pt x="68262" y="-6354"/>
                  <a:pt x="66675" y="525"/>
                </a:cubicBezTo>
                <a:cubicBezTo>
                  <a:pt x="65088" y="7404"/>
                  <a:pt x="56092" y="111121"/>
                  <a:pt x="47625" y="127525"/>
                </a:cubicBezTo>
                <a:cubicBezTo>
                  <a:pt x="39158" y="143929"/>
                  <a:pt x="0" y="75138"/>
                  <a:pt x="0" y="76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 292">
            <a:extLst>
              <a:ext uri="{FF2B5EF4-FFF2-40B4-BE49-F238E27FC236}">
                <a16:creationId xmlns:a16="http://schemas.microsoft.com/office/drawing/2014/main" id="{355E878D-3954-5F23-CAEB-A38C9DF03B2F}"/>
              </a:ext>
            </a:extLst>
          </p:cNvPr>
          <p:cNvSpPr/>
          <p:nvPr/>
        </p:nvSpPr>
        <p:spPr>
          <a:xfrm>
            <a:off x="4591050" y="4514832"/>
            <a:ext cx="16085" cy="76373"/>
          </a:xfrm>
          <a:custGeom>
            <a:avLst/>
            <a:gdLst>
              <a:gd name="connsiteX0" fmla="*/ 15875 w 16085"/>
              <a:gd name="connsiteY0" fmla="*/ 18 h 76373"/>
              <a:gd name="connsiteX1" fmla="*/ 9525 w 16085"/>
              <a:gd name="connsiteY1" fmla="*/ 60343 h 76373"/>
              <a:gd name="connsiteX2" fmla="*/ 9525 w 16085"/>
              <a:gd name="connsiteY2" fmla="*/ 76218 h 76373"/>
              <a:gd name="connsiteX3" fmla="*/ 0 w 16085"/>
              <a:gd name="connsiteY3" fmla="*/ 53993 h 76373"/>
              <a:gd name="connsiteX4" fmla="*/ 15875 w 16085"/>
              <a:gd name="connsiteY4" fmla="*/ 18 h 7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85" h="76373">
                <a:moveTo>
                  <a:pt x="15875" y="18"/>
                </a:moveTo>
                <a:cubicBezTo>
                  <a:pt x="17463" y="1076"/>
                  <a:pt x="9525" y="60343"/>
                  <a:pt x="9525" y="60343"/>
                </a:cubicBezTo>
                <a:cubicBezTo>
                  <a:pt x="8467" y="73043"/>
                  <a:pt x="11113" y="77276"/>
                  <a:pt x="9525" y="76218"/>
                </a:cubicBezTo>
                <a:cubicBezTo>
                  <a:pt x="7937" y="75160"/>
                  <a:pt x="0" y="65105"/>
                  <a:pt x="0" y="53993"/>
                </a:cubicBezTo>
                <a:cubicBezTo>
                  <a:pt x="0" y="42881"/>
                  <a:pt x="14287" y="-1040"/>
                  <a:pt x="15875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 297">
            <a:extLst>
              <a:ext uri="{FF2B5EF4-FFF2-40B4-BE49-F238E27FC236}">
                <a16:creationId xmlns:a16="http://schemas.microsoft.com/office/drawing/2014/main" id="{819210A0-24AB-E96A-7D79-6858C8E7DDDF}"/>
              </a:ext>
            </a:extLst>
          </p:cNvPr>
          <p:cNvSpPr/>
          <p:nvPr/>
        </p:nvSpPr>
        <p:spPr>
          <a:xfrm>
            <a:off x="8689850" y="7029208"/>
            <a:ext cx="135240" cy="458299"/>
          </a:xfrm>
          <a:custGeom>
            <a:avLst/>
            <a:gdLst>
              <a:gd name="connsiteX0" fmla="*/ 125 w 135240"/>
              <a:gd name="connsiteY0" fmla="*/ 242 h 458299"/>
              <a:gd name="connsiteX1" fmla="*/ 108075 w 135240"/>
              <a:gd name="connsiteY1" fmla="*/ 225667 h 458299"/>
              <a:gd name="connsiteX2" fmla="*/ 127125 w 135240"/>
              <a:gd name="connsiteY2" fmla="*/ 457442 h 458299"/>
              <a:gd name="connsiteX3" fmla="*/ 130300 w 135240"/>
              <a:gd name="connsiteY3" fmla="*/ 298692 h 458299"/>
              <a:gd name="connsiteX4" fmla="*/ 60450 w 135240"/>
              <a:gd name="connsiteY4" fmla="*/ 155817 h 458299"/>
              <a:gd name="connsiteX5" fmla="*/ 85850 w 135240"/>
              <a:gd name="connsiteY5" fmla="*/ 181217 h 458299"/>
              <a:gd name="connsiteX6" fmla="*/ 125 w 135240"/>
              <a:gd name="connsiteY6" fmla="*/ 242 h 45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240" h="458299">
                <a:moveTo>
                  <a:pt x="125" y="242"/>
                </a:moveTo>
                <a:cubicBezTo>
                  <a:pt x="3829" y="7650"/>
                  <a:pt x="86908" y="149467"/>
                  <a:pt x="108075" y="225667"/>
                </a:cubicBezTo>
                <a:cubicBezTo>
                  <a:pt x="129242" y="301867"/>
                  <a:pt x="123421" y="445271"/>
                  <a:pt x="127125" y="457442"/>
                </a:cubicBezTo>
                <a:cubicBezTo>
                  <a:pt x="130829" y="469613"/>
                  <a:pt x="141412" y="348963"/>
                  <a:pt x="130300" y="298692"/>
                </a:cubicBezTo>
                <a:cubicBezTo>
                  <a:pt x="119188" y="248421"/>
                  <a:pt x="67858" y="175396"/>
                  <a:pt x="60450" y="155817"/>
                </a:cubicBezTo>
                <a:cubicBezTo>
                  <a:pt x="53042" y="136238"/>
                  <a:pt x="95904" y="205029"/>
                  <a:pt x="85850" y="181217"/>
                </a:cubicBezTo>
                <a:cubicBezTo>
                  <a:pt x="75796" y="157405"/>
                  <a:pt x="-3579" y="-7166"/>
                  <a:pt x="125" y="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 310">
            <a:extLst>
              <a:ext uri="{FF2B5EF4-FFF2-40B4-BE49-F238E27FC236}">
                <a16:creationId xmlns:a16="http://schemas.microsoft.com/office/drawing/2014/main" id="{5D396996-2F30-8309-E80D-02963706109F}"/>
              </a:ext>
            </a:extLst>
          </p:cNvPr>
          <p:cNvSpPr/>
          <p:nvPr/>
        </p:nvSpPr>
        <p:spPr>
          <a:xfrm>
            <a:off x="8827460" y="7625476"/>
            <a:ext cx="158162" cy="477730"/>
          </a:xfrm>
          <a:custGeom>
            <a:avLst/>
            <a:gdLst>
              <a:gd name="connsiteX0" fmla="*/ 110165 w 158162"/>
              <a:gd name="connsiteY0" fmla="*/ 874 h 477730"/>
              <a:gd name="connsiteX1" fmla="*/ 11740 w 158162"/>
              <a:gd name="connsiteY1" fmla="*/ 451724 h 477730"/>
              <a:gd name="connsiteX2" fmla="*/ 18090 w 158162"/>
              <a:gd name="connsiteY2" fmla="*/ 397749 h 477730"/>
              <a:gd name="connsiteX3" fmla="*/ 157790 w 158162"/>
              <a:gd name="connsiteY3" fmla="*/ 185024 h 477730"/>
              <a:gd name="connsiteX4" fmla="*/ 59365 w 158162"/>
              <a:gd name="connsiteY4" fmla="*/ 315199 h 477730"/>
              <a:gd name="connsiteX5" fmla="*/ 68890 w 158162"/>
              <a:gd name="connsiteY5" fmla="*/ 235824 h 477730"/>
              <a:gd name="connsiteX6" fmla="*/ 33965 w 158162"/>
              <a:gd name="connsiteY6" fmla="*/ 334249 h 477730"/>
              <a:gd name="connsiteX7" fmla="*/ 110165 w 158162"/>
              <a:gd name="connsiteY7" fmla="*/ 874 h 477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162" h="477730">
                <a:moveTo>
                  <a:pt x="110165" y="874"/>
                </a:moveTo>
                <a:cubicBezTo>
                  <a:pt x="106461" y="20453"/>
                  <a:pt x="27086" y="385578"/>
                  <a:pt x="11740" y="451724"/>
                </a:cubicBezTo>
                <a:cubicBezTo>
                  <a:pt x="-3606" y="517870"/>
                  <a:pt x="-6252" y="442199"/>
                  <a:pt x="18090" y="397749"/>
                </a:cubicBezTo>
                <a:cubicBezTo>
                  <a:pt x="42432" y="353299"/>
                  <a:pt x="150911" y="198782"/>
                  <a:pt x="157790" y="185024"/>
                </a:cubicBezTo>
                <a:cubicBezTo>
                  <a:pt x="164669" y="171266"/>
                  <a:pt x="74182" y="306732"/>
                  <a:pt x="59365" y="315199"/>
                </a:cubicBezTo>
                <a:cubicBezTo>
                  <a:pt x="44548" y="323666"/>
                  <a:pt x="73123" y="232649"/>
                  <a:pt x="68890" y="235824"/>
                </a:cubicBezTo>
                <a:cubicBezTo>
                  <a:pt x="64657" y="238999"/>
                  <a:pt x="28144" y="371820"/>
                  <a:pt x="33965" y="334249"/>
                </a:cubicBezTo>
                <a:cubicBezTo>
                  <a:pt x="39786" y="296678"/>
                  <a:pt x="113869" y="-18705"/>
                  <a:pt x="110165" y="8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フリーフォーム 331">
            <a:extLst>
              <a:ext uri="{FF2B5EF4-FFF2-40B4-BE49-F238E27FC236}">
                <a16:creationId xmlns:a16="http://schemas.microsoft.com/office/drawing/2014/main" id="{57C9717A-D8D7-DA00-6D1A-70EBA0DDF29B}"/>
              </a:ext>
            </a:extLst>
          </p:cNvPr>
          <p:cNvSpPr/>
          <p:nvPr/>
        </p:nvSpPr>
        <p:spPr>
          <a:xfrm>
            <a:off x="8978527" y="7670229"/>
            <a:ext cx="103924" cy="496232"/>
          </a:xfrm>
          <a:custGeom>
            <a:avLst/>
            <a:gdLst>
              <a:gd name="connsiteX0" fmla="*/ 101973 w 103924"/>
              <a:gd name="connsiteY0" fmla="*/ 10096 h 496232"/>
              <a:gd name="connsiteX1" fmla="*/ 373 w 103924"/>
              <a:gd name="connsiteY1" fmla="*/ 410146 h 496232"/>
              <a:gd name="connsiteX2" fmla="*/ 67048 w 103924"/>
              <a:gd name="connsiteY2" fmla="*/ 219646 h 496232"/>
              <a:gd name="connsiteX3" fmla="*/ 51173 w 103924"/>
              <a:gd name="connsiteY3" fmla="*/ 495871 h 496232"/>
              <a:gd name="connsiteX4" fmla="*/ 67048 w 103924"/>
              <a:gd name="connsiteY4" fmla="*/ 149796 h 496232"/>
              <a:gd name="connsiteX5" fmla="*/ 101973 w 103924"/>
              <a:gd name="connsiteY5" fmla="*/ 10096 h 496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924" h="496232">
                <a:moveTo>
                  <a:pt x="101973" y="10096"/>
                </a:moveTo>
                <a:cubicBezTo>
                  <a:pt x="90861" y="53488"/>
                  <a:pt x="6194" y="375221"/>
                  <a:pt x="373" y="410146"/>
                </a:cubicBezTo>
                <a:cubicBezTo>
                  <a:pt x="-5448" y="445071"/>
                  <a:pt x="58581" y="205358"/>
                  <a:pt x="67048" y="219646"/>
                </a:cubicBezTo>
                <a:cubicBezTo>
                  <a:pt x="75515" y="233934"/>
                  <a:pt x="51173" y="507513"/>
                  <a:pt x="51173" y="495871"/>
                </a:cubicBezTo>
                <a:cubicBezTo>
                  <a:pt x="51173" y="484229"/>
                  <a:pt x="60698" y="227054"/>
                  <a:pt x="67048" y="149796"/>
                </a:cubicBezTo>
                <a:cubicBezTo>
                  <a:pt x="73398" y="72538"/>
                  <a:pt x="113085" y="-33296"/>
                  <a:pt x="101973" y="10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0" name="フリーフォーム 339">
            <a:extLst>
              <a:ext uri="{FF2B5EF4-FFF2-40B4-BE49-F238E27FC236}">
                <a16:creationId xmlns:a16="http://schemas.microsoft.com/office/drawing/2014/main" id="{A67AB2D8-ECF4-E18D-7225-182D7CC18C24}"/>
              </a:ext>
            </a:extLst>
          </p:cNvPr>
          <p:cNvSpPr/>
          <p:nvPr/>
        </p:nvSpPr>
        <p:spPr>
          <a:xfrm>
            <a:off x="8681273" y="8030252"/>
            <a:ext cx="302421" cy="297542"/>
          </a:xfrm>
          <a:custGeom>
            <a:avLst/>
            <a:gdLst>
              <a:gd name="connsiteX0" fmla="*/ 300802 w 302421"/>
              <a:gd name="connsiteY0" fmla="*/ 2498 h 297542"/>
              <a:gd name="connsiteX1" fmla="*/ 15052 w 302421"/>
              <a:gd name="connsiteY1" fmla="*/ 285073 h 297542"/>
              <a:gd name="connsiteX2" fmla="*/ 59502 w 302421"/>
              <a:gd name="connsiteY2" fmla="*/ 234273 h 297542"/>
              <a:gd name="connsiteX3" fmla="*/ 227777 w 302421"/>
              <a:gd name="connsiteY3" fmla="*/ 113623 h 297542"/>
              <a:gd name="connsiteX4" fmla="*/ 135702 w 302421"/>
              <a:gd name="connsiteY4" fmla="*/ 145373 h 297542"/>
              <a:gd name="connsiteX5" fmla="*/ 300802 w 302421"/>
              <a:gd name="connsiteY5" fmla="*/ 2498 h 29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421" h="297542">
                <a:moveTo>
                  <a:pt x="300802" y="2498"/>
                </a:moveTo>
                <a:cubicBezTo>
                  <a:pt x="280694" y="25781"/>
                  <a:pt x="55269" y="246444"/>
                  <a:pt x="15052" y="285073"/>
                </a:cubicBezTo>
                <a:cubicBezTo>
                  <a:pt x="-25165" y="323702"/>
                  <a:pt x="24048" y="262848"/>
                  <a:pt x="59502" y="234273"/>
                </a:cubicBezTo>
                <a:cubicBezTo>
                  <a:pt x="94956" y="205698"/>
                  <a:pt x="215077" y="128440"/>
                  <a:pt x="227777" y="113623"/>
                </a:cubicBezTo>
                <a:cubicBezTo>
                  <a:pt x="240477" y="98806"/>
                  <a:pt x="124060" y="164952"/>
                  <a:pt x="135702" y="145373"/>
                </a:cubicBezTo>
                <a:cubicBezTo>
                  <a:pt x="147344" y="125794"/>
                  <a:pt x="320910" y="-20785"/>
                  <a:pt x="300802" y="2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2" name="フリーフォーム 341">
            <a:extLst>
              <a:ext uri="{FF2B5EF4-FFF2-40B4-BE49-F238E27FC236}">
                <a16:creationId xmlns:a16="http://schemas.microsoft.com/office/drawing/2014/main" id="{6E71447A-7C82-E89B-4343-990D7D73B5F5}"/>
              </a:ext>
            </a:extLst>
          </p:cNvPr>
          <p:cNvSpPr/>
          <p:nvPr/>
        </p:nvSpPr>
        <p:spPr>
          <a:xfrm>
            <a:off x="8743620" y="8169082"/>
            <a:ext cx="280927" cy="261164"/>
          </a:xfrm>
          <a:custGeom>
            <a:avLst/>
            <a:gdLst>
              <a:gd name="connsiteX0" fmla="*/ 279730 w 280927"/>
              <a:gd name="connsiteY0" fmla="*/ 6543 h 261164"/>
              <a:gd name="connsiteX1" fmla="*/ 79705 w 280927"/>
              <a:gd name="connsiteY1" fmla="*/ 181168 h 261164"/>
              <a:gd name="connsiteX2" fmla="*/ 330 w 280927"/>
              <a:gd name="connsiteY2" fmla="*/ 260543 h 261164"/>
              <a:gd name="connsiteX3" fmla="*/ 105105 w 280927"/>
              <a:gd name="connsiteY3" fmla="*/ 143068 h 261164"/>
              <a:gd name="connsiteX4" fmla="*/ 190830 w 280927"/>
              <a:gd name="connsiteY4" fmla="*/ 193 h 261164"/>
              <a:gd name="connsiteX5" fmla="*/ 63830 w 280927"/>
              <a:gd name="connsiteY5" fmla="*/ 174818 h 261164"/>
              <a:gd name="connsiteX6" fmla="*/ 159080 w 280927"/>
              <a:gd name="connsiteY6" fmla="*/ 85918 h 261164"/>
              <a:gd name="connsiteX7" fmla="*/ 279730 w 280927"/>
              <a:gd name="connsiteY7" fmla="*/ 6543 h 261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927" h="261164">
                <a:moveTo>
                  <a:pt x="279730" y="6543"/>
                </a:moveTo>
                <a:cubicBezTo>
                  <a:pt x="266501" y="22418"/>
                  <a:pt x="126272" y="138835"/>
                  <a:pt x="79705" y="181168"/>
                </a:cubicBezTo>
                <a:cubicBezTo>
                  <a:pt x="33138" y="223501"/>
                  <a:pt x="-3903" y="266893"/>
                  <a:pt x="330" y="260543"/>
                </a:cubicBezTo>
                <a:cubicBezTo>
                  <a:pt x="4563" y="254193"/>
                  <a:pt x="73355" y="186460"/>
                  <a:pt x="105105" y="143068"/>
                </a:cubicBezTo>
                <a:cubicBezTo>
                  <a:pt x="136855" y="99676"/>
                  <a:pt x="197709" y="-5099"/>
                  <a:pt x="190830" y="193"/>
                </a:cubicBezTo>
                <a:cubicBezTo>
                  <a:pt x="183951" y="5485"/>
                  <a:pt x="69122" y="160531"/>
                  <a:pt x="63830" y="174818"/>
                </a:cubicBezTo>
                <a:cubicBezTo>
                  <a:pt x="58538" y="189105"/>
                  <a:pt x="125213" y="114493"/>
                  <a:pt x="159080" y="85918"/>
                </a:cubicBezTo>
                <a:cubicBezTo>
                  <a:pt x="192947" y="57343"/>
                  <a:pt x="292959" y="-9332"/>
                  <a:pt x="279730" y="65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3" name="フリーフォーム 342">
            <a:extLst>
              <a:ext uri="{FF2B5EF4-FFF2-40B4-BE49-F238E27FC236}">
                <a16:creationId xmlns:a16="http://schemas.microsoft.com/office/drawing/2014/main" id="{BD93903E-B1A4-6FEB-E4F1-82A091DEBB0D}"/>
              </a:ext>
            </a:extLst>
          </p:cNvPr>
          <p:cNvSpPr/>
          <p:nvPr/>
        </p:nvSpPr>
        <p:spPr>
          <a:xfrm>
            <a:off x="8834025" y="8219448"/>
            <a:ext cx="198879" cy="413070"/>
          </a:xfrm>
          <a:custGeom>
            <a:avLst/>
            <a:gdLst>
              <a:gd name="connsiteX0" fmla="*/ 198850 w 198879"/>
              <a:gd name="connsiteY0" fmla="*/ 3802 h 413070"/>
              <a:gd name="connsiteX1" fmla="*/ 141700 w 198879"/>
              <a:gd name="connsiteY1" fmla="*/ 254627 h 413070"/>
              <a:gd name="connsiteX2" fmla="*/ 154400 w 198879"/>
              <a:gd name="connsiteY2" fmla="*/ 187952 h 413070"/>
              <a:gd name="connsiteX3" fmla="*/ 2000 w 198879"/>
              <a:gd name="connsiteY3" fmla="*/ 410202 h 413070"/>
              <a:gd name="connsiteX4" fmla="*/ 75025 w 198879"/>
              <a:gd name="connsiteY4" fmla="*/ 299077 h 413070"/>
              <a:gd name="connsiteX5" fmla="*/ 186150 w 198879"/>
              <a:gd name="connsiteY5" fmla="*/ 83177 h 413070"/>
              <a:gd name="connsiteX6" fmla="*/ 40100 w 198879"/>
              <a:gd name="connsiteY6" fmla="*/ 289552 h 413070"/>
              <a:gd name="connsiteX7" fmla="*/ 148050 w 198879"/>
              <a:gd name="connsiteY7" fmla="*/ 114927 h 413070"/>
              <a:gd name="connsiteX8" fmla="*/ 198850 w 198879"/>
              <a:gd name="connsiteY8" fmla="*/ 3802 h 413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879" h="413070">
                <a:moveTo>
                  <a:pt x="198850" y="3802"/>
                </a:moveTo>
                <a:cubicBezTo>
                  <a:pt x="197792" y="27085"/>
                  <a:pt x="149108" y="223935"/>
                  <a:pt x="141700" y="254627"/>
                </a:cubicBezTo>
                <a:cubicBezTo>
                  <a:pt x="134292" y="285319"/>
                  <a:pt x="177683" y="162023"/>
                  <a:pt x="154400" y="187952"/>
                </a:cubicBezTo>
                <a:cubicBezTo>
                  <a:pt x="131117" y="213881"/>
                  <a:pt x="15229" y="391681"/>
                  <a:pt x="2000" y="410202"/>
                </a:cubicBezTo>
                <a:cubicBezTo>
                  <a:pt x="-11229" y="428723"/>
                  <a:pt x="44333" y="353581"/>
                  <a:pt x="75025" y="299077"/>
                </a:cubicBezTo>
                <a:cubicBezTo>
                  <a:pt x="105717" y="244573"/>
                  <a:pt x="191971" y="84765"/>
                  <a:pt x="186150" y="83177"/>
                </a:cubicBezTo>
                <a:cubicBezTo>
                  <a:pt x="180329" y="81590"/>
                  <a:pt x="46450" y="284260"/>
                  <a:pt x="40100" y="289552"/>
                </a:cubicBezTo>
                <a:cubicBezTo>
                  <a:pt x="33750" y="294844"/>
                  <a:pt x="124237" y="159906"/>
                  <a:pt x="148050" y="114927"/>
                </a:cubicBezTo>
                <a:cubicBezTo>
                  <a:pt x="171862" y="69948"/>
                  <a:pt x="199908" y="-19481"/>
                  <a:pt x="198850" y="3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フリーフォーム 343">
            <a:extLst>
              <a:ext uri="{FF2B5EF4-FFF2-40B4-BE49-F238E27FC236}">
                <a16:creationId xmlns:a16="http://schemas.microsoft.com/office/drawing/2014/main" id="{1EC1E79C-335E-ACB7-A84F-57EC384C721D}"/>
              </a:ext>
            </a:extLst>
          </p:cNvPr>
          <p:cNvSpPr/>
          <p:nvPr/>
        </p:nvSpPr>
        <p:spPr>
          <a:xfrm>
            <a:off x="9092563" y="8102500"/>
            <a:ext cx="98083" cy="544210"/>
          </a:xfrm>
          <a:custGeom>
            <a:avLst/>
            <a:gdLst>
              <a:gd name="connsiteX0" fmla="*/ 637 w 98083"/>
              <a:gd name="connsiteY0" fmla="*/ 6450 h 544210"/>
              <a:gd name="connsiteX1" fmla="*/ 95887 w 98083"/>
              <a:gd name="connsiteY1" fmla="*/ 527150 h 544210"/>
              <a:gd name="connsiteX2" fmla="*/ 67312 w 98083"/>
              <a:gd name="connsiteY2" fmla="*/ 396975 h 544210"/>
              <a:gd name="connsiteX3" fmla="*/ 64137 w 98083"/>
              <a:gd name="connsiteY3" fmla="*/ 184250 h 544210"/>
              <a:gd name="connsiteX4" fmla="*/ 54612 w 98083"/>
              <a:gd name="connsiteY4" fmla="*/ 231875 h 544210"/>
              <a:gd name="connsiteX5" fmla="*/ 637 w 98083"/>
              <a:gd name="connsiteY5" fmla="*/ 6450 h 54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083" h="544210">
                <a:moveTo>
                  <a:pt x="637" y="6450"/>
                </a:moveTo>
                <a:cubicBezTo>
                  <a:pt x="7516" y="55662"/>
                  <a:pt x="84774" y="462062"/>
                  <a:pt x="95887" y="527150"/>
                </a:cubicBezTo>
                <a:cubicBezTo>
                  <a:pt x="107000" y="592238"/>
                  <a:pt x="72604" y="454125"/>
                  <a:pt x="67312" y="396975"/>
                </a:cubicBezTo>
                <a:cubicBezTo>
                  <a:pt x="62020" y="339825"/>
                  <a:pt x="66254" y="211767"/>
                  <a:pt x="64137" y="184250"/>
                </a:cubicBezTo>
                <a:cubicBezTo>
                  <a:pt x="62020" y="156733"/>
                  <a:pt x="64666" y="258863"/>
                  <a:pt x="54612" y="231875"/>
                </a:cubicBezTo>
                <a:cubicBezTo>
                  <a:pt x="44558" y="204888"/>
                  <a:pt x="-6242" y="-42762"/>
                  <a:pt x="637" y="6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5" name="フリーフォーム 344">
            <a:extLst>
              <a:ext uri="{FF2B5EF4-FFF2-40B4-BE49-F238E27FC236}">
                <a16:creationId xmlns:a16="http://schemas.microsoft.com/office/drawing/2014/main" id="{1D2A3014-B755-EAD5-E2CB-5D01BD9D6CBD}"/>
              </a:ext>
            </a:extLst>
          </p:cNvPr>
          <p:cNvSpPr/>
          <p:nvPr/>
        </p:nvSpPr>
        <p:spPr>
          <a:xfrm>
            <a:off x="8943576" y="8169175"/>
            <a:ext cx="241699" cy="479950"/>
          </a:xfrm>
          <a:custGeom>
            <a:avLst/>
            <a:gdLst>
              <a:gd name="connsiteX0" fmla="*/ 136924 w 241699"/>
              <a:gd name="connsiteY0" fmla="*/ 100 h 479950"/>
              <a:gd name="connsiteX1" fmla="*/ 143274 w 241699"/>
              <a:gd name="connsiteY1" fmla="*/ 276325 h 479950"/>
              <a:gd name="connsiteX2" fmla="*/ 399 w 241699"/>
              <a:gd name="connsiteY2" fmla="*/ 479525 h 479950"/>
              <a:gd name="connsiteX3" fmla="*/ 105174 w 241699"/>
              <a:gd name="connsiteY3" fmla="*/ 327125 h 479950"/>
              <a:gd name="connsiteX4" fmla="*/ 241699 w 241699"/>
              <a:gd name="connsiteY4" fmla="*/ 235050 h 479950"/>
              <a:gd name="connsiteX5" fmla="*/ 105174 w 241699"/>
              <a:gd name="connsiteY5" fmla="*/ 285850 h 479950"/>
              <a:gd name="connsiteX6" fmla="*/ 149624 w 241699"/>
              <a:gd name="connsiteY6" fmla="*/ 244575 h 479950"/>
              <a:gd name="connsiteX7" fmla="*/ 136924 w 241699"/>
              <a:gd name="connsiteY7" fmla="*/ 100 h 47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699" h="479950">
                <a:moveTo>
                  <a:pt x="136924" y="100"/>
                </a:moveTo>
                <a:cubicBezTo>
                  <a:pt x="135866" y="5391"/>
                  <a:pt x="166028" y="196421"/>
                  <a:pt x="143274" y="276325"/>
                </a:cubicBezTo>
                <a:cubicBezTo>
                  <a:pt x="120520" y="356229"/>
                  <a:pt x="6749" y="471058"/>
                  <a:pt x="399" y="479525"/>
                </a:cubicBezTo>
                <a:cubicBezTo>
                  <a:pt x="-5951" y="487992"/>
                  <a:pt x="64957" y="367871"/>
                  <a:pt x="105174" y="327125"/>
                </a:cubicBezTo>
                <a:cubicBezTo>
                  <a:pt x="145391" y="286379"/>
                  <a:pt x="241699" y="241929"/>
                  <a:pt x="241699" y="235050"/>
                </a:cubicBezTo>
                <a:cubicBezTo>
                  <a:pt x="241699" y="228171"/>
                  <a:pt x="120520" y="284263"/>
                  <a:pt x="105174" y="285850"/>
                </a:cubicBezTo>
                <a:cubicBezTo>
                  <a:pt x="89828" y="287438"/>
                  <a:pt x="148037" y="290083"/>
                  <a:pt x="149624" y="244575"/>
                </a:cubicBezTo>
                <a:cubicBezTo>
                  <a:pt x="151212" y="199067"/>
                  <a:pt x="137982" y="-5191"/>
                  <a:pt x="136924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6" name="フリーフォーム 345">
            <a:extLst>
              <a:ext uri="{FF2B5EF4-FFF2-40B4-BE49-F238E27FC236}">
                <a16:creationId xmlns:a16="http://schemas.microsoft.com/office/drawing/2014/main" id="{D75B0FCA-C9FC-F00A-267B-FF166B4F20D5}"/>
              </a:ext>
            </a:extLst>
          </p:cNvPr>
          <p:cNvSpPr/>
          <p:nvPr/>
        </p:nvSpPr>
        <p:spPr>
          <a:xfrm>
            <a:off x="8695463" y="8305430"/>
            <a:ext cx="283818" cy="321632"/>
          </a:xfrm>
          <a:custGeom>
            <a:avLst/>
            <a:gdLst>
              <a:gd name="connsiteX0" fmla="*/ 283437 w 283818"/>
              <a:gd name="connsiteY0" fmla="*/ 370 h 321632"/>
              <a:gd name="connsiteX1" fmla="*/ 7212 w 283818"/>
              <a:gd name="connsiteY1" fmla="*/ 203570 h 321632"/>
              <a:gd name="connsiteX2" fmla="*/ 80237 w 283818"/>
              <a:gd name="connsiteY2" fmla="*/ 143245 h 321632"/>
              <a:gd name="connsiteX3" fmla="*/ 73887 w 283818"/>
              <a:gd name="connsiteY3" fmla="*/ 95620 h 321632"/>
              <a:gd name="connsiteX4" fmla="*/ 92937 w 283818"/>
              <a:gd name="connsiteY4" fmla="*/ 206745 h 321632"/>
              <a:gd name="connsiteX5" fmla="*/ 86587 w 283818"/>
              <a:gd name="connsiteY5" fmla="*/ 321045 h 321632"/>
              <a:gd name="connsiteX6" fmla="*/ 185012 w 283818"/>
              <a:gd name="connsiteY6" fmla="*/ 155945 h 321632"/>
              <a:gd name="connsiteX7" fmla="*/ 70712 w 283818"/>
              <a:gd name="connsiteY7" fmla="*/ 305170 h 321632"/>
              <a:gd name="connsiteX8" fmla="*/ 80237 w 283818"/>
              <a:gd name="connsiteY8" fmla="*/ 235320 h 321632"/>
              <a:gd name="connsiteX9" fmla="*/ 67537 w 283818"/>
              <a:gd name="connsiteY9" fmla="*/ 155945 h 321632"/>
              <a:gd name="connsiteX10" fmla="*/ 283437 w 283818"/>
              <a:gd name="connsiteY10" fmla="*/ 370 h 32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3818" h="321632">
                <a:moveTo>
                  <a:pt x="283437" y="370"/>
                </a:moveTo>
                <a:cubicBezTo>
                  <a:pt x="273383" y="8307"/>
                  <a:pt x="41079" y="179758"/>
                  <a:pt x="7212" y="203570"/>
                </a:cubicBezTo>
                <a:cubicBezTo>
                  <a:pt x="-26655" y="227382"/>
                  <a:pt x="69125" y="161236"/>
                  <a:pt x="80237" y="143245"/>
                </a:cubicBezTo>
                <a:cubicBezTo>
                  <a:pt x="91349" y="125254"/>
                  <a:pt x="71770" y="85037"/>
                  <a:pt x="73887" y="95620"/>
                </a:cubicBezTo>
                <a:cubicBezTo>
                  <a:pt x="76004" y="106203"/>
                  <a:pt x="90820" y="169174"/>
                  <a:pt x="92937" y="206745"/>
                </a:cubicBezTo>
                <a:cubicBezTo>
                  <a:pt x="95054" y="244316"/>
                  <a:pt x="71241" y="329512"/>
                  <a:pt x="86587" y="321045"/>
                </a:cubicBezTo>
                <a:cubicBezTo>
                  <a:pt x="101933" y="312578"/>
                  <a:pt x="187658" y="158591"/>
                  <a:pt x="185012" y="155945"/>
                </a:cubicBezTo>
                <a:cubicBezTo>
                  <a:pt x="182366" y="153299"/>
                  <a:pt x="88174" y="291941"/>
                  <a:pt x="70712" y="305170"/>
                </a:cubicBezTo>
                <a:cubicBezTo>
                  <a:pt x="53249" y="318399"/>
                  <a:pt x="80766" y="260191"/>
                  <a:pt x="80237" y="235320"/>
                </a:cubicBezTo>
                <a:cubicBezTo>
                  <a:pt x="79708" y="210449"/>
                  <a:pt x="33141" y="197749"/>
                  <a:pt x="67537" y="155945"/>
                </a:cubicBezTo>
                <a:cubicBezTo>
                  <a:pt x="101933" y="114141"/>
                  <a:pt x="293491" y="-7567"/>
                  <a:pt x="283437" y="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7" name="フリーフォーム 346">
            <a:extLst>
              <a:ext uri="{FF2B5EF4-FFF2-40B4-BE49-F238E27FC236}">
                <a16:creationId xmlns:a16="http://schemas.microsoft.com/office/drawing/2014/main" id="{E986ECED-1D2C-942C-A011-83B9CFAD6DE5}"/>
              </a:ext>
            </a:extLst>
          </p:cNvPr>
          <p:cNvSpPr/>
          <p:nvPr/>
        </p:nvSpPr>
        <p:spPr>
          <a:xfrm>
            <a:off x="8680372" y="8375650"/>
            <a:ext cx="60473" cy="244475"/>
          </a:xfrm>
          <a:custGeom>
            <a:avLst/>
            <a:gdLst>
              <a:gd name="connsiteX0" fmla="*/ 60403 w 60473"/>
              <a:gd name="connsiteY0" fmla="*/ 0 h 244475"/>
              <a:gd name="connsiteX1" fmla="*/ 12778 w 60473"/>
              <a:gd name="connsiteY1" fmla="*/ 149225 h 244475"/>
              <a:gd name="connsiteX2" fmla="*/ 41353 w 60473"/>
              <a:gd name="connsiteY2" fmla="*/ 244475 h 244475"/>
              <a:gd name="connsiteX3" fmla="*/ 78 w 60473"/>
              <a:gd name="connsiteY3" fmla="*/ 149225 h 244475"/>
              <a:gd name="connsiteX4" fmla="*/ 60403 w 60473"/>
              <a:gd name="connsiteY4" fmla="*/ 0 h 24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73" h="244475">
                <a:moveTo>
                  <a:pt x="60403" y="0"/>
                </a:moveTo>
                <a:cubicBezTo>
                  <a:pt x="62520" y="0"/>
                  <a:pt x="15953" y="108479"/>
                  <a:pt x="12778" y="149225"/>
                </a:cubicBezTo>
                <a:cubicBezTo>
                  <a:pt x="9603" y="189971"/>
                  <a:pt x="43470" y="244475"/>
                  <a:pt x="41353" y="244475"/>
                </a:cubicBezTo>
                <a:cubicBezTo>
                  <a:pt x="39236" y="244475"/>
                  <a:pt x="-2039" y="185208"/>
                  <a:pt x="78" y="149225"/>
                </a:cubicBezTo>
                <a:cubicBezTo>
                  <a:pt x="2195" y="113242"/>
                  <a:pt x="58286" y="0"/>
                  <a:pt x="6040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8" name="フリーフォーム 347">
            <a:extLst>
              <a:ext uri="{FF2B5EF4-FFF2-40B4-BE49-F238E27FC236}">
                <a16:creationId xmlns:a16="http://schemas.microsoft.com/office/drawing/2014/main" id="{AF3873DC-D468-7D76-34D0-4137E145C5A7}"/>
              </a:ext>
            </a:extLst>
          </p:cNvPr>
          <p:cNvSpPr/>
          <p:nvPr/>
        </p:nvSpPr>
        <p:spPr>
          <a:xfrm>
            <a:off x="7656845" y="6679526"/>
            <a:ext cx="838551" cy="289529"/>
          </a:xfrm>
          <a:custGeom>
            <a:avLst/>
            <a:gdLst>
              <a:gd name="connsiteX0" fmla="*/ 1255 w 838551"/>
              <a:gd name="connsiteY0" fmla="*/ 674 h 289529"/>
              <a:gd name="connsiteX1" fmla="*/ 804530 w 838551"/>
              <a:gd name="connsiteY1" fmla="*/ 280074 h 289529"/>
              <a:gd name="connsiteX2" fmla="*/ 623555 w 838551"/>
              <a:gd name="connsiteY2" fmla="*/ 203874 h 289529"/>
              <a:gd name="connsiteX3" fmla="*/ 1255 w 838551"/>
              <a:gd name="connsiteY3" fmla="*/ 674 h 289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551" h="289529">
                <a:moveTo>
                  <a:pt x="1255" y="674"/>
                </a:moveTo>
                <a:cubicBezTo>
                  <a:pt x="31418" y="13374"/>
                  <a:pt x="700813" y="246207"/>
                  <a:pt x="804530" y="280074"/>
                </a:cubicBezTo>
                <a:cubicBezTo>
                  <a:pt x="908247" y="313941"/>
                  <a:pt x="753730" y="249382"/>
                  <a:pt x="623555" y="203874"/>
                </a:cubicBezTo>
                <a:cubicBezTo>
                  <a:pt x="493380" y="158366"/>
                  <a:pt x="-28908" y="-12026"/>
                  <a:pt x="1255" y="6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9" name="フリーフォーム 348">
            <a:extLst>
              <a:ext uri="{FF2B5EF4-FFF2-40B4-BE49-F238E27FC236}">
                <a16:creationId xmlns:a16="http://schemas.microsoft.com/office/drawing/2014/main" id="{5B8FC967-DE43-C492-F238-E3785D00AA9C}"/>
              </a:ext>
            </a:extLst>
          </p:cNvPr>
          <p:cNvSpPr/>
          <p:nvPr/>
        </p:nvSpPr>
        <p:spPr>
          <a:xfrm>
            <a:off x="7660849" y="6774560"/>
            <a:ext cx="298103" cy="458842"/>
          </a:xfrm>
          <a:custGeom>
            <a:avLst/>
            <a:gdLst>
              <a:gd name="connsiteX0" fmla="*/ 426 w 298103"/>
              <a:gd name="connsiteY0" fmla="*/ 890 h 458842"/>
              <a:gd name="connsiteX1" fmla="*/ 286176 w 298103"/>
              <a:gd name="connsiteY1" fmla="*/ 442215 h 458842"/>
              <a:gd name="connsiteX2" fmla="*/ 222676 w 298103"/>
              <a:gd name="connsiteY2" fmla="*/ 331090 h 458842"/>
              <a:gd name="connsiteX3" fmla="*/ 426 w 298103"/>
              <a:gd name="connsiteY3" fmla="*/ 890 h 45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103" h="458842">
                <a:moveTo>
                  <a:pt x="426" y="890"/>
                </a:moveTo>
                <a:cubicBezTo>
                  <a:pt x="11009" y="19411"/>
                  <a:pt x="249134" y="387182"/>
                  <a:pt x="286176" y="442215"/>
                </a:cubicBezTo>
                <a:cubicBezTo>
                  <a:pt x="323218" y="497248"/>
                  <a:pt x="266068" y="404115"/>
                  <a:pt x="222676" y="331090"/>
                </a:cubicBezTo>
                <a:cubicBezTo>
                  <a:pt x="179284" y="258065"/>
                  <a:pt x="-10157" y="-17631"/>
                  <a:pt x="426" y="8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0" name="フリーフォーム 349">
            <a:extLst>
              <a:ext uri="{FF2B5EF4-FFF2-40B4-BE49-F238E27FC236}">
                <a16:creationId xmlns:a16="http://schemas.microsoft.com/office/drawing/2014/main" id="{8C16A8FD-2444-CA52-5707-1DBEFFAB96E8}"/>
              </a:ext>
            </a:extLst>
          </p:cNvPr>
          <p:cNvSpPr/>
          <p:nvPr/>
        </p:nvSpPr>
        <p:spPr>
          <a:xfrm>
            <a:off x="8266643" y="7832474"/>
            <a:ext cx="362540" cy="551482"/>
          </a:xfrm>
          <a:custGeom>
            <a:avLst/>
            <a:gdLst>
              <a:gd name="connsiteX0" fmla="*/ 4232 w 362540"/>
              <a:gd name="connsiteY0" fmla="*/ 257426 h 551482"/>
              <a:gd name="connsiteX1" fmla="*/ 337607 w 362540"/>
              <a:gd name="connsiteY1" fmla="*/ 543176 h 551482"/>
              <a:gd name="connsiteX2" fmla="*/ 334432 w 362540"/>
              <a:gd name="connsiteY2" fmla="*/ 463801 h 551482"/>
              <a:gd name="connsiteX3" fmla="*/ 302682 w 362540"/>
              <a:gd name="connsiteY3" fmla="*/ 349501 h 551482"/>
              <a:gd name="connsiteX4" fmla="*/ 321732 w 362540"/>
              <a:gd name="connsiteY4" fmla="*/ 251 h 551482"/>
              <a:gd name="connsiteX5" fmla="*/ 312207 w 362540"/>
              <a:gd name="connsiteY5" fmla="*/ 295526 h 551482"/>
              <a:gd name="connsiteX6" fmla="*/ 312207 w 362540"/>
              <a:gd name="connsiteY6" fmla="*/ 419351 h 551482"/>
              <a:gd name="connsiteX7" fmla="*/ 334432 w 362540"/>
              <a:gd name="connsiteY7" fmla="*/ 540001 h 551482"/>
              <a:gd name="connsiteX8" fmla="*/ 159807 w 362540"/>
              <a:gd name="connsiteY8" fmla="*/ 368551 h 551482"/>
              <a:gd name="connsiteX9" fmla="*/ 4232 w 362540"/>
              <a:gd name="connsiteY9" fmla="*/ 257426 h 55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2540" h="551482">
                <a:moveTo>
                  <a:pt x="4232" y="257426"/>
                </a:moveTo>
                <a:cubicBezTo>
                  <a:pt x="33865" y="286530"/>
                  <a:pt x="282574" y="508780"/>
                  <a:pt x="337607" y="543176"/>
                </a:cubicBezTo>
                <a:cubicBezTo>
                  <a:pt x="392640" y="577572"/>
                  <a:pt x="340253" y="496080"/>
                  <a:pt x="334432" y="463801"/>
                </a:cubicBezTo>
                <a:cubicBezTo>
                  <a:pt x="328611" y="431522"/>
                  <a:pt x="304799" y="426759"/>
                  <a:pt x="302682" y="349501"/>
                </a:cubicBezTo>
                <a:cubicBezTo>
                  <a:pt x="300565" y="272243"/>
                  <a:pt x="320145" y="9247"/>
                  <a:pt x="321732" y="251"/>
                </a:cubicBezTo>
                <a:cubicBezTo>
                  <a:pt x="323319" y="-8745"/>
                  <a:pt x="313795" y="225676"/>
                  <a:pt x="312207" y="295526"/>
                </a:cubicBezTo>
                <a:cubicBezTo>
                  <a:pt x="310620" y="365376"/>
                  <a:pt x="308503" y="378605"/>
                  <a:pt x="312207" y="419351"/>
                </a:cubicBezTo>
                <a:cubicBezTo>
                  <a:pt x="315911" y="460097"/>
                  <a:pt x="359832" y="548468"/>
                  <a:pt x="334432" y="540001"/>
                </a:cubicBezTo>
                <a:cubicBezTo>
                  <a:pt x="309032" y="531534"/>
                  <a:pt x="211136" y="414059"/>
                  <a:pt x="159807" y="368551"/>
                </a:cubicBezTo>
                <a:cubicBezTo>
                  <a:pt x="108478" y="323043"/>
                  <a:pt x="-25401" y="228322"/>
                  <a:pt x="4232" y="257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1" name="フリーフォーム 350">
            <a:extLst>
              <a:ext uri="{FF2B5EF4-FFF2-40B4-BE49-F238E27FC236}">
                <a16:creationId xmlns:a16="http://schemas.microsoft.com/office/drawing/2014/main" id="{8311C878-D6C6-EF4F-1CDB-C6E04BF09ADF}"/>
              </a:ext>
            </a:extLst>
          </p:cNvPr>
          <p:cNvSpPr/>
          <p:nvPr/>
        </p:nvSpPr>
        <p:spPr>
          <a:xfrm>
            <a:off x="1755533" y="6696088"/>
            <a:ext cx="10332" cy="989469"/>
          </a:xfrm>
          <a:custGeom>
            <a:avLst/>
            <a:gdLst>
              <a:gd name="connsiteX0" fmla="*/ 3417 w 10332"/>
              <a:gd name="connsiteY0" fmla="*/ 9512 h 989469"/>
              <a:gd name="connsiteX1" fmla="*/ 242 w 10332"/>
              <a:gd name="connsiteY1" fmla="*/ 977887 h 989469"/>
              <a:gd name="connsiteX2" fmla="*/ 9767 w 10332"/>
              <a:gd name="connsiteY2" fmla="*/ 511162 h 989469"/>
              <a:gd name="connsiteX3" fmla="*/ 3417 w 10332"/>
              <a:gd name="connsiteY3" fmla="*/ 9512 h 98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2" h="989469">
                <a:moveTo>
                  <a:pt x="3417" y="9512"/>
                </a:moveTo>
                <a:cubicBezTo>
                  <a:pt x="1830" y="87299"/>
                  <a:pt x="-816" y="894279"/>
                  <a:pt x="242" y="977887"/>
                </a:cubicBezTo>
                <a:cubicBezTo>
                  <a:pt x="1300" y="1061495"/>
                  <a:pt x="7121" y="670441"/>
                  <a:pt x="9767" y="511162"/>
                </a:cubicBezTo>
                <a:cubicBezTo>
                  <a:pt x="12413" y="351883"/>
                  <a:pt x="5004" y="-68275"/>
                  <a:pt x="3417" y="95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2" name="フリーフォーム 351">
            <a:extLst>
              <a:ext uri="{FF2B5EF4-FFF2-40B4-BE49-F238E27FC236}">
                <a16:creationId xmlns:a16="http://schemas.microsoft.com/office/drawing/2014/main" id="{9E07FA86-1DB4-BD25-58F2-B6EDCBA4C184}"/>
              </a:ext>
            </a:extLst>
          </p:cNvPr>
          <p:cNvSpPr/>
          <p:nvPr/>
        </p:nvSpPr>
        <p:spPr>
          <a:xfrm>
            <a:off x="1112104" y="6692586"/>
            <a:ext cx="628250" cy="249819"/>
          </a:xfrm>
          <a:custGeom>
            <a:avLst/>
            <a:gdLst>
              <a:gd name="connsiteX0" fmla="*/ 627796 w 628250"/>
              <a:gd name="connsiteY0" fmla="*/ 314 h 249819"/>
              <a:gd name="connsiteX1" fmla="*/ 151546 w 628250"/>
              <a:gd name="connsiteY1" fmla="*/ 28889 h 249819"/>
              <a:gd name="connsiteX2" fmla="*/ 154721 w 628250"/>
              <a:gd name="connsiteY2" fmla="*/ 60639 h 249819"/>
              <a:gd name="connsiteX3" fmla="*/ 2321 w 628250"/>
              <a:gd name="connsiteY3" fmla="*/ 247964 h 249819"/>
              <a:gd name="connsiteX4" fmla="*/ 81696 w 628250"/>
              <a:gd name="connsiteY4" fmla="*/ 152714 h 249819"/>
              <a:gd name="connsiteX5" fmla="*/ 329346 w 628250"/>
              <a:gd name="connsiteY5" fmla="*/ 89214 h 249819"/>
              <a:gd name="connsiteX6" fmla="*/ 237271 w 628250"/>
              <a:gd name="connsiteY6" fmla="*/ 117789 h 249819"/>
              <a:gd name="connsiteX7" fmla="*/ 462696 w 628250"/>
              <a:gd name="connsiteY7" fmla="*/ 241614 h 249819"/>
              <a:gd name="connsiteX8" fmla="*/ 154721 w 628250"/>
              <a:gd name="connsiteY8" fmla="*/ 127314 h 249819"/>
              <a:gd name="connsiteX9" fmla="*/ 240446 w 628250"/>
              <a:gd name="connsiteY9" fmla="*/ 187639 h 249819"/>
              <a:gd name="connsiteX10" fmla="*/ 138846 w 628250"/>
              <a:gd name="connsiteY10" fmla="*/ 108264 h 249819"/>
              <a:gd name="connsiteX11" fmla="*/ 164246 w 628250"/>
              <a:gd name="connsiteY11" fmla="*/ 32064 h 249819"/>
              <a:gd name="connsiteX12" fmla="*/ 465871 w 628250"/>
              <a:gd name="connsiteY12" fmla="*/ 19364 h 249819"/>
              <a:gd name="connsiteX13" fmla="*/ 243621 w 628250"/>
              <a:gd name="connsiteY13" fmla="*/ 47939 h 249819"/>
              <a:gd name="connsiteX14" fmla="*/ 627796 w 628250"/>
              <a:gd name="connsiteY14" fmla="*/ 314 h 24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8250" h="249819">
                <a:moveTo>
                  <a:pt x="627796" y="314"/>
                </a:moveTo>
                <a:cubicBezTo>
                  <a:pt x="612450" y="-2861"/>
                  <a:pt x="230392" y="18835"/>
                  <a:pt x="151546" y="28889"/>
                </a:cubicBezTo>
                <a:cubicBezTo>
                  <a:pt x="72700" y="38943"/>
                  <a:pt x="179592" y="24127"/>
                  <a:pt x="154721" y="60639"/>
                </a:cubicBezTo>
                <a:cubicBezTo>
                  <a:pt x="129850" y="97151"/>
                  <a:pt x="14492" y="232618"/>
                  <a:pt x="2321" y="247964"/>
                </a:cubicBezTo>
                <a:cubicBezTo>
                  <a:pt x="-9850" y="263310"/>
                  <a:pt x="27192" y="179172"/>
                  <a:pt x="81696" y="152714"/>
                </a:cubicBezTo>
                <a:cubicBezTo>
                  <a:pt x="136200" y="126256"/>
                  <a:pt x="303417" y="95035"/>
                  <a:pt x="329346" y="89214"/>
                </a:cubicBezTo>
                <a:cubicBezTo>
                  <a:pt x="355275" y="83393"/>
                  <a:pt x="215046" y="92389"/>
                  <a:pt x="237271" y="117789"/>
                </a:cubicBezTo>
                <a:cubicBezTo>
                  <a:pt x="259496" y="143189"/>
                  <a:pt x="476454" y="240027"/>
                  <a:pt x="462696" y="241614"/>
                </a:cubicBezTo>
                <a:cubicBezTo>
                  <a:pt x="448938" y="243201"/>
                  <a:pt x="191763" y="136310"/>
                  <a:pt x="154721" y="127314"/>
                </a:cubicBezTo>
                <a:cubicBezTo>
                  <a:pt x="117679" y="118318"/>
                  <a:pt x="243092" y="190814"/>
                  <a:pt x="240446" y="187639"/>
                </a:cubicBezTo>
                <a:cubicBezTo>
                  <a:pt x="237800" y="184464"/>
                  <a:pt x="151546" y="134193"/>
                  <a:pt x="138846" y="108264"/>
                </a:cubicBezTo>
                <a:cubicBezTo>
                  <a:pt x="126146" y="82335"/>
                  <a:pt x="109742" y="46881"/>
                  <a:pt x="164246" y="32064"/>
                </a:cubicBezTo>
                <a:cubicBezTo>
                  <a:pt x="218750" y="17247"/>
                  <a:pt x="452642" y="16718"/>
                  <a:pt x="465871" y="19364"/>
                </a:cubicBezTo>
                <a:cubicBezTo>
                  <a:pt x="479100" y="22010"/>
                  <a:pt x="221925" y="46352"/>
                  <a:pt x="243621" y="47939"/>
                </a:cubicBezTo>
                <a:cubicBezTo>
                  <a:pt x="265317" y="49526"/>
                  <a:pt x="643142" y="3489"/>
                  <a:pt x="627796" y="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3" name="フリーフォーム 352">
            <a:extLst>
              <a:ext uri="{FF2B5EF4-FFF2-40B4-BE49-F238E27FC236}">
                <a16:creationId xmlns:a16="http://schemas.microsoft.com/office/drawing/2014/main" id="{96E96EE0-B89E-CABF-D3D8-01D2F39B9F47}"/>
              </a:ext>
            </a:extLst>
          </p:cNvPr>
          <p:cNvSpPr/>
          <p:nvPr/>
        </p:nvSpPr>
        <p:spPr>
          <a:xfrm>
            <a:off x="1009238" y="6831987"/>
            <a:ext cx="100920" cy="710177"/>
          </a:xfrm>
          <a:custGeom>
            <a:avLst/>
            <a:gdLst>
              <a:gd name="connsiteX0" fmla="*/ 95662 w 100920"/>
              <a:gd name="connsiteY0" fmla="*/ 613 h 710177"/>
              <a:gd name="connsiteX1" fmla="*/ 92487 w 100920"/>
              <a:gd name="connsiteY1" fmla="*/ 321288 h 710177"/>
              <a:gd name="connsiteX2" fmla="*/ 412 w 100920"/>
              <a:gd name="connsiteY2" fmla="*/ 705463 h 710177"/>
              <a:gd name="connsiteX3" fmla="*/ 57562 w 100920"/>
              <a:gd name="connsiteY3" fmla="*/ 518138 h 710177"/>
              <a:gd name="connsiteX4" fmla="*/ 32162 w 100920"/>
              <a:gd name="connsiteY4" fmla="*/ 264138 h 710177"/>
              <a:gd name="connsiteX5" fmla="*/ 79787 w 100920"/>
              <a:gd name="connsiteY5" fmla="*/ 508613 h 710177"/>
              <a:gd name="connsiteX6" fmla="*/ 70262 w 100920"/>
              <a:gd name="connsiteY6" fmla="*/ 197463 h 710177"/>
              <a:gd name="connsiteX7" fmla="*/ 82962 w 100920"/>
              <a:gd name="connsiteY7" fmla="*/ 238738 h 710177"/>
              <a:gd name="connsiteX8" fmla="*/ 95662 w 100920"/>
              <a:gd name="connsiteY8" fmla="*/ 613 h 710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920" h="710177">
                <a:moveTo>
                  <a:pt x="95662" y="613"/>
                </a:moveTo>
                <a:cubicBezTo>
                  <a:pt x="97249" y="14371"/>
                  <a:pt x="108362" y="203813"/>
                  <a:pt x="92487" y="321288"/>
                </a:cubicBezTo>
                <a:cubicBezTo>
                  <a:pt x="76612" y="438763"/>
                  <a:pt x="6233" y="672655"/>
                  <a:pt x="412" y="705463"/>
                </a:cubicBezTo>
                <a:cubicBezTo>
                  <a:pt x="-5409" y="738271"/>
                  <a:pt x="52270" y="591692"/>
                  <a:pt x="57562" y="518138"/>
                </a:cubicBezTo>
                <a:cubicBezTo>
                  <a:pt x="62854" y="444584"/>
                  <a:pt x="28458" y="265725"/>
                  <a:pt x="32162" y="264138"/>
                </a:cubicBezTo>
                <a:cubicBezTo>
                  <a:pt x="35866" y="262551"/>
                  <a:pt x="73437" y="519725"/>
                  <a:pt x="79787" y="508613"/>
                </a:cubicBezTo>
                <a:cubicBezTo>
                  <a:pt x="86137" y="497501"/>
                  <a:pt x="69733" y="242442"/>
                  <a:pt x="70262" y="197463"/>
                </a:cubicBezTo>
                <a:cubicBezTo>
                  <a:pt x="70791" y="152484"/>
                  <a:pt x="80845" y="268900"/>
                  <a:pt x="82962" y="238738"/>
                </a:cubicBezTo>
                <a:cubicBezTo>
                  <a:pt x="85079" y="208576"/>
                  <a:pt x="94075" y="-13145"/>
                  <a:pt x="95662" y="6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フリーフォーム 353">
            <a:extLst>
              <a:ext uri="{FF2B5EF4-FFF2-40B4-BE49-F238E27FC236}">
                <a16:creationId xmlns:a16="http://schemas.microsoft.com/office/drawing/2014/main" id="{D8DEE5C9-DF73-CA22-6CB7-4C0BF15196E7}"/>
              </a:ext>
            </a:extLst>
          </p:cNvPr>
          <p:cNvSpPr/>
          <p:nvPr/>
        </p:nvSpPr>
        <p:spPr>
          <a:xfrm>
            <a:off x="912364" y="7082606"/>
            <a:ext cx="68954" cy="763048"/>
          </a:xfrm>
          <a:custGeom>
            <a:avLst/>
            <a:gdLst>
              <a:gd name="connsiteX0" fmla="*/ 56011 w 68954"/>
              <a:gd name="connsiteY0" fmla="*/ 819 h 763048"/>
              <a:gd name="connsiteX1" fmla="*/ 30611 w 68954"/>
              <a:gd name="connsiteY1" fmla="*/ 572319 h 763048"/>
              <a:gd name="connsiteX2" fmla="*/ 68711 w 68954"/>
              <a:gd name="connsiteY2" fmla="*/ 756469 h 763048"/>
              <a:gd name="connsiteX3" fmla="*/ 8386 w 68954"/>
              <a:gd name="connsiteY3" fmla="*/ 378644 h 763048"/>
              <a:gd name="connsiteX4" fmla="*/ 5211 w 68954"/>
              <a:gd name="connsiteY4" fmla="*/ 445319 h 763048"/>
              <a:gd name="connsiteX5" fmla="*/ 56011 w 68954"/>
              <a:gd name="connsiteY5" fmla="*/ 819 h 76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54" h="763048">
                <a:moveTo>
                  <a:pt x="56011" y="819"/>
                </a:moveTo>
                <a:cubicBezTo>
                  <a:pt x="60244" y="21986"/>
                  <a:pt x="28494" y="446377"/>
                  <a:pt x="30611" y="572319"/>
                </a:cubicBezTo>
                <a:cubicBezTo>
                  <a:pt x="32728" y="698261"/>
                  <a:pt x="72415" y="788748"/>
                  <a:pt x="68711" y="756469"/>
                </a:cubicBezTo>
                <a:cubicBezTo>
                  <a:pt x="65007" y="724190"/>
                  <a:pt x="18969" y="430502"/>
                  <a:pt x="8386" y="378644"/>
                </a:cubicBezTo>
                <a:cubicBezTo>
                  <a:pt x="-2197" y="326786"/>
                  <a:pt x="-2197" y="515698"/>
                  <a:pt x="5211" y="445319"/>
                </a:cubicBezTo>
                <a:cubicBezTo>
                  <a:pt x="12619" y="374940"/>
                  <a:pt x="51778" y="-20348"/>
                  <a:pt x="56011" y="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5" name="フリーフォーム 354">
            <a:extLst>
              <a:ext uri="{FF2B5EF4-FFF2-40B4-BE49-F238E27FC236}">
                <a16:creationId xmlns:a16="http://schemas.microsoft.com/office/drawing/2014/main" id="{5D86B1F8-A159-FA8C-8B72-DEB132F952AC}"/>
              </a:ext>
            </a:extLst>
          </p:cNvPr>
          <p:cNvSpPr/>
          <p:nvPr/>
        </p:nvSpPr>
        <p:spPr>
          <a:xfrm>
            <a:off x="880589" y="7238984"/>
            <a:ext cx="100530" cy="704901"/>
          </a:xfrm>
          <a:custGeom>
            <a:avLst/>
            <a:gdLst>
              <a:gd name="connsiteX0" fmla="*/ 21111 w 100530"/>
              <a:gd name="connsiteY0" fmla="*/ 16 h 704901"/>
              <a:gd name="connsiteX1" fmla="*/ 14761 w 100530"/>
              <a:gd name="connsiteY1" fmla="*/ 422291 h 704901"/>
              <a:gd name="connsiteX2" fmla="*/ 100486 w 100530"/>
              <a:gd name="connsiteY2" fmla="*/ 704866 h 704901"/>
              <a:gd name="connsiteX3" fmla="*/ 2061 w 100530"/>
              <a:gd name="connsiteY3" fmla="*/ 438166 h 704901"/>
              <a:gd name="connsiteX4" fmla="*/ 21111 w 100530"/>
              <a:gd name="connsiteY4" fmla="*/ 16 h 70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30" h="704901">
                <a:moveTo>
                  <a:pt x="21111" y="16"/>
                </a:moveTo>
                <a:cubicBezTo>
                  <a:pt x="23228" y="-2630"/>
                  <a:pt x="1532" y="304816"/>
                  <a:pt x="14761" y="422291"/>
                </a:cubicBezTo>
                <a:cubicBezTo>
                  <a:pt x="27990" y="539766"/>
                  <a:pt x="102603" y="702220"/>
                  <a:pt x="100486" y="704866"/>
                </a:cubicBezTo>
                <a:cubicBezTo>
                  <a:pt x="98369" y="707512"/>
                  <a:pt x="11586" y="560404"/>
                  <a:pt x="2061" y="438166"/>
                </a:cubicBezTo>
                <a:cubicBezTo>
                  <a:pt x="-7464" y="315929"/>
                  <a:pt x="18994" y="2662"/>
                  <a:pt x="21111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6" name="フリーフォーム 355">
            <a:extLst>
              <a:ext uri="{FF2B5EF4-FFF2-40B4-BE49-F238E27FC236}">
                <a16:creationId xmlns:a16="http://schemas.microsoft.com/office/drawing/2014/main" id="{8FB12D9E-9641-E3E9-A8B3-927D0453F163}"/>
              </a:ext>
            </a:extLst>
          </p:cNvPr>
          <p:cNvSpPr/>
          <p:nvPr/>
        </p:nvSpPr>
        <p:spPr>
          <a:xfrm>
            <a:off x="733267" y="7412500"/>
            <a:ext cx="248801" cy="898342"/>
          </a:xfrm>
          <a:custGeom>
            <a:avLst/>
            <a:gdLst>
              <a:gd name="connsiteX0" fmla="*/ 63658 w 248801"/>
              <a:gd name="connsiteY0" fmla="*/ 1125 h 898342"/>
              <a:gd name="connsiteX1" fmla="*/ 76358 w 248801"/>
              <a:gd name="connsiteY1" fmla="*/ 601200 h 898342"/>
              <a:gd name="connsiteX2" fmla="*/ 73183 w 248801"/>
              <a:gd name="connsiteY2" fmla="*/ 566275 h 898342"/>
              <a:gd name="connsiteX3" fmla="*/ 184308 w 248801"/>
              <a:gd name="connsiteY3" fmla="*/ 791700 h 898342"/>
              <a:gd name="connsiteX4" fmla="*/ 244633 w 248801"/>
              <a:gd name="connsiteY4" fmla="*/ 890125 h 898342"/>
              <a:gd name="connsiteX5" fmla="*/ 70008 w 248801"/>
              <a:gd name="connsiteY5" fmla="*/ 588500 h 898342"/>
              <a:gd name="connsiteX6" fmla="*/ 158 w 248801"/>
              <a:gd name="connsiteY6" fmla="*/ 309100 h 898342"/>
              <a:gd name="connsiteX7" fmla="*/ 50958 w 248801"/>
              <a:gd name="connsiteY7" fmla="*/ 531350 h 898342"/>
              <a:gd name="connsiteX8" fmla="*/ 50958 w 248801"/>
              <a:gd name="connsiteY8" fmla="*/ 375775 h 898342"/>
              <a:gd name="connsiteX9" fmla="*/ 47783 w 248801"/>
              <a:gd name="connsiteY9" fmla="*/ 448800 h 898342"/>
              <a:gd name="connsiteX10" fmla="*/ 63658 w 248801"/>
              <a:gd name="connsiteY10" fmla="*/ 1125 h 898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8801" h="898342">
                <a:moveTo>
                  <a:pt x="63658" y="1125"/>
                </a:moveTo>
                <a:cubicBezTo>
                  <a:pt x="68420" y="26525"/>
                  <a:pt x="74771" y="507008"/>
                  <a:pt x="76358" y="601200"/>
                </a:cubicBezTo>
                <a:cubicBezTo>
                  <a:pt x="77946" y="695392"/>
                  <a:pt x="55191" y="534525"/>
                  <a:pt x="73183" y="566275"/>
                </a:cubicBezTo>
                <a:cubicBezTo>
                  <a:pt x="91175" y="598025"/>
                  <a:pt x="155733" y="737725"/>
                  <a:pt x="184308" y="791700"/>
                </a:cubicBezTo>
                <a:cubicBezTo>
                  <a:pt x="212883" y="845675"/>
                  <a:pt x="263683" y="923992"/>
                  <a:pt x="244633" y="890125"/>
                </a:cubicBezTo>
                <a:cubicBezTo>
                  <a:pt x="225583" y="856258"/>
                  <a:pt x="110754" y="685337"/>
                  <a:pt x="70008" y="588500"/>
                </a:cubicBezTo>
                <a:cubicBezTo>
                  <a:pt x="29262" y="491663"/>
                  <a:pt x="3333" y="318625"/>
                  <a:pt x="158" y="309100"/>
                </a:cubicBezTo>
                <a:cubicBezTo>
                  <a:pt x="-3017" y="299575"/>
                  <a:pt x="42491" y="520238"/>
                  <a:pt x="50958" y="531350"/>
                </a:cubicBezTo>
                <a:cubicBezTo>
                  <a:pt x="59425" y="542462"/>
                  <a:pt x="51487" y="389533"/>
                  <a:pt x="50958" y="375775"/>
                </a:cubicBezTo>
                <a:cubicBezTo>
                  <a:pt x="50429" y="362017"/>
                  <a:pt x="44079" y="509654"/>
                  <a:pt x="47783" y="448800"/>
                </a:cubicBezTo>
                <a:cubicBezTo>
                  <a:pt x="51487" y="387946"/>
                  <a:pt x="58896" y="-24275"/>
                  <a:pt x="63658" y="1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フリーフォーム 356">
            <a:extLst>
              <a:ext uri="{FF2B5EF4-FFF2-40B4-BE49-F238E27FC236}">
                <a16:creationId xmlns:a16="http://schemas.microsoft.com/office/drawing/2014/main" id="{1243C8C4-EBED-089E-D52A-832F25D2444F}"/>
              </a:ext>
            </a:extLst>
          </p:cNvPr>
          <p:cNvSpPr/>
          <p:nvPr/>
        </p:nvSpPr>
        <p:spPr>
          <a:xfrm>
            <a:off x="679283" y="8022454"/>
            <a:ext cx="369742" cy="561947"/>
          </a:xfrm>
          <a:custGeom>
            <a:avLst/>
            <a:gdLst>
              <a:gd name="connsiteX0" fmla="*/ 3342 w 369742"/>
              <a:gd name="connsiteY0" fmla="*/ 3946 h 561947"/>
              <a:gd name="connsiteX1" fmla="*/ 365292 w 369742"/>
              <a:gd name="connsiteY1" fmla="*/ 553221 h 561947"/>
              <a:gd name="connsiteX2" fmla="*/ 193842 w 369742"/>
              <a:gd name="connsiteY2" fmla="*/ 318271 h 561947"/>
              <a:gd name="connsiteX3" fmla="*/ 3342 w 369742"/>
              <a:gd name="connsiteY3" fmla="*/ 3946 h 56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742" h="561947">
                <a:moveTo>
                  <a:pt x="3342" y="3946"/>
                </a:moveTo>
                <a:cubicBezTo>
                  <a:pt x="31917" y="43104"/>
                  <a:pt x="333542" y="500834"/>
                  <a:pt x="365292" y="553221"/>
                </a:cubicBezTo>
                <a:cubicBezTo>
                  <a:pt x="397042" y="605608"/>
                  <a:pt x="250463" y="408758"/>
                  <a:pt x="193842" y="318271"/>
                </a:cubicBezTo>
                <a:cubicBezTo>
                  <a:pt x="137221" y="227784"/>
                  <a:pt x="-25233" y="-35212"/>
                  <a:pt x="3342" y="3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8" name="フリーフォーム 357">
            <a:extLst>
              <a:ext uri="{FF2B5EF4-FFF2-40B4-BE49-F238E27FC236}">
                <a16:creationId xmlns:a16="http://schemas.microsoft.com/office/drawing/2014/main" id="{1A0671B9-9B65-A4C9-2585-791ABBBF2790}"/>
              </a:ext>
            </a:extLst>
          </p:cNvPr>
          <p:cNvSpPr/>
          <p:nvPr/>
        </p:nvSpPr>
        <p:spPr>
          <a:xfrm>
            <a:off x="558288" y="8272492"/>
            <a:ext cx="240917" cy="371720"/>
          </a:xfrm>
          <a:custGeom>
            <a:avLst/>
            <a:gdLst>
              <a:gd name="connsiteX0" fmla="*/ 512 w 240917"/>
              <a:gd name="connsiteY0" fmla="*/ 1558 h 371720"/>
              <a:gd name="connsiteX1" fmla="*/ 232287 w 240917"/>
              <a:gd name="connsiteY1" fmla="*/ 363508 h 371720"/>
              <a:gd name="connsiteX2" fmla="*/ 171962 w 240917"/>
              <a:gd name="connsiteY2" fmla="*/ 236508 h 371720"/>
              <a:gd name="connsiteX3" fmla="*/ 512 w 240917"/>
              <a:gd name="connsiteY3" fmla="*/ 1558 h 37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917" h="371720">
                <a:moveTo>
                  <a:pt x="512" y="1558"/>
                </a:moveTo>
                <a:cubicBezTo>
                  <a:pt x="10566" y="22725"/>
                  <a:pt x="203712" y="324350"/>
                  <a:pt x="232287" y="363508"/>
                </a:cubicBezTo>
                <a:cubicBezTo>
                  <a:pt x="260862" y="402666"/>
                  <a:pt x="212708" y="292070"/>
                  <a:pt x="171962" y="236508"/>
                </a:cubicBezTo>
                <a:cubicBezTo>
                  <a:pt x="131216" y="180946"/>
                  <a:pt x="-9542" y="-19609"/>
                  <a:pt x="512" y="1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9" name="フリーフォーム 358">
            <a:extLst>
              <a:ext uri="{FF2B5EF4-FFF2-40B4-BE49-F238E27FC236}">
                <a16:creationId xmlns:a16="http://schemas.microsoft.com/office/drawing/2014/main" id="{D16897AE-9FB6-D381-6422-50FA18567A76}"/>
              </a:ext>
            </a:extLst>
          </p:cNvPr>
          <p:cNvSpPr/>
          <p:nvPr/>
        </p:nvSpPr>
        <p:spPr>
          <a:xfrm>
            <a:off x="858854" y="6312530"/>
            <a:ext cx="1924103" cy="2446062"/>
          </a:xfrm>
          <a:custGeom>
            <a:avLst/>
            <a:gdLst>
              <a:gd name="connsiteX0" fmla="*/ 1924103 w 1924103"/>
              <a:gd name="connsiteY0" fmla="*/ 61766 h 2446062"/>
              <a:gd name="connsiteX1" fmla="*/ 1500033 w 1924103"/>
              <a:gd name="connsiteY1" fmla="*/ 1811053 h 2446062"/>
              <a:gd name="connsiteX2" fmla="*/ 1539789 w 1924103"/>
              <a:gd name="connsiteY2" fmla="*/ 1400235 h 2446062"/>
              <a:gd name="connsiteX3" fmla="*/ 1314503 w 1924103"/>
              <a:gd name="connsiteY3" fmla="*/ 2367644 h 2446062"/>
              <a:gd name="connsiteX4" fmla="*/ 161563 w 1924103"/>
              <a:gd name="connsiteY4" fmla="*/ 2380896 h 2446062"/>
              <a:gd name="connsiteX5" fmla="*/ 453111 w 1924103"/>
              <a:gd name="connsiteY5" fmla="*/ 2314635 h 2446062"/>
              <a:gd name="connsiteX6" fmla="*/ 280833 w 1924103"/>
              <a:gd name="connsiteY6" fmla="*/ 2023087 h 2446062"/>
              <a:gd name="connsiteX7" fmla="*/ 29042 w 1924103"/>
              <a:gd name="connsiteY7" fmla="*/ 1042427 h 2446062"/>
              <a:gd name="connsiteX8" fmla="*/ 29042 w 1924103"/>
              <a:gd name="connsiteY8" fmla="*/ 1294218 h 2446062"/>
              <a:gd name="connsiteX9" fmla="*/ 241076 w 1924103"/>
              <a:gd name="connsiteY9" fmla="*/ 300305 h 2446062"/>
              <a:gd name="connsiteX10" fmla="*/ 95303 w 1924103"/>
              <a:gd name="connsiteY10" fmla="*/ 393070 h 2446062"/>
              <a:gd name="connsiteX11" fmla="*/ 1301250 w 1924103"/>
              <a:gd name="connsiteY11" fmla="*/ 234044 h 2446062"/>
              <a:gd name="connsiteX12" fmla="*/ 55546 w 1924103"/>
              <a:gd name="connsiteY12" fmla="*/ 485835 h 2446062"/>
              <a:gd name="connsiteX13" fmla="*/ 1500033 w 1924103"/>
              <a:gd name="connsiteY13" fmla="*/ 406322 h 2446062"/>
              <a:gd name="connsiteX14" fmla="*/ 1924103 w 1924103"/>
              <a:gd name="connsiteY14" fmla="*/ 61766 h 2446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24103" h="2446062">
                <a:moveTo>
                  <a:pt x="1924103" y="61766"/>
                </a:moveTo>
                <a:cubicBezTo>
                  <a:pt x="1924103" y="295888"/>
                  <a:pt x="1564085" y="1587975"/>
                  <a:pt x="1500033" y="1811053"/>
                </a:cubicBezTo>
                <a:cubicBezTo>
                  <a:pt x="1435981" y="2034131"/>
                  <a:pt x="1570711" y="1307470"/>
                  <a:pt x="1539789" y="1400235"/>
                </a:cubicBezTo>
                <a:cubicBezTo>
                  <a:pt x="1508867" y="1493000"/>
                  <a:pt x="1544207" y="2204201"/>
                  <a:pt x="1314503" y="2367644"/>
                </a:cubicBezTo>
                <a:cubicBezTo>
                  <a:pt x="1084799" y="2531087"/>
                  <a:pt x="305128" y="2389731"/>
                  <a:pt x="161563" y="2380896"/>
                </a:cubicBezTo>
                <a:cubicBezTo>
                  <a:pt x="17998" y="2372061"/>
                  <a:pt x="433233" y="2374270"/>
                  <a:pt x="453111" y="2314635"/>
                </a:cubicBezTo>
                <a:cubicBezTo>
                  <a:pt x="472989" y="2255000"/>
                  <a:pt x="351511" y="2235122"/>
                  <a:pt x="280833" y="2023087"/>
                </a:cubicBezTo>
                <a:cubicBezTo>
                  <a:pt x="210155" y="1811052"/>
                  <a:pt x="71007" y="1163905"/>
                  <a:pt x="29042" y="1042427"/>
                </a:cubicBezTo>
                <a:cubicBezTo>
                  <a:pt x="-12923" y="920949"/>
                  <a:pt x="-6297" y="1417905"/>
                  <a:pt x="29042" y="1294218"/>
                </a:cubicBezTo>
                <a:cubicBezTo>
                  <a:pt x="64381" y="1170531"/>
                  <a:pt x="230033" y="450496"/>
                  <a:pt x="241076" y="300305"/>
                </a:cubicBezTo>
                <a:cubicBezTo>
                  <a:pt x="252119" y="150114"/>
                  <a:pt x="-81393" y="404114"/>
                  <a:pt x="95303" y="393070"/>
                </a:cubicBezTo>
                <a:cubicBezTo>
                  <a:pt x="271999" y="382027"/>
                  <a:pt x="1307876" y="218583"/>
                  <a:pt x="1301250" y="234044"/>
                </a:cubicBezTo>
                <a:cubicBezTo>
                  <a:pt x="1294624" y="249505"/>
                  <a:pt x="22415" y="457122"/>
                  <a:pt x="55546" y="485835"/>
                </a:cubicBezTo>
                <a:cubicBezTo>
                  <a:pt x="88676" y="514548"/>
                  <a:pt x="1188607" y="483626"/>
                  <a:pt x="1500033" y="406322"/>
                </a:cubicBezTo>
                <a:cubicBezTo>
                  <a:pt x="1811459" y="329018"/>
                  <a:pt x="1924103" y="-172356"/>
                  <a:pt x="1924103" y="61766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0" name="フリーフォーム 359">
            <a:extLst>
              <a:ext uri="{FF2B5EF4-FFF2-40B4-BE49-F238E27FC236}">
                <a16:creationId xmlns:a16="http://schemas.microsoft.com/office/drawing/2014/main" id="{9B9F58A0-2E6F-9363-636C-348F213C8791}"/>
              </a:ext>
            </a:extLst>
          </p:cNvPr>
          <p:cNvSpPr/>
          <p:nvPr/>
        </p:nvSpPr>
        <p:spPr>
          <a:xfrm>
            <a:off x="360019" y="6481019"/>
            <a:ext cx="2515944" cy="2334131"/>
          </a:xfrm>
          <a:custGeom>
            <a:avLst/>
            <a:gdLst>
              <a:gd name="connsiteX0" fmla="*/ 2515703 w 2515944"/>
              <a:gd name="connsiteY0" fmla="*/ 12546 h 2334131"/>
              <a:gd name="connsiteX1" fmla="*/ 1177233 w 2515944"/>
              <a:gd name="connsiteY1" fmla="*/ 436616 h 2334131"/>
              <a:gd name="connsiteX2" fmla="*/ 1654311 w 2515944"/>
              <a:gd name="connsiteY2" fmla="*/ 423364 h 2334131"/>
              <a:gd name="connsiteX3" fmla="*/ 726659 w 2515944"/>
              <a:gd name="connsiteY3" fmla="*/ 728164 h 2334131"/>
              <a:gd name="connsiteX4" fmla="*/ 620642 w 2515944"/>
              <a:gd name="connsiteY4" fmla="*/ 1138981 h 2334131"/>
              <a:gd name="connsiteX5" fmla="*/ 1349511 w 2515944"/>
              <a:gd name="connsiteY5" fmla="*/ 2278668 h 2334131"/>
              <a:gd name="connsiteX6" fmla="*/ 951946 w 2515944"/>
              <a:gd name="connsiteY6" fmla="*/ 2159398 h 2334131"/>
              <a:gd name="connsiteX7" fmla="*/ 607390 w 2515944"/>
              <a:gd name="connsiteY7" fmla="*/ 2185903 h 2334131"/>
              <a:gd name="connsiteX8" fmla="*/ 50798 w 2515944"/>
              <a:gd name="connsiteY8" fmla="*/ 2132894 h 2334131"/>
              <a:gd name="connsiteX9" fmla="*/ 117059 w 2515944"/>
              <a:gd name="connsiteY9" fmla="*/ 1470285 h 2334131"/>
              <a:gd name="connsiteX10" fmla="*/ 859181 w 2515944"/>
              <a:gd name="connsiteY10" fmla="*/ 105311 h 2334131"/>
              <a:gd name="connsiteX11" fmla="*/ 501372 w 2515944"/>
              <a:gd name="connsiteY11" fmla="*/ 198077 h 2334131"/>
              <a:gd name="connsiteX12" fmla="*/ 1813338 w 2515944"/>
              <a:gd name="connsiteY12" fmla="*/ 198077 h 2334131"/>
              <a:gd name="connsiteX13" fmla="*/ 1057964 w 2515944"/>
              <a:gd name="connsiteY13" fmla="*/ 118564 h 2334131"/>
              <a:gd name="connsiteX14" fmla="*/ 2515703 w 2515944"/>
              <a:gd name="connsiteY14" fmla="*/ 12546 h 233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15944" h="2334131">
                <a:moveTo>
                  <a:pt x="2515703" y="12546"/>
                </a:moveTo>
                <a:cubicBezTo>
                  <a:pt x="2535581" y="65555"/>
                  <a:pt x="1320798" y="368146"/>
                  <a:pt x="1177233" y="436616"/>
                </a:cubicBezTo>
                <a:cubicBezTo>
                  <a:pt x="1033668" y="505086"/>
                  <a:pt x="1729407" y="374773"/>
                  <a:pt x="1654311" y="423364"/>
                </a:cubicBezTo>
                <a:cubicBezTo>
                  <a:pt x="1579215" y="471955"/>
                  <a:pt x="898937" y="608895"/>
                  <a:pt x="726659" y="728164"/>
                </a:cubicBezTo>
                <a:cubicBezTo>
                  <a:pt x="554381" y="847433"/>
                  <a:pt x="516833" y="880564"/>
                  <a:pt x="620642" y="1138981"/>
                </a:cubicBezTo>
                <a:cubicBezTo>
                  <a:pt x="724451" y="1397398"/>
                  <a:pt x="1294294" y="2108599"/>
                  <a:pt x="1349511" y="2278668"/>
                </a:cubicBezTo>
                <a:cubicBezTo>
                  <a:pt x="1404728" y="2448737"/>
                  <a:pt x="1075633" y="2174859"/>
                  <a:pt x="951946" y="2159398"/>
                </a:cubicBezTo>
                <a:cubicBezTo>
                  <a:pt x="828259" y="2143937"/>
                  <a:pt x="757581" y="2190320"/>
                  <a:pt x="607390" y="2185903"/>
                </a:cubicBezTo>
                <a:cubicBezTo>
                  <a:pt x="457199" y="2181486"/>
                  <a:pt x="132520" y="2252164"/>
                  <a:pt x="50798" y="2132894"/>
                </a:cubicBezTo>
                <a:cubicBezTo>
                  <a:pt x="-30924" y="2013624"/>
                  <a:pt x="-17671" y="1808215"/>
                  <a:pt x="117059" y="1470285"/>
                </a:cubicBezTo>
                <a:cubicBezTo>
                  <a:pt x="251789" y="1132355"/>
                  <a:pt x="795129" y="317346"/>
                  <a:pt x="859181" y="105311"/>
                </a:cubicBezTo>
                <a:cubicBezTo>
                  <a:pt x="923233" y="-106724"/>
                  <a:pt x="342346" y="182616"/>
                  <a:pt x="501372" y="198077"/>
                </a:cubicBezTo>
                <a:cubicBezTo>
                  <a:pt x="660398" y="213538"/>
                  <a:pt x="1720573" y="211329"/>
                  <a:pt x="1813338" y="198077"/>
                </a:cubicBezTo>
                <a:cubicBezTo>
                  <a:pt x="1906103" y="184825"/>
                  <a:pt x="947529" y="147277"/>
                  <a:pt x="1057964" y="118564"/>
                </a:cubicBezTo>
                <a:cubicBezTo>
                  <a:pt x="1168399" y="89851"/>
                  <a:pt x="2495825" y="-40463"/>
                  <a:pt x="2515703" y="12546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1" name="フリーフォーム 360">
            <a:extLst>
              <a:ext uri="{FF2B5EF4-FFF2-40B4-BE49-F238E27FC236}">
                <a16:creationId xmlns:a16="http://schemas.microsoft.com/office/drawing/2014/main" id="{269F29E4-D785-F5E7-AE0A-7EABA606A3F2}"/>
              </a:ext>
            </a:extLst>
          </p:cNvPr>
          <p:cNvSpPr/>
          <p:nvPr/>
        </p:nvSpPr>
        <p:spPr>
          <a:xfrm>
            <a:off x="772676" y="6704904"/>
            <a:ext cx="596641" cy="2045601"/>
          </a:xfrm>
          <a:custGeom>
            <a:avLst/>
            <a:gdLst>
              <a:gd name="connsiteX0" fmla="*/ 592298 w 596641"/>
              <a:gd name="connsiteY0" fmla="*/ 696 h 2045601"/>
              <a:gd name="connsiteX1" fmla="*/ 287498 w 596641"/>
              <a:gd name="connsiteY1" fmla="*/ 1060870 h 2045601"/>
              <a:gd name="connsiteX2" fmla="*/ 526037 w 596641"/>
              <a:gd name="connsiteY2" fmla="*/ 2001774 h 2045601"/>
              <a:gd name="connsiteX3" fmla="*/ 287498 w 596641"/>
              <a:gd name="connsiteY3" fmla="*/ 1856000 h 2045601"/>
              <a:gd name="connsiteX4" fmla="*/ 115220 w 596641"/>
              <a:gd name="connsiteY4" fmla="*/ 1551200 h 2045601"/>
              <a:gd name="connsiteX5" fmla="*/ 234489 w 596641"/>
              <a:gd name="connsiteY5" fmla="*/ 332000 h 2045601"/>
              <a:gd name="connsiteX6" fmla="*/ 9202 w 596641"/>
              <a:gd name="connsiteY6" fmla="*/ 888592 h 2045601"/>
              <a:gd name="connsiteX7" fmla="*/ 592298 w 596641"/>
              <a:gd name="connsiteY7" fmla="*/ 696 h 2045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641" h="2045601">
                <a:moveTo>
                  <a:pt x="592298" y="696"/>
                </a:moveTo>
                <a:cubicBezTo>
                  <a:pt x="638681" y="29409"/>
                  <a:pt x="298541" y="727357"/>
                  <a:pt x="287498" y="1060870"/>
                </a:cubicBezTo>
                <a:cubicBezTo>
                  <a:pt x="276455" y="1394383"/>
                  <a:pt x="526037" y="1869252"/>
                  <a:pt x="526037" y="2001774"/>
                </a:cubicBezTo>
                <a:cubicBezTo>
                  <a:pt x="526037" y="2134296"/>
                  <a:pt x="355967" y="1931096"/>
                  <a:pt x="287498" y="1856000"/>
                </a:cubicBezTo>
                <a:cubicBezTo>
                  <a:pt x="219028" y="1780904"/>
                  <a:pt x="124055" y="1805200"/>
                  <a:pt x="115220" y="1551200"/>
                </a:cubicBezTo>
                <a:cubicBezTo>
                  <a:pt x="106385" y="1297200"/>
                  <a:pt x="252159" y="442435"/>
                  <a:pt x="234489" y="332000"/>
                </a:cubicBezTo>
                <a:cubicBezTo>
                  <a:pt x="216819" y="221565"/>
                  <a:pt x="-52642" y="937183"/>
                  <a:pt x="9202" y="888592"/>
                </a:cubicBezTo>
                <a:cubicBezTo>
                  <a:pt x="71045" y="840001"/>
                  <a:pt x="545915" y="-28017"/>
                  <a:pt x="592298" y="696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2" name="フリーフォーム 361">
            <a:extLst>
              <a:ext uri="{FF2B5EF4-FFF2-40B4-BE49-F238E27FC236}">
                <a16:creationId xmlns:a16="http://schemas.microsoft.com/office/drawing/2014/main" id="{580E21B9-1889-A737-6F12-0256B701F711}"/>
              </a:ext>
            </a:extLst>
          </p:cNvPr>
          <p:cNvSpPr/>
          <p:nvPr/>
        </p:nvSpPr>
        <p:spPr>
          <a:xfrm>
            <a:off x="2043581" y="6336754"/>
            <a:ext cx="792475" cy="2503275"/>
          </a:xfrm>
          <a:custGeom>
            <a:avLst/>
            <a:gdLst>
              <a:gd name="connsiteX0" fmla="*/ 580349 w 792475"/>
              <a:gd name="connsiteY0" fmla="*/ 103803 h 2503275"/>
              <a:gd name="connsiteX1" fmla="*/ 76767 w 792475"/>
              <a:gd name="connsiteY1" fmla="*/ 2237403 h 2503275"/>
              <a:gd name="connsiteX2" fmla="*/ 76767 w 792475"/>
              <a:gd name="connsiteY2" fmla="*/ 2250655 h 2503275"/>
              <a:gd name="connsiteX3" fmla="*/ 792384 w 792475"/>
              <a:gd name="connsiteY3" fmla="*/ 236324 h 2503275"/>
              <a:gd name="connsiteX4" fmla="*/ 129776 w 792475"/>
              <a:gd name="connsiteY4" fmla="*/ 2383176 h 2503275"/>
              <a:gd name="connsiteX5" fmla="*/ 553845 w 792475"/>
              <a:gd name="connsiteY5" fmla="*/ 541124 h 2503275"/>
              <a:gd name="connsiteX6" fmla="*/ 580349 w 792475"/>
              <a:gd name="connsiteY6" fmla="*/ 103803 h 2503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2475" h="2503275">
                <a:moveTo>
                  <a:pt x="580349" y="103803"/>
                </a:moveTo>
                <a:cubicBezTo>
                  <a:pt x="500836" y="386516"/>
                  <a:pt x="160697" y="1879594"/>
                  <a:pt x="76767" y="2237403"/>
                </a:cubicBezTo>
                <a:cubicBezTo>
                  <a:pt x="-7163" y="2595212"/>
                  <a:pt x="-42502" y="2584168"/>
                  <a:pt x="76767" y="2250655"/>
                </a:cubicBezTo>
                <a:cubicBezTo>
                  <a:pt x="196036" y="1917142"/>
                  <a:pt x="783549" y="214237"/>
                  <a:pt x="792384" y="236324"/>
                </a:cubicBezTo>
                <a:cubicBezTo>
                  <a:pt x="801219" y="258411"/>
                  <a:pt x="169532" y="2332376"/>
                  <a:pt x="129776" y="2383176"/>
                </a:cubicBezTo>
                <a:cubicBezTo>
                  <a:pt x="90020" y="2433976"/>
                  <a:pt x="478749" y="916602"/>
                  <a:pt x="553845" y="541124"/>
                </a:cubicBezTo>
                <a:cubicBezTo>
                  <a:pt x="628941" y="165646"/>
                  <a:pt x="659862" y="-178910"/>
                  <a:pt x="580349" y="103803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3" name="フリーフォーム 362">
            <a:extLst>
              <a:ext uri="{FF2B5EF4-FFF2-40B4-BE49-F238E27FC236}">
                <a16:creationId xmlns:a16="http://schemas.microsoft.com/office/drawing/2014/main" id="{3738343F-07CC-0629-C2EF-248A393E84A6}"/>
              </a:ext>
            </a:extLst>
          </p:cNvPr>
          <p:cNvSpPr/>
          <p:nvPr/>
        </p:nvSpPr>
        <p:spPr>
          <a:xfrm>
            <a:off x="7529054" y="6459488"/>
            <a:ext cx="1451031" cy="2117720"/>
          </a:xfrm>
          <a:custGeom>
            <a:avLst/>
            <a:gdLst>
              <a:gd name="connsiteX0" fmla="*/ 11433 w 1451031"/>
              <a:gd name="connsiteY0" fmla="*/ 34077 h 2117720"/>
              <a:gd name="connsiteX1" fmla="*/ 329485 w 1451031"/>
              <a:gd name="connsiteY1" fmla="*/ 1611086 h 2117720"/>
              <a:gd name="connsiteX2" fmla="*/ 355989 w 1451031"/>
              <a:gd name="connsiteY2" fmla="*/ 1425555 h 2117720"/>
              <a:gd name="connsiteX3" fmla="*/ 554772 w 1451031"/>
              <a:gd name="connsiteY3" fmla="*/ 2035155 h 2117720"/>
              <a:gd name="connsiteX4" fmla="*/ 130703 w 1451031"/>
              <a:gd name="connsiteY4" fmla="*/ 2088164 h 2117720"/>
              <a:gd name="connsiteX5" fmla="*/ 1151120 w 1451031"/>
              <a:gd name="connsiteY5" fmla="*/ 2088164 h 2117720"/>
              <a:gd name="connsiteX6" fmla="*/ 1098111 w 1451031"/>
              <a:gd name="connsiteY6" fmla="*/ 1717103 h 2117720"/>
              <a:gd name="connsiteX7" fmla="*/ 1336650 w 1451031"/>
              <a:gd name="connsiteY7" fmla="*/ 590669 h 2117720"/>
              <a:gd name="connsiteX8" fmla="*/ 1376407 w 1451031"/>
              <a:gd name="connsiteY8" fmla="*/ 829208 h 2117720"/>
              <a:gd name="connsiteX9" fmla="*/ 329485 w 1451031"/>
              <a:gd name="connsiteY9" fmla="*/ 166599 h 2117720"/>
              <a:gd name="connsiteX10" fmla="*/ 793311 w 1451031"/>
              <a:gd name="connsiteY10" fmla="*/ 497903 h 2117720"/>
              <a:gd name="connsiteX11" fmla="*/ 11433 w 1451031"/>
              <a:gd name="connsiteY11" fmla="*/ 34077 h 211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51031" h="2117720">
                <a:moveTo>
                  <a:pt x="11433" y="34077"/>
                </a:moveTo>
                <a:cubicBezTo>
                  <a:pt x="-65871" y="219608"/>
                  <a:pt x="272059" y="1379173"/>
                  <a:pt x="329485" y="1611086"/>
                </a:cubicBezTo>
                <a:cubicBezTo>
                  <a:pt x="386911" y="1842999"/>
                  <a:pt x="318441" y="1354877"/>
                  <a:pt x="355989" y="1425555"/>
                </a:cubicBezTo>
                <a:cubicBezTo>
                  <a:pt x="393537" y="1496233"/>
                  <a:pt x="592320" y="1924720"/>
                  <a:pt x="554772" y="2035155"/>
                </a:cubicBezTo>
                <a:cubicBezTo>
                  <a:pt x="517224" y="2145590"/>
                  <a:pt x="31312" y="2079329"/>
                  <a:pt x="130703" y="2088164"/>
                </a:cubicBezTo>
                <a:cubicBezTo>
                  <a:pt x="230094" y="2096999"/>
                  <a:pt x="989885" y="2150008"/>
                  <a:pt x="1151120" y="2088164"/>
                </a:cubicBezTo>
                <a:cubicBezTo>
                  <a:pt x="1312355" y="2026321"/>
                  <a:pt x="1067189" y="1966685"/>
                  <a:pt x="1098111" y="1717103"/>
                </a:cubicBezTo>
                <a:cubicBezTo>
                  <a:pt x="1129033" y="1467521"/>
                  <a:pt x="1290267" y="738651"/>
                  <a:pt x="1336650" y="590669"/>
                </a:cubicBezTo>
                <a:cubicBezTo>
                  <a:pt x="1383033" y="442687"/>
                  <a:pt x="1544268" y="899886"/>
                  <a:pt x="1376407" y="829208"/>
                </a:cubicBezTo>
                <a:cubicBezTo>
                  <a:pt x="1208546" y="758530"/>
                  <a:pt x="426668" y="221817"/>
                  <a:pt x="329485" y="166599"/>
                </a:cubicBezTo>
                <a:cubicBezTo>
                  <a:pt x="232302" y="111381"/>
                  <a:pt x="846320" y="515572"/>
                  <a:pt x="793311" y="497903"/>
                </a:cubicBezTo>
                <a:cubicBezTo>
                  <a:pt x="740302" y="480234"/>
                  <a:pt x="88737" y="-151454"/>
                  <a:pt x="11433" y="34077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4" name="フリーフォーム 363">
            <a:extLst>
              <a:ext uri="{FF2B5EF4-FFF2-40B4-BE49-F238E27FC236}">
                <a16:creationId xmlns:a16="http://schemas.microsoft.com/office/drawing/2014/main" id="{EC46CDD6-52F8-176A-2225-286E8616B826}"/>
              </a:ext>
            </a:extLst>
          </p:cNvPr>
          <p:cNvSpPr/>
          <p:nvPr/>
        </p:nvSpPr>
        <p:spPr>
          <a:xfrm>
            <a:off x="8162828" y="7053258"/>
            <a:ext cx="1185941" cy="1567294"/>
          </a:xfrm>
          <a:custGeom>
            <a:avLst/>
            <a:gdLst>
              <a:gd name="connsiteX0" fmla="*/ 511 w 1185941"/>
              <a:gd name="connsiteY0" fmla="*/ 76412 h 1567294"/>
              <a:gd name="connsiteX1" fmla="*/ 729381 w 1185941"/>
              <a:gd name="connsiteY1" fmla="*/ 23403 h 1567294"/>
              <a:gd name="connsiteX2" fmla="*/ 994424 w 1185941"/>
              <a:gd name="connsiteY2" fmla="*/ 473977 h 1567294"/>
              <a:gd name="connsiteX3" fmla="*/ 848650 w 1185941"/>
              <a:gd name="connsiteY3" fmla="*/ 1004064 h 1567294"/>
              <a:gd name="connsiteX4" fmla="*/ 1166702 w 1185941"/>
              <a:gd name="connsiteY4" fmla="*/ 1494394 h 1567294"/>
              <a:gd name="connsiteX5" fmla="*/ 186042 w 1185941"/>
              <a:gd name="connsiteY5" fmla="*/ 1520899 h 1567294"/>
              <a:gd name="connsiteX6" fmla="*/ 596859 w 1185941"/>
              <a:gd name="connsiteY6" fmla="*/ 1070325 h 1567294"/>
              <a:gd name="connsiteX7" fmla="*/ 411329 w 1185941"/>
              <a:gd name="connsiteY7" fmla="*/ 407716 h 1567294"/>
              <a:gd name="connsiteX8" fmla="*/ 610111 w 1185941"/>
              <a:gd name="connsiteY8" fmla="*/ 182429 h 1567294"/>
              <a:gd name="connsiteX9" fmla="*/ 511 w 1185941"/>
              <a:gd name="connsiteY9" fmla="*/ 76412 h 156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5941" h="1567294">
                <a:moveTo>
                  <a:pt x="511" y="76412"/>
                </a:moveTo>
                <a:cubicBezTo>
                  <a:pt x="20389" y="49908"/>
                  <a:pt x="563729" y="-42858"/>
                  <a:pt x="729381" y="23403"/>
                </a:cubicBezTo>
                <a:cubicBezTo>
                  <a:pt x="895033" y="89664"/>
                  <a:pt x="974546" y="310534"/>
                  <a:pt x="994424" y="473977"/>
                </a:cubicBezTo>
                <a:cubicBezTo>
                  <a:pt x="1014302" y="637420"/>
                  <a:pt x="819937" y="833995"/>
                  <a:pt x="848650" y="1004064"/>
                </a:cubicBezTo>
                <a:cubicBezTo>
                  <a:pt x="877363" y="1174133"/>
                  <a:pt x="1277137" y="1408255"/>
                  <a:pt x="1166702" y="1494394"/>
                </a:cubicBezTo>
                <a:cubicBezTo>
                  <a:pt x="1056267" y="1580533"/>
                  <a:pt x="281016" y="1591577"/>
                  <a:pt x="186042" y="1520899"/>
                </a:cubicBezTo>
                <a:cubicBezTo>
                  <a:pt x="91068" y="1450221"/>
                  <a:pt x="559311" y="1255855"/>
                  <a:pt x="596859" y="1070325"/>
                </a:cubicBezTo>
                <a:cubicBezTo>
                  <a:pt x="634407" y="884795"/>
                  <a:pt x="409120" y="555699"/>
                  <a:pt x="411329" y="407716"/>
                </a:cubicBezTo>
                <a:cubicBezTo>
                  <a:pt x="413538" y="259733"/>
                  <a:pt x="674163" y="235438"/>
                  <a:pt x="610111" y="182429"/>
                </a:cubicBezTo>
                <a:cubicBezTo>
                  <a:pt x="546059" y="129420"/>
                  <a:pt x="-19367" y="102916"/>
                  <a:pt x="511" y="76412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5" name="フリーフォーム 364">
            <a:extLst>
              <a:ext uri="{FF2B5EF4-FFF2-40B4-BE49-F238E27FC236}">
                <a16:creationId xmlns:a16="http://schemas.microsoft.com/office/drawing/2014/main" id="{6193A595-15A6-B2A1-1C72-EC5127F05091}"/>
              </a:ext>
            </a:extLst>
          </p:cNvPr>
          <p:cNvSpPr/>
          <p:nvPr/>
        </p:nvSpPr>
        <p:spPr>
          <a:xfrm>
            <a:off x="8797626" y="6817934"/>
            <a:ext cx="532411" cy="1849976"/>
          </a:xfrm>
          <a:custGeom>
            <a:avLst/>
            <a:gdLst>
              <a:gd name="connsiteX0" fmla="*/ 1817 w 532411"/>
              <a:gd name="connsiteY0" fmla="*/ 20188 h 1849976"/>
              <a:gd name="connsiteX1" fmla="*/ 213852 w 532411"/>
              <a:gd name="connsiteY1" fmla="*/ 1530936 h 1849976"/>
              <a:gd name="connsiteX2" fmla="*/ 293365 w 532411"/>
              <a:gd name="connsiteY2" fmla="*/ 1371909 h 1849976"/>
              <a:gd name="connsiteX3" fmla="*/ 531904 w 532411"/>
              <a:gd name="connsiteY3" fmla="*/ 1835736 h 1849976"/>
              <a:gd name="connsiteX4" fmla="*/ 346374 w 532411"/>
              <a:gd name="connsiteY4" fmla="*/ 735805 h 1849976"/>
              <a:gd name="connsiteX5" fmla="*/ 1817 w 532411"/>
              <a:gd name="connsiteY5" fmla="*/ 20188 h 184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2411" h="1849976">
                <a:moveTo>
                  <a:pt x="1817" y="20188"/>
                </a:moveTo>
                <a:cubicBezTo>
                  <a:pt x="-20270" y="152710"/>
                  <a:pt x="165261" y="1305649"/>
                  <a:pt x="213852" y="1530936"/>
                </a:cubicBezTo>
                <a:cubicBezTo>
                  <a:pt x="262443" y="1756223"/>
                  <a:pt x="240356" y="1321109"/>
                  <a:pt x="293365" y="1371909"/>
                </a:cubicBezTo>
                <a:cubicBezTo>
                  <a:pt x="346374" y="1422709"/>
                  <a:pt x="523069" y="1941753"/>
                  <a:pt x="531904" y="1835736"/>
                </a:cubicBezTo>
                <a:cubicBezTo>
                  <a:pt x="540739" y="1729719"/>
                  <a:pt x="432513" y="1031770"/>
                  <a:pt x="346374" y="735805"/>
                </a:cubicBezTo>
                <a:cubicBezTo>
                  <a:pt x="260235" y="439840"/>
                  <a:pt x="23904" y="-112334"/>
                  <a:pt x="1817" y="20188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6" name="フリーフォーム 365">
            <a:extLst>
              <a:ext uri="{FF2B5EF4-FFF2-40B4-BE49-F238E27FC236}">
                <a16:creationId xmlns:a16="http://schemas.microsoft.com/office/drawing/2014/main" id="{83950811-C01E-CBB0-24FC-BAB47C767AB3}"/>
              </a:ext>
            </a:extLst>
          </p:cNvPr>
          <p:cNvSpPr/>
          <p:nvPr/>
        </p:nvSpPr>
        <p:spPr>
          <a:xfrm>
            <a:off x="1519298" y="6703699"/>
            <a:ext cx="965165" cy="2071530"/>
          </a:xfrm>
          <a:custGeom>
            <a:avLst/>
            <a:gdLst>
              <a:gd name="connsiteX0" fmla="*/ 958859 w 965165"/>
              <a:gd name="connsiteY0" fmla="*/ 1901 h 2071530"/>
              <a:gd name="connsiteX1" fmla="*/ 428772 w 965165"/>
              <a:gd name="connsiteY1" fmla="*/ 1366875 h 2071530"/>
              <a:gd name="connsiteX2" fmla="*/ 627554 w 965165"/>
              <a:gd name="connsiteY2" fmla="*/ 969310 h 2071530"/>
              <a:gd name="connsiteX3" fmla="*/ 309502 w 965165"/>
              <a:gd name="connsiteY3" fmla="*/ 2069240 h 2071530"/>
              <a:gd name="connsiteX4" fmla="*/ 561293 w 965165"/>
              <a:gd name="connsiteY4" fmla="*/ 624753 h 2071530"/>
              <a:gd name="connsiteX5" fmla="*/ 4702 w 965165"/>
              <a:gd name="connsiteY5" fmla="*/ 1711431 h 2071530"/>
              <a:gd name="connsiteX6" fmla="*/ 958859 w 965165"/>
              <a:gd name="connsiteY6" fmla="*/ 1901 h 207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5165" h="2071530">
                <a:moveTo>
                  <a:pt x="958859" y="1901"/>
                </a:moveTo>
                <a:cubicBezTo>
                  <a:pt x="1029537" y="-55525"/>
                  <a:pt x="483989" y="1205640"/>
                  <a:pt x="428772" y="1366875"/>
                </a:cubicBezTo>
                <a:cubicBezTo>
                  <a:pt x="373554" y="1528110"/>
                  <a:pt x="647432" y="852249"/>
                  <a:pt x="627554" y="969310"/>
                </a:cubicBezTo>
                <a:cubicBezTo>
                  <a:pt x="607676" y="1086371"/>
                  <a:pt x="320545" y="2126666"/>
                  <a:pt x="309502" y="2069240"/>
                </a:cubicBezTo>
                <a:cubicBezTo>
                  <a:pt x="298459" y="2011814"/>
                  <a:pt x="612093" y="684388"/>
                  <a:pt x="561293" y="624753"/>
                </a:cubicBezTo>
                <a:cubicBezTo>
                  <a:pt x="510493" y="565118"/>
                  <a:pt x="-57141" y="1813031"/>
                  <a:pt x="4702" y="1711431"/>
                </a:cubicBezTo>
                <a:cubicBezTo>
                  <a:pt x="66545" y="1609831"/>
                  <a:pt x="888181" y="59327"/>
                  <a:pt x="958859" y="1901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7" name="フリーフォーム 366">
            <a:extLst>
              <a:ext uri="{FF2B5EF4-FFF2-40B4-BE49-F238E27FC236}">
                <a16:creationId xmlns:a16="http://schemas.microsoft.com/office/drawing/2014/main" id="{F6AD6D28-6659-5DC2-1011-05D8F755A123}"/>
              </a:ext>
            </a:extLst>
          </p:cNvPr>
          <p:cNvSpPr/>
          <p:nvPr/>
        </p:nvSpPr>
        <p:spPr>
          <a:xfrm>
            <a:off x="5883834" y="6464499"/>
            <a:ext cx="212203" cy="2167071"/>
          </a:xfrm>
          <a:custGeom>
            <a:avLst/>
            <a:gdLst>
              <a:gd name="connsiteX0" fmla="*/ 145905 w 212203"/>
              <a:gd name="connsiteY0" fmla="*/ 82075 h 2167071"/>
              <a:gd name="connsiteX1" fmla="*/ 145905 w 212203"/>
              <a:gd name="connsiteY1" fmla="*/ 135084 h 2167071"/>
              <a:gd name="connsiteX2" fmla="*/ 131 w 212203"/>
              <a:gd name="connsiteY2" fmla="*/ 1221762 h 2167071"/>
              <a:gd name="connsiteX3" fmla="*/ 119401 w 212203"/>
              <a:gd name="connsiteY3" fmla="*/ 2162666 h 2167071"/>
              <a:gd name="connsiteX4" fmla="*/ 92896 w 212203"/>
              <a:gd name="connsiteY4" fmla="*/ 1513310 h 2167071"/>
              <a:gd name="connsiteX5" fmla="*/ 212166 w 212203"/>
              <a:gd name="connsiteY5" fmla="*/ 148336 h 2167071"/>
              <a:gd name="connsiteX6" fmla="*/ 106149 w 212203"/>
              <a:gd name="connsiteY6" fmla="*/ 731431 h 2167071"/>
              <a:gd name="connsiteX7" fmla="*/ 145905 w 212203"/>
              <a:gd name="connsiteY7" fmla="*/ 82075 h 216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03" h="2167071">
                <a:moveTo>
                  <a:pt x="145905" y="82075"/>
                </a:moveTo>
                <a:cubicBezTo>
                  <a:pt x="152531" y="-17316"/>
                  <a:pt x="170201" y="-54864"/>
                  <a:pt x="145905" y="135084"/>
                </a:cubicBezTo>
                <a:cubicBezTo>
                  <a:pt x="121609" y="325032"/>
                  <a:pt x="4548" y="883832"/>
                  <a:pt x="131" y="1221762"/>
                </a:cubicBezTo>
                <a:cubicBezTo>
                  <a:pt x="-4286" y="1559692"/>
                  <a:pt x="103940" y="2114075"/>
                  <a:pt x="119401" y="2162666"/>
                </a:cubicBezTo>
                <a:cubicBezTo>
                  <a:pt x="134862" y="2211257"/>
                  <a:pt x="77435" y="1849032"/>
                  <a:pt x="92896" y="1513310"/>
                </a:cubicBezTo>
                <a:cubicBezTo>
                  <a:pt x="108357" y="1177588"/>
                  <a:pt x="209957" y="278649"/>
                  <a:pt x="212166" y="148336"/>
                </a:cubicBezTo>
                <a:cubicBezTo>
                  <a:pt x="214375" y="18023"/>
                  <a:pt x="117192" y="744683"/>
                  <a:pt x="106149" y="731431"/>
                </a:cubicBezTo>
                <a:cubicBezTo>
                  <a:pt x="95106" y="718179"/>
                  <a:pt x="139279" y="181466"/>
                  <a:pt x="145905" y="82075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8" name="フリーフォーム 367">
            <a:extLst>
              <a:ext uri="{FF2B5EF4-FFF2-40B4-BE49-F238E27FC236}">
                <a16:creationId xmlns:a16="http://schemas.microsoft.com/office/drawing/2014/main" id="{BCAA647A-120E-A1E7-5101-0CB73A93BBDA}"/>
              </a:ext>
            </a:extLst>
          </p:cNvPr>
          <p:cNvSpPr/>
          <p:nvPr/>
        </p:nvSpPr>
        <p:spPr>
          <a:xfrm>
            <a:off x="3630785" y="1107005"/>
            <a:ext cx="1711266" cy="1796584"/>
          </a:xfrm>
          <a:custGeom>
            <a:avLst/>
            <a:gdLst>
              <a:gd name="connsiteX0" fmla="*/ 980972 w 1711266"/>
              <a:gd name="connsiteY0" fmla="*/ 32682 h 1796584"/>
              <a:gd name="connsiteX1" fmla="*/ 901458 w 1711266"/>
              <a:gd name="connsiteY1" fmla="*/ 72438 h 1796584"/>
              <a:gd name="connsiteX2" fmla="*/ 93076 w 1711266"/>
              <a:gd name="connsiteY2" fmla="*/ 761552 h 1796584"/>
              <a:gd name="connsiteX3" fmla="*/ 318363 w 1711266"/>
              <a:gd name="connsiteY3" fmla="*/ 682038 h 1796584"/>
              <a:gd name="connsiteX4" fmla="*/ 311 w 1711266"/>
              <a:gd name="connsiteY4" fmla="*/ 1795221 h 1796584"/>
              <a:gd name="connsiteX5" fmla="*/ 265354 w 1711266"/>
              <a:gd name="connsiteY5" fmla="*/ 907325 h 1796584"/>
              <a:gd name="connsiteX6" fmla="*/ 556902 w 1711266"/>
              <a:gd name="connsiteY6" fmla="*/ 735047 h 1796584"/>
              <a:gd name="connsiteX7" fmla="*/ 609911 w 1711266"/>
              <a:gd name="connsiteY7" fmla="*/ 1291638 h 1796584"/>
              <a:gd name="connsiteX8" fmla="*/ 662919 w 1711266"/>
              <a:gd name="connsiteY8" fmla="*/ 1000091 h 1796584"/>
              <a:gd name="connsiteX9" fmla="*/ 662919 w 1711266"/>
              <a:gd name="connsiteY9" fmla="*/ 1384404 h 1796584"/>
              <a:gd name="connsiteX10" fmla="*/ 874954 w 1711266"/>
              <a:gd name="connsiteY10" fmla="*/ 629030 h 1796584"/>
              <a:gd name="connsiteX11" fmla="*/ 1206258 w 1711266"/>
              <a:gd name="connsiteY11" fmla="*/ 138699 h 1796584"/>
              <a:gd name="connsiteX12" fmla="*/ 914711 w 1711266"/>
              <a:gd name="connsiteY12" fmla="*/ 430247 h 1796584"/>
              <a:gd name="connsiteX13" fmla="*/ 1193006 w 1711266"/>
              <a:gd name="connsiteY13" fmla="*/ 218212 h 1796584"/>
              <a:gd name="connsiteX14" fmla="*/ 1709841 w 1711266"/>
              <a:gd name="connsiteY14" fmla="*/ 72438 h 1796584"/>
              <a:gd name="connsiteX15" fmla="*/ 1020728 w 1711266"/>
              <a:gd name="connsiteY15" fmla="*/ 271221 h 1796584"/>
              <a:gd name="connsiteX16" fmla="*/ 1232763 w 1711266"/>
              <a:gd name="connsiteY16" fmla="*/ 85691 h 1796584"/>
              <a:gd name="connsiteX17" fmla="*/ 927963 w 1711266"/>
              <a:gd name="connsiteY17" fmla="*/ 178456 h 1796584"/>
              <a:gd name="connsiteX18" fmla="*/ 980972 w 1711266"/>
              <a:gd name="connsiteY18" fmla="*/ 32682 h 179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11266" h="1796584">
                <a:moveTo>
                  <a:pt x="980972" y="32682"/>
                </a:moveTo>
                <a:cubicBezTo>
                  <a:pt x="976555" y="15012"/>
                  <a:pt x="1049441" y="-49040"/>
                  <a:pt x="901458" y="72438"/>
                </a:cubicBezTo>
                <a:cubicBezTo>
                  <a:pt x="753475" y="193916"/>
                  <a:pt x="190258" y="659952"/>
                  <a:pt x="93076" y="761552"/>
                </a:cubicBezTo>
                <a:cubicBezTo>
                  <a:pt x="-4107" y="863152"/>
                  <a:pt x="333824" y="509760"/>
                  <a:pt x="318363" y="682038"/>
                </a:cubicBezTo>
                <a:cubicBezTo>
                  <a:pt x="302902" y="854316"/>
                  <a:pt x="9146" y="1757673"/>
                  <a:pt x="311" y="1795221"/>
                </a:cubicBezTo>
                <a:cubicBezTo>
                  <a:pt x="-8524" y="1832769"/>
                  <a:pt x="172589" y="1084020"/>
                  <a:pt x="265354" y="907325"/>
                </a:cubicBezTo>
                <a:cubicBezTo>
                  <a:pt x="358119" y="730630"/>
                  <a:pt x="499476" y="670995"/>
                  <a:pt x="556902" y="735047"/>
                </a:cubicBezTo>
                <a:cubicBezTo>
                  <a:pt x="614328" y="799099"/>
                  <a:pt x="592242" y="1247464"/>
                  <a:pt x="609911" y="1291638"/>
                </a:cubicBezTo>
                <a:cubicBezTo>
                  <a:pt x="627580" y="1335812"/>
                  <a:pt x="654084" y="984630"/>
                  <a:pt x="662919" y="1000091"/>
                </a:cubicBezTo>
                <a:cubicBezTo>
                  <a:pt x="671754" y="1015552"/>
                  <a:pt x="627580" y="1446247"/>
                  <a:pt x="662919" y="1384404"/>
                </a:cubicBezTo>
                <a:cubicBezTo>
                  <a:pt x="698258" y="1322561"/>
                  <a:pt x="784397" y="836648"/>
                  <a:pt x="874954" y="629030"/>
                </a:cubicBezTo>
                <a:cubicBezTo>
                  <a:pt x="965511" y="421412"/>
                  <a:pt x="1199632" y="171830"/>
                  <a:pt x="1206258" y="138699"/>
                </a:cubicBezTo>
                <a:cubicBezTo>
                  <a:pt x="1212884" y="105569"/>
                  <a:pt x="916920" y="416995"/>
                  <a:pt x="914711" y="430247"/>
                </a:cubicBezTo>
                <a:cubicBezTo>
                  <a:pt x="912502" y="443499"/>
                  <a:pt x="1060484" y="277847"/>
                  <a:pt x="1193006" y="218212"/>
                </a:cubicBezTo>
                <a:cubicBezTo>
                  <a:pt x="1325528" y="158577"/>
                  <a:pt x="1738554" y="63603"/>
                  <a:pt x="1709841" y="72438"/>
                </a:cubicBezTo>
                <a:cubicBezTo>
                  <a:pt x="1681128" y="81273"/>
                  <a:pt x="1100241" y="269012"/>
                  <a:pt x="1020728" y="271221"/>
                </a:cubicBezTo>
                <a:cubicBezTo>
                  <a:pt x="941215" y="273430"/>
                  <a:pt x="1248224" y="101152"/>
                  <a:pt x="1232763" y="85691"/>
                </a:cubicBezTo>
                <a:cubicBezTo>
                  <a:pt x="1217302" y="70230"/>
                  <a:pt x="965511" y="189500"/>
                  <a:pt x="927963" y="178456"/>
                </a:cubicBezTo>
                <a:cubicBezTo>
                  <a:pt x="890415" y="167413"/>
                  <a:pt x="985389" y="50352"/>
                  <a:pt x="980972" y="32682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0" name="フリーフォーム 369">
            <a:extLst>
              <a:ext uri="{FF2B5EF4-FFF2-40B4-BE49-F238E27FC236}">
                <a16:creationId xmlns:a16="http://schemas.microsoft.com/office/drawing/2014/main" id="{D56FD832-0D36-B166-0EAF-3102EC52CB09}"/>
              </a:ext>
            </a:extLst>
          </p:cNvPr>
          <p:cNvSpPr/>
          <p:nvPr/>
        </p:nvSpPr>
        <p:spPr>
          <a:xfrm>
            <a:off x="3654341" y="1276692"/>
            <a:ext cx="1288867" cy="1533999"/>
          </a:xfrm>
          <a:custGeom>
            <a:avLst/>
            <a:gdLst>
              <a:gd name="connsiteX0" fmla="*/ 1288720 w 1288867"/>
              <a:gd name="connsiteY0" fmla="*/ 8769 h 1533999"/>
              <a:gd name="connsiteX1" fmla="*/ 785137 w 1288867"/>
              <a:gd name="connsiteY1" fmla="*/ 856908 h 1533999"/>
              <a:gd name="connsiteX2" fmla="*/ 559850 w 1288867"/>
              <a:gd name="connsiteY2" fmla="*/ 1294230 h 1533999"/>
              <a:gd name="connsiteX3" fmla="*/ 771885 w 1288867"/>
              <a:gd name="connsiteY3" fmla="*/ 379830 h 1533999"/>
              <a:gd name="connsiteX4" fmla="*/ 493589 w 1288867"/>
              <a:gd name="connsiteY4" fmla="*/ 671378 h 1533999"/>
              <a:gd name="connsiteX5" fmla="*/ 705624 w 1288867"/>
              <a:gd name="connsiteY5" fmla="*/ 287065 h 1533999"/>
              <a:gd name="connsiteX6" fmla="*/ 506842 w 1288867"/>
              <a:gd name="connsiteY6" fmla="*/ 512351 h 1533999"/>
              <a:gd name="connsiteX7" fmla="*/ 665868 w 1288867"/>
              <a:gd name="connsiteY7" fmla="*/ 936421 h 1533999"/>
              <a:gd name="connsiteX8" fmla="*/ 493589 w 1288867"/>
              <a:gd name="connsiteY8" fmla="*/ 499099 h 1533999"/>
              <a:gd name="connsiteX9" fmla="*/ 109276 w 1288867"/>
              <a:gd name="connsiteY9" fmla="*/ 1108699 h 1533999"/>
              <a:gd name="connsiteX10" fmla="*/ 427329 w 1288867"/>
              <a:gd name="connsiteY10" fmla="*/ 538856 h 1533999"/>
              <a:gd name="connsiteX11" fmla="*/ 3259 w 1288867"/>
              <a:gd name="connsiteY11" fmla="*/ 1519517 h 1533999"/>
              <a:gd name="connsiteX12" fmla="*/ 228546 w 1288867"/>
              <a:gd name="connsiteY12" fmla="*/ 1148456 h 1533999"/>
              <a:gd name="connsiteX13" fmla="*/ 175537 w 1288867"/>
              <a:gd name="connsiteY13" fmla="*/ 1479760 h 1533999"/>
              <a:gd name="connsiteX14" fmla="*/ 453833 w 1288867"/>
              <a:gd name="connsiteY14" fmla="*/ 1254473 h 1533999"/>
              <a:gd name="connsiteX15" fmla="*/ 453833 w 1288867"/>
              <a:gd name="connsiteY15" fmla="*/ 1320734 h 1533999"/>
              <a:gd name="connsiteX16" fmla="*/ 904407 w 1288867"/>
              <a:gd name="connsiteY16" fmla="*/ 247308 h 1533999"/>
              <a:gd name="connsiteX17" fmla="*/ 732129 w 1288867"/>
              <a:gd name="connsiteY17" fmla="*/ 406334 h 1533999"/>
              <a:gd name="connsiteX18" fmla="*/ 1288720 w 1288867"/>
              <a:gd name="connsiteY18" fmla="*/ 8769 h 153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88867" h="1533999">
                <a:moveTo>
                  <a:pt x="1288720" y="8769"/>
                </a:moveTo>
                <a:cubicBezTo>
                  <a:pt x="1297555" y="83865"/>
                  <a:pt x="906615" y="642665"/>
                  <a:pt x="785137" y="856908"/>
                </a:cubicBezTo>
                <a:cubicBezTo>
                  <a:pt x="663659" y="1071151"/>
                  <a:pt x="562059" y="1373743"/>
                  <a:pt x="559850" y="1294230"/>
                </a:cubicBezTo>
                <a:cubicBezTo>
                  <a:pt x="557641" y="1214717"/>
                  <a:pt x="782928" y="483639"/>
                  <a:pt x="771885" y="379830"/>
                </a:cubicBezTo>
                <a:cubicBezTo>
                  <a:pt x="760841" y="276021"/>
                  <a:pt x="504632" y="686839"/>
                  <a:pt x="493589" y="671378"/>
                </a:cubicBezTo>
                <a:cubicBezTo>
                  <a:pt x="482545" y="655917"/>
                  <a:pt x="703415" y="313570"/>
                  <a:pt x="705624" y="287065"/>
                </a:cubicBezTo>
                <a:cubicBezTo>
                  <a:pt x="707833" y="260561"/>
                  <a:pt x="513468" y="404125"/>
                  <a:pt x="506842" y="512351"/>
                </a:cubicBezTo>
                <a:cubicBezTo>
                  <a:pt x="500216" y="620577"/>
                  <a:pt x="668077" y="938630"/>
                  <a:pt x="665868" y="936421"/>
                </a:cubicBezTo>
                <a:cubicBezTo>
                  <a:pt x="663659" y="934212"/>
                  <a:pt x="586354" y="470386"/>
                  <a:pt x="493589" y="499099"/>
                </a:cubicBezTo>
                <a:cubicBezTo>
                  <a:pt x="400824" y="527812"/>
                  <a:pt x="120319" y="1102073"/>
                  <a:pt x="109276" y="1108699"/>
                </a:cubicBezTo>
                <a:cubicBezTo>
                  <a:pt x="98233" y="1115325"/>
                  <a:pt x="444998" y="470386"/>
                  <a:pt x="427329" y="538856"/>
                </a:cubicBezTo>
                <a:cubicBezTo>
                  <a:pt x="409660" y="607326"/>
                  <a:pt x="36389" y="1417917"/>
                  <a:pt x="3259" y="1519517"/>
                </a:cubicBezTo>
                <a:cubicBezTo>
                  <a:pt x="-29872" y="1621117"/>
                  <a:pt x="199833" y="1155082"/>
                  <a:pt x="228546" y="1148456"/>
                </a:cubicBezTo>
                <a:cubicBezTo>
                  <a:pt x="257259" y="1141830"/>
                  <a:pt x="137989" y="1462091"/>
                  <a:pt x="175537" y="1479760"/>
                </a:cubicBezTo>
                <a:cubicBezTo>
                  <a:pt x="213085" y="1497430"/>
                  <a:pt x="453833" y="1254473"/>
                  <a:pt x="453833" y="1254473"/>
                </a:cubicBezTo>
                <a:cubicBezTo>
                  <a:pt x="500216" y="1227969"/>
                  <a:pt x="378737" y="1488595"/>
                  <a:pt x="453833" y="1320734"/>
                </a:cubicBezTo>
                <a:cubicBezTo>
                  <a:pt x="528929" y="1152873"/>
                  <a:pt x="858024" y="399708"/>
                  <a:pt x="904407" y="247308"/>
                </a:cubicBezTo>
                <a:cubicBezTo>
                  <a:pt x="950790" y="94908"/>
                  <a:pt x="663659" y="448299"/>
                  <a:pt x="732129" y="406334"/>
                </a:cubicBezTo>
                <a:cubicBezTo>
                  <a:pt x="800599" y="364369"/>
                  <a:pt x="1279885" y="-66327"/>
                  <a:pt x="1288720" y="876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1" name="フリーフォーム 370">
            <a:extLst>
              <a:ext uri="{FF2B5EF4-FFF2-40B4-BE49-F238E27FC236}">
                <a16:creationId xmlns:a16="http://schemas.microsoft.com/office/drawing/2014/main" id="{35252760-8E3C-3D68-39ED-09B70725D1EB}"/>
              </a:ext>
            </a:extLst>
          </p:cNvPr>
          <p:cNvSpPr/>
          <p:nvPr/>
        </p:nvSpPr>
        <p:spPr>
          <a:xfrm>
            <a:off x="3140916" y="1063031"/>
            <a:ext cx="1434369" cy="4437723"/>
          </a:xfrm>
          <a:custGeom>
            <a:avLst/>
            <a:gdLst>
              <a:gd name="connsiteX0" fmla="*/ 1431084 w 1434369"/>
              <a:gd name="connsiteY0" fmla="*/ 50152 h 4437723"/>
              <a:gd name="connsiteX1" fmla="*/ 437171 w 1434369"/>
              <a:gd name="connsiteY1" fmla="*/ 1772934 h 4437723"/>
              <a:gd name="connsiteX2" fmla="*/ 397414 w 1434369"/>
              <a:gd name="connsiteY2" fmla="*/ 2846360 h 4437723"/>
              <a:gd name="connsiteX3" fmla="*/ 397414 w 1434369"/>
              <a:gd name="connsiteY3" fmla="*/ 2395786 h 4437723"/>
              <a:gd name="connsiteX4" fmla="*/ 675710 w 1434369"/>
              <a:gd name="connsiteY4" fmla="*/ 4277595 h 4437723"/>
              <a:gd name="connsiteX5" fmla="*/ 596197 w 1434369"/>
              <a:gd name="connsiteY5" fmla="*/ 4078812 h 4437723"/>
              <a:gd name="connsiteX6" fmla="*/ 52858 w 1434369"/>
              <a:gd name="connsiteY6" fmla="*/ 2011473 h 4437723"/>
              <a:gd name="connsiteX7" fmla="*/ 79362 w 1434369"/>
              <a:gd name="connsiteY7" fmla="*/ 2501804 h 4437723"/>
              <a:gd name="connsiteX8" fmla="*/ 569693 w 1434369"/>
              <a:gd name="connsiteY8" fmla="*/ 474221 h 4437723"/>
              <a:gd name="connsiteX9" fmla="*/ 410667 w 1434369"/>
              <a:gd name="connsiteY9" fmla="*/ 964552 h 4437723"/>
              <a:gd name="connsiteX10" fmla="*/ 1060023 w 1434369"/>
              <a:gd name="connsiteY10" fmla="*/ 10395 h 4437723"/>
              <a:gd name="connsiteX11" fmla="*/ 768475 w 1434369"/>
              <a:gd name="connsiteY11" fmla="*/ 434465 h 4437723"/>
              <a:gd name="connsiteX12" fmla="*/ 1431084 w 1434369"/>
              <a:gd name="connsiteY12" fmla="*/ 50152 h 4437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34369" h="4437723">
                <a:moveTo>
                  <a:pt x="1431084" y="50152"/>
                </a:moveTo>
                <a:cubicBezTo>
                  <a:pt x="1375867" y="273230"/>
                  <a:pt x="609449" y="1306899"/>
                  <a:pt x="437171" y="1772934"/>
                </a:cubicBezTo>
                <a:cubicBezTo>
                  <a:pt x="264893" y="2238969"/>
                  <a:pt x="404040" y="2742551"/>
                  <a:pt x="397414" y="2846360"/>
                </a:cubicBezTo>
                <a:cubicBezTo>
                  <a:pt x="390788" y="2950169"/>
                  <a:pt x="351031" y="2157247"/>
                  <a:pt x="397414" y="2395786"/>
                </a:cubicBezTo>
                <a:cubicBezTo>
                  <a:pt x="443797" y="2634325"/>
                  <a:pt x="642579" y="3997091"/>
                  <a:pt x="675710" y="4277595"/>
                </a:cubicBezTo>
                <a:cubicBezTo>
                  <a:pt x="708840" y="4558099"/>
                  <a:pt x="700006" y="4456499"/>
                  <a:pt x="596197" y="4078812"/>
                </a:cubicBezTo>
                <a:cubicBezTo>
                  <a:pt x="492388" y="3701125"/>
                  <a:pt x="138997" y="2274308"/>
                  <a:pt x="52858" y="2011473"/>
                </a:cubicBezTo>
                <a:cubicBezTo>
                  <a:pt x="-33281" y="1748638"/>
                  <a:pt x="-6777" y="2758013"/>
                  <a:pt x="79362" y="2501804"/>
                </a:cubicBezTo>
                <a:cubicBezTo>
                  <a:pt x="165501" y="2245595"/>
                  <a:pt x="514476" y="730429"/>
                  <a:pt x="569693" y="474221"/>
                </a:cubicBezTo>
                <a:cubicBezTo>
                  <a:pt x="624910" y="218013"/>
                  <a:pt x="328945" y="1041856"/>
                  <a:pt x="410667" y="964552"/>
                </a:cubicBezTo>
                <a:cubicBezTo>
                  <a:pt x="492389" y="887248"/>
                  <a:pt x="1000388" y="98743"/>
                  <a:pt x="1060023" y="10395"/>
                </a:cubicBezTo>
                <a:cubicBezTo>
                  <a:pt x="1119658" y="-77953"/>
                  <a:pt x="708840" y="425630"/>
                  <a:pt x="768475" y="434465"/>
                </a:cubicBezTo>
                <a:cubicBezTo>
                  <a:pt x="828110" y="443300"/>
                  <a:pt x="1486301" y="-172926"/>
                  <a:pt x="1431084" y="50152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2" name="フリーフォーム 371">
            <a:extLst>
              <a:ext uri="{FF2B5EF4-FFF2-40B4-BE49-F238E27FC236}">
                <a16:creationId xmlns:a16="http://schemas.microsoft.com/office/drawing/2014/main" id="{CAAE21C3-E4DC-8A81-1952-F2224E8CB320}"/>
              </a:ext>
            </a:extLst>
          </p:cNvPr>
          <p:cNvSpPr/>
          <p:nvPr/>
        </p:nvSpPr>
        <p:spPr>
          <a:xfrm>
            <a:off x="2847582" y="1769048"/>
            <a:ext cx="1374215" cy="4417820"/>
          </a:xfrm>
          <a:custGeom>
            <a:avLst/>
            <a:gdLst>
              <a:gd name="connsiteX0" fmla="*/ 690748 w 1374215"/>
              <a:gd name="connsiteY0" fmla="*/ 33248 h 4417820"/>
              <a:gd name="connsiteX1" fmla="*/ 147409 w 1374215"/>
              <a:gd name="connsiteY1" fmla="*/ 1901804 h 4417820"/>
              <a:gd name="connsiteX2" fmla="*/ 266679 w 1374215"/>
              <a:gd name="connsiteY2" fmla="*/ 1729526 h 4417820"/>
              <a:gd name="connsiteX3" fmla="*/ 1635 w 1374215"/>
              <a:gd name="connsiteY3" fmla="*/ 3200517 h 4417820"/>
              <a:gd name="connsiteX4" fmla="*/ 160661 w 1374215"/>
              <a:gd name="connsiteY4" fmla="*/ 2736691 h 4417820"/>
              <a:gd name="connsiteX5" fmla="*/ 279931 w 1374215"/>
              <a:gd name="connsiteY5" fmla="*/ 3624587 h 4417820"/>
              <a:gd name="connsiteX6" fmla="*/ 584731 w 1374215"/>
              <a:gd name="connsiteY6" fmla="*/ 2988482 h 4417820"/>
              <a:gd name="connsiteX7" fmla="*/ 1101566 w 1374215"/>
              <a:gd name="connsiteY7" fmla="*/ 4379961 h 4417820"/>
              <a:gd name="connsiteX8" fmla="*/ 1101566 w 1374215"/>
              <a:gd name="connsiteY8" fmla="*/ 3969143 h 4417820"/>
              <a:gd name="connsiteX9" fmla="*/ 1154575 w 1374215"/>
              <a:gd name="connsiteY9" fmla="*/ 3386048 h 4417820"/>
              <a:gd name="connsiteX10" fmla="*/ 1366609 w 1374215"/>
              <a:gd name="connsiteY10" fmla="*/ 3651091 h 4417820"/>
              <a:gd name="connsiteX11" fmla="*/ 849775 w 1374215"/>
              <a:gd name="connsiteY11" fmla="*/ 2776448 h 4417820"/>
              <a:gd name="connsiteX12" fmla="*/ 730505 w 1374215"/>
              <a:gd name="connsiteY12" fmla="*/ 510326 h 4417820"/>
              <a:gd name="connsiteX13" fmla="*/ 571479 w 1374215"/>
              <a:gd name="connsiteY13" fmla="*/ 1437978 h 4417820"/>
              <a:gd name="connsiteX14" fmla="*/ 770261 w 1374215"/>
              <a:gd name="connsiteY14" fmla="*/ 19995 h 4417820"/>
              <a:gd name="connsiteX15" fmla="*/ 677496 w 1374215"/>
              <a:gd name="connsiteY15" fmla="*/ 656100 h 4417820"/>
              <a:gd name="connsiteX16" fmla="*/ 690748 w 1374215"/>
              <a:gd name="connsiteY16" fmla="*/ 33248 h 4417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74215" h="4417820">
                <a:moveTo>
                  <a:pt x="690748" y="33248"/>
                </a:moveTo>
                <a:cubicBezTo>
                  <a:pt x="602400" y="240865"/>
                  <a:pt x="218087" y="1619091"/>
                  <a:pt x="147409" y="1901804"/>
                </a:cubicBezTo>
                <a:cubicBezTo>
                  <a:pt x="76731" y="2184517"/>
                  <a:pt x="290975" y="1513074"/>
                  <a:pt x="266679" y="1729526"/>
                </a:cubicBezTo>
                <a:cubicBezTo>
                  <a:pt x="242383" y="1945978"/>
                  <a:pt x="19305" y="3032656"/>
                  <a:pt x="1635" y="3200517"/>
                </a:cubicBezTo>
                <a:cubicBezTo>
                  <a:pt x="-16035" y="3368378"/>
                  <a:pt x="114278" y="2666013"/>
                  <a:pt x="160661" y="2736691"/>
                </a:cubicBezTo>
                <a:cubicBezTo>
                  <a:pt x="207044" y="2807369"/>
                  <a:pt x="209253" y="3582622"/>
                  <a:pt x="279931" y="3624587"/>
                </a:cubicBezTo>
                <a:cubicBezTo>
                  <a:pt x="350609" y="3666552"/>
                  <a:pt x="447792" y="2862586"/>
                  <a:pt x="584731" y="2988482"/>
                </a:cubicBezTo>
                <a:cubicBezTo>
                  <a:pt x="721670" y="3114378"/>
                  <a:pt x="1015427" y="4216518"/>
                  <a:pt x="1101566" y="4379961"/>
                </a:cubicBezTo>
                <a:cubicBezTo>
                  <a:pt x="1187705" y="4543404"/>
                  <a:pt x="1092731" y="4134795"/>
                  <a:pt x="1101566" y="3969143"/>
                </a:cubicBezTo>
                <a:cubicBezTo>
                  <a:pt x="1110401" y="3803491"/>
                  <a:pt x="1110401" y="3439057"/>
                  <a:pt x="1154575" y="3386048"/>
                </a:cubicBezTo>
                <a:cubicBezTo>
                  <a:pt x="1198749" y="3333039"/>
                  <a:pt x="1417409" y="3752691"/>
                  <a:pt x="1366609" y="3651091"/>
                </a:cubicBezTo>
                <a:cubicBezTo>
                  <a:pt x="1315809" y="3549491"/>
                  <a:pt x="955792" y="3299909"/>
                  <a:pt x="849775" y="2776448"/>
                </a:cubicBezTo>
                <a:cubicBezTo>
                  <a:pt x="743758" y="2252987"/>
                  <a:pt x="776888" y="733404"/>
                  <a:pt x="730505" y="510326"/>
                </a:cubicBezTo>
                <a:cubicBezTo>
                  <a:pt x="684122" y="287248"/>
                  <a:pt x="564853" y="1519700"/>
                  <a:pt x="571479" y="1437978"/>
                </a:cubicBezTo>
                <a:cubicBezTo>
                  <a:pt x="578105" y="1356256"/>
                  <a:pt x="752592" y="150308"/>
                  <a:pt x="770261" y="19995"/>
                </a:cubicBezTo>
                <a:cubicBezTo>
                  <a:pt x="787930" y="-110318"/>
                  <a:pt x="684122" y="653891"/>
                  <a:pt x="677496" y="656100"/>
                </a:cubicBezTo>
                <a:cubicBezTo>
                  <a:pt x="670870" y="658309"/>
                  <a:pt x="779096" y="-174369"/>
                  <a:pt x="690748" y="3324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3" name="フリーフォーム 372">
            <a:extLst>
              <a:ext uri="{FF2B5EF4-FFF2-40B4-BE49-F238E27FC236}">
                <a16:creationId xmlns:a16="http://schemas.microsoft.com/office/drawing/2014/main" id="{A37DCFCA-A37D-6EC7-963C-FBD68EA814DA}"/>
              </a:ext>
            </a:extLst>
          </p:cNvPr>
          <p:cNvSpPr/>
          <p:nvPr/>
        </p:nvSpPr>
        <p:spPr>
          <a:xfrm>
            <a:off x="3432313" y="4226178"/>
            <a:ext cx="813722" cy="4685115"/>
          </a:xfrm>
          <a:custGeom>
            <a:avLst/>
            <a:gdLst>
              <a:gd name="connsiteX0" fmla="*/ 755374 w 813722"/>
              <a:gd name="connsiteY0" fmla="*/ 1167457 h 4685115"/>
              <a:gd name="connsiteX1" fmla="*/ 755374 w 813722"/>
              <a:gd name="connsiteY1" fmla="*/ 3725126 h 4685115"/>
              <a:gd name="connsiteX2" fmla="*/ 768626 w 813722"/>
              <a:gd name="connsiteY2" fmla="*/ 3221544 h 4685115"/>
              <a:gd name="connsiteX3" fmla="*/ 808383 w 813722"/>
              <a:gd name="connsiteY3" fmla="*/ 4639526 h 4685115"/>
              <a:gd name="connsiteX4" fmla="*/ 636104 w 813722"/>
              <a:gd name="connsiteY4" fmla="*/ 4096187 h 4685115"/>
              <a:gd name="connsiteX5" fmla="*/ 397565 w 813722"/>
              <a:gd name="connsiteY5" fmla="*/ 1763805 h 4685115"/>
              <a:gd name="connsiteX6" fmla="*/ 477078 w 813722"/>
              <a:gd name="connsiteY6" fmla="*/ 2227631 h 4685115"/>
              <a:gd name="connsiteX7" fmla="*/ 0 w 813722"/>
              <a:gd name="connsiteY7" fmla="*/ 14518 h 4685115"/>
              <a:gd name="connsiteX8" fmla="*/ 477078 w 813722"/>
              <a:gd name="connsiteY8" fmla="*/ 1246970 h 4685115"/>
              <a:gd name="connsiteX9" fmla="*/ 397565 w 813722"/>
              <a:gd name="connsiteY9" fmla="*/ 783144 h 4685115"/>
              <a:gd name="connsiteX10" fmla="*/ 583096 w 813722"/>
              <a:gd name="connsiteY10" fmla="*/ 1087944 h 4685115"/>
              <a:gd name="connsiteX11" fmla="*/ 569844 w 813722"/>
              <a:gd name="connsiteY11" fmla="*/ 902413 h 4685115"/>
              <a:gd name="connsiteX12" fmla="*/ 755374 w 813722"/>
              <a:gd name="connsiteY12" fmla="*/ 1167457 h 4685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3722" h="4685115">
                <a:moveTo>
                  <a:pt x="755374" y="1167457"/>
                </a:moveTo>
                <a:cubicBezTo>
                  <a:pt x="786296" y="1637909"/>
                  <a:pt x="753165" y="3382778"/>
                  <a:pt x="755374" y="3725126"/>
                </a:cubicBezTo>
                <a:cubicBezTo>
                  <a:pt x="757583" y="4067474"/>
                  <a:pt x="759791" y="3069144"/>
                  <a:pt x="768626" y="3221544"/>
                </a:cubicBezTo>
                <a:cubicBezTo>
                  <a:pt x="777461" y="3373944"/>
                  <a:pt x="830470" y="4493752"/>
                  <a:pt x="808383" y="4639526"/>
                </a:cubicBezTo>
                <a:cubicBezTo>
                  <a:pt x="786296" y="4785300"/>
                  <a:pt x="704574" y="4575474"/>
                  <a:pt x="636104" y="4096187"/>
                </a:cubicBezTo>
                <a:cubicBezTo>
                  <a:pt x="567634" y="3616900"/>
                  <a:pt x="424069" y="2075231"/>
                  <a:pt x="397565" y="1763805"/>
                </a:cubicBezTo>
                <a:cubicBezTo>
                  <a:pt x="371061" y="1452379"/>
                  <a:pt x="543339" y="2519179"/>
                  <a:pt x="477078" y="2227631"/>
                </a:cubicBezTo>
                <a:cubicBezTo>
                  <a:pt x="410817" y="1936083"/>
                  <a:pt x="0" y="177961"/>
                  <a:pt x="0" y="14518"/>
                </a:cubicBezTo>
                <a:cubicBezTo>
                  <a:pt x="0" y="-148925"/>
                  <a:pt x="410817" y="1118866"/>
                  <a:pt x="477078" y="1246970"/>
                </a:cubicBezTo>
                <a:cubicBezTo>
                  <a:pt x="543339" y="1375074"/>
                  <a:pt x="379895" y="809648"/>
                  <a:pt x="397565" y="783144"/>
                </a:cubicBezTo>
                <a:cubicBezTo>
                  <a:pt x="415235" y="756640"/>
                  <a:pt x="554383" y="1068066"/>
                  <a:pt x="583096" y="1087944"/>
                </a:cubicBezTo>
                <a:cubicBezTo>
                  <a:pt x="611809" y="1107822"/>
                  <a:pt x="541131" y="886952"/>
                  <a:pt x="569844" y="902413"/>
                </a:cubicBezTo>
                <a:cubicBezTo>
                  <a:pt x="598557" y="917874"/>
                  <a:pt x="724452" y="697005"/>
                  <a:pt x="755374" y="116745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フリーフォーム 373">
            <a:extLst>
              <a:ext uri="{FF2B5EF4-FFF2-40B4-BE49-F238E27FC236}">
                <a16:creationId xmlns:a16="http://schemas.microsoft.com/office/drawing/2014/main" id="{576E7B0B-BC8A-4DDD-93A8-6FFA1693D8FA}"/>
              </a:ext>
            </a:extLst>
          </p:cNvPr>
          <p:cNvSpPr/>
          <p:nvPr/>
        </p:nvSpPr>
        <p:spPr>
          <a:xfrm>
            <a:off x="2193974" y="3793943"/>
            <a:ext cx="1826380" cy="5199731"/>
          </a:xfrm>
          <a:custGeom>
            <a:avLst/>
            <a:gdLst>
              <a:gd name="connsiteX0" fmla="*/ 999800 w 1826380"/>
              <a:gd name="connsiteY0" fmla="*/ 420248 h 5199731"/>
              <a:gd name="connsiteX1" fmla="*/ 363696 w 1826380"/>
              <a:gd name="connsiteY1" fmla="*/ 3216457 h 5199731"/>
              <a:gd name="connsiteX2" fmla="*/ 549226 w 1826380"/>
              <a:gd name="connsiteY2" fmla="*/ 2818892 h 5199731"/>
              <a:gd name="connsiteX3" fmla="*/ 5887 w 1826380"/>
              <a:gd name="connsiteY3" fmla="*/ 4952492 h 5199731"/>
              <a:gd name="connsiteX4" fmla="*/ 270930 w 1826380"/>
              <a:gd name="connsiteY4" fmla="*/ 4197118 h 5199731"/>
              <a:gd name="connsiteX5" fmla="*/ 429956 w 1826380"/>
              <a:gd name="connsiteY5" fmla="*/ 3945327 h 5199731"/>
              <a:gd name="connsiteX6" fmla="*/ 416704 w 1826380"/>
              <a:gd name="connsiteY6" fmla="*/ 4992248 h 5199731"/>
              <a:gd name="connsiteX7" fmla="*/ 575730 w 1826380"/>
              <a:gd name="connsiteY7" fmla="*/ 4077848 h 5199731"/>
              <a:gd name="connsiteX8" fmla="*/ 880530 w 1826380"/>
              <a:gd name="connsiteY8" fmla="*/ 3720040 h 5199731"/>
              <a:gd name="connsiteX9" fmla="*/ 880530 w 1826380"/>
              <a:gd name="connsiteY9" fmla="*/ 3985083 h 5199731"/>
              <a:gd name="connsiteX10" fmla="*/ 1132322 w 1826380"/>
              <a:gd name="connsiteY10" fmla="*/ 5058509 h 5199731"/>
              <a:gd name="connsiteX11" fmla="*/ 1092565 w 1826380"/>
              <a:gd name="connsiteY11" fmla="*/ 4727205 h 5199731"/>
              <a:gd name="connsiteX12" fmla="*/ 854026 w 1826380"/>
              <a:gd name="connsiteY12" fmla="*/ 4117605 h 5199731"/>
              <a:gd name="connsiteX13" fmla="*/ 1450374 w 1826380"/>
              <a:gd name="connsiteY13" fmla="*/ 4939240 h 5199731"/>
              <a:gd name="connsiteX14" fmla="*/ 1529887 w 1826380"/>
              <a:gd name="connsiteY14" fmla="*/ 5164527 h 5199731"/>
              <a:gd name="connsiteX15" fmla="*/ 1437122 w 1826380"/>
              <a:gd name="connsiteY15" fmla="*/ 4912735 h 5199731"/>
              <a:gd name="connsiteX16" fmla="*/ 1609400 w 1826380"/>
              <a:gd name="connsiteY16" fmla="*/ 4038092 h 5199731"/>
              <a:gd name="connsiteX17" fmla="*/ 1768426 w 1826380"/>
              <a:gd name="connsiteY17" fmla="*/ 5164527 h 5199731"/>
              <a:gd name="connsiteX18" fmla="*/ 1741922 w 1826380"/>
              <a:gd name="connsiteY18" fmla="*/ 4700700 h 5199731"/>
              <a:gd name="connsiteX19" fmla="*/ 1781678 w 1826380"/>
              <a:gd name="connsiteY19" fmla="*/ 2606857 h 5199731"/>
              <a:gd name="connsiteX20" fmla="*/ 1781678 w 1826380"/>
              <a:gd name="connsiteY20" fmla="*/ 3070683 h 5199731"/>
              <a:gd name="connsiteX21" fmla="*/ 1198583 w 1826380"/>
              <a:gd name="connsiteY21" fmla="*/ 22683 h 5199731"/>
              <a:gd name="connsiteX22" fmla="*/ 1410617 w 1826380"/>
              <a:gd name="connsiteY22" fmla="*/ 1798474 h 5199731"/>
              <a:gd name="connsiteX23" fmla="*/ 1264843 w 1826380"/>
              <a:gd name="connsiteY23" fmla="*/ 3985083 h 5199731"/>
              <a:gd name="connsiteX24" fmla="*/ 1264843 w 1826380"/>
              <a:gd name="connsiteY24" fmla="*/ 2924909 h 5199731"/>
              <a:gd name="connsiteX25" fmla="*/ 1185330 w 1826380"/>
              <a:gd name="connsiteY25" fmla="*/ 605779 h 5199731"/>
              <a:gd name="connsiteX26" fmla="*/ 787765 w 1826380"/>
              <a:gd name="connsiteY26" fmla="*/ 1877987 h 5199731"/>
              <a:gd name="connsiteX27" fmla="*/ 999800 w 1826380"/>
              <a:gd name="connsiteY27" fmla="*/ 420248 h 519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826380" h="5199731">
                <a:moveTo>
                  <a:pt x="999800" y="420248"/>
                </a:moveTo>
                <a:cubicBezTo>
                  <a:pt x="929122" y="643326"/>
                  <a:pt x="438792" y="2816683"/>
                  <a:pt x="363696" y="3216457"/>
                </a:cubicBezTo>
                <a:cubicBezTo>
                  <a:pt x="288600" y="3616231"/>
                  <a:pt x="608861" y="2529553"/>
                  <a:pt x="549226" y="2818892"/>
                </a:cubicBezTo>
                <a:cubicBezTo>
                  <a:pt x="489591" y="3108231"/>
                  <a:pt x="52270" y="4722788"/>
                  <a:pt x="5887" y="4952492"/>
                </a:cubicBezTo>
                <a:cubicBezTo>
                  <a:pt x="-40496" y="5182196"/>
                  <a:pt x="200252" y="4364979"/>
                  <a:pt x="270930" y="4197118"/>
                </a:cubicBezTo>
                <a:cubicBezTo>
                  <a:pt x="341608" y="4029257"/>
                  <a:pt x="405660" y="3812805"/>
                  <a:pt x="429956" y="3945327"/>
                </a:cubicBezTo>
                <a:cubicBezTo>
                  <a:pt x="454252" y="4077849"/>
                  <a:pt x="392408" y="4970161"/>
                  <a:pt x="416704" y="4992248"/>
                </a:cubicBezTo>
                <a:cubicBezTo>
                  <a:pt x="441000" y="5014335"/>
                  <a:pt x="498426" y="4289883"/>
                  <a:pt x="575730" y="4077848"/>
                </a:cubicBezTo>
                <a:cubicBezTo>
                  <a:pt x="653034" y="3865813"/>
                  <a:pt x="829730" y="3735501"/>
                  <a:pt x="880530" y="3720040"/>
                </a:cubicBezTo>
                <a:cubicBezTo>
                  <a:pt x="931330" y="3704579"/>
                  <a:pt x="838565" y="3762005"/>
                  <a:pt x="880530" y="3985083"/>
                </a:cubicBezTo>
                <a:cubicBezTo>
                  <a:pt x="922495" y="4208161"/>
                  <a:pt x="1096983" y="4934822"/>
                  <a:pt x="1132322" y="5058509"/>
                </a:cubicBezTo>
                <a:cubicBezTo>
                  <a:pt x="1167661" y="5182196"/>
                  <a:pt x="1138948" y="4884022"/>
                  <a:pt x="1092565" y="4727205"/>
                </a:cubicBezTo>
                <a:cubicBezTo>
                  <a:pt x="1046182" y="4570388"/>
                  <a:pt x="794391" y="4082266"/>
                  <a:pt x="854026" y="4117605"/>
                </a:cubicBezTo>
                <a:cubicBezTo>
                  <a:pt x="913661" y="4152944"/>
                  <a:pt x="1337731" y="4764753"/>
                  <a:pt x="1450374" y="4939240"/>
                </a:cubicBezTo>
                <a:cubicBezTo>
                  <a:pt x="1563017" y="5113727"/>
                  <a:pt x="1532096" y="5168944"/>
                  <a:pt x="1529887" y="5164527"/>
                </a:cubicBezTo>
                <a:cubicBezTo>
                  <a:pt x="1527678" y="5160110"/>
                  <a:pt x="1423870" y="5100474"/>
                  <a:pt x="1437122" y="4912735"/>
                </a:cubicBezTo>
                <a:cubicBezTo>
                  <a:pt x="1450374" y="4724996"/>
                  <a:pt x="1554183" y="3996127"/>
                  <a:pt x="1609400" y="4038092"/>
                </a:cubicBezTo>
                <a:cubicBezTo>
                  <a:pt x="1664617" y="4080057"/>
                  <a:pt x="1746339" y="5054092"/>
                  <a:pt x="1768426" y="5164527"/>
                </a:cubicBezTo>
                <a:cubicBezTo>
                  <a:pt x="1790513" y="5274962"/>
                  <a:pt x="1739713" y="5126978"/>
                  <a:pt x="1741922" y="4700700"/>
                </a:cubicBezTo>
                <a:cubicBezTo>
                  <a:pt x="1744131" y="4274422"/>
                  <a:pt x="1775052" y="2878526"/>
                  <a:pt x="1781678" y="2606857"/>
                </a:cubicBezTo>
                <a:cubicBezTo>
                  <a:pt x="1788304" y="2335188"/>
                  <a:pt x="1878860" y="3501379"/>
                  <a:pt x="1781678" y="3070683"/>
                </a:cubicBezTo>
                <a:cubicBezTo>
                  <a:pt x="1684496" y="2639987"/>
                  <a:pt x="1260426" y="234718"/>
                  <a:pt x="1198583" y="22683"/>
                </a:cubicBezTo>
                <a:cubicBezTo>
                  <a:pt x="1136740" y="-189352"/>
                  <a:pt x="1399574" y="1138074"/>
                  <a:pt x="1410617" y="1798474"/>
                </a:cubicBezTo>
                <a:cubicBezTo>
                  <a:pt x="1421660" y="2458874"/>
                  <a:pt x="1289139" y="3797344"/>
                  <a:pt x="1264843" y="3985083"/>
                </a:cubicBezTo>
                <a:cubicBezTo>
                  <a:pt x="1240547" y="4172822"/>
                  <a:pt x="1278095" y="3488126"/>
                  <a:pt x="1264843" y="2924909"/>
                </a:cubicBezTo>
                <a:cubicBezTo>
                  <a:pt x="1251591" y="2361692"/>
                  <a:pt x="1264843" y="780266"/>
                  <a:pt x="1185330" y="605779"/>
                </a:cubicBezTo>
                <a:cubicBezTo>
                  <a:pt x="1105817" y="431292"/>
                  <a:pt x="818687" y="1911118"/>
                  <a:pt x="787765" y="1877987"/>
                </a:cubicBezTo>
                <a:cubicBezTo>
                  <a:pt x="756843" y="1844856"/>
                  <a:pt x="1070478" y="197170"/>
                  <a:pt x="999800" y="42024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5" name="フリーフォーム 374">
            <a:extLst>
              <a:ext uri="{FF2B5EF4-FFF2-40B4-BE49-F238E27FC236}">
                <a16:creationId xmlns:a16="http://schemas.microsoft.com/office/drawing/2014/main" id="{9D5C6551-BDF1-D77D-7C10-4272EDEA81EA}"/>
              </a:ext>
            </a:extLst>
          </p:cNvPr>
          <p:cNvSpPr/>
          <p:nvPr/>
        </p:nvSpPr>
        <p:spPr>
          <a:xfrm>
            <a:off x="2224293" y="3086615"/>
            <a:ext cx="1892910" cy="6119904"/>
          </a:xfrm>
          <a:custGeom>
            <a:avLst/>
            <a:gdLst>
              <a:gd name="connsiteX0" fmla="*/ 1181516 w 1892910"/>
              <a:gd name="connsiteY0" fmla="*/ 226428 h 6119904"/>
              <a:gd name="connsiteX1" fmla="*/ 1592333 w 1892910"/>
              <a:gd name="connsiteY1" fmla="*/ 3459959 h 6119904"/>
              <a:gd name="connsiteX2" fmla="*/ 1618837 w 1892910"/>
              <a:gd name="connsiteY2" fmla="*/ 3102150 h 6119904"/>
              <a:gd name="connsiteX3" fmla="*/ 1883881 w 1892910"/>
              <a:gd name="connsiteY3" fmla="*/ 5951368 h 6119904"/>
              <a:gd name="connsiteX4" fmla="*/ 1817620 w 1892910"/>
              <a:gd name="connsiteY4" fmla="*/ 5673072 h 6119904"/>
              <a:gd name="connsiteX5" fmla="*/ 1685098 w 1892910"/>
              <a:gd name="connsiteY5" fmla="*/ 4705663 h 6119904"/>
              <a:gd name="connsiteX6" fmla="*/ 1738107 w 1892910"/>
              <a:gd name="connsiteY6" fmla="*/ 5911611 h 6119904"/>
              <a:gd name="connsiteX7" fmla="*/ 1526072 w 1892910"/>
              <a:gd name="connsiteY7" fmla="*/ 4374359 h 6119904"/>
              <a:gd name="connsiteX8" fmla="*/ 1380298 w 1892910"/>
              <a:gd name="connsiteY8" fmla="*/ 6083889 h 6119904"/>
              <a:gd name="connsiteX9" fmla="*/ 942977 w 1892910"/>
              <a:gd name="connsiteY9" fmla="*/ 4321350 h 6119904"/>
              <a:gd name="connsiteX10" fmla="*/ 717690 w 1892910"/>
              <a:gd name="connsiteY10" fmla="*/ 5977872 h 6119904"/>
              <a:gd name="connsiteX11" fmla="*/ 797203 w 1892910"/>
              <a:gd name="connsiteY11" fmla="*/ 5182742 h 6119904"/>
              <a:gd name="connsiteX12" fmla="*/ 863464 w 1892910"/>
              <a:gd name="connsiteY12" fmla="*/ 3565976 h 6119904"/>
              <a:gd name="connsiteX13" fmla="*/ 704437 w 1892910"/>
              <a:gd name="connsiteY13" fmla="*/ 4665907 h 6119904"/>
              <a:gd name="connsiteX14" fmla="*/ 399637 w 1892910"/>
              <a:gd name="connsiteY14" fmla="*/ 5779089 h 6119904"/>
              <a:gd name="connsiteX15" fmla="*/ 412890 w 1892910"/>
              <a:gd name="connsiteY15" fmla="*/ 5699576 h 6119904"/>
              <a:gd name="connsiteX16" fmla="*/ 836959 w 1892910"/>
              <a:gd name="connsiteY16" fmla="*/ 4003298 h 6119904"/>
              <a:gd name="connsiteX17" fmla="*/ 492403 w 1892910"/>
              <a:gd name="connsiteY17" fmla="*/ 5089976 h 6119904"/>
              <a:gd name="connsiteX18" fmla="*/ 611672 w 1892910"/>
              <a:gd name="connsiteY18" fmla="*/ 5885107 h 6119904"/>
              <a:gd name="connsiteX19" fmla="*/ 147846 w 1892910"/>
              <a:gd name="connsiteY19" fmla="*/ 4864689 h 6119904"/>
              <a:gd name="connsiteX20" fmla="*/ 68333 w 1892910"/>
              <a:gd name="connsiteY20" fmla="*/ 5500794 h 6119904"/>
              <a:gd name="connsiteX21" fmla="*/ 1075498 w 1892910"/>
              <a:gd name="connsiteY21" fmla="*/ 1525142 h 6119904"/>
              <a:gd name="connsiteX22" fmla="*/ 1088750 w 1892910"/>
              <a:gd name="connsiteY22" fmla="*/ 1949211 h 6119904"/>
              <a:gd name="connsiteX23" fmla="*/ 1168264 w 1892910"/>
              <a:gd name="connsiteY23" fmla="*/ 1313107 h 6119904"/>
              <a:gd name="connsiteX24" fmla="*/ 1168264 w 1892910"/>
              <a:gd name="connsiteY24" fmla="*/ 385455 h 6119904"/>
              <a:gd name="connsiteX25" fmla="*/ 1181516 w 1892910"/>
              <a:gd name="connsiteY25" fmla="*/ 226428 h 611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92910" h="6119904">
                <a:moveTo>
                  <a:pt x="1181516" y="226428"/>
                </a:moveTo>
                <a:cubicBezTo>
                  <a:pt x="1252194" y="738845"/>
                  <a:pt x="1519446" y="2980672"/>
                  <a:pt x="1592333" y="3459959"/>
                </a:cubicBezTo>
                <a:cubicBezTo>
                  <a:pt x="1665220" y="3939246"/>
                  <a:pt x="1570246" y="2686915"/>
                  <a:pt x="1618837" y="3102150"/>
                </a:cubicBezTo>
                <a:cubicBezTo>
                  <a:pt x="1667428" y="3517385"/>
                  <a:pt x="1850751" y="5522881"/>
                  <a:pt x="1883881" y="5951368"/>
                </a:cubicBezTo>
                <a:cubicBezTo>
                  <a:pt x="1917011" y="6379855"/>
                  <a:pt x="1850750" y="5880689"/>
                  <a:pt x="1817620" y="5673072"/>
                </a:cubicBezTo>
                <a:cubicBezTo>
                  <a:pt x="1784490" y="5465455"/>
                  <a:pt x="1698350" y="4665907"/>
                  <a:pt x="1685098" y="4705663"/>
                </a:cubicBezTo>
                <a:cubicBezTo>
                  <a:pt x="1671846" y="4745419"/>
                  <a:pt x="1764611" y="5966828"/>
                  <a:pt x="1738107" y="5911611"/>
                </a:cubicBezTo>
                <a:cubicBezTo>
                  <a:pt x="1711603" y="5856394"/>
                  <a:pt x="1585707" y="4345646"/>
                  <a:pt x="1526072" y="4374359"/>
                </a:cubicBezTo>
                <a:cubicBezTo>
                  <a:pt x="1466437" y="4403072"/>
                  <a:pt x="1477480" y="6092724"/>
                  <a:pt x="1380298" y="6083889"/>
                </a:cubicBezTo>
                <a:cubicBezTo>
                  <a:pt x="1283116" y="6075054"/>
                  <a:pt x="1053412" y="4339019"/>
                  <a:pt x="942977" y="4321350"/>
                </a:cubicBezTo>
                <a:cubicBezTo>
                  <a:pt x="832542" y="4303681"/>
                  <a:pt x="741986" y="5834307"/>
                  <a:pt x="717690" y="5977872"/>
                </a:cubicBezTo>
                <a:cubicBezTo>
                  <a:pt x="693394" y="6121437"/>
                  <a:pt x="772907" y="5584725"/>
                  <a:pt x="797203" y="5182742"/>
                </a:cubicBezTo>
                <a:cubicBezTo>
                  <a:pt x="821499" y="4780759"/>
                  <a:pt x="878925" y="3652115"/>
                  <a:pt x="863464" y="3565976"/>
                </a:cubicBezTo>
                <a:cubicBezTo>
                  <a:pt x="848003" y="3479837"/>
                  <a:pt x="781741" y="4297055"/>
                  <a:pt x="704437" y="4665907"/>
                </a:cubicBezTo>
                <a:cubicBezTo>
                  <a:pt x="627132" y="5034759"/>
                  <a:pt x="448228" y="5606811"/>
                  <a:pt x="399637" y="5779089"/>
                </a:cubicBezTo>
                <a:cubicBezTo>
                  <a:pt x="351046" y="5951367"/>
                  <a:pt x="340003" y="5995541"/>
                  <a:pt x="412890" y="5699576"/>
                </a:cubicBezTo>
                <a:cubicBezTo>
                  <a:pt x="485777" y="5403611"/>
                  <a:pt x="823707" y="4104898"/>
                  <a:pt x="836959" y="4003298"/>
                </a:cubicBezTo>
                <a:cubicBezTo>
                  <a:pt x="850211" y="3901698"/>
                  <a:pt x="529951" y="4776341"/>
                  <a:pt x="492403" y="5089976"/>
                </a:cubicBezTo>
                <a:cubicBezTo>
                  <a:pt x="454855" y="5403611"/>
                  <a:pt x="669098" y="5922655"/>
                  <a:pt x="611672" y="5885107"/>
                </a:cubicBezTo>
                <a:cubicBezTo>
                  <a:pt x="554246" y="5847559"/>
                  <a:pt x="238402" y="4928741"/>
                  <a:pt x="147846" y="4864689"/>
                </a:cubicBezTo>
                <a:cubicBezTo>
                  <a:pt x="57289" y="4800637"/>
                  <a:pt x="-86276" y="6057385"/>
                  <a:pt x="68333" y="5500794"/>
                </a:cubicBezTo>
                <a:cubicBezTo>
                  <a:pt x="222942" y="4944203"/>
                  <a:pt x="905429" y="2117072"/>
                  <a:pt x="1075498" y="1525142"/>
                </a:cubicBezTo>
                <a:cubicBezTo>
                  <a:pt x="1245567" y="933212"/>
                  <a:pt x="1073289" y="1984550"/>
                  <a:pt x="1088750" y="1949211"/>
                </a:cubicBezTo>
                <a:cubicBezTo>
                  <a:pt x="1104211" y="1913872"/>
                  <a:pt x="1155012" y="1573733"/>
                  <a:pt x="1168264" y="1313107"/>
                </a:cubicBezTo>
                <a:cubicBezTo>
                  <a:pt x="1181516" y="1052481"/>
                  <a:pt x="1166055" y="564359"/>
                  <a:pt x="1168264" y="385455"/>
                </a:cubicBezTo>
                <a:cubicBezTo>
                  <a:pt x="1170473" y="206551"/>
                  <a:pt x="1110838" y="-285989"/>
                  <a:pt x="1181516" y="22642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6" name="フリーフォーム 375">
            <a:extLst>
              <a:ext uri="{FF2B5EF4-FFF2-40B4-BE49-F238E27FC236}">
                <a16:creationId xmlns:a16="http://schemas.microsoft.com/office/drawing/2014/main" id="{CCFD0FB0-846A-BEE0-6433-04B99C9938FB}"/>
              </a:ext>
            </a:extLst>
          </p:cNvPr>
          <p:cNvSpPr/>
          <p:nvPr/>
        </p:nvSpPr>
        <p:spPr>
          <a:xfrm>
            <a:off x="3255618" y="1181388"/>
            <a:ext cx="1122889" cy="4200909"/>
          </a:xfrm>
          <a:custGeom>
            <a:avLst/>
            <a:gdLst>
              <a:gd name="connsiteX0" fmla="*/ 1038086 w 1122889"/>
              <a:gd name="connsiteY0" fmla="*/ 104073 h 4200909"/>
              <a:gd name="connsiteX1" fmla="*/ 1024834 w 1122889"/>
              <a:gd name="connsiteY1" fmla="*/ 170334 h 4200909"/>
              <a:gd name="connsiteX2" fmla="*/ 70678 w 1122889"/>
              <a:gd name="connsiteY2" fmla="*/ 1734090 h 4200909"/>
              <a:gd name="connsiteX3" fmla="*/ 70678 w 1122889"/>
              <a:gd name="connsiteY3" fmla="*/ 4000212 h 4200909"/>
              <a:gd name="connsiteX4" fmla="*/ 70678 w 1122889"/>
              <a:gd name="connsiteY4" fmla="*/ 3841186 h 4200909"/>
              <a:gd name="connsiteX5" fmla="*/ 203199 w 1122889"/>
              <a:gd name="connsiteY5" fmla="*/ 1813603 h 4200909"/>
              <a:gd name="connsiteX6" fmla="*/ 746539 w 1122889"/>
              <a:gd name="connsiteY6" fmla="*/ 885951 h 4200909"/>
              <a:gd name="connsiteX7" fmla="*/ 454991 w 1122889"/>
              <a:gd name="connsiteY7" fmla="*/ 1257012 h 4200909"/>
              <a:gd name="connsiteX8" fmla="*/ 309217 w 1122889"/>
              <a:gd name="connsiteY8" fmla="*/ 1323273 h 4200909"/>
              <a:gd name="connsiteX9" fmla="*/ 574260 w 1122889"/>
              <a:gd name="connsiteY9" fmla="*/ 832942 h 4200909"/>
              <a:gd name="connsiteX10" fmla="*/ 640521 w 1122889"/>
              <a:gd name="connsiteY10" fmla="*/ 501638 h 4200909"/>
              <a:gd name="connsiteX11" fmla="*/ 547756 w 1122889"/>
              <a:gd name="connsiteY11" fmla="*/ 726925 h 4200909"/>
              <a:gd name="connsiteX12" fmla="*/ 1038086 w 1122889"/>
              <a:gd name="connsiteY12" fmla="*/ 104073 h 4200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2889" h="4200909">
                <a:moveTo>
                  <a:pt x="1038086" y="104073"/>
                </a:moveTo>
                <a:cubicBezTo>
                  <a:pt x="1117599" y="11308"/>
                  <a:pt x="1186069" y="-101336"/>
                  <a:pt x="1024834" y="170334"/>
                </a:cubicBezTo>
                <a:cubicBezTo>
                  <a:pt x="863599" y="442004"/>
                  <a:pt x="229704" y="1095777"/>
                  <a:pt x="70678" y="1734090"/>
                </a:cubicBezTo>
                <a:cubicBezTo>
                  <a:pt x="-88348" y="2372403"/>
                  <a:pt x="70678" y="4000212"/>
                  <a:pt x="70678" y="4000212"/>
                </a:cubicBezTo>
                <a:cubicBezTo>
                  <a:pt x="70678" y="4351395"/>
                  <a:pt x="48591" y="4205621"/>
                  <a:pt x="70678" y="3841186"/>
                </a:cubicBezTo>
                <a:cubicBezTo>
                  <a:pt x="92765" y="3476751"/>
                  <a:pt x="90555" y="2306142"/>
                  <a:pt x="203199" y="1813603"/>
                </a:cubicBezTo>
                <a:cubicBezTo>
                  <a:pt x="315843" y="1321064"/>
                  <a:pt x="704574" y="978716"/>
                  <a:pt x="746539" y="885951"/>
                </a:cubicBezTo>
                <a:cubicBezTo>
                  <a:pt x="788504" y="793186"/>
                  <a:pt x="527878" y="1184125"/>
                  <a:pt x="454991" y="1257012"/>
                </a:cubicBezTo>
                <a:cubicBezTo>
                  <a:pt x="382104" y="1329899"/>
                  <a:pt x="289339" y="1393951"/>
                  <a:pt x="309217" y="1323273"/>
                </a:cubicBezTo>
                <a:cubicBezTo>
                  <a:pt x="329095" y="1252595"/>
                  <a:pt x="519043" y="969881"/>
                  <a:pt x="574260" y="832942"/>
                </a:cubicBezTo>
                <a:cubicBezTo>
                  <a:pt x="629477" y="696003"/>
                  <a:pt x="644938" y="519307"/>
                  <a:pt x="640521" y="501638"/>
                </a:cubicBezTo>
                <a:cubicBezTo>
                  <a:pt x="636104" y="483969"/>
                  <a:pt x="481495" y="793186"/>
                  <a:pt x="547756" y="726925"/>
                </a:cubicBezTo>
                <a:cubicBezTo>
                  <a:pt x="614017" y="660664"/>
                  <a:pt x="958573" y="196838"/>
                  <a:pt x="1038086" y="104073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7" name="フリーフォーム 376">
            <a:extLst>
              <a:ext uri="{FF2B5EF4-FFF2-40B4-BE49-F238E27FC236}">
                <a16:creationId xmlns:a16="http://schemas.microsoft.com/office/drawing/2014/main" id="{47BBBB52-0DFF-347F-F629-CEA032AECB27}"/>
              </a:ext>
            </a:extLst>
          </p:cNvPr>
          <p:cNvSpPr/>
          <p:nvPr/>
        </p:nvSpPr>
        <p:spPr>
          <a:xfrm>
            <a:off x="4119096" y="1152405"/>
            <a:ext cx="1613996" cy="1441027"/>
          </a:xfrm>
          <a:custGeom>
            <a:avLst/>
            <a:gdLst>
              <a:gd name="connsiteX0" fmla="*/ 2330 w 1613996"/>
              <a:gd name="connsiteY0" fmla="*/ 504117 h 1441027"/>
              <a:gd name="connsiteX1" fmla="*/ 254121 w 1613996"/>
              <a:gd name="connsiteY1" fmla="*/ 1034204 h 1441027"/>
              <a:gd name="connsiteX2" fmla="*/ 360139 w 1613996"/>
              <a:gd name="connsiteY2" fmla="*/ 1392012 h 1441027"/>
              <a:gd name="connsiteX3" fmla="*/ 333634 w 1613996"/>
              <a:gd name="connsiteY3" fmla="*/ 1299247 h 1441027"/>
              <a:gd name="connsiteX4" fmla="*/ 1513078 w 1613996"/>
              <a:gd name="connsiteY4" fmla="*/ 133056 h 1441027"/>
              <a:gd name="connsiteX5" fmla="*/ 1433565 w 1613996"/>
              <a:gd name="connsiteY5" fmla="*/ 119804 h 1441027"/>
              <a:gd name="connsiteX6" fmla="*/ 479408 w 1613996"/>
              <a:gd name="connsiteY6" fmla="*/ 172812 h 1441027"/>
              <a:gd name="connsiteX7" fmla="*/ 1460069 w 1613996"/>
              <a:gd name="connsiteY7" fmla="*/ 534 h 1441027"/>
              <a:gd name="connsiteX8" fmla="*/ 373391 w 1613996"/>
              <a:gd name="connsiteY8" fmla="*/ 239073 h 1441027"/>
              <a:gd name="connsiteX9" fmla="*/ 1128765 w 1613996"/>
              <a:gd name="connsiteY9" fmla="*/ 119804 h 1441027"/>
              <a:gd name="connsiteX10" fmla="*/ 770956 w 1613996"/>
              <a:gd name="connsiteY10" fmla="*/ 583630 h 1441027"/>
              <a:gd name="connsiteX11" fmla="*/ 1075756 w 1613996"/>
              <a:gd name="connsiteY11" fmla="*/ 292082 h 1441027"/>
              <a:gd name="connsiteX12" fmla="*/ 346887 w 1613996"/>
              <a:gd name="connsiteY12" fmla="*/ 1259491 h 1441027"/>
              <a:gd name="connsiteX13" fmla="*/ 678191 w 1613996"/>
              <a:gd name="connsiteY13" fmla="*/ 437856 h 1441027"/>
              <a:gd name="connsiteX14" fmla="*/ 214365 w 1613996"/>
              <a:gd name="connsiteY14" fmla="*/ 1020952 h 1441027"/>
              <a:gd name="connsiteX15" fmla="*/ 201113 w 1613996"/>
              <a:gd name="connsiteY15" fmla="*/ 1378760 h 1441027"/>
              <a:gd name="connsiteX16" fmla="*/ 479408 w 1613996"/>
              <a:gd name="connsiteY16" fmla="*/ 345091 h 1441027"/>
              <a:gd name="connsiteX17" fmla="*/ 148104 w 1613996"/>
              <a:gd name="connsiteY17" fmla="*/ 861925 h 1441027"/>
              <a:gd name="connsiteX18" fmla="*/ 2330 w 1613996"/>
              <a:gd name="connsiteY18" fmla="*/ 504117 h 144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13996" h="1441027">
                <a:moveTo>
                  <a:pt x="2330" y="504117"/>
                </a:moveTo>
                <a:cubicBezTo>
                  <a:pt x="19999" y="532830"/>
                  <a:pt x="194486" y="886222"/>
                  <a:pt x="254121" y="1034204"/>
                </a:cubicBezTo>
                <a:cubicBezTo>
                  <a:pt x="313756" y="1182186"/>
                  <a:pt x="360139" y="1392012"/>
                  <a:pt x="360139" y="1392012"/>
                </a:cubicBezTo>
                <a:cubicBezTo>
                  <a:pt x="373391" y="1436186"/>
                  <a:pt x="141478" y="1509073"/>
                  <a:pt x="333634" y="1299247"/>
                </a:cubicBezTo>
                <a:cubicBezTo>
                  <a:pt x="525791" y="1089421"/>
                  <a:pt x="1329756" y="329630"/>
                  <a:pt x="1513078" y="133056"/>
                </a:cubicBezTo>
                <a:cubicBezTo>
                  <a:pt x="1696400" y="-63518"/>
                  <a:pt x="1605843" y="113178"/>
                  <a:pt x="1433565" y="119804"/>
                </a:cubicBezTo>
                <a:cubicBezTo>
                  <a:pt x="1261287" y="126430"/>
                  <a:pt x="474991" y="192690"/>
                  <a:pt x="479408" y="172812"/>
                </a:cubicBezTo>
                <a:cubicBezTo>
                  <a:pt x="483825" y="152934"/>
                  <a:pt x="1477738" y="-10509"/>
                  <a:pt x="1460069" y="534"/>
                </a:cubicBezTo>
                <a:cubicBezTo>
                  <a:pt x="1442400" y="11577"/>
                  <a:pt x="428608" y="219195"/>
                  <a:pt x="373391" y="239073"/>
                </a:cubicBezTo>
                <a:cubicBezTo>
                  <a:pt x="318174" y="258951"/>
                  <a:pt x="1062504" y="62378"/>
                  <a:pt x="1128765" y="119804"/>
                </a:cubicBezTo>
                <a:cubicBezTo>
                  <a:pt x="1195026" y="177230"/>
                  <a:pt x="779791" y="554917"/>
                  <a:pt x="770956" y="583630"/>
                </a:cubicBezTo>
                <a:cubicBezTo>
                  <a:pt x="762121" y="612343"/>
                  <a:pt x="1146434" y="179438"/>
                  <a:pt x="1075756" y="292082"/>
                </a:cubicBezTo>
                <a:cubicBezTo>
                  <a:pt x="1005078" y="404725"/>
                  <a:pt x="413148" y="1235195"/>
                  <a:pt x="346887" y="1259491"/>
                </a:cubicBezTo>
                <a:cubicBezTo>
                  <a:pt x="280626" y="1283787"/>
                  <a:pt x="700278" y="477612"/>
                  <a:pt x="678191" y="437856"/>
                </a:cubicBezTo>
                <a:cubicBezTo>
                  <a:pt x="656104" y="398100"/>
                  <a:pt x="293878" y="864135"/>
                  <a:pt x="214365" y="1020952"/>
                </a:cubicBezTo>
                <a:cubicBezTo>
                  <a:pt x="134852" y="1177769"/>
                  <a:pt x="156939" y="1491403"/>
                  <a:pt x="201113" y="1378760"/>
                </a:cubicBezTo>
                <a:cubicBezTo>
                  <a:pt x="245287" y="1266117"/>
                  <a:pt x="488243" y="431230"/>
                  <a:pt x="479408" y="345091"/>
                </a:cubicBezTo>
                <a:cubicBezTo>
                  <a:pt x="470573" y="258952"/>
                  <a:pt x="225408" y="837629"/>
                  <a:pt x="148104" y="861925"/>
                </a:cubicBezTo>
                <a:cubicBezTo>
                  <a:pt x="70800" y="886221"/>
                  <a:pt x="-15339" y="475404"/>
                  <a:pt x="2330" y="50411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8" name="フリーフォーム 377">
            <a:extLst>
              <a:ext uri="{FF2B5EF4-FFF2-40B4-BE49-F238E27FC236}">
                <a16:creationId xmlns:a16="http://schemas.microsoft.com/office/drawing/2014/main" id="{1010E996-DFF6-7BF3-9856-2683D1655623}"/>
              </a:ext>
            </a:extLst>
          </p:cNvPr>
          <p:cNvSpPr/>
          <p:nvPr/>
        </p:nvSpPr>
        <p:spPr>
          <a:xfrm>
            <a:off x="4318012" y="1217079"/>
            <a:ext cx="774133" cy="1318016"/>
          </a:xfrm>
          <a:custGeom>
            <a:avLst/>
            <a:gdLst>
              <a:gd name="connsiteX0" fmla="*/ 770823 w 774133"/>
              <a:gd name="connsiteY0" fmla="*/ 41878 h 1318016"/>
              <a:gd name="connsiteX1" fmla="*/ 280492 w 774133"/>
              <a:gd name="connsiteY1" fmla="*/ 1115304 h 1318016"/>
              <a:gd name="connsiteX2" fmla="*/ 280492 w 774133"/>
              <a:gd name="connsiteY2" fmla="*/ 1314086 h 1318016"/>
              <a:gd name="connsiteX3" fmla="*/ 253988 w 774133"/>
              <a:gd name="connsiteY3" fmla="*/ 1049043 h 1318016"/>
              <a:gd name="connsiteX4" fmla="*/ 187727 w 774133"/>
              <a:gd name="connsiteY4" fmla="*/ 598469 h 1318016"/>
              <a:gd name="connsiteX5" fmla="*/ 505779 w 774133"/>
              <a:gd name="connsiteY5" fmla="*/ 187651 h 1318016"/>
              <a:gd name="connsiteX6" fmla="*/ 2197 w 774133"/>
              <a:gd name="connsiteY6" fmla="*/ 214156 h 1318016"/>
              <a:gd name="connsiteX7" fmla="*/ 770823 w 774133"/>
              <a:gd name="connsiteY7" fmla="*/ 41878 h 1318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133" h="1318016">
                <a:moveTo>
                  <a:pt x="770823" y="41878"/>
                </a:moveTo>
                <a:cubicBezTo>
                  <a:pt x="817206" y="192069"/>
                  <a:pt x="362214" y="903269"/>
                  <a:pt x="280492" y="1115304"/>
                </a:cubicBezTo>
                <a:cubicBezTo>
                  <a:pt x="198770" y="1327339"/>
                  <a:pt x="284909" y="1325130"/>
                  <a:pt x="280492" y="1314086"/>
                </a:cubicBezTo>
                <a:cubicBezTo>
                  <a:pt x="276075" y="1303043"/>
                  <a:pt x="269449" y="1168313"/>
                  <a:pt x="253988" y="1049043"/>
                </a:cubicBezTo>
                <a:cubicBezTo>
                  <a:pt x="238527" y="929774"/>
                  <a:pt x="145762" y="742034"/>
                  <a:pt x="187727" y="598469"/>
                </a:cubicBezTo>
                <a:cubicBezTo>
                  <a:pt x="229692" y="454904"/>
                  <a:pt x="536701" y="251703"/>
                  <a:pt x="505779" y="187651"/>
                </a:cubicBezTo>
                <a:cubicBezTo>
                  <a:pt x="474857" y="123599"/>
                  <a:pt x="-37559" y="236243"/>
                  <a:pt x="2197" y="214156"/>
                </a:cubicBezTo>
                <a:cubicBezTo>
                  <a:pt x="41953" y="192069"/>
                  <a:pt x="724440" y="-108313"/>
                  <a:pt x="770823" y="4187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9" name="フリーフォーム 378">
            <a:extLst>
              <a:ext uri="{FF2B5EF4-FFF2-40B4-BE49-F238E27FC236}">
                <a16:creationId xmlns:a16="http://schemas.microsoft.com/office/drawing/2014/main" id="{09091ABE-6871-03FB-58FA-A15ED3B146EB}"/>
              </a:ext>
            </a:extLst>
          </p:cNvPr>
          <p:cNvSpPr/>
          <p:nvPr/>
        </p:nvSpPr>
        <p:spPr>
          <a:xfrm>
            <a:off x="4658160" y="1194015"/>
            <a:ext cx="1876635" cy="3763783"/>
          </a:xfrm>
          <a:custGeom>
            <a:avLst/>
            <a:gdLst>
              <a:gd name="connsiteX0" fmla="*/ 99370 w 1876635"/>
              <a:gd name="connsiteY0" fmla="*/ 1337150 h 3763783"/>
              <a:gd name="connsiteX1" fmla="*/ 6605 w 1876635"/>
              <a:gd name="connsiteY1" fmla="*/ 1191376 h 3763783"/>
              <a:gd name="connsiteX2" fmla="*/ 72866 w 1876635"/>
              <a:gd name="connsiteY2" fmla="*/ 926333 h 3763783"/>
              <a:gd name="connsiteX3" fmla="*/ 589701 w 1876635"/>
              <a:gd name="connsiteY3" fmla="*/ 316733 h 3763783"/>
              <a:gd name="connsiteX4" fmla="*/ 178883 w 1876635"/>
              <a:gd name="connsiteY4" fmla="*/ 542020 h 3763783"/>
              <a:gd name="connsiteX5" fmla="*/ 894501 w 1876635"/>
              <a:gd name="connsiteY5" fmla="*/ 11933 h 3763783"/>
              <a:gd name="connsiteX6" fmla="*/ 1358327 w 1876635"/>
              <a:gd name="connsiteY6" fmla="*/ 250472 h 3763783"/>
              <a:gd name="connsiteX7" fmla="*/ 1729388 w 1876635"/>
              <a:gd name="connsiteY7" fmla="*/ 1111863 h 3763783"/>
              <a:gd name="connsiteX8" fmla="*/ 1716136 w 1876635"/>
              <a:gd name="connsiteY8" fmla="*/ 727550 h 3763783"/>
              <a:gd name="connsiteX9" fmla="*/ 1875162 w 1876635"/>
              <a:gd name="connsiteY9" fmla="*/ 1588942 h 3763783"/>
              <a:gd name="connsiteX10" fmla="*/ 1782397 w 1876635"/>
              <a:gd name="connsiteY10" fmla="*/ 1217881 h 3763783"/>
              <a:gd name="connsiteX11" fmla="*/ 1570362 w 1876635"/>
              <a:gd name="connsiteY11" fmla="*/ 3179202 h 3763783"/>
              <a:gd name="connsiteX12" fmla="*/ 1623370 w 1876635"/>
              <a:gd name="connsiteY12" fmla="*/ 3762298 h 3763783"/>
              <a:gd name="connsiteX13" fmla="*/ 1570362 w 1876635"/>
              <a:gd name="connsiteY13" fmla="*/ 3059933 h 3763783"/>
              <a:gd name="connsiteX14" fmla="*/ 1305318 w 1876635"/>
              <a:gd name="connsiteY14" fmla="*/ 1734715 h 3763783"/>
              <a:gd name="connsiteX15" fmla="*/ 1451092 w 1876635"/>
              <a:gd name="connsiteY15" fmla="*/ 2198542 h 3763783"/>
              <a:gd name="connsiteX16" fmla="*/ 1278814 w 1876635"/>
              <a:gd name="connsiteY16" fmla="*/ 1376907 h 3763783"/>
              <a:gd name="connsiteX17" fmla="*/ 1239057 w 1876635"/>
              <a:gd name="connsiteY17" fmla="*/ 1390159 h 3763783"/>
              <a:gd name="connsiteX18" fmla="*/ 1265562 w 1876635"/>
              <a:gd name="connsiteY18" fmla="*/ 489011 h 3763783"/>
              <a:gd name="connsiteX19" fmla="*/ 881249 w 1876635"/>
              <a:gd name="connsiteY19" fmla="*/ 1509428 h 3763783"/>
              <a:gd name="connsiteX20" fmla="*/ 1119788 w 1876635"/>
              <a:gd name="connsiteY20" fmla="*/ 449255 h 3763783"/>
              <a:gd name="connsiteX21" fmla="*/ 934257 w 1876635"/>
              <a:gd name="connsiteY21" fmla="*/ 422750 h 3763783"/>
              <a:gd name="connsiteX22" fmla="*/ 536692 w 1876635"/>
              <a:gd name="connsiteY22" fmla="*/ 1376907 h 3763783"/>
              <a:gd name="connsiteX23" fmla="*/ 682466 w 1876635"/>
              <a:gd name="connsiteY23" fmla="*/ 1072107 h 3763783"/>
              <a:gd name="connsiteX24" fmla="*/ 841492 w 1876635"/>
              <a:gd name="connsiteY24" fmla="*/ 886576 h 3763783"/>
              <a:gd name="connsiteX25" fmla="*/ 761979 w 1876635"/>
              <a:gd name="connsiteY25" fmla="*/ 382994 h 3763783"/>
              <a:gd name="connsiteX26" fmla="*/ 549944 w 1876635"/>
              <a:gd name="connsiteY26" fmla="*/ 1098611 h 3763783"/>
              <a:gd name="connsiteX27" fmla="*/ 563197 w 1876635"/>
              <a:gd name="connsiteY27" fmla="*/ 608281 h 3763783"/>
              <a:gd name="connsiteX28" fmla="*/ 298153 w 1876635"/>
              <a:gd name="connsiteY28" fmla="*/ 1085359 h 3763783"/>
              <a:gd name="connsiteX29" fmla="*/ 271649 w 1876635"/>
              <a:gd name="connsiteY29" fmla="*/ 1151620 h 3763783"/>
              <a:gd name="connsiteX30" fmla="*/ 125875 w 1876635"/>
              <a:gd name="connsiteY30" fmla="*/ 661289 h 3763783"/>
              <a:gd name="connsiteX31" fmla="*/ 99370 w 1876635"/>
              <a:gd name="connsiteY31" fmla="*/ 1337150 h 376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76635" h="3763783">
                <a:moveTo>
                  <a:pt x="99370" y="1337150"/>
                </a:moveTo>
                <a:cubicBezTo>
                  <a:pt x="79492" y="1425498"/>
                  <a:pt x="11022" y="1259845"/>
                  <a:pt x="6605" y="1191376"/>
                </a:cubicBezTo>
                <a:cubicBezTo>
                  <a:pt x="2188" y="1122907"/>
                  <a:pt x="-24317" y="1072107"/>
                  <a:pt x="72866" y="926333"/>
                </a:cubicBezTo>
                <a:cubicBezTo>
                  <a:pt x="170049" y="780559"/>
                  <a:pt x="572032" y="380785"/>
                  <a:pt x="589701" y="316733"/>
                </a:cubicBezTo>
                <a:cubicBezTo>
                  <a:pt x="607370" y="252681"/>
                  <a:pt x="128083" y="592820"/>
                  <a:pt x="178883" y="542020"/>
                </a:cubicBezTo>
                <a:cubicBezTo>
                  <a:pt x="229683" y="491220"/>
                  <a:pt x="697927" y="60524"/>
                  <a:pt x="894501" y="11933"/>
                </a:cubicBezTo>
                <a:cubicBezTo>
                  <a:pt x="1091075" y="-36658"/>
                  <a:pt x="1219179" y="67150"/>
                  <a:pt x="1358327" y="250472"/>
                </a:cubicBezTo>
                <a:cubicBezTo>
                  <a:pt x="1497475" y="433794"/>
                  <a:pt x="1669753" y="1032350"/>
                  <a:pt x="1729388" y="1111863"/>
                </a:cubicBezTo>
                <a:cubicBezTo>
                  <a:pt x="1789023" y="1191376"/>
                  <a:pt x="1691840" y="648037"/>
                  <a:pt x="1716136" y="727550"/>
                </a:cubicBezTo>
                <a:cubicBezTo>
                  <a:pt x="1740432" y="807063"/>
                  <a:pt x="1864119" y="1507220"/>
                  <a:pt x="1875162" y="1588942"/>
                </a:cubicBezTo>
                <a:cubicBezTo>
                  <a:pt x="1886205" y="1670664"/>
                  <a:pt x="1833197" y="952838"/>
                  <a:pt x="1782397" y="1217881"/>
                </a:cubicBezTo>
                <a:cubicBezTo>
                  <a:pt x="1731597" y="1482924"/>
                  <a:pt x="1596866" y="2755133"/>
                  <a:pt x="1570362" y="3179202"/>
                </a:cubicBezTo>
                <a:cubicBezTo>
                  <a:pt x="1543858" y="3603271"/>
                  <a:pt x="1623370" y="3782176"/>
                  <a:pt x="1623370" y="3762298"/>
                </a:cubicBezTo>
                <a:cubicBezTo>
                  <a:pt x="1623370" y="3742420"/>
                  <a:pt x="1623371" y="3397863"/>
                  <a:pt x="1570362" y="3059933"/>
                </a:cubicBezTo>
                <a:cubicBezTo>
                  <a:pt x="1517353" y="2722003"/>
                  <a:pt x="1325196" y="1878280"/>
                  <a:pt x="1305318" y="1734715"/>
                </a:cubicBezTo>
                <a:cubicBezTo>
                  <a:pt x="1285440" y="1591150"/>
                  <a:pt x="1455509" y="2258177"/>
                  <a:pt x="1451092" y="2198542"/>
                </a:cubicBezTo>
                <a:cubicBezTo>
                  <a:pt x="1446675" y="2138907"/>
                  <a:pt x="1278814" y="1376907"/>
                  <a:pt x="1278814" y="1376907"/>
                </a:cubicBezTo>
                <a:cubicBezTo>
                  <a:pt x="1243475" y="1242177"/>
                  <a:pt x="1241266" y="1538142"/>
                  <a:pt x="1239057" y="1390159"/>
                </a:cubicBezTo>
                <a:cubicBezTo>
                  <a:pt x="1236848" y="1242176"/>
                  <a:pt x="1325197" y="469133"/>
                  <a:pt x="1265562" y="489011"/>
                </a:cubicBezTo>
                <a:cubicBezTo>
                  <a:pt x="1205927" y="508889"/>
                  <a:pt x="905545" y="1516054"/>
                  <a:pt x="881249" y="1509428"/>
                </a:cubicBezTo>
                <a:cubicBezTo>
                  <a:pt x="856953" y="1502802"/>
                  <a:pt x="1110953" y="630368"/>
                  <a:pt x="1119788" y="449255"/>
                </a:cubicBezTo>
                <a:cubicBezTo>
                  <a:pt x="1128623" y="268142"/>
                  <a:pt x="1031440" y="268141"/>
                  <a:pt x="934257" y="422750"/>
                </a:cubicBezTo>
                <a:cubicBezTo>
                  <a:pt x="837074" y="577359"/>
                  <a:pt x="578657" y="1268681"/>
                  <a:pt x="536692" y="1376907"/>
                </a:cubicBezTo>
                <a:cubicBezTo>
                  <a:pt x="494727" y="1485133"/>
                  <a:pt x="631666" y="1153829"/>
                  <a:pt x="682466" y="1072107"/>
                </a:cubicBezTo>
                <a:cubicBezTo>
                  <a:pt x="733266" y="990385"/>
                  <a:pt x="828240" y="1001428"/>
                  <a:pt x="841492" y="886576"/>
                </a:cubicBezTo>
                <a:cubicBezTo>
                  <a:pt x="854744" y="771724"/>
                  <a:pt x="810570" y="347655"/>
                  <a:pt x="761979" y="382994"/>
                </a:cubicBezTo>
                <a:cubicBezTo>
                  <a:pt x="713388" y="418333"/>
                  <a:pt x="583074" y="1061063"/>
                  <a:pt x="549944" y="1098611"/>
                </a:cubicBezTo>
                <a:cubicBezTo>
                  <a:pt x="516814" y="1136159"/>
                  <a:pt x="605162" y="610490"/>
                  <a:pt x="563197" y="608281"/>
                </a:cubicBezTo>
                <a:cubicBezTo>
                  <a:pt x="521232" y="606072"/>
                  <a:pt x="346744" y="994802"/>
                  <a:pt x="298153" y="1085359"/>
                </a:cubicBezTo>
                <a:cubicBezTo>
                  <a:pt x="249562" y="1175915"/>
                  <a:pt x="300362" y="1222298"/>
                  <a:pt x="271649" y="1151620"/>
                </a:cubicBezTo>
                <a:cubicBezTo>
                  <a:pt x="242936" y="1080942"/>
                  <a:pt x="147962" y="632576"/>
                  <a:pt x="125875" y="661289"/>
                </a:cubicBezTo>
                <a:cubicBezTo>
                  <a:pt x="103788" y="690002"/>
                  <a:pt x="119248" y="1248802"/>
                  <a:pt x="99370" y="133715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0" name="フリーフォーム 379">
            <a:extLst>
              <a:ext uri="{FF2B5EF4-FFF2-40B4-BE49-F238E27FC236}">
                <a16:creationId xmlns:a16="http://schemas.microsoft.com/office/drawing/2014/main" id="{C1FFCC3D-8F4A-DF2E-9C27-6CBCE9A64FBE}"/>
              </a:ext>
            </a:extLst>
          </p:cNvPr>
          <p:cNvSpPr/>
          <p:nvPr/>
        </p:nvSpPr>
        <p:spPr>
          <a:xfrm>
            <a:off x="4810154" y="1321223"/>
            <a:ext cx="1366894" cy="1700410"/>
          </a:xfrm>
          <a:custGeom>
            <a:avLst/>
            <a:gdLst>
              <a:gd name="connsiteX0" fmla="*/ 252176 w 1366894"/>
              <a:gd name="connsiteY0" fmla="*/ 3994 h 1700410"/>
              <a:gd name="connsiteX1" fmla="*/ 385 w 1366894"/>
              <a:gd name="connsiteY1" fmla="*/ 653351 h 1700410"/>
              <a:gd name="connsiteX2" fmla="*/ 318437 w 1366894"/>
              <a:gd name="connsiteY2" fmla="*/ 1276203 h 1700410"/>
              <a:gd name="connsiteX3" fmla="*/ 278681 w 1366894"/>
              <a:gd name="connsiteY3" fmla="*/ 1223194 h 1700410"/>
              <a:gd name="connsiteX4" fmla="*/ 702750 w 1366894"/>
              <a:gd name="connsiteY4" fmla="*/ 1236447 h 1700410"/>
              <a:gd name="connsiteX5" fmla="*/ 570229 w 1366894"/>
              <a:gd name="connsiteY5" fmla="*/ 1037664 h 1700410"/>
              <a:gd name="connsiteX6" fmla="*/ 1087063 w 1366894"/>
              <a:gd name="connsiteY6" fmla="*/ 1461734 h 1700410"/>
              <a:gd name="connsiteX7" fmla="*/ 1007550 w 1366894"/>
              <a:gd name="connsiteY7" fmla="*/ 1249699 h 1700410"/>
              <a:gd name="connsiteX8" fmla="*/ 1365359 w 1366894"/>
              <a:gd name="connsiteY8" fmla="*/ 1700273 h 1700410"/>
              <a:gd name="connsiteX9" fmla="*/ 1140072 w 1366894"/>
              <a:gd name="connsiteY9" fmla="*/ 1196690 h 1700410"/>
              <a:gd name="connsiteX10" fmla="*/ 1219585 w 1366894"/>
              <a:gd name="connsiteY10" fmla="*/ 308794 h 1700410"/>
              <a:gd name="connsiteX11" fmla="*/ 1100316 w 1366894"/>
              <a:gd name="connsiteY11" fmla="*/ 388307 h 1700410"/>
              <a:gd name="connsiteX12" fmla="*/ 1100316 w 1366894"/>
              <a:gd name="connsiteY12" fmla="*/ 375055 h 1700410"/>
              <a:gd name="connsiteX13" fmla="*/ 1299098 w 1366894"/>
              <a:gd name="connsiteY13" fmla="*/ 984655 h 1700410"/>
              <a:gd name="connsiteX14" fmla="*/ 981046 w 1366894"/>
              <a:gd name="connsiteY14" fmla="*/ 772620 h 1700410"/>
              <a:gd name="connsiteX15" fmla="*/ 954542 w 1366894"/>
              <a:gd name="connsiteY15" fmla="*/ 110012 h 1700410"/>
              <a:gd name="connsiteX16" fmla="*/ 636489 w 1366894"/>
              <a:gd name="connsiteY16" fmla="*/ 83507 h 1700410"/>
              <a:gd name="connsiteX17" fmla="*/ 464211 w 1366894"/>
              <a:gd name="connsiteY17" fmla="*/ 520829 h 1700410"/>
              <a:gd name="connsiteX18" fmla="*/ 662994 w 1366894"/>
              <a:gd name="connsiteY18" fmla="*/ 3994 h 1700410"/>
              <a:gd name="connsiteX19" fmla="*/ 199168 w 1366894"/>
              <a:gd name="connsiteY19" fmla="*/ 361803 h 1700410"/>
              <a:gd name="connsiteX20" fmla="*/ 252176 w 1366894"/>
              <a:gd name="connsiteY20" fmla="*/ 3994 h 1700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66894" h="1700410">
                <a:moveTo>
                  <a:pt x="252176" y="3994"/>
                </a:moveTo>
                <a:cubicBezTo>
                  <a:pt x="219046" y="52585"/>
                  <a:pt x="-10658" y="441316"/>
                  <a:pt x="385" y="653351"/>
                </a:cubicBezTo>
                <a:cubicBezTo>
                  <a:pt x="11428" y="865386"/>
                  <a:pt x="318437" y="1276203"/>
                  <a:pt x="318437" y="1276203"/>
                </a:cubicBezTo>
                <a:cubicBezTo>
                  <a:pt x="364820" y="1371177"/>
                  <a:pt x="214629" y="1229820"/>
                  <a:pt x="278681" y="1223194"/>
                </a:cubicBezTo>
                <a:cubicBezTo>
                  <a:pt x="342733" y="1216568"/>
                  <a:pt x="654159" y="1267369"/>
                  <a:pt x="702750" y="1236447"/>
                </a:cubicBezTo>
                <a:cubicBezTo>
                  <a:pt x="751341" y="1205525"/>
                  <a:pt x="506177" y="1000116"/>
                  <a:pt x="570229" y="1037664"/>
                </a:cubicBezTo>
                <a:cubicBezTo>
                  <a:pt x="634281" y="1075212"/>
                  <a:pt x="1014176" y="1426395"/>
                  <a:pt x="1087063" y="1461734"/>
                </a:cubicBezTo>
                <a:cubicBezTo>
                  <a:pt x="1159950" y="1497073"/>
                  <a:pt x="961167" y="1209943"/>
                  <a:pt x="1007550" y="1249699"/>
                </a:cubicBezTo>
                <a:cubicBezTo>
                  <a:pt x="1053933" y="1289456"/>
                  <a:pt x="1343272" y="1709108"/>
                  <a:pt x="1365359" y="1700273"/>
                </a:cubicBezTo>
                <a:cubicBezTo>
                  <a:pt x="1387446" y="1691438"/>
                  <a:pt x="1164368" y="1428603"/>
                  <a:pt x="1140072" y="1196690"/>
                </a:cubicBezTo>
                <a:cubicBezTo>
                  <a:pt x="1115776" y="964777"/>
                  <a:pt x="1226211" y="443524"/>
                  <a:pt x="1219585" y="308794"/>
                </a:cubicBezTo>
                <a:cubicBezTo>
                  <a:pt x="1212959" y="174064"/>
                  <a:pt x="1120194" y="377264"/>
                  <a:pt x="1100316" y="388307"/>
                </a:cubicBezTo>
                <a:cubicBezTo>
                  <a:pt x="1080438" y="399351"/>
                  <a:pt x="1067186" y="275664"/>
                  <a:pt x="1100316" y="375055"/>
                </a:cubicBezTo>
                <a:cubicBezTo>
                  <a:pt x="1133446" y="474446"/>
                  <a:pt x="1318976" y="918394"/>
                  <a:pt x="1299098" y="984655"/>
                </a:cubicBezTo>
                <a:cubicBezTo>
                  <a:pt x="1279220" y="1050916"/>
                  <a:pt x="1038472" y="918394"/>
                  <a:pt x="981046" y="772620"/>
                </a:cubicBezTo>
                <a:cubicBezTo>
                  <a:pt x="923620" y="626846"/>
                  <a:pt x="1011968" y="224864"/>
                  <a:pt x="954542" y="110012"/>
                </a:cubicBezTo>
                <a:cubicBezTo>
                  <a:pt x="897116" y="-4840"/>
                  <a:pt x="718211" y="15037"/>
                  <a:pt x="636489" y="83507"/>
                </a:cubicBezTo>
                <a:cubicBezTo>
                  <a:pt x="554767" y="151977"/>
                  <a:pt x="459794" y="534081"/>
                  <a:pt x="464211" y="520829"/>
                </a:cubicBezTo>
                <a:cubicBezTo>
                  <a:pt x="468628" y="507577"/>
                  <a:pt x="707168" y="30498"/>
                  <a:pt x="662994" y="3994"/>
                </a:cubicBezTo>
                <a:cubicBezTo>
                  <a:pt x="618820" y="-22510"/>
                  <a:pt x="274264" y="357386"/>
                  <a:pt x="199168" y="361803"/>
                </a:cubicBezTo>
                <a:cubicBezTo>
                  <a:pt x="124072" y="366220"/>
                  <a:pt x="285306" y="-44597"/>
                  <a:pt x="252176" y="3994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1" name="フリーフォーム 380">
            <a:extLst>
              <a:ext uri="{FF2B5EF4-FFF2-40B4-BE49-F238E27FC236}">
                <a16:creationId xmlns:a16="http://schemas.microsoft.com/office/drawing/2014/main" id="{5BE42773-4E5F-2269-CD61-C1B70DC77719}"/>
              </a:ext>
            </a:extLst>
          </p:cNvPr>
          <p:cNvSpPr/>
          <p:nvPr/>
        </p:nvSpPr>
        <p:spPr>
          <a:xfrm>
            <a:off x="4636697" y="1351677"/>
            <a:ext cx="1607787" cy="1432245"/>
          </a:xfrm>
          <a:custGeom>
            <a:avLst/>
            <a:gdLst>
              <a:gd name="connsiteX0" fmla="*/ 279860 w 1607787"/>
              <a:gd name="connsiteY0" fmla="*/ 45 h 1432245"/>
              <a:gd name="connsiteX1" fmla="*/ 107581 w 1607787"/>
              <a:gd name="connsiteY1" fmla="*/ 808427 h 1432245"/>
              <a:gd name="connsiteX2" fmla="*/ 240103 w 1607787"/>
              <a:gd name="connsiteY2" fmla="*/ 1192740 h 1432245"/>
              <a:gd name="connsiteX3" fmla="*/ 94329 w 1607787"/>
              <a:gd name="connsiteY3" fmla="*/ 1086723 h 1432245"/>
              <a:gd name="connsiteX4" fmla="*/ 889460 w 1607787"/>
              <a:gd name="connsiteY4" fmla="*/ 1298758 h 1432245"/>
              <a:gd name="connsiteX5" fmla="*/ 1605077 w 1607787"/>
              <a:gd name="connsiteY5" fmla="*/ 1431280 h 1432245"/>
              <a:gd name="connsiteX6" fmla="*/ 1114746 w 1607787"/>
              <a:gd name="connsiteY6" fmla="*/ 1232497 h 1432245"/>
              <a:gd name="connsiteX7" fmla="*/ 611164 w 1607787"/>
              <a:gd name="connsiteY7" fmla="*/ 1007210 h 1432245"/>
              <a:gd name="connsiteX8" fmla="*/ 319616 w 1607787"/>
              <a:gd name="connsiteY8" fmla="*/ 702410 h 1432245"/>
              <a:gd name="connsiteX9" fmla="*/ 67825 w 1607787"/>
              <a:gd name="connsiteY9" fmla="*/ 384358 h 1432245"/>
              <a:gd name="connsiteX10" fmla="*/ 14816 w 1607787"/>
              <a:gd name="connsiteY10" fmla="*/ 768671 h 1432245"/>
              <a:gd name="connsiteX11" fmla="*/ 279860 w 1607787"/>
              <a:gd name="connsiteY11" fmla="*/ 45 h 143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7787" h="1432245">
                <a:moveTo>
                  <a:pt x="279860" y="45"/>
                </a:moveTo>
                <a:cubicBezTo>
                  <a:pt x="295321" y="6671"/>
                  <a:pt x="114207" y="609645"/>
                  <a:pt x="107581" y="808427"/>
                </a:cubicBezTo>
                <a:cubicBezTo>
                  <a:pt x="100955" y="1007209"/>
                  <a:pt x="242312" y="1146357"/>
                  <a:pt x="240103" y="1192740"/>
                </a:cubicBezTo>
                <a:cubicBezTo>
                  <a:pt x="237894" y="1239123"/>
                  <a:pt x="-13897" y="1069053"/>
                  <a:pt x="94329" y="1086723"/>
                </a:cubicBezTo>
                <a:cubicBezTo>
                  <a:pt x="202555" y="1104393"/>
                  <a:pt x="637669" y="1241332"/>
                  <a:pt x="889460" y="1298758"/>
                </a:cubicBezTo>
                <a:cubicBezTo>
                  <a:pt x="1141251" y="1356184"/>
                  <a:pt x="1567529" y="1442324"/>
                  <a:pt x="1605077" y="1431280"/>
                </a:cubicBezTo>
                <a:cubicBezTo>
                  <a:pt x="1642625" y="1420237"/>
                  <a:pt x="1280398" y="1303175"/>
                  <a:pt x="1114746" y="1232497"/>
                </a:cubicBezTo>
                <a:cubicBezTo>
                  <a:pt x="949094" y="1161819"/>
                  <a:pt x="743686" y="1095558"/>
                  <a:pt x="611164" y="1007210"/>
                </a:cubicBezTo>
                <a:cubicBezTo>
                  <a:pt x="478642" y="918862"/>
                  <a:pt x="410173" y="806219"/>
                  <a:pt x="319616" y="702410"/>
                </a:cubicBezTo>
                <a:cubicBezTo>
                  <a:pt x="229059" y="598601"/>
                  <a:pt x="118625" y="373315"/>
                  <a:pt x="67825" y="384358"/>
                </a:cubicBezTo>
                <a:cubicBezTo>
                  <a:pt x="17025" y="395402"/>
                  <a:pt x="-22732" y="826097"/>
                  <a:pt x="14816" y="768671"/>
                </a:cubicBezTo>
                <a:cubicBezTo>
                  <a:pt x="52364" y="711245"/>
                  <a:pt x="264399" y="-6581"/>
                  <a:pt x="279860" y="45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2" name="フリーフォーム 381">
            <a:extLst>
              <a:ext uri="{FF2B5EF4-FFF2-40B4-BE49-F238E27FC236}">
                <a16:creationId xmlns:a16="http://schemas.microsoft.com/office/drawing/2014/main" id="{9645C824-8B0C-E326-8F6B-C7B057CA2480}"/>
              </a:ext>
            </a:extLst>
          </p:cNvPr>
          <p:cNvSpPr/>
          <p:nvPr/>
        </p:nvSpPr>
        <p:spPr>
          <a:xfrm>
            <a:off x="5215126" y="3589324"/>
            <a:ext cx="1506128" cy="3792504"/>
          </a:xfrm>
          <a:custGeom>
            <a:avLst/>
            <a:gdLst>
              <a:gd name="connsiteX0" fmla="*/ 1185674 w 1506128"/>
              <a:gd name="connsiteY0" fmla="*/ 41772 h 3792504"/>
              <a:gd name="connsiteX1" fmla="*/ 390544 w 1506128"/>
              <a:gd name="connsiteY1" fmla="*/ 1963337 h 3792504"/>
              <a:gd name="connsiteX2" fmla="*/ 562822 w 1506128"/>
              <a:gd name="connsiteY2" fmla="*/ 1605528 h 3792504"/>
              <a:gd name="connsiteX3" fmla="*/ 1079657 w 1506128"/>
              <a:gd name="connsiteY3" fmla="*/ 1022433 h 3792504"/>
              <a:gd name="connsiteX4" fmla="*/ 841117 w 1506128"/>
              <a:gd name="connsiteY4" fmla="*/ 1287476 h 3792504"/>
              <a:gd name="connsiteX5" fmla="*/ 32735 w 1506128"/>
              <a:gd name="connsiteY5" fmla="*/ 2824728 h 3792504"/>
              <a:gd name="connsiteX6" fmla="*/ 205013 w 1506128"/>
              <a:gd name="connsiteY6" fmla="*/ 2466919 h 3792504"/>
              <a:gd name="connsiteX7" fmla="*/ 642335 w 1506128"/>
              <a:gd name="connsiteY7" fmla="*/ 1883824 h 3792504"/>
              <a:gd name="connsiteX8" fmla="*/ 1145917 w 1506128"/>
              <a:gd name="connsiteY8" fmla="*/ 1473006 h 3792504"/>
              <a:gd name="connsiteX9" fmla="*/ 841117 w 1506128"/>
              <a:gd name="connsiteY9" fmla="*/ 2294641 h 3792504"/>
              <a:gd name="connsiteX10" fmla="*/ 642335 w 1506128"/>
              <a:gd name="connsiteY10" fmla="*/ 2546433 h 3792504"/>
              <a:gd name="connsiteX11" fmla="*/ 1039900 w 1506128"/>
              <a:gd name="connsiteY11" fmla="*/ 2148867 h 3792504"/>
              <a:gd name="connsiteX12" fmla="*/ 774857 w 1506128"/>
              <a:gd name="connsiteY12" fmla="*/ 2639198 h 3792504"/>
              <a:gd name="connsiteX13" fmla="*/ 244770 w 1506128"/>
              <a:gd name="connsiteY13" fmla="*/ 3792137 h 3792504"/>
              <a:gd name="connsiteX14" fmla="*/ 788109 w 1506128"/>
              <a:gd name="connsiteY14" fmla="*/ 2745215 h 3792504"/>
              <a:gd name="connsiteX15" fmla="*/ 1503726 w 1506128"/>
              <a:gd name="connsiteY15" fmla="*/ 1141702 h 3792504"/>
              <a:gd name="connsiteX16" fmla="*/ 1026648 w 1506128"/>
              <a:gd name="connsiteY16" fmla="*/ 1764554 h 3792504"/>
              <a:gd name="connsiteX17" fmla="*/ 1198926 w 1506128"/>
              <a:gd name="connsiteY17" fmla="*/ 744137 h 3792504"/>
              <a:gd name="connsiteX18" fmla="*/ 973639 w 1506128"/>
              <a:gd name="connsiteY18" fmla="*/ 982676 h 3792504"/>
              <a:gd name="connsiteX19" fmla="*/ 1106161 w 1506128"/>
              <a:gd name="connsiteY19" fmla="*/ 399580 h 3792504"/>
              <a:gd name="connsiteX20" fmla="*/ 947135 w 1506128"/>
              <a:gd name="connsiteY20" fmla="*/ 624867 h 3792504"/>
              <a:gd name="connsiteX21" fmla="*/ 1185674 w 1506128"/>
              <a:gd name="connsiteY21" fmla="*/ 41772 h 3792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06128" h="3792504">
                <a:moveTo>
                  <a:pt x="1185674" y="41772"/>
                </a:moveTo>
                <a:cubicBezTo>
                  <a:pt x="1092909" y="264850"/>
                  <a:pt x="494353" y="1702711"/>
                  <a:pt x="390544" y="1963337"/>
                </a:cubicBezTo>
                <a:cubicBezTo>
                  <a:pt x="286735" y="2223963"/>
                  <a:pt x="447970" y="1762345"/>
                  <a:pt x="562822" y="1605528"/>
                </a:cubicBezTo>
                <a:cubicBezTo>
                  <a:pt x="677674" y="1448711"/>
                  <a:pt x="1033274" y="1075442"/>
                  <a:pt x="1079657" y="1022433"/>
                </a:cubicBezTo>
                <a:cubicBezTo>
                  <a:pt x="1126040" y="969424"/>
                  <a:pt x="1015604" y="987094"/>
                  <a:pt x="841117" y="1287476"/>
                </a:cubicBezTo>
                <a:cubicBezTo>
                  <a:pt x="666630" y="1587858"/>
                  <a:pt x="138752" y="2628154"/>
                  <a:pt x="32735" y="2824728"/>
                </a:cubicBezTo>
                <a:cubicBezTo>
                  <a:pt x="-73282" y="3021302"/>
                  <a:pt x="103413" y="2623736"/>
                  <a:pt x="205013" y="2466919"/>
                </a:cubicBezTo>
                <a:cubicBezTo>
                  <a:pt x="306613" y="2310102"/>
                  <a:pt x="485518" y="2049476"/>
                  <a:pt x="642335" y="1883824"/>
                </a:cubicBezTo>
                <a:cubicBezTo>
                  <a:pt x="799152" y="1718172"/>
                  <a:pt x="1112787" y="1404537"/>
                  <a:pt x="1145917" y="1473006"/>
                </a:cubicBezTo>
                <a:cubicBezTo>
                  <a:pt x="1179047" y="1541475"/>
                  <a:pt x="925047" y="2115736"/>
                  <a:pt x="841117" y="2294641"/>
                </a:cubicBezTo>
                <a:cubicBezTo>
                  <a:pt x="757187" y="2473546"/>
                  <a:pt x="609204" y="2570729"/>
                  <a:pt x="642335" y="2546433"/>
                </a:cubicBezTo>
                <a:cubicBezTo>
                  <a:pt x="675466" y="2522137"/>
                  <a:pt x="1017813" y="2133406"/>
                  <a:pt x="1039900" y="2148867"/>
                </a:cubicBezTo>
                <a:cubicBezTo>
                  <a:pt x="1061987" y="2164328"/>
                  <a:pt x="907379" y="2365320"/>
                  <a:pt x="774857" y="2639198"/>
                </a:cubicBezTo>
                <a:cubicBezTo>
                  <a:pt x="642335" y="2913076"/>
                  <a:pt x="242561" y="3774467"/>
                  <a:pt x="244770" y="3792137"/>
                </a:cubicBezTo>
                <a:cubicBezTo>
                  <a:pt x="246979" y="3809807"/>
                  <a:pt x="578283" y="3186954"/>
                  <a:pt x="788109" y="2745215"/>
                </a:cubicBezTo>
                <a:cubicBezTo>
                  <a:pt x="997935" y="2303476"/>
                  <a:pt x="1463970" y="1305145"/>
                  <a:pt x="1503726" y="1141702"/>
                </a:cubicBezTo>
                <a:cubicBezTo>
                  <a:pt x="1543482" y="978259"/>
                  <a:pt x="1077448" y="1830815"/>
                  <a:pt x="1026648" y="1764554"/>
                </a:cubicBezTo>
                <a:cubicBezTo>
                  <a:pt x="975848" y="1698293"/>
                  <a:pt x="1207761" y="874450"/>
                  <a:pt x="1198926" y="744137"/>
                </a:cubicBezTo>
                <a:cubicBezTo>
                  <a:pt x="1190091" y="613824"/>
                  <a:pt x="989100" y="1040102"/>
                  <a:pt x="973639" y="982676"/>
                </a:cubicBezTo>
                <a:cubicBezTo>
                  <a:pt x="958178" y="925250"/>
                  <a:pt x="1110578" y="459215"/>
                  <a:pt x="1106161" y="399580"/>
                </a:cubicBezTo>
                <a:cubicBezTo>
                  <a:pt x="1101744" y="339945"/>
                  <a:pt x="931674" y="691128"/>
                  <a:pt x="947135" y="624867"/>
                </a:cubicBezTo>
                <a:cubicBezTo>
                  <a:pt x="962596" y="558606"/>
                  <a:pt x="1278439" y="-181306"/>
                  <a:pt x="1185674" y="41772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3" name="フリーフォーム 382">
            <a:extLst>
              <a:ext uri="{FF2B5EF4-FFF2-40B4-BE49-F238E27FC236}">
                <a16:creationId xmlns:a16="http://schemas.microsoft.com/office/drawing/2014/main" id="{4A1DCC37-EA7F-7D2D-71BC-8EE82F6EE7C2}"/>
              </a:ext>
            </a:extLst>
          </p:cNvPr>
          <p:cNvSpPr/>
          <p:nvPr/>
        </p:nvSpPr>
        <p:spPr>
          <a:xfrm>
            <a:off x="5896820" y="1323813"/>
            <a:ext cx="1366893" cy="4466091"/>
          </a:xfrm>
          <a:custGeom>
            <a:avLst/>
            <a:gdLst>
              <a:gd name="connsiteX0" fmla="*/ 397 w 1366893"/>
              <a:gd name="connsiteY0" fmla="*/ 1404 h 4466091"/>
              <a:gd name="connsiteX1" fmla="*/ 742519 w 1366893"/>
              <a:gd name="connsiteY1" fmla="*/ 703770 h 4466091"/>
              <a:gd name="connsiteX2" fmla="*/ 1246102 w 1366893"/>
              <a:gd name="connsiteY2" fmla="*/ 1883213 h 4466091"/>
              <a:gd name="connsiteX3" fmla="*/ 1166589 w 1366893"/>
              <a:gd name="connsiteY3" fmla="*/ 1525404 h 4466091"/>
              <a:gd name="connsiteX4" fmla="*/ 1312363 w 1366893"/>
              <a:gd name="connsiteY4" fmla="*/ 4281857 h 4466091"/>
              <a:gd name="connsiteX5" fmla="*/ 1338867 w 1366893"/>
              <a:gd name="connsiteY5" fmla="*/ 3937300 h 4466091"/>
              <a:gd name="connsiteX6" fmla="*/ 928050 w 1366893"/>
              <a:gd name="connsiteY6" fmla="*/ 1724187 h 4466091"/>
              <a:gd name="connsiteX7" fmla="*/ 1020815 w 1366893"/>
              <a:gd name="connsiteY7" fmla="*/ 2201265 h 4466091"/>
              <a:gd name="connsiteX8" fmla="*/ 503980 w 1366893"/>
              <a:gd name="connsiteY8" fmla="*/ 690517 h 4466091"/>
              <a:gd name="connsiteX9" fmla="*/ 808780 w 1366893"/>
              <a:gd name="connsiteY9" fmla="*/ 1300117 h 4466091"/>
              <a:gd name="connsiteX10" fmla="*/ 503980 w 1366893"/>
              <a:gd name="connsiteY10" fmla="*/ 359213 h 4466091"/>
              <a:gd name="connsiteX11" fmla="*/ 636502 w 1366893"/>
              <a:gd name="connsiteY11" fmla="*/ 876048 h 4466091"/>
              <a:gd name="connsiteX12" fmla="*/ 397 w 1366893"/>
              <a:gd name="connsiteY12" fmla="*/ 1404 h 446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6893" h="4466091">
                <a:moveTo>
                  <a:pt x="397" y="1404"/>
                </a:moveTo>
                <a:cubicBezTo>
                  <a:pt x="18066" y="-27309"/>
                  <a:pt x="534902" y="390135"/>
                  <a:pt x="742519" y="703770"/>
                </a:cubicBezTo>
                <a:cubicBezTo>
                  <a:pt x="950136" y="1017405"/>
                  <a:pt x="1175424" y="1746274"/>
                  <a:pt x="1246102" y="1883213"/>
                </a:cubicBezTo>
                <a:cubicBezTo>
                  <a:pt x="1316780" y="2020152"/>
                  <a:pt x="1155546" y="1125630"/>
                  <a:pt x="1166589" y="1525404"/>
                </a:cubicBezTo>
                <a:cubicBezTo>
                  <a:pt x="1177632" y="1925178"/>
                  <a:pt x="1283650" y="3879874"/>
                  <a:pt x="1312363" y="4281857"/>
                </a:cubicBezTo>
                <a:cubicBezTo>
                  <a:pt x="1341076" y="4683840"/>
                  <a:pt x="1402919" y="4363578"/>
                  <a:pt x="1338867" y="3937300"/>
                </a:cubicBezTo>
                <a:cubicBezTo>
                  <a:pt x="1274815" y="3511022"/>
                  <a:pt x="981059" y="2013526"/>
                  <a:pt x="928050" y="1724187"/>
                </a:cubicBezTo>
                <a:cubicBezTo>
                  <a:pt x="875041" y="1434848"/>
                  <a:pt x="1091493" y="2373543"/>
                  <a:pt x="1020815" y="2201265"/>
                </a:cubicBezTo>
                <a:cubicBezTo>
                  <a:pt x="950137" y="2028987"/>
                  <a:pt x="539319" y="840708"/>
                  <a:pt x="503980" y="690517"/>
                </a:cubicBezTo>
                <a:cubicBezTo>
                  <a:pt x="468641" y="540326"/>
                  <a:pt x="808780" y="1355334"/>
                  <a:pt x="808780" y="1300117"/>
                </a:cubicBezTo>
                <a:cubicBezTo>
                  <a:pt x="808780" y="1244900"/>
                  <a:pt x="532693" y="429891"/>
                  <a:pt x="503980" y="359213"/>
                </a:cubicBezTo>
                <a:cubicBezTo>
                  <a:pt x="475267" y="288535"/>
                  <a:pt x="713806" y="940100"/>
                  <a:pt x="636502" y="876048"/>
                </a:cubicBezTo>
                <a:cubicBezTo>
                  <a:pt x="559198" y="811996"/>
                  <a:pt x="-17272" y="30117"/>
                  <a:pt x="397" y="1404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4" name="フリーフォーム 383">
            <a:extLst>
              <a:ext uri="{FF2B5EF4-FFF2-40B4-BE49-F238E27FC236}">
                <a16:creationId xmlns:a16="http://schemas.microsoft.com/office/drawing/2014/main" id="{292EF83C-E3B7-BD55-DC2C-5C008345B1A0}"/>
              </a:ext>
            </a:extLst>
          </p:cNvPr>
          <p:cNvSpPr/>
          <p:nvPr/>
        </p:nvSpPr>
        <p:spPr>
          <a:xfrm>
            <a:off x="6014378" y="1740606"/>
            <a:ext cx="1368489" cy="5998050"/>
          </a:xfrm>
          <a:custGeom>
            <a:avLst/>
            <a:gdLst>
              <a:gd name="connsiteX0" fmla="*/ 2109 w 1368489"/>
              <a:gd name="connsiteY0" fmla="*/ 8681 h 5998050"/>
              <a:gd name="connsiteX1" fmla="*/ 770735 w 1368489"/>
              <a:gd name="connsiteY1" fmla="*/ 1201377 h 5998050"/>
              <a:gd name="connsiteX2" fmla="*/ 1102039 w 1368489"/>
              <a:gd name="connsiteY2" fmla="*/ 2897655 h 5998050"/>
              <a:gd name="connsiteX3" fmla="*/ 1115292 w 1368489"/>
              <a:gd name="connsiteY3" fmla="*/ 2341064 h 5998050"/>
              <a:gd name="connsiteX4" fmla="*/ 1314074 w 1368489"/>
              <a:gd name="connsiteY4" fmla="*/ 5667359 h 5998050"/>
              <a:gd name="connsiteX5" fmla="*/ 1314074 w 1368489"/>
              <a:gd name="connsiteY5" fmla="*/ 5442072 h 5998050"/>
              <a:gd name="connsiteX6" fmla="*/ 691222 w 1368489"/>
              <a:gd name="connsiteY6" fmla="*/ 1810977 h 5998050"/>
              <a:gd name="connsiteX7" fmla="*/ 691222 w 1368489"/>
              <a:gd name="connsiteY7" fmla="*/ 2168785 h 5998050"/>
              <a:gd name="connsiteX8" fmla="*/ 651465 w 1368489"/>
              <a:gd name="connsiteY8" fmla="*/ 5720368 h 5998050"/>
              <a:gd name="connsiteX9" fmla="*/ 651465 w 1368489"/>
              <a:gd name="connsiteY9" fmla="*/ 5243290 h 5998050"/>
              <a:gd name="connsiteX10" fmla="*/ 850248 w 1368489"/>
              <a:gd name="connsiteY10" fmla="*/ 3202455 h 5998050"/>
              <a:gd name="connsiteX11" fmla="*/ 797239 w 1368489"/>
              <a:gd name="connsiteY11" fmla="*/ 3387985 h 5998050"/>
              <a:gd name="connsiteX12" fmla="*/ 638213 w 1368489"/>
              <a:gd name="connsiteY12" fmla="*/ 2433829 h 5998050"/>
              <a:gd name="connsiteX13" fmla="*/ 320161 w 1368489"/>
              <a:gd name="connsiteY13" fmla="*/ 923081 h 5998050"/>
              <a:gd name="connsiteX14" fmla="*/ 412926 w 1368489"/>
              <a:gd name="connsiteY14" fmla="*/ 1214629 h 5998050"/>
              <a:gd name="connsiteX15" fmla="*/ 744231 w 1368489"/>
              <a:gd name="connsiteY15" fmla="*/ 1585690 h 5998050"/>
              <a:gd name="connsiteX16" fmla="*/ 704474 w 1368489"/>
              <a:gd name="connsiteY16" fmla="*/ 1559185 h 5998050"/>
              <a:gd name="connsiteX17" fmla="*/ 571952 w 1368489"/>
              <a:gd name="connsiteY17" fmla="*/ 1373655 h 5998050"/>
              <a:gd name="connsiteX18" fmla="*/ 240648 w 1368489"/>
              <a:gd name="connsiteY18" fmla="*/ 552020 h 5998050"/>
              <a:gd name="connsiteX19" fmla="*/ 280405 w 1368489"/>
              <a:gd name="connsiteY19" fmla="*/ 658037 h 5998050"/>
              <a:gd name="connsiteX20" fmla="*/ 651465 w 1368489"/>
              <a:gd name="connsiteY20" fmla="*/ 870072 h 5998050"/>
              <a:gd name="connsiteX21" fmla="*/ 545448 w 1368489"/>
              <a:gd name="connsiteY21" fmla="*/ 671290 h 5998050"/>
              <a:gd name="connsiteX22" fmla="*/ 2109 w 1368489"/>
              <a:gd name="connsiteY22" fmla="*/ 8681 h 599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68489" h="5998050">
                <a:moveTo>
                  <a:pt x="2109" y="8681"/>
                </a:moveTo>
                <a:cubicBezTo>
                  <a:pt x="39657" y="97029"/>
                  <a:pt x="587413" y="719881"/>
                  <a:pt x="770735" y="1201377"/>
                </a:cubicBezTo>
                <a:cubicBezTo>
                  <a:pt x="954057" y="1682873"/>
                  <a:pt x="1044613" y="2707707"/>
                  <a:pt x="1102039" y="2897655"/>
                </a:cubicBezTo>
                <a:cubicBezTo>
                  <a:pt x="1159465" y="3087603"/>
                  <a:pt x="1079953" y="1879447"/>
                  <a:pt x="1115292" y="2341064"/>
                </a:cubicBezTo>
                <a:cubicBezTo>
                  <a:pt x="1150631" y="2802681"/>
                  <a:pt x="1280944" y="5150524"/>
                  <a:pt x="1314074" y="5667359"/>
                </a:cubicBezTo>
                <a:cubicBezTo>
                  <a:pt x="1347204" y="6184194"/>
                  <a:pt x="1417883" y="6084802"/>
                  <a:pt x="1314074" y="5442072"/>
                </a:cubicBezTo>
                <a:cubicBezTo>
                  <a:pt x="1210265" y="4799342"/>
                  <a:pt x="795031" y="2356525"/>
                  <a:pt x="691222" y="1810977"/>
                </a:cubicBezTo>
                <a:cubicBezTo>
                  <a:pt x="587413" y="1265429"/>
                  <a:pt x="697848" y="1517220"/>
                  <a:pt x="691222" y="2168785"/>
                </a:cubicBezTo>
                <a:cubicBezTo>
                  <a:pt x="684596" y="2820350"/>
                  <a:pt x="658091" y="5207951"/>
                  <a:pt x="651465" y="5720368"/>
                </a:cubicBezTo>
                <a:cubicBezTo>
                  <a:pt x="644839" y="6232785"/>
                  <a:pt x="618335" y="5662942"/>
                  <a:pt x="651465" y="5243290"/>
                </a:cubicBezTo>
                <a:cubicBezTo>
                  <a:pt x="684596" y="4823638"/>
                  <a:pt x="825952" y="3511672"/>
                  <a:pt x="850248" y="3202455"/>
                </a:cubicBezTo>
                <a:cubicBezTo>
                  <a:pt x="874544" y="2893238"/>
                  <a:pt x="832578" y="3516089"/>
                  <a:pt x="797239" y="3387985"/>
                </a:cubicBezTo>
                <a:cubicBezTo>
                  <a:pt x="761900" y="3259881"/>
                  <a:pt x="717726" y="2844646"/>
                  <a:pt x="638213" y="2433829"/>
                </a:cubicBezTo>
                <a:cubicBezTo>
                  <a:pt x="558700" y="2023012"/>
                  <a:pt x="357709" y="1126281"/>
                  <a:pt x="320161" y="923081"/>
                </a:cubicBezTo>
                <a:cubicBezTo>
                  <a:pt x="282613" y="719881"/>
                  <a:pt x="342248" y="1104194"/>
                  <a:pt x="412926" y="1214629"/>
                </a:cubicBezTo>
                <a:cubicBezTo>
                  <a:pt x="483604" y="1325064"/>
                  <a:pt x="695640" y="1528264"/>
                  <a:pt x="744231" y="1585690"/>
                </a:cubicBezTo>
                <a:cubicBezTo>
                  <a:pt x="792822" y="1643116"/>
                  <a:pt x="733187" y="1594524"/>
                  <a:pt x="704474" y="1559185"/>
                </a:cubicBezTo>
                <a:cubicBezTo>
                  <a:pt x="675761" y="1523846"/>
                  <a:pt x="649256" y="1541516"/>
                  <a:pt x="571952" y="1373655"/>
                </a:cubicBezTo>
                <a:cubicBezTo>
                  <a:pt x="494648" y="1205794"/>
                  <a:pt x="289239" y="671290"/>
                  <a:pt x="240648" y="552020"/>
                </a:cubicBezTo>
                <a:cubicBezTo>
                  <a:pt x="192057" y="432750"/>
                  <a:pt x="211936" y="605028"/>
                  <a:pt x="280405" y="658037"/>
                </a:cubicBezTo>
                <a:cubicBezTo>
                  <a:pt x="348874" y="711046"/>
                  <a:pt x="607291" y="867863"/>
                  <a:pt x="651465" y="870072"/>
                </a:cubicBezTo>
                <a:cubicBezTo>
                  <a:pt x="695639" y="872281"/>
                  <a:pt x="651465" y="810438"/>
                  <a:pt x="545448" y="671290"/>
                </a:cubicBezTo>
                <a:cubicBezTo>
                  <a:pt x="439431" y="532142"/>
                  <a:pt x="-35439" y="-79667"/>
                  <a:pt x="2109" y="868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6" name="フリーフォーム 385">
            <a:extLst>
              <a:ext uri="{FF2B5EF4-FFF2-40B4-BE49-F238E27FC236}">
                <a16:creationId xmlns:a16="http://schemas.microsoft.com/office/drawing/2014/main" id="{5A22FF1F-BF3F-D90C-F984-B94E15E96E75}"/>
              </a:ext>
            </a:extLst>
          </p:cNvPr>
          <p:cNvSpPr/>
          <p:nvPr/>
        </p:nvSpPr>
        <p:spPr>
          <a:xfrm>
            <a:off x="6006387" y="1751020"/>
            <a:ext cx="1762706" cy="6836588"/>
          </a:xfrm>
          <a:custGeom>
            <a:avLst/>
            <a:gdLst>
              <a:gd name="connsiteX0" fmla="*/ 23352 w 1762706"/>
              <a:gd name="connsiteY0" fmla="*/ 24771 h 6836588"/>
              <a:gd name="connsiteX1" fmla="*/ 646204 w 1762706"/>
              <a:gd name="connsiteY1" fmla="*/ 1482510 h 6836588"/>
              <a:gd name="connsiteX2" fmla="*/ 1043770 w 1762706"/>
              <a:gd name="connsiteY2" fmla="*/ 4212458 h 6836588"/>
              <a:gd name="connsiteX3" fmla="*/ 1070274 w 1762706"/>
              <a:gd name="connsiteY3" fmla="*/ 3549850 h 6836588"/>
              <a:gd name="connsiteX4" fmla="*/ 1679874 w 1762706"/>
              <a:gd name="connsiteY4" fmla="*/ 6584597 h 6836588"/>
              <a:gd name="connsiteX5" fmla="*/ 1640117 w 1762706"/>
              <a:gd name="connsiteY5" fmla="*/ 6200284 h 6836588"/>
              <a:gd name="connsiteX6" fmla="*/ 606448 w 1762706"/>
              <a:gd name="connsiteY6" fmla="*/ 2502928 h 6836588"/>
              <a:gd name="connsiteX7" fmla="*/ 394413 w 1762706"/>
              <a:gd name="connsiteY7" fmla="*/ 1045189 h 6836588"/>
              <a:gd name="connsiteX8" fmla="*/ 394413 w 1762706"/>
              <a:gd name="connsiteY8" fmla="*/ 1310232 h 6836588"/>
              <a:gd name="connsiteX9" fmla="*/ 328152 w 1762706"/>
              <a:gd name="connsiteY9" fmla="*/ 2900493 h 6836588"/>
              <a:gd name="connsiteX10" fmla="*/ 394413 w 1762706"/>
              <a:gd name="connsiteY10" fmla="*/ 2251137 h 6836588"/>
              <a:gd name="connsiteX11" fmla="*/ 89613 w 1762706"/>
              <a:gd name="connsiteY11" fmla="*/ 488597 h 6836588"/>
              <a:gd name="connsiteX12" fmla="*/ 89613 w 1762706"/>
              <a:gd name="connsiteY12" fmla="*/ 806650 h 6836588"/>
              <a:gd name="connsiteX13" fmla="*/ 129370 w 1762706"/>
              <a:gd name="connsiteY13" fmla="*/ 581363 h 6836588"/>
              <a:gd name="connsiteX14" fmla="*/ 23352 w 1762706"/>
              <a:gd name="connsiteY14" fmla="*/ 24771 h 683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62706" h="6836588">
                <a:moveTo>
                  <a:pt x="23352" y="24771"/>
                </a:moveTo>
                <a:cubicBezTo>
                  <a:pt x="109491" y="174962"/>
                  <a:pt x="476134" y="784562"/>
                  <a:pt x="646204" y="1482510"/>
                </a:cubicBezTo>
                <a:cubicBezTo>
                  <a:pt x="816274" y="2180458"/>
                  <a:pt x="973092" y="3867901"/>
                  <a:pt x="1043770" y="4212458"/>
                </a:cubicBezTo>
                <a:cubicBezTo>
                  <a:pt x="1114448" y="4557015"/>
                  <a:pt x="964257" y="3154494"/>
                  <a:pt x="1070274" y="3549850"/>
                </a:cubicBezTo>
                <a:cubicBezTo>
                  <a:pt x="1176291" y="3945206"/>
                  <a:pt x="1584900" y="6142858"/>
                  <a:pt x="1679874" y="6584597"/>
                </a:cubicBezTo>
                <a:cubicBezTo>
                  <a:pt x="1774848" y="7026336"/>
                  <a:pt x="1819021" y="6880562"/>
                  <a:pt x="1640117" y="6200284"/>
                </a:cubicBezTo>
                <a:cubicBezTo>
                  <a:pt x="1461213" y="5520006"/>
                  <a:pt x="814065" y="3362110"/>
                  <a:pt x="606448" y="2502928"/>
                </a:cubicBezTo>
                <a:cubicBezTo>
                  <a:pt x="398831" y="1643746"/>
                  <a:pt x="429752" y="1243972"/>
                  <a:pt x="394413" y="1045189"/>
                </a:cubicBezTo>
                <a:cubicBezTo>
                  <a:pt x="359074" y="846406"/>
                  <a:pt x="405456" y="1001015"/>
                  <a:pt x="394413" y="1310232"/>
                </a:cubicBezTo>
                <a:cubicBezTo>
                  <a:pt x="383370" y="1619449"/>
                  <a:pt x="328152" y="2743676"/>
                  <a:pt x="328152" y="2900493"/>
                </a:cubicBezTo>
                <a:cubicBezTo>
                  <a:pt x="328152" y="3057310"/>
                  <a:pt x="434169" y="2653120"/>
                  <a:pt x="394413" y="2251137"/>
                </a:cubicBezTo>
                <a:cubicBezTo>
                  <a:pt x="354657" y="1849154"/>
                  <a:pt x="140413" y="729345"/>
                  <a:pt x="89613" y="488597"/>
                </a:cubicBezTo>
                <a:cubicBezTo>
                  <a:pt x="38813" y="247849"/>
                  <a:pt x="82987" y="791189"/>
                  <a:pt x="89613" y="806650"/>
                </a:cubicBezTo>
                <a:cubicBezTo>
                  <a:pt x="96239" y="822111"/>
                  <a:pt x="142622" y="711676"/>
                  <a:pt x="129370" y="581363"/>
                </a:cubicBezTo>
                <a:cubicBezTo>
                  <a:pt x="116118" y="451050"/>
                  <a:pt x="-62787" y="-125420"/>
                  <a:pt x="23352" y="2477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7" name="フリーフォーム 386">
            <a:extLst>
              <a:ext uri="{FF2B5EF4-FFF2-40B4-BE49-F238E27FC236}">
                <a16:creationId xmlns:a16="http://schemas.microsoft.com/office/drawing/2014/main" id="{4327B52D-3591-83D4-3291-ADC99F1D57F3}"/>
              </a:ext>
            </a:extLst>
          </p:cNvPr>
          <p:cNvSpPr/>
          <p:nvPr/>
        </p:nvSpPr>
        <p:spPr>
          <a:xfrm>
            <a:off x="6285277" y="2084199"/>
            <a:ext cx="1611996" cy="6820182"/>
          </a:xfrm>
          <a:custGeom>
            <a:avLst/>
            <a:gdLst>
              <a:gd name="connsiteX0" fmla="*/ 89019 w 1611996"/>
              <a:gd name="connsiteY0" fmla="*/ 393958 h 6820182"/>
              <a:gd name="connsiteX1" fmla="*/ 89019 w 1611996"/>
              <a:gd name="connsiteY1" fmla="*/ 446966 h 6820182"/>
              <a:gd name="connsiteX2" fmla="*/ 1003419 w 1611996"/>
              <a:gd name="connsiteY2" fmla="*/ 4449123 h 6820182"/>
              <a:gd name="connsiteX3" fmla="*/ 923906 w 1611996"/>
              <a:gd name="connsiteY3" fmla="*/ 4064810 h 6820182"/>
              <a:gd name="connsiteX4" fmla="*/ 1149193 w 1611996"/>
              <a:gd name="connsiteY4" fmla="*/ 5337018 h 6820182"/>
              <a:gd name="connsiteX5" fmla="*/ 1599766 w 1611996"/>
              <a:gd name="connsiteY5" fmla="*/ 6781505 h 6820182"/>
              <a:gd name="connsiteX6" fmla="*/ 1493749 w 1611996"/>
              <a:gd name="connsiteY6" fmla="*/ 6436949 h 6820182"/>
              <a:gd name="connsiteX7" fmla="*/ 234793 w 1611996"/>
              <a:gd name="connsiteY7" fmla="*/ 2487801 h 6820182"/>
              <a:gd name="connsiteX8" fmla="*/ 301053 w 1611996"/>
              <a:gd name="connsiteY8" fmla="*/ 2726340 h 6820182"/>
              <a:gd name="connsiteX9" fmla="*/ 566097 w 1611996"/>
              <a:gd name="connsiteY9" fmla="*/ 3097401 h 6820182"/>
              <a:gd name="connsiteX10" fmla="*/ 89019 w 1611996"/>
              <a:gd name="connsiteY10" fmla="*/ 393958 h 682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11996" h="6820182">
                <a:moveTo>
                  <a:pt x="89019" y="393958"/>
                </a:moveTo>
                <a:cubicBezTo>
                  <a:pt x="9506" y="-47781"/>
                  <a:pt x="-63381" y="-228895"/>
                  <a:pt x="89019" y="446966"/>
                </a:cubicBezTo>
                <a:cubicBezTo>
                  <a:pt x="241419" y="1122827"/>
                  <a:pt x="864271" y="3846149"/>
                  <a:pt x="1003419" y="4449123"/>
                </a:cubicBezTo>
                <a:cubicBezTo>
                  <a:pt x="1142567" y="5052097"/>
                  <a:pt x="899610" y="3916828"/>
                  <a:pt x="923906" y="4064810"/>
                </a:cubicBezTo>
                <a:cubicBezTo>
                  <a:pt x="948202" y="4212792"/>
                  <a:pt x="1036550" y="4884236"/>
                  <a:pt x="1149193" y="5337018"/>
                </a:cubicBezTo>
                <a:cubicBezTo>
                  <a:pt x="1261836" y="5789801"/>
                  <a:pt x="1542340" y="6598183"/>
                  <a:pt x="1599766" y="6781505"/>
                </a:cubicBezTo>
                <a:cubicBezTo>
                  <a:pt x="1657192" y="6964827"/>
                  <a:pt x="1493749" y="6436949"/>
                  <a:pt x="1493749" y="6436949"/>
                </a:cubicBezTo>
                <a:lnTo>
                  <a:pt x="234793" y="2487801"/>
                </a:lnTo>
                <a:cubicBezTo>
                  <a:pt x="36010" y="1869366"/>
                  <a:pt x="245836" y="2624740"/>
                  <a:pt x="301053" y="2726340"/>
                </a:cubicBezTo>
                <a:cubicBezTo>
                  <a:pt x="356270" y="2827940"/>
                  <a:pt x="601436" y="3486131"/>
                  <a:pt x="566097" y="3097401"/>
                </a:cubicBezTo>
                <a:cubicBezTo>
                  <a:pt x="530758" y="2708671"/>
                  <a:pt x="168532" y="835697"/>
                  <a:pt x="89019" y="39395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8" name="フリーフォーム 387">
            <a:extLst>
              <a:ext uri="{FF2B5EF4-FFF2-40B4-BE49-F238E27FC236}">
                <a16:creationId xmlns:a16="http://schemas.microsoft.com/office/drawing/2014/main" id="{0FC54055-24C8-ECC8-8A5F-7C5CFF469DAF}"/>
              </a:ext>
            </a:extLst>
          </p:cNvPr>
          <p:cNvSpPr/>
          <p:nvPr/>
        </p:nvSpPr>
        <p:spPr>
          <a:xfrm>
            <a:off x="5981946" y="2675114"/>
            <a:ext cx="1031660" cy="6296053"/>
          </a:xfrm>
          <a:custGeom>
            <a:avLst/>
            <a:gdLst>
              <a:gd name="connsiteX0" fmla="*/ 352593 w 1031660"/>
              <a:gd name="connsiteY0" fmla="*/ 68086 h 6296053"/>
              <a:gd name="connsiteX1" fmla="*/ 153811 w 1031660"/>
              <a:gd name="connsiteY1" fmla="*/ 2983564 h 6296053"/>
              <a:gd name="connsiteX2" fmla="*/ 193567 w 1031660"/>
              <a:gd name="connsiteY2" fmla="*/ 2731773 h 6296053"/>
              <a:gd name="connsiteX3" fmla="*/ 34541 w 1031660"/>
              <a:gd name="connsiteY3" fmla="*/ 5978556 h 6296053"/>
              <a:gd name="connsiteX4" fmla="*/ 61045 w 1031660"/>
              <a:gd name="connsiteY4" fmla="*/ 5766521 h 6296053"/>
              <a:gd name="connsiteX5" fmla="*/ 657393 w 1031660"/>
              <a:gd name="connsiteY5" fmla="*/ 2784782 h 6296053"/>
              <a:gd name="connsiteX6" fmla="*/ 644141 w 1031660"/>
              <a:gd name="connsiteY6" fmla="*/ 2970312 h 6296053"/>
              <a:gd name="connsiteX7" fmla="*/ 405602 w 1031660"/>
              <a:gd name="connsiteY7" fmla="*/ 4494312 h 6296053"/>
              <a:gd name="connsiteX8" fmla="*/ 975445 w 1031660"/>
              <a:gd name="connsiteY8" fmla="*/ 6164086 h 6296053"/>
              <a:gd name="connsiteX9" fmla="*/ 935689 w 1031660"/>
              <a:gd name="connsiteY9" fmla="*/ 6018312 h 6296053"/>
              <a:gd name="connsiteX10" fmla="*/ 312837 w 1031660"/>
              <a:gd name="connsiteY10" fmla="*/ 4653338 h 6296053"/>
              <a:gd name="connsiteX11" fmla="*/ 736906 w 1031660"/>
              <a:gd name="connsiteY11" fmla="*/ 863216 h 6296053"/>
              <a:gd name="connsiteX12" fmla="*/ 683897 w 1031660"/>
              <a:gd name="connsiteY12" fmla="*/ 1128260 h 6296053"/>
              <a:gd name="connsiteX13" fmla="*/ 538124 w 1031660"/>
              <a:gd name="connsiteY13" fmla="*/ 1539077 h 6296053"/>
              <a:gd name="connsiteX14" fmla="*/ 538124 w 1031660"/>
              <a:gd name="connsiteY14" fmla="*/ 1472816 h 6296053"/>
              <a:gd name="connsiteX15" fmla="*/ 591132 w 1031660"/>
              <a:gd name="connsiteY15" fmla="*/ 969234 h 6296053"/>
              <a:gd name="connsiteX16" fmla="*/ 352593 w 1031660"/>
              <a:gd name="connsiteY16" fmla="*/ 68086 h 6296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1660" h="6296053">
                <a:moveTo>
                  <a:pt x="352593" y="68086"/>
                </a:moveTo>
                <a:cubicBezTo>
                  <a:pt x="279706" y="403808"/>
                  <a:pt x="180315" y="2539616"/>
                  <a:pt x="153811" y="2983564"/>
                </a:cubicBezTo>
                <a:cubicBezTo>
                  <a:pt x="127307" y="3427512"/>
                  <a:pt x="213445" y="2232608"/>
                  <a:pt x="193567" y="2731773"/>
                </a:cubicBezTo>
                <a:cubicBezTo>
                  <a:pt x="173689" y="3230938"/>
                  <a:pt x="56628" y="5472765"/>
                  <a:pt x="34541" y="5978556"/>
                </a:cubicBezTo>
                <a:cubicBezTo>
                  <a:pt x="12454" y="6484347"/>
                  <a:pt x="-42764" y="6298817"/>
                  <a:pt x="61045" y="5766521"/>
                </a:cubicBezTo>
                <a:cubicBezTo>
                  <a:pt x="164854" y="5234225"/>
                  <a:pt x="560210" y="3250817"/>
                  <a:pt x="657393" y="2784782"/>
                </a:cubicBezTo>
                <a:cubicBezTo>
                  <a:pt x="754576" y="2318747"/>
                  <a:pt x="686106" y="2685390"/>
                  <a:pt x="644141" y="2970312"/>
                </a:cubicBezTo>
                <a:cubicBezTo>
                  <a:pt x="602176" y="3255234"/>
                  <a:pt x="350385" y="3962016"/>
                  <a:pt x="405602" y="4494312"/>
                </a:cubicBezTo>
                <a:cubicBezTo>
                  <a:pt x="460819" y="5026608"/>
                  <a:pt x="887097" y="5910086"/>
                  <a:pt x="975445" y="6164086"/>
                </a:cubicBezTo>
                <a:cubicBezTo>
                  <a:pt x="1063793" y="6418086"/>
                  <a:pt x="1046124" y="6270103"/>
                  <a:pt x="935689" y="6018312"/>
                </a:cubicBezTo>
                <a:cubicBezTo>
                  <a:pt x="825254" y="5766521"/>
                  <a:pt x="345967" y="5512521"/>
                  <a:pt x="312837" y="4653338"/>
                </a:cubicBezTo>
                <a:cubicBezTo>
                  <a:pt x="279707" y="3794155"/>
                  <a:pt x="675063" y="1450729"/>
                  <a:pt x="736906" y="863216"/>
                </a:cubicBezTo>
                <a:cubicBezTo>
                  <a:pt x="798749" y="275703"/>
                  <a:pt x="717027" y="1015617"/>
                  <a:pt x="683897" y="1128260"/>
                </a:cubicBezTo>
                <a:cubicBezTo>
                  <a:pt x="650767" y="1240904"/>
                  <a:pt x="562419" y="1481651"/>
                  <a:pt x="538124" y="1539077"/>
                </a:cubicBezTo>
                <a:cubicBezTo>
                  <a:pt x="513829" y="1596503"/>
                  <a:pt x="529289" y="1567790"/>
                  <a:pt x="538124" y="1472816"/>
                </a:cubicBezTo>
                <a:cubicBezTo>
                  <a:pt x="546959" y="1377842"/>
                  <a:pt x="626471" y="1203356"/>
                  <a:pt x="591132" y="969234"/>
                </a:cubicBezTo>
                <a:cubicBezTo>
                  <a:pt x="555793" y="735112"/>
                  <a:pt x="425480" y="-267636"/>
                  <a:pt x="352593" y="680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9" name="フリーフォーム 388">
            <a:extLst>
              <a:ext uri="{FF2B5EF4-FFF2-40B4-BE49-F238E27FC236}">
                <a16:creationId xmlns:a16="http://schemas.microsoft.com/office/drawing/2014/main" id="{AFBA7EF9-67CA-A867-F9E1-BC8D90D97256}"/>
              </a:ext>
            </a:extLst>
          </p:cNvPr>
          <p:cNvSpPr/>
          <p:nvPr/>
        </p:nvSpPr>
        <p:spPr>
          <a:xfrm>
            <a:off x="6486925" y="2510073"/>
            <a:ext cx="1663978" cy="6167883"/>
          </a:xfrm>
          <a:custGeom>
            <a:avLst/>
            <a:gdLst>
              <a:gd name="connsiteX0" fmla="*/ 430710 w 1663978"/>
              <a:gd name="connsiteY0" fmla="*/ 1425823 h 6167883"/>
              <a:gd name="connsiteX1" fmla="*/ 417458 w 1663978"/>
              <a:gd name="connsiteY1" fmla="*/ 1492084 h 6167883"/>
              <a:gd name="connsiteX2" fmla="*/ 947545 w 1663978"/>
              <a:gd name="connsiteY2" fmla="*/ 3678692 h 6167883"/>
              <a:gd name="connsiteX3" fmla="*/ 1225840 w 1663978"/>
              <a:gd name="connsiteY3" fmla="*/ 5030414 h 6167883"/>
              <a:gd name="connsiteX4" fmla="*/ 1649910 w 1663978"/>
              <a:gd name="connsiteY4" fmla="*/ 6130344 h 6167883"/>
              <a:gd name="connsiteX5" fmla="*/ 1570397 w 1663978"/>
              <a:gd name="connsiteY5" fmla="*/ 5931562 h 6167883"/>
              <a:gd name="connsiteX6" fmla="*/ 364449 w 1663978"/>
              <a:gd name="connsiteY6" fmla="*/ 2737788 h 6167883"/>
              <a:gd name="connsiteX7" fmla="*/ 404205 w 1663978"/>
              <a:gd name="connsiteY7" fmla="*/ 2870310 h 6167883"/>
              <a:gd name="connsiteX8" fmla="*/ 46397 w 1663978"/>
              <a:gd name="connsiteY8" fmla="*/ 180118 h 6167883"/>
              <a:gd name="connsiteX9" fmla="*/ 46397 w 1663978"/>
              <a:gd name="connsiteY9" fmla="*/ 392153 h 6167883"/>
              <a:gd name="connsiteX10" fmla="*/ 430710 w 1663978"/>
              <a:gd name="connsiteY10" fmla="*/ 1558344 h 6167883"/>
              <a:gd name="connsiteX11" fmla="*/ 430710 w 1663978"/>
              <a:gd name="connsiteY11" fmla="*/ 1425823 h 6167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63978" h="6167883">
                <a:moveTo>
                  <a:pt x="430710" y="1425823"/>
                </a:moveTo>
                <a:cubicBezTo>
                  <a:pt x="428501" y="1414780"/>
                  <a:pt x="331319" y="1116606"/>
                  <a:pt x="417458" y="1492084"/>
                </a:cubicBezTo>
                <a:cubicBezTo>
                  <a:pt x="503597" y="1867562"/>
                  <a:pt x="812815" y="3088970"/>
                  <a:pt x="947545" y="3678692"/>
                </a:cubicBezTo>
                <a:cubicBezTo>
                  <a:pt x="1082275" y="4268414"/>
                  <a:pt x="1108779" y="4621805"/>
                  <a:pt x="1225840" y="5030414"/>
                </a:cubicBezTo>
                <a:cubicBezTo>
                  <a:pt x="1342901" y="5439023"/>
                  <a:pt x="1592484" y="5980153"/>
                  <a:pt x="1649910" y="6130344"/>
                </a:cubicBezTo>
                <a:cubicBezTo>
                  <a:pt x="1707336" y="6280535"/>
                  <a:pt x="1570397" y="5931562"/>
                  <a:pt x="1570397" y="5931562"/>
                </a:cubicBezTo>
                <a:lnTo>
                  <a:pt x="364449" y="2737788"/>
                </a:lnTo>
                <a:cubicBezTo>
                  <a:pt x="170084" y="2227579"/>
                  <a:pt x="457214" y="3296588"/>
                  <a:pt x="404205" y="2870310"/>
                </a:cubicBezTo>
                <a:cubicBezTo>
                  <a:pt x="351196" y="2444032"/>
                  <a:pt x="106032" y="593144"/>
                  <a:pt x="46397" y="180118"/>
                </a:cubicBezTo>
                <a:cubicBezTo>
                  <a:pt x="-13238" y="-232908"/>
                  <a:pt x="-17655" y="162449"/>
                  <a:pt x="46397" y="392153"/>
                </a:cubicBezTo>
                <a:cubicBezTo>
                  <a:pt x="110449" y="621857"/>
                  <a:pt x="366658" y="1392692"/>
                  <a:pt x="430710" y="1558344"/>
                </a:cubicBezTo>
                <a:cubicBezTo>
                  <a:pt x="494762" y="1723996"/>
                  <a:pt x="432919" y="1436866"/>
                  <a:pt x="430710" y="1425823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0" name="フリーフォーム 389">
            <a:extLst>
              <a:ext uri="{FF2B5EF4-FFF2-40B4-BE49-F238E27FC236}">
                <a16:creationId xmlns:a16="http://schemas.microsoft.com/office/drawing/2014/main" id="{4B0F44EE-DBBC-48F2-8D8D-E3D2B92D5EF1}"/>
              </a:ext>
            </a:extLst>
          </p:cNvPr>
          <p:cNvSpPr/>
          <p:nvPr/>
        </p:nvSpPr>
        <p:spPr>
          <a:xfrm>
            <a:off x="6224331" y="3295968"/>
            <a:ext cx="1481697" cy="5934107"/>
          </a:xfrm>
          <a:custGeom>
            <a:avLst/>
            <a:gdLst>
              <a:gd name="connsiteX0" fmla="*/ 335495 w 1481697"/>
              <a:gd name="connsiteY0" fmla="*/ 96589 h 5934107"/>
              <a:gd name="connsiteX1" fmla="*/ 4191 w 1481697"/>
              <a:gd name="connsiteY1" fmla="*/ 3502397 h 5934107"/>
              <a:gd name="connsiteX2" fmla="*/ 613791 w 1481697"/>
              <a:gd name="connsiteY2" fmla="*/ 5225180 h 5934107"/>
              <a:gd name="connsiteX3" fmla="*/ 560782 w 1481697"/>
              <a:gd name="connsiteY3" fmla="*/ 5039649 h 5934107"/>
              <a:gd name="connsiteX4" fmla="*/ 295739 w 1481697"/>
              <a:gd name="connsiteY4" fmla="*/ 3184345 h 5934107"/>
              <a:gd name="connsiteX5" fmla="*/ 308991 w 1481697"/>
              <a:gd name="connsiteY5" fmla="*/ 3436136 h 5934107"/>
              <a:gd name="connsiteX6" fmla="*/ 1382417 w 1481697"/>
              <a:gd name="connsiteY6" fmla="*/ 5569736 h 5934107"/>
              <a:gd name="connsiteX7" fmla="*/ 1342660 w 1481697"/>
              <a:gd name="connsiteY7" fmla="*/ 5423962 h 5934107"/>
              <a:gd name="connsiteX8" fmla="*/ 574034 w 1481697"/>
              <a:gd name="connsiteY8" fmla="*/ 613423 h 5934107"/>
              <a:gd name="connsiteX9" fmla="*/ 574034 w 1481697"/>
              <a:gd name="connsiteY9" fmla="*/ 891719 h 5934107"/>
              <a:gd name="connsiteX10" fmla="*/ 229478 w 1481697"/>
              <a:gd name="connsiteY10" fmla="*/ 2084415 h 5934107"/>
              <a:gd name="connsiteX11" fmla="*/ 229478 w 1481697"/>
              <a:gd name="connsiteY11" fmla="*/ 1872380 h 5934107"/>
              <a:gd name="connsiteX12" fmla="*/ 149965 w 1481697"/>
              <a:gd name="connsiteY12" fmla="*/ 1010989 h 5934107"/>
              <a:gd name="connsiteX13" fmla="*/ 335495 w 1481697"/>
              <a:gd name="connsiteY13" fmla="*/ 96589 h 593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81697" h="5934107">
                <a:moveTo>
                  <a:pt x="335495" y="96589"/>
                </a:moveTo>
                <a:cubicBezTo>
                  <a:pt x="311199" y="511824"/>
                  <a:pt x="-42192" y="2647632"/>
                  <a:pt x="4191" y="3502397"/>
                </a:cubicBezTo>
                <a:cubicBezTo>
                  <a:pt x="50574" y="4357162"/>
                  <a:pt x="521026" y="4968971"/>
                  <a:pt x="613791" y="5225180"/>
                </a:cubicBezTo>
                <a:cubicBezTo>
                  <a:pt x="706556" y="5481389"/>
                  <a:pt x="613791" y="5379788"/>
                  <a:pt x="560782" y="5039649"/>
                </a:cubicBezTo>
                <a:cubicBezTo>
                  <a:pt x="507773" y="4699510"/>
                  <a:pt x="337704" y="3451597"/>
                  <a:pt x="295739" y="3184345"/>
                </a:cubicBezTo>
                <a:cubicBezTo>
                  <a:pt x="253774" y="2917093"/>
                  <a:pt x="127878" y="3038571"/>
                  <a:pt x="308991" y="3436136"/>
                </a:cubicBezTo>
                <a:cubicBezTo>
                  <a:pt x="490104" y="3833701"/>
                  <a:pt x="1210139" y="5238432"/>
                  <a:pt x="1382417" y="5569736"/>
                </a:cubicBezTo>
                <a:cubicBezTo>
                  <a:pt x="1554695" y="5901040"/>
                  <a:pt x="1477390" y="6250014"/>
                  <a:pt x="1342660" y="5423962"/>
                </a:cubicBezTo>
                <a:cubicBezTo>
                  <a:pt x="1207930" y="4597910"/>
                  <a:pt x="702138" y="1368797"/>
                  <a:pt x="574034" y="613423"/>
                </a:cubicBezTo>
                <a:cubicBezTo>
                  <a:pt x="445930" y="-141951"/>
                  <a:pt x="631460" y="646554"/>
                  <a:pt x="574034" y="891719"/>
                </a:cubicBezTo>
                <a:cubicBezTo>
                  <a:pt x="516608" y="1136884"/>
                  <a:pt x="286904" y="1920972"/>
                  <a:pt x="229478" y="2084415"/>
                </a:cubicBezTo>
                <a:cubicBezTo>
                  <a:pt x="172052" y="2247858"/>
                  <a:pt x="242730" y="2051284"/>
                  <a:pt x="229478" y="1872380"/>
                </a:cubicBezTo>
                <a:cubicBezTo>
                  <a:pt x="216226" y="1693476"/>
                  <a:pt x="130087" y="1300328"/>
                  <a:pt x="149965" y="1010989"/>
                </a:cubicBezTo>
                <a:cubicBezTo>
                  <a:pt x="169843" y="721650"/>
                  <a:pt x="359791" y="-318646"/>
                  <a:pt x="335495" y="9658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1" name="フリーフォーム 390">
            <a:extLst>
              <a:ext uri="{FF2B5EF4-FFF2-40B4-BE49-F238E27FC236}">
                <a16:creationId xmlns:a16="http://schemas.microsoft.com/office/drawing/2014/main" id="{3A21355C-4DD7-2404-8665-84888E9B9969}"/>
              </a:ext>
            </a:extLst>
          </p:cNvPr>
          <p:cNvSpPr/>
          <p:nvPr/>
        </p:nvSpPr>
        <p:spPr>
          <a:xfrm>
            <a:off x="6512181" y="5857047"/>
            <a:ext cx="1642291" cy="3375741"/>
          </a:xfrm>
          <a:custGeom>
            <a:avLst/>
            <a:gdLst>
              <a:gd name="connsiteX0" fmla="*/ 339193 w 1642291"/>
              <a:gd name="connsiteY0" fmla="*/ 414 h 3375741"/>
              <a:gd name="connsiteX1" fmla="*/ 1107819 w 1642291"/>
              <a:gd name="connsiteY1" fmla="*/ 1365388 h 3375741"/>
              <a:gd name="connsiteX2" fmla="*/ 1571645 w 1642291"/>
              <a:gd name="connsiteY2" fmla="*/ 3127927 h 3375741"/>
              <a:gd name="connsiteX3" fmla="*/ 1545141 w 1642291"/>
              <a:gd name="connsiteY3" fmla="*/ 2968901 h 3375741"/>
              <a:gd name="connsiteX4" fmla="*/ 670497 w 1642291"/>
              <a:gd name="connsiteY4" fmla="*/ 941318 h 3375741"/>
              <a:gd name="connsiteX5" fmla="*/ 736758 w 1642291"/>
              <a:gd name="connsiteY5" fmla="*/ 1219614 h 3375741"/>
              <a:gd name="connsiteX6" fmla="*/ 1054810 w 1642291"/>
              <a:gd name="connsiteY6" fmla="*/ 3326710 h 3375741"/>
              <a:gd name="connsiteX7" fmla="*/ 948793 w 1642291"/>
              <a:gd name="connsiteY7" fmla="*/ 2584588 h 3375741"/>
              <a:gd name="connsiteX8" fmla="*/ 7889 w 1642291"/>
              <a:gd name="connsiteY8" fmla="*/ 1219614 h 3375741"/>
              <a:gd name="connsiteX9" fmla="*/ 498219 w 1642291"/>
              <a:gd name="connsiteY9" fmla="*/ 1921979 h 3375741"/>
              <a:gd name="connsiteX10" fmla="*/ 498219 w 1642291"/>
              <a:gd name="connsiteY10" fmla="*/ 1497910 h 3375741"/>
              <a:gd name="connsiteX11" fmla="*/ 339193 w 1642291"/>
              <a:gd name="connsiteY11" fmla="*/ 414 h 337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2291" h="3375741">
                <a:moveTo>
                  <a:pt x="339193" y="414"/>
                </a:moveTo>
                <a:cubicBezTo>
                  <a:pt x="440793" y="-21673"/>
                  <a:pt x="902410" y="844136"/>
                  <a:pt x="1107819" y="1365388"/>
                </a:cubicBezTo>
                <a:cubicBezTo>
                  <a:pt x="1313228" y="1886640"/>
                  <a:pt x="1498758" y="2860675"/>
                  <a:pt x="1571645" y="3127927"/>
                </a:cubicBezTo>
                <a:cubicBezTo>
                  <a:pt x="1644532" y="3395179"/>
                  <a:pt x="1695332" y="3333336"/>
                  <a:pt x="1545141" y="2968901"/>
                </a:cubicBezTo>
                <a:cubicBezTo>
                  <a:pt x="1394950" y="2604466"/>
                  <a:pt x="805227" y="1232866"/>
                  <a:pt x="670497" y="941318"/>
                </a:cubicBezTo>
                <a:cubicBezTo>
                  <a:pt x="535767" y="649770"/>
                  <a:pt x="672706" y="822049"/>
                  <a:pt x="736758" y="1219614"/>
                </a:cubicBezTo>
                <a:cubicBezTo>
                  <a:pt x="800810" y="1617179"/>
                  <a:pt x="1019471" y="3099215"/>
                  <a:pt x="1054810" y="3326710"/>
                </a:cubicBezTo>
                <a:cubicBezTo>
                  <a:pt x="1090149" y="3554205"/>
                  <a:pt x="1123280" y="2935771"/>
                  <a:pt x="948793" y="2584588"/>
                </a:cubicBezTo>
                <a:cubicBezTo>
                  <a:pt x="774306" y="2233405"/>
                  <a:pt x="82985" y="1330049"/>
                  <a:pt x="7889" y="1219614"/>
                </a:cubicBezTo>
                <a:cubicBezTo>
                  <a:pt x="-67207" y="1109179"/>
                  <a:pt x="416497" y="1875596"/>
                  <a:pt x="498219" y="1921979"/>
                </a:cubicBezTo>
                <a:cubicBezTo>
                  <a:pt x="579941" y="1968362"/>
                  <a:pt x="522515" y="1820379"/>
                  <a:pt x="498219" y="1497910"/>
                </a:cubicBezTo>
                <a:cubicBezTo>
                  <a:pt x="473923" y="1175441"/>
                  <a:pt x="237593" y="22501"/>
                  <a:pt x="339193" y="414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2" name="フリーフォーム 391">
            <a:extLst>
              <a:ext uri="{FF2B5EF4-FFF2-40B4-BE49-F238E27FC236}">
                <a16:creationId xmlns:a16="http://schemas.microsoft.com/office/drawing/2014/main" id="{3B1DA059-EE67-D54A-00FC-F47393082B59}"/>
              </a:ext>
            </a:extLst>
          </p:cNvPr>
          <p:cNvSpPr/>
          <p:nvPr/>
        </p:nvSpPr>
        <p:spPr>
          <a:xfrm>
            <a:off x="5885454" y="6068585"/>
            <a:ext cx="1829186" cy="2774339"/>
          </a:xfrm>
          <a:custGeom>
            <a:avLst/>
            <a:gdLst>
              <a:gd name="connsiteX0" fmla="*/ 674372 w 1829186"/>
              <a:gd name="connsiteY0" fmla="*/ 911 h 2774339"/>
              <a:gd name="connsiteX1" fmla="*/ 873155 w 1829186"/>
              <a:gd name="connsiteY1" fmla="*/ 1326128 h 2774339"/>
              <a:gd name="connsiteX2" fmla="*/ 1800807 w 1829186"/>
              <a:gd name="connsiteY2" fmla="*/ 2730858 h 2774339"/>
              <a:gd name="connsiteX3" fmla="*/ 1602024 w 1829186"/>
              <a:gd name="connsiteY3" fmla="*/ 2333293 h 2774339"/>
              <a:gd name="connsiteX4" fmla="*/ 1721294 w 1829186"/>
              <a:gd name="connsiteY4" fmla="*/ 2624841 h 2774339"/>
              <a:gd name="connsiteX5" fmla="*/ 661120 w 1829186"/>
              <a:gd name="connsiteY5" fmla="*/ 1683937 h 2774339"/>
              <a:gd name="connsiteX6" fmla="*/ 740633 w 1829186"/>
              <a:gd name="connsiteY6" fmla="*/ 1895972 h 2774339"/>
              <a:gd name="connsiteX7" fmla="*/ 992424 w 1829186"/>
              <a:gd name="connsiteY7" fmla="*/ 2691102 h 2774339"/>
              <a:gd name="connsiteX8" fmla="*/ 727381 w 1829186"/>
              <a:gd name="connsiteY8" fmla="*/ 2174267 h 2774339"/>
              <a:gd name="connsiteX9" fmla="*/ 965920 w 1829186"/>
              <a:gd name="connsiteY9" fmla="*/ 2744111 h 2774339"/>
              <a:gd name="connsiteX10" fmla="*/ 912911 w 1829186"/>
              <a:gd name="connsiteY10" fmla="*/ 2638093 h 2774339"/>
              <a:gd name="connsiteX11" fmla="*/ 51520 w 1829186"/>
              <a:gd name="connsiteY11" fmla="*/ 2147763 h 2774339"/>
              <a:gd name="connsiteX12" fmla="*/ 104529 w 1829186"/>
              <a:gd name="connsiteY12" fmla="*/ 2134511 h 2774339"/>
              <a:gd name="connsiteX13" fmla="*/ 157537 w 1829186"/>
              <a:gd name="connsiteY13" fmla="*/ 2001989 h 2774339"/>
              <a:gd name="connsiteX14" fmla="*/ 462337 w 1829186"/>
              <a:gd name="connsiteY14" fmla="*/ 663519 h 2774339"/>
              <a:gd name="connsiteX15" fmla="*/ 462337 w 1829186"/>
              <a:gd name="connsiteY15" fmla="*/ 875554 h 2774339"/>
              <a:gd name="connsiteX16" fmla="*/ 568355 w 1829186"/>
              <a:gd name="connsiteY16" fmla="*/ 1114093 h 2774339"/>
              <a:gd name="connsiteX17" fmla="*/ 674372 w 1829186"/>
              <a:gd name="connsiteY17" fmla="*/ 911 h 277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29186" h="2774339">
                <a:moveTo>
                  <a:pt x="674372" y="911"/>
                </a:moveTo>
                <a:cubicBezTo>
                  <a:pt x="725172" y="36250"/>
                  <a:pt x="685416" y="871137"/>
                  <a:pt x="873155" y="1326128"/>
                </a:cubicBezTo>
                <a:cubicBezTo>
                  <a:pt x="1060894" y="1781119"/>
                  <a:pt x="1679329" y="2562997"/>
                  <a:pt x="1800807" y="2730858"/>
                </a:cubicBezTo>
                <a:cubicBezTo>
                  <a:pt x="1922285" y="2898719"/>
                  <a:pt x="1615276" y="2350962"/>
                  <a:pt x="1602024" y="2333293"/>
                </a:cubicBezTo>
                <a:cubicBezTo>
                  <a:pt x="1588772" y="2315624"/>
                  <a:pt x="1878111" y="2733067"/>
                  <a:pt x="1721294" y="2624841"/>
                </a:cubicBezTo>
                <a:cubicBezTo>
                  <a:pt x="1564477" y="2516615"/>
                  <a:pt x="824563" y="1805415"/>
                  <a:pt x="661120" y="1683937"/>
                </a:cubicBezTo>
                <a:cubicBezTo>
                  <a:pt x="497677" y="1562459"/>
                  <a:pt x="685416" y="1728111"/>
                  <a:pt x="740633" y="1895972"/>
                </a:cubicBezTo>
                <a:cubicBezTo>
                  <a:pt x="795850" y="2063833"/>
                  <a:pt x="994633" y="2644720"/>
                  <a:pt x="992424" y="2691102"/>
                </a:cubicBezTo>
                <a:cubicBezTo>
                  <a:pt x="990215" y="2737484"/>
                  <a:pt x="731798" y="2165432"/>
                  <a:pt x="727381" y="2174267"/>
                </a:cubicBezTo>
                <a:cubicBezTo>
                  <a:pt x="722964" y="2183102"/>
                  <a:pt x="965920" y="2744111"/>
                  <a:pt x="965920" y="2744111"/>
                </a:cubicBezTo>
                <a:cubicBezTo>
                  <a:pt x="996842" y="2821415"/>
                  <a:pt x="1065311" y="2737484"/>
                  <a:pt x="912911" y="2638093"/>
                </a:cubicBezTo>
                <a:cubicBezTo>
                  <a:pt x="760511" y="2538702"/>
                  <a:pt x="51520" y="2147763"/>
                  <a:pt x="51520" y="2147763"/>
                </a:cubicBezTo>
                <a:cubicBezTo>
                  <a:pt x="-83210" y="2063833"/>
                  <a:pt x="86860" y="2158807"/>
                  <a:pt x="104529" y="2134511"/>
                </a:cubicBezTo>
                <a:cubicBezTo>
                  <a:pt x="122198" y="2110215"/>
                  <a:pt x="97902" y="2247154"/>
                  <a:pt x="157537" y="2001989"/>
                </a:cubicBezTo>
                <a:cubicBezTo>
                  <a:pt x="217172" y="1756824"/>
                  <a:pt x="411537" y="851258"/>
                  <a:pt x="462337" y="663519"/>
                </a:cubicBezTo>
                <a:cubicBezTo>
                  <a:pt x="513137" y="475780"/>
                  <a:pt x="444667" y="800458"/>
                  <a:pt x="462337" y="875554"/>
                </a:cubicBezTo>
                <a:cubicBezTo>
                  <a:pt x="480007" y="950650"/>
                  <a:pt x="533016" y="1259867"/>
                  <a:pt x="568355" y="1114093"/>
                </a:cubicBezTo>
                <a:cubicBezTo>
                  <a:pt x="603694" y="968319"/>
                  <a:pt x="623572" y="-34428"/>
                  <a:pt x="674372" y="91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3" name="フリーフォーム 392">
            <a:extLst>
              <a:ext uri="{FF2B5EF4-FFF2-40B4-BE49-F238E27FC236}">
                <a16:creationId xmlns:a16="http://schemas.microsoft.com/office/drawing/2014/main" id="{6E64C450-8C88-CE9F-C265-DAA07A87397A}"/>
              </a:ext>
            </a:extLst>
          </p:cNvPr>
          <p:cNvSpPr/>
          <p:nvPr/>
        </p:nvSpPr>
        <p:spPr>
          <a:xfrm>
            <a:off x="2622871" y="6002935"/>
            <a:ext cx="1263316" cy="3331901"/>
          </a:xfrm>
          <a:custGeom>
            <a:avLst/>
            <a:gdLst>
              <a:gd name="connsiteX0" fmla="*/ 623912 w 1263316"/>
              <a:gd name="connsiteY0" fmla="*/ 300 h 3331901"/>
              <a:gd name="connsiteX1" fmla="*/ 319112 w 1263316"/>
              <a:gd name="connsiteY1" fmla="*/ 1444787 h 3331901"/>
              <a:gd name="connsiteX2" fmla="*/ 292607 w 1263316"/>
              <a:gd name="connsiteY2" fmla="*/ 1590561 h 3331901"/>
              <a:gd name="connsiteX3" fmla="*/ 1193755 w 1263316"/>
              <a:gd name="connsiteY3" fmla="*/ 3233830 h 3331901"/>
              <a:gd name="connsiteX4" fmla="*/ 1100990 w 1263316"/>
              <a:gd name="connsiteY4" fmla="*/ 3048300 h 3331901"/>
              <a:gd name="connsiteX5" fmla="*/ 292607 w 1263316"/>
              <a:gd name="connsiteY5" fmla="*/ 2253169 h 3331901"/>
              <a:gd name="connsiteX6" fmla="*/ 252851 w 1263316"/>
              <a:gd name="connsiteY6" fmla="*/ 2345935 h 3331901"/>
              <a:gd name="connsiteX7" fmla="*/ 213094 w 1263316"/>
              <a:gd name="connsiteY7" fmla="*/ 3114561 h 3331901"/>
              <a:gd name="connsiteX8" fmla="*/ 1059 w 1263316"/>
              <a:gd name="connsiteY8" fmla="*/ 2557969 h 3331901"/>
              <a:gd name="connsiteX9" fmla="*/ 133581 w 1263316"/>
              <a:gd name="connsiteY9" fmla="*/ 2054387 h 3331901"/>
              <a:gd name="connsiteX10" fmla="*/ 186590 w 1263316"/>
              <a:gd name="connsiteY10" fmla="*/ 1564056 h 3331901"/>
              <a:gd name="connsiteX11" fmla="*/ 279355 w 1263316"/>
              <a:gd name="connsiteY11" fmla="*/ 967708 h 3331901"/>
              <a:gd name="connsiteX12" fmla="*/ 252851 w 1263316"/>
              <a:gd name="connsiteY12" fmla="*/ 1577308 h 3331901"/>
              <a:gd name="connsiteX13" fmla="*/ 623912 w 1263316"/>
              <a:gd name="connsiteY13" fmla="*/ 300 h 3331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63316" h="3331901">
                <a:moveTo>
                  <a:pt x="623912" y="300"/>
                </a:moveTo>
                <a:cubicBezTo>
                  <a:pt x="634955" y="-21787"/>
                  <a:pt x="374329" y="1179744"/>
                  <a:pt x="319112" y="1444787"/>
                </a:cubicBezTo>
                <a:cubicBezTo>
                  <a:pt x="263895" y="1709830"/>
                  <a:pt x="146833" y="1292387"/>
                  <a:pt x="292607" y="1590561"/>
                </a:cubicBezTo>
                <a:cubicBezTo>
                  <a:pt x="438381" y="1888735"/>
                  <a:pt x="1059025" y="2990874"/>
                  <a:pt x="1193755" y="3233830"/>
                </a:cubicBezTo>
                <a:cubicBezTo>
                  <a:pt x="1328485" y="3476786"/>
                  <a:pt x="1251181" y="3211743"/>
                  <a:pt x="1100990" y="3048300"/>
                </a:cubicBezTo>
                <a:cubicBezTo>
                  <a:pt x="950799" y="2884857"/>
                  <a:pt x="433963" y="2370230"/>
                  <a:pt x="292607" y="2253169"/>
                </a:cubicBezTo>
                <a:cubicBezTo>
                  <a:pt x="151251" y="2136108"/>
                  <a:pt x="266103" y="2202370"/>
                  <a:pt x="252851" y="2345935"/>
                </a:cubicBezTo>
                <a:cubicBezTo>
                  <a:pt x="239599" y="2489500"/>
                  <a:pt x="255059" y="3079222"/>
                  <a:pt x="213094" y="3114561"/>
                </a:cubicBezTo>
                <a:cubicBezTo>
                  <a:pt x="171129" y="3149900"/>
                  <a:pt x="14311" y="2734665"/>
                  <a:pt x="1059" y="2557969"/>
                </a:cubicBezTo>
                <a:cubicBezTo>
                  <a:pt x="-12193" y="2381273"/>
                  <a:pt x="102659" y="2220039"/>
                  <a:pt x="133581" y="2054387"/>
                </a:cubicBezTo>
                <a:cubicBezTo>
                  <a:pt x="164503" y="1888735"/>
                  <a:pt x="162294" y="1745169"/>
                  <a:pt x="186590" y="1564056"/>
                </a:cubicBezTo>
                <a:cubicBezTo>
                  <a:pt x="210886" y="1382943"/>
                  <a:pt x="268312" y="965499"/>
                  <a:pt x="279355" y="967708"/>
                </a:cubicBezTo>
                <a:cubicBezTo>
                  <a:pt x="290398" y="969917"/>
                  <a:pt x="199842" y="1740751"/>
                  <a:pt x="252851" y="1577308"/>
                </a:cubicBezTo>
                <a:cubicBezTo>
                  <a:pt x="305860" y="1413865"/>
                  <a:pt x="612869" y="22387"/>
                  <a:pt x="623912" y="30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4" name="フリーフォーム 393">
            <a:extLst>
              <a:ext uri="{FF2B5EF4-FFF2-40B4-BE49-F238E27FC236}">
                <a16:creationId xmlns:a16="http://schemas.microsoft.com/office/drawing/2014/main" id="{B66228B8-D0AE-48FF-B27F-9E1135CA1AE2}"/>
              </a:ext>
            </a:extLst>
          </p:cNvPr>
          <p:cNvSpPr/>
          <p:nvPr/>
        </p:nvSpPr>
        <p:spPr>
          <a:xfrm>
            <a:off x="6469050" y="7144394"/>
            <a:ext cx="1050224" cy="1886280"/>
          </a:xfrm>
          <a:custGeom>
            <a:avLst/>
            <a:gdLst>
              <a:gd name="connsiteX0" fmla="*/ 37767 w 1050224"/>
              <a:gd name="connsiteY0" fmla="*/ 11780 h 1886280"/>
              <a:gd name="connsiteX1" fmla="*/ 51020 w 1050224"/>
              <a:gd name="connsiteY1" fmla="*/ 117797 h 1886280"/>
              <a:gd name="connsiteX2" fmla="*/ 77524 w 1050224"/>
              <a:gd name="connsiteY2" fmla="*/ 859919 h 1886280"/>
              <a:gd name="connsiteX3" fmla="*/ 1018428 w 1050224"/>
              <a:gd name="connsiteY3" fmla="*/ 1814076 h 1886280"/>
              <a:gd name="connsiteX4" fmla="*/ 806393 w 1050224"/>
              <a:gd name="connsiteY4" fmla="*/ 1628545 h 1886280"/>
              <a:gd name="connsiteX5" fmla="*/ 581107 w 1050224"/>
              <a:gd name="connsiteY5" fmla="*/ 117797 h 1886280"/>
              <a:gd name="connsiteX6" fmla="*/ 461837 w 1050224"/>
              <a:gd name="connsiteY6" fmla="*/ 608128 h 1886280"/>
              <a:gd name="connsiteX7" fmla="*/ 170289 w 1050224"/>
              <a:gd name="connsiteY7" fmla="*/ 223815 h 1886280"/>
              <a:gd name="connsiteX8" fmla="*/ 37767 w 1050224"/>
              <a:gd name="connsiteY8" fmla="*/ 11780 h 188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0224" h="1886280">
                <a:moveTo>
                  <a:pt x="37767" y="11780"/>
                </a:moveTo>
                <a:cubicBezTo>
                  <a:pt x="17889" y="-5890"/>
                  <a:pt x="44394" y="-23560"/>
                  <a:pt x="51020" y="117797"/>
                </a:cubicBezTo>
                <a:cubicBezTo>
                  <a:pt x="57646" y="259154"/>
                  <a:pt x="-83711" y="577206"/>
                  <a:pt x="77524" y="859919"/>
                </a:cubicBezTo>
                <a:cubicBezTo>
                  <a:pt x="238759" y="1142632"/>
                  <a:pt x="896950" y="1685972"/>
                  <a:pt x="1018428" y="1814076"/>
                </a:cubicBezTo>
                <a:cubicBezTo>
                  <a:pt x="1139906" y="1942180"/>
                  <a:pt x="879280" y="1911258"/>
                  <a:pt x="806393" y="1628545"/>
                </a:cubicBezTo>
                <a:cubicBezTo>
                  <a:pt x="733506" y="1345832"/>
                  <a:pt x="638533" y="287866"/>
                  <a:pt x="581107" y="117797"/>
                </a:cubicBezTo>
                <a:cubicBezTo>
                  <a:pt x="523681" y="-52272"/>
                  <a:pt x="530307" y="590458"/>
                  <a:pt x="461837" y="608128"/>
                </a:cubicBezTo>
                <a:cubicBezTo>
                  <a:pt x="393367" y="625798"/>
                  <a:pt x="236550" y="329832"/>
                  <a:pt x="170289" y="223815"/>
                </a:cubicBezTo>
                <a:cubicBezTo>
                  <a:pt x="104028" y="117798"/>
                  <a:pt x="57645" y="29450"/>
                  <a:pt x="37767" y="1178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5" name="フリーフォーム 394">
            <a:extLst>
              <a:ext uri="{FF2B5EF4-FFF2-40B4-BE49-F238E27FC236}">
                <a16:creationId xmlns:a16="http://schemas.microsoft.com/office/drawing/2014/main" id="{3DEEDC83-D3B3-2506-010E-A628A96EF4DF}"/>
              </a:ext>
            </a:extLst>
          </p:cNvPr>
          <p:cNvSpPr/>
          <p:nvPr/>
        </p:nvSpPr>
        <p:spPr>
          <a:xfrm>
            <a:off x="4731852" y="1307472"/>
            <a:ext cx="1174221" cy="1334266"/>
          </a:xfrm>
          <a:custGeom>
            <a:avLst/>
            <a:gdLst>
              <a:gd name="connsiteX0" fmla="*/ 91939 w 1174221"/>
              <a:gd name="connsiteY0" fmla="*/ 17745 h 1334266"/>
              <a:gd name="connsiteX1" fmla="*/ 12426 w 1174221"/>
              <a:gd name="connsiteY1" fmla="*/ 826128 h 1334266"/>
              <a:gd name="connsiteX2" fmla="*/ 383487 w 1174221"/>
              <a:gd name="connsiteY2" fmla="*/ 1316458 h 1334266"/>
              <a:gd name="connsiteX3" fmla="*/ 290722 w 1174221"/>
              <a:gd name="connsiteY3" fmla="*/ 1183937 h 1334266"/>
              <a:gd name="connsiteX4" fmla="*/ 197957 w 1174221"/>
              <a:gd name="connsiteY4" fmla="*/ 812876 h 1334266"/>
              <a:gd name="connsiteX5" fmla="*/ 303974 w 1174221"/>
              <a:gd name="connsiteY5" fmla="*/ 958650 h 1334266"/>
              <a:gd name="connsiteX6" fmla="*/ 1152113 w 1174221"/>
              <a:gd name="connsiteY6" fmla="*/ 1329711 h 1334266"/>
              <a:gd name="connsiteX7" fmla="*/ 900322 w 1174221"/>
              <a:gd name="connsiteY7" fmla="*/ 1157432 h 1334266"/>
              <a:gd name="connsiteX8" fmla="*/ 622026 w 1174221"/>
              <a:gd name="connsiteY8" fmla="*/ 1038163 h 1334266"/>
              <a:gd name="connsiteX9" fmla="*/ 290722 w 1174221"/>
              <a:gd name="connsiteY9" fmla="*/ 335798 h 1334266"/>
              <a:gd name="connsiteX10" fmla="*/ 356983 w 1174221"/>
              <a:gd name="connsiteY10" fmla="*/ 640598 h 1334266"/>
              <a:gd name="connsiteX11" fmla="*/ 131696 w 1174221"/>
              <a:gd name="connsiteY11" fmla="*/ 296041 h 1334266"/>
              <a:gd name="connsiteX12" fmla="*/ 91939 w 1174221"/>
              <a:gd name="connsiteY12" fmla="*/ 17745 h 133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4221" h="1334266">
                <a:moveTo>
                  <a:pt x="91939" y="17745"/>
                </a:moveTo>
                <a:cubicBezTo>
                  <a:pt x="72061" y="106093"/>
                  <a:pt x="-36165" y="609676"/>
                  <a:pt x="12426" y="826128"/>
                </a:cubicBezTo>
                <a:cubicBezTo>
                  <a:pt x="61017" y="1042580"/>
                  <a:pt x="337104" y="1256823"/>
                  <a:pt x="383487" y="1316458"/>
                </a:cubicBezTo>
                <a:cubicBezTo>
                  <a:pt x="429870" y="1376093"/>
                  <a:pt x="321644" y="1267867"/>
                  <a:pt x="290722" y="1183937"/>
                </a:cubicBezTo>
                <a:cubicBezTo>
                  <a:pt x="259800" y="1100007"/>
                  <a:pt x="195748" y="850424"/>
                  <a:pt x="197957" y="812876"/>
                </a:cubicBezTo>
                <a:cubicBezTo>
                  <a:pt x="200166" y="775328"/>
                  <a:pt x="144948" y="872511"/>
                  <a:pt x="303974" y="958650"/>
                </a:cubicBezTo>
                <a:cubicBezTo>
                  <a:pt x="463000" y="1044789"/>
                  <a:pt x="1052722" y="1296581"/>
                  <a:pt x="1152113" y="1329711"/>
                </a:cubicBezTo>
                <a:cubicBezTo>
                  <a:pt x="1251504" y="1362841"/>
                  <a:pt x="988670" y="1206023"/>
                  <a:pt x="900322" y="1157432"/>
                </a:cubicBezTo>
                <a:cubicBezTo>
                  <a:pt x="811974" y="1108841"/>
                  <a:pt x="723626" y="1175102"/>
                  <a:pt x="622026" y="1038163"/>
                </a:cubicBezTo>
                <a:cubicBezTo>
                  <a:pt x="520426" y="901224"/>
                  <a:pt x="334896" y="402059"/>
                  <a:pt x="290722" y="335798"/>
                </a:cubicBezTo>
                <a:cubicBezTo>
                  <a:pt x="246548" y="269537"/>
                  <a:pt x="383487" y="647224"/>
                  <a:pt x="356983" y="640598"/>
                </a:cubicBezTo>
                <a:cubicBezTo>
                  <a:pt x="330479" y="633972"/>
                  <a:pt x="173661" y="397641"/>
                  <a:pt x="131696" y="296041"/>
                </a:cubicBezTo>
                <a:cubicBezTo>
                  <a:pt x="89731" y="194441"/>
                  <a:pt x="111817" y="-70603"/>
                  <a:pt x="91939" y="17745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6" name="フリーフォーム 395">
            <a:extLst>
              <a:ext uri="{FF2B5EF4-FFF2-40B4-BE49-F238E27FC236}">
                <a16:creationId xmlns:a16="http://schemas.microsoft.com/office/drawing/2014/main" id="{2BA95CAF-B89A-5D35-A62F-DFAE0FE8B638}"/>
              </a:ext>
            </a:extLst>
          </p:cNvPr>
          <p:cNvSpPr/>
          <p:nvPr/>
        </p:nvSpPr>
        <p:spPr>
          <a:xfrm>
            <a:off x="6471101" y="2428084"/>
            <a:ext cx="696503" cy="6901573"/>
          </a:xfrm>
          <a:custGeom>
            <a:avLst/>
            <a:gdLst>
              <a:gd name="connsiteX0" fmla="*/ 48969 w 696503"/>
              <a:gd name="connsiteY0" fmla="*/ 381377 h 6901573"/>
              <a:gd name="connsiteX1" fmla="*/ 35716 w 696503"/>
              <a:gd name="connsiteY1" fmla="*/ 434386 h 6901573"/>
              <a:gd name="connsiteX2" fmla="*/ 340516 w 696503"/>
              <a:gd name="connsiteY2" fmla="*/ 4158246 h 6901573"/>
              <a:gd name="connsiteX3" fmla="*/ 287508 w 696503"/>
              <a:gd name="connsiteY3" fmla="*/ 3429377 h 6901573"/>
              <a:gd name="connsiteX4" fmla="*/ 671821 w 696503"/>
              <a:gd name="connsiteY4" fmla="*/ 6636403 h 6901573"/>
              <a:gd name="connsiteX5" fmla="*/ 632064 w 696503"/>
              <a:gd name="connsiteY5" fmla="*/ 6159325 h 6901573"/>
              <a:gd name="connsiteX6" fmla="*/ 420029 w 696503"/>
              <a:gd name="connsiteY6" fmla="*/ 1719846 h 6901573"/>
              <a:gd name="connsiteX7" fmla="*/ 420029 w 696503"/>
              <a:gd name="connsiteY7" fmla="*/ 3177586 h 6901573"/>
              <a:gd name="connsiteX8" fmla="*/ 48969 w 696503"/>
              <a:gd name="connsiteY8" fmla="*/ 381377 h 6901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6503" h="6901573">
                <a:moveTo>
                  <a:pt x="48969" y="381377"/>
                </a:moveTo>
                <a:cubicBezTo>
                  <a:pt x="-15083" y="-75823"/>
                  <a:pt x="-12875" y="-195092"/>
                  <a:pt x="35716" y="434386"/>
                </a:cubicBezTo>
                <a:cubicBezTo>
                  <a:pt x="84307" y="1063864"/>
                  <a:pt x="298551" y="3659081"/>
                  <a:pt x="340516" y="4158246"/>
                </a:cubicBezTo>
                <a:cubicBezTo>
                  <a:pt x="382481" y="4657411"/>
                  <a:pt x="232291" y="3016351"/>
                  <a:pt x="287508" y="3429377"/>
                </a:cubicBezTo>
                <a:cubicBezTo>
                  <a:pt x="342726" y="3842403"/>
                  <a:pt x="614395" y="6181412"/>
                  <a:pt x="671821" y="6636403"/>
                </a:cubicBezTo>
                <a:cubicBezTo>
                  <a:pt x="729247" y="7091394"/>
                  <a:pt x="674029" y="6978751"/>
                  <a:pt x="632064" y="6159325"/>
                </a:cubicBezTo>
                <a:cubicBezTo>
                  <a:pt x="590099" y="5339899"/>
                  <a:pt x="455368" y="2216802"/>
                  <a:pt x="420029" y="1719846"/>
                </a:cubicBezTo>
                <a:cubicBezTo>
                  <a:pt x="384690" y="1222890"/>
                  <a:pt x="488499" y="3400664"/>
                  <a:pt x="420029" y="3177586"/>
                </a:cubicBezTo>
                <a:cubicBezTo>
                  <a:pt x="351560" y="2954508"/>
                  <a:pt x="113021" y="838577"/>
                  <a:pt x="48969" y="38137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7" name="フリーフォーム 396">
            <a:extLst>
              <a:ext uri="{FF2B5EF4-FFF2-40B4-BE49-F238E27FC236}">
                <a16:creationId xmlns:a16="http://schemas.microsoft.com/office/drawing/2014/main" id="{EC51384C-8D52-CD4F-16CC-238CB670A3A7}"/>
              </a:ext>
            </a:extLst>
          </p:cNvPr>
          <p:cNvSpPr/>
          <p:nvPr/>
        </p:nvSpPr>
        <p:spPr>
          <a:xfrm>
            <a:off x="3312964" y="3384505"/>
            <a:ext cx="304981" cy="5441926"/>
          </a:xfrm>
          <a:custGeom>
            <a:avLst/>
            <a:gdLst>
              <a:gd name="connsiteX0" fmla="*/ 92845 w 304981"/>
              <a:gd name="connsiteY0" fmla="*/ 8052 h 5441926"/>
              <a:gd name="connsiteX1" fmla="*/ 304879 w 304981"/>
              <a:gd name="connsiteY1" fmla="*/ 5388434 h 5441926"/>
              <a:gd name="connsiteX2" fmla="*/ 119349 w 304981"/>
              <a:gd name="connsiteY2" fmla="*/ 2844017 h 5441926"/>
              <a:gd name="connsiteX3" fmla="*/ 79 w 304981"/>
              <a:gd name="connsiteY3" fmla="*/ 4142730 h 5441926"/>
              <a:gd name="connsiteX4" fmla="*/ 92845 w 304981"/>
              <a:gd name="connsiteY4" fmla="*/ 8052 h 544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981" h="5441926">
                <a:moveTo>
                  <a:pt x="92845" y="8052"/>
                </a:moveTo>
                <a:cubicBezTo>
                  <a:pt x="143645" y="215669"/>
                  <a:pt x="300462" y="4915773"/>
                  <a:pt x="304879" y="5388434"/>
                </a:cubicBezTo>
                <a:cubicBezTo>
                  <a:pt x="309296" y="5861095"/>
                  <a:pt x="170149" y="3051634"/>
                  <a:pt x="119349" y="2844017"/>
                </a:cubicBezTo>
                <a:cubicBezTo>
                  <a:pt x="68549" y="2636400"/>
                  <a:pt x="2288" y="4613182"/>
                  <a:pt x="79" y="4142730"/>
                </a:cubicBezTo>
                <a:cubicBezTo>
                  <a:pt x="-2130" y="3672278"/>
                  <a:pt x="42045" y="-199565"/>
                  <a:pt x="92845" y="8052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8" name="フリーフォーム 397">
            <a:extLst>
              <a:ext uri="{FF2B5EF4-FFF2-40B4-BE49-F238E27FC236}">
                <a16:creationId xmlns:a16="http://schemas.microsoft.com/office/drawing/2014/main" id="{C1D1BA67-5D3C-E011-39C6-B22513C5D4DA}"/>
              </a:ext>
            </a:extLst>
          </p:cNvPr>
          <p:cNvSpPr/>
          <p:nvPr/>
        </p:nvSpPr>
        <p:spPr>
          <a:xfrm>
            <a:off x="3612622" y="1388108"/>
            <a:ext cx="925889" cy="1338063"/>
          </a:xfrm>
          <a:custGeom>
            <a:avLst/>
            <a:gdLst>
              <a:gd name="connsiteX0" fmla="*/ 866613 w 925889"/>
              <a:gd name="connsiteY0" fmla="*/ 3370 h 1338063"/>
              <a:gd name="connsiteX1" fmla="*/ 257013 w 925889"/>
              <a:gd name="connsiteY1" fmla="*/ 1143057 h 1338063"/>
              <a:gd name="connsiteX2" fmla="*/ 349778 w 925889"/>
              <a:gd name="connsiteY2" fmla="*/ 957527 h 1338063"/>
              <a:gd name="connsiteX3" fmla="*/ 919621 w 925889"/>
              <a:gd name="connsiteY3" fmla="*/ 480449 h 1338063"/>
              <a:gd name="connsiteX4" fmla="*/ 641326 w 925889"/>
              <a:gd name="connsiteY4" fmla="*/ 692483 h 1338063"/>
              <a:gd name="connsiteX5" fmla="*/ 442543 w 925889"/>
              <a:gd name="connsiteY5" fmla="*/ 1143057 h 1338063"/>
              <a:gd name="connsiteX6" fmla="*/ 588317 w 925889"/>
              <a:gd name="connsiteY6" fmla="*/ 652727 h 1338063"/>
              <a:gd name="connsiteX7" fmla="*/ 257013 w 925889"/>
              <a:gd name="connsiteY7" fmla="*/ 1063544 h 1338063"/>
              <a:gd name="connsiteX8" fmla="*/ 416039 w 925889"/>
              <a:gd name="connsiteY8" fmla="*/ 374431 h 1338063"/>
              <a:gd name="connsiteX9" fmla="*/ 5221 w 925889"/>
              <a:gd name="connsiteY9" fmla="*/ 1328588 h 1338063"/>
              <a:gd name="connsiteX10" fmla="*/ 230508 w 925889"/>
              <a:gd name="connsiteY10" fmla="*/ 811753 h 1338063"/>
              <a:gd name="connsiteX11" fmla="*/ 866613 w 925889"/>
              <a:gd name="connsiteY11" fmla="*/ 3370 h 133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5889" h="1338063">
                <a:moveTo>
                  <a:pt x="866613" y="3370"/>
                </a:moveTo>
                <a:cubicBezTo>
                  <a:pt x="871031" y="58587"/>
                  <a:pt x="343152" y="984031"/>
                  <a:pt x="257013" y="1143057"/>
                </a:cubicBezTo>
                <a:cubicBezTo>
                  <a:pt x="170874" y="1302083"/>
                  <a:pt x="239343" y="1067962"/>
                  <a:pt x="349778" y="957527"/>
                </a:cubicBezTo>
                <a:cubicBezTo>
                  <a:pt x="460213" y="847092"/>
                  <a:pt x="871030" y="524623"/>
                  <a:pt x="919621" y="480449"/>
                </a:cubicBezTo>
                <a:cubicBezTo>
                  <a:pt x="968212" y="436275"/>
                  <a:pt x="720839" y="582048"/>
                  <a:pt x="641326" y="692483"/>
                </a:cubicBezTo>
                <a:cubicBezTo>
                  <a:pt x="561813" y="802918"/>
                  <a:pt x="451378" y="1149683"/>
                  <a:pt x="442543" y="1143057"/>
                </a:cubicBezTo>
                <a:cubicBezTo>
                  <a:pt x="433708" y="1136431"/>
                  <a:pt x="619239" y="665979"/>
                  <a:pt x="588317" y="652727"/>
                </a:cubicBezTo>
                <a:cubicBezTo>
                  <a:pt x="557395" y="639475"/>
                  <a:pt x="285726" y="1109927"/>
                  <a:pt x="257013" y="1063544"/>
                </a:cubicBezTo>
                <a:cubicBezTo>
                  <a:pt x="228300" y="1017161"/>
                  <a:pt x="458004" y="330257"/>
                  <a:pt x="416039" y="374431"/>
                </a:cubicBezTo>
                <a:cubicBezTo>
                  <a:pt x="374074" y="418605"/>
                  <a:pt x="36143" y="1255701"/>
                  <a:pt x="5221" y="1328588"/>
                </a:cubicBezTo>
                <a:cubicBezTo>
                  <a:pt x="-25701" y="1401475"/>
                  <a:pt x="84734" y="1037040"/>
                  <a:pt x="230508" y="811753"/>
                </a:cubicBezTo>
                <a:cubicBezTo>
                  <a:pt x="376282" y="586466"/>
                  <a:pt x="862195" y="-51847"/>
                  <a:pt x="866613" y="337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9" name="フリーフォーム 398">
            <a:extLst>
              <a:ext uri="{FF2B5EF4-FFF2-40B4-BE49-F238E27FC236}">
                <a16:creationId xmlns:a16="http://schemas.microsoft.com/office/drawing/2014/main" id="{88DC884F-669B-78F4-0555-423D2C65A8CE}"/>
              </a:ext>
            </a:extLst>
          </p:cNvPr>
          <p:cNvSpPr/>
          <p:nvPr/>
        </p:nvSpPr>
        <p:spPr>
          <a:xfrm>
            <a:off x="5946032" y="1782905"/>
            <a:ext cx="893573" cy="5745856"/>
          </a:xfrm>
          <a:custGeom>
            <a:avLst/>
            <a:gdLst>
              <a:gd name="connsiteX0" fmla="*/ 574038 w 893573"/>
              <a:gd name="connsiteY0" fmla="*/ 867530 h 5745856"/>
              <a:gd name="connsiteX1" fmla="*/ 494525 w 893573"/>
              <a:gd name="connsiteY1" fmla="*/ 4962452 h 5745856"/>
              <a:gd name="connsiteX2" fmla="*/ 494525 w 893573"/>
              <a:gd name="connsiteY2" fmla="*/ 4313095 h 5745856"/>
              <a:gd name="connsiteX3" fmla="*/ 521029 w 893573"/>
              <a:gd name="connsiteY3" fmla="*/ 3544469 h 5745856"/>
              <a:gd name="connsiteX4" fmla="*/ 746316 w 893573"/>
              <a:gd name="connsiteY4" fmla="*/ 5691321 h 5745856"/>
              <a:gd name="connsiteX5" fmla="*/ 746316 w 893573"/>
              <a:gd name="connsiteY5" fmla="*/ 5015460 h 5745856"/>
              <a:gd name="connsiteX6" fmla="*/ 865585 w 893573"/>
              <a:gd name="connsiteY6" fmla="*/ 4034799 h 5745856"/>
              <a:gd name="connsiteX7" fmla="*/ 812577 w 893573"/>
              <a:gd name="connsiteY7" fmla="*/ 5717825 h 5745856"/>
              <a:gd name="connsiteX8" fmla="*/ 812577 w 893573"/>
              <a:gd name="connsiteY8" fmla="*/ 4763669 h 5745856"/>
              <a:gd name="connsiteX9" fmla="*/ 892090 w 893573"/>
              <a:gd name="connsiteY9" fmla="*/ 1980712 h 5745856"/>
              <a:gd name="connsiteX10" fmla="*/ 733064 w 893573"/>
              <a:gd name="connsiteY10" fmla="*/ 4631147 h 5745856"/>
              <a:gd name="connsiteX11" fmla="*/ 733064 w 893573"/>
              <a:gd name="connsiteY11" fmla="*/ 3040886 h 5745856"/>
              <a:gd name="connsiteX12" fmla="*/ 17446 w 893573"/>
              <a:gd name="connsiteY12" fmla="*/ 85652 h 5745856"/>
              <a:gd name="connsiteX13" fmla="*/ 255985 w 893573"/>
              <a:gd name="connsiteY13" fmla="*/ 867530 h 5745856"/>
              <a:gd name="connsiteX14" fmla="*/ 653551 w 893573"/>
              <a:gd name="connsiteY14" fmla="*/ 1622904 h 5745856"/>
              <a:gd name="connsiteX15" fmla="*/ 534281 w 893573"/>
              <a:gd name="connsiteY15" fmla="*/ 1172330 h 5745856"/>
              <a:gd name="connsiteX16" fmla="*/ 574038 w 893573"/>
              <a:gd name="connsiteY16" fmla="*/ 867530 h 574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93573" h="5745856">
                <a:moveTo>
                  <a:pt x="574038" y="867530"/>
                </a:moveTo>
                <a:cubicBezTo>
                  <a:pt x="567412" y="1499217"/>
                  <a:pt x="507777" y="4388191"/>
                  <a:pt x="494525" y="4962452"/>
                </a:cubicBezTo>
                <a:cubicBezTo>
                  <a:pt x="481273" y="5536713"/>
                  <a:pt x="490108" y="4549425"/>
                  <a:pt x="494525" y="4313095"/>
                </a:cubicBezTo>
                <a:cubicBezTo>
                  <a:pt x="498942" y="4076765"/>
                  <a:pt x="479064" y="3314765"/>
                  <a:pt x="521029" y="3544469"/>
                </a:cubicBezTo>
                <a:cubicBezTo>
                  <a:pt x="562994" y="3774173"/>
                  <a:pt x="708768" y="5446156"/>
                  <a:pt x="746316" y="5691321"/>
                </a:cubicBezTo>
                <a:cubicBezTo>
                  <a:pt x="783864" y="5936486"/>
                  <a:pt x="726438" y="5291547"/>
                  <a:pt x="746316" y="5015460"/>
                </a:cubicBezTo>
                <a:cubicBezTo>
                  <a:pt x="766194" y="4739373"/>
                  <a:pt x="854542" y="3917738"/>
                  <a:pt x="865585" y="4034799"/>
                </a:cubicBezTo>
                <a:cubicBezTo>
                  <a:pt x="876628" y="4151860"/>
                  <a:pt x="821412" y="5596347"/>
                  <a:pt x="812577" y="5717825"/>
                </a:cubicBezTo>
                <a:cubicBezTo>
                  <a:pt x="803742" y="5839303"/>
                  <a:pt x="799325" y="5386521"/>
                  <a:pt x="812577" y="4763669"/>
                </a:cubicBezTo>
                <a:cubicBezTo>
                  <a:pt x="825829" y="4140817"/>
                  <a:pt x="905342" y="2002799"/>
                  <a:pt x="892090" y="1980712"/>
                </a:cubicBezTo>
                <a:cubicBezTo>
                  <a:pt x="878838" y="1958625"/>
                  <a:pt x="759568" y="4454451"/>
                  <a:pt x="733064" y="4631147"/>
                </a:cubicBezTo>
                <a:cubicBezTo>
                  <a:pt x="706560" y="4807843"/>
                  <a:pt x="852334" y="3798468"/>
                  <a:pt x="733064" y="3040886"/>
                </a:cubicBezTo>
                <a:cubicBezTo>
                  <a:pt x="613794" y="2283304"/>
                  <a:pt x="96959" y="447878"/>
                  <a:pt x="17446" y="85652"/>
                </a:cubicBezTo>
                <a:cubicBezTo>
                  <a:pt x="-62067" y="-276574"/>
                  <a:pt x="149967" y="611321"/>
                  <a:pt x="255985" y="867530"/>
                </a:cubicBezTo>
                <a:cubicBezTo>
                  <a:pt x="362002" y="1123739"/>
                  <a:pt x="607168" y="1572104"/>
                  <a:pt x="653551" y="1622904"/>
                </a:cubicBezTo>
                <a:cubicBezTo>
                  <a:pt x="699934" y="1673704"/>
                  <a:pt x="551951" y="1300434"/>
                  <a:pt x="534281" y="1172330"/>
                </a:cubicBezTo>
                <a:cubicBezTo>
                  <a:pt x="516611" y="1044226"/>
                  <a:pt x="580664" y="235843"/>
                  <a:pt x="574038" y="86753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0" name="フリーフォーム 399">
            <a:extLst>
              <a:ext uri="{FF2B5EF4-FFF2-40B4-BE49-F238E27FC236}">
                <a16:creationId xmlns:a16="http://schemas.microsoft.com/office/drawing/2014/main" id="{10E9EC42-F739-12E3-27DA-B10FA226071B}"/>
              </a:ext>
            </a:extLst>
          </p:cNvPr>
          <p:cNvSpPr/>
          <p:nvPr/>
        </p:nvSpPr>
        <p:spPr>
          <a:xfrm>
            <a:off x="4418204" y="1208969"/>
            <a:ext cx="1983170" cy="1250173"/>
          </a:xfrm>
          <a:custGeom>
            <a:avLst/>
            <a:gdLst>
              <a:gd name="connsiteX0" fmla="*/ 258992 w 1983170"/>
              <a:gd name="connsiteY0" fmla="*/ 474174 h 1250173"/>
              <a:gd name="connsiteX1" fmla="*/ 623134 w 1983170"/>
              <a:gd name="connsiteY1" fmla="*/ 37204 h 1250173"/>
              <a:gd name="connsiteX2" fmla="*/ 1302865 w 1983170"/>
              <a:gd name="connsiteY2" fmla="*/ 77665 h 1250173"/>
              <a:gd name="connsiteX3" fmla="*/ 1076288 w 1983170"/>
              <a:gd name="connsiteY3" fmla="*/ 4836 h 1250173"/>
              <a:gd name="connsiteX4" fmla="*/ 1699375 w 1983170"/>
              <a:gd name="connsiteY4" fmla="*/ 239505 h 1250173"/>
              <a:gd name="connsiteX5" fmla="*/ 1982596 w 1983170"/>
              <a:gd name="connsiteY5" fmla="*/ 466082 h 1250173"/>
              <a:gd name="connsiteX6" fmla="*/ 1634638 w 1983170"/>
              <a:gd name="connsiteY6" fmla="*/ 247597 h 1250173"/>
              <a:gd name="connsiteX7" fmla="*/ 1270497 w 1983170"/>
              <a:gd name="connsiteY7" fmla="*/ 101941 h 1250173"/>
              <a:gd name="connsiteX8" fmla="*/ 849711 w 1983170"/>
              <a:gd name="connsiteY8" fmla="*/ 231413 h 1250173"/>
              <a:gd name="connsiteX9" fmla="*/ 655502 w 1983170"/>
              <a:gd name="connsiteY9" fmla="*/ 547003 h 1250173"/>
              <a:gd name="connsiteX10" fmla="*/ 752607 w 1983170"/>
              <a:gd name="connsiteY10" fmla="*/ 288058 h 1250173"/>
              <a:gd name="connsiteX11" fmla="*/ 817343 w 1983170"/>
              <a:gd name="connsiteY11" fmla="*/ 85757 h 1250173"/>
              <a:gd name="connsiteX12" fmla="*/ 639318 w 1983170"/>
              <a:gd name="connsiteY12" fmla="*/ 182861 h 1250173"/>
              <a:gd name="connsiteX13" fmla="*/ 793067 w 1983170"/>
              <a:gd name="connsiteY13" fmla="*/ 134309 h 1250173"/>
              <a:gd name="connsiteX14" fmla="*/ 720238 w 1983170"/>
              <a:gd name="connsiteY14" fmla="*/ 352794 h 1250173"/>
              <a:gd name="connsiteX15" fmla="*/ 598858 w 1983170"/>
              <a:gd name="connsiteY15" fmla="*/ 530819 h 1250173"/>
              <a:gd name="connsiteX16" fmla="*/ 736423 w 1983170"/>
              <a:gd name="connsiteY16" fmla="*/ 190953 h 1250173"/>
              <a:gd name="connsiteX17" fmla="*/ 404649 w 1983170"/>
              <a:gd name="connsiteY17" fmla="*/ 498450 h 1250173"/>
              <a:gd name="connsiteX18" fmla="*/ 485569 w 1983170"/>
              <a:gd name="connsiteY18" fmla="*/ 199045 h 1250173"/>
              <a:gd name="connsiteX19" fmla="*/ 267084 w 1983170"/>
              <a:gd name="connsiteY19" fmla="*/ 878776 h 1250173"/>
              <a:gd name="connsiteX20" fmla="*/ 105244 w 1983170"/>
              <a:gd name="connsiteY20" fmla="*/ 1242918 h 1250173"/>
              <a:gd name="connsiteX21" fmla="*/ 145704 w 1983170"/>
              <a:gd name="connsiteY21" fmla="*/ 1064893 h 1250173"/>
              <a:gd name="connsiteX22" fmla="*/ 47 w 1983170"/>
              <a:gd name="connsiteY22" fmla="*/ 409438 h 1250173"/>
              <a:gd name="connsiteX23" fmla="*/ 129520 w 1983170"/>
              <a:gd name="connsiteY23" fmla="*/ 1178181 h 1250173"/>
              <a:gd name="connsiteX24" fmla="*/ 113336 w 1983170"/>
              <a:gd name="connsiteY24" fmla="*/ 886868 h 1250173"/>
              <a:gd name="connsiteX25" fmla="*/ 258992 w 1983170"/>
              <a:gd name="connsiteY25" fmla="*/ 474174 h 125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983170" h="1250173">
                <a:moveTo>
                  <a:pt x="258992" y="474174"/>
                </a:moveTo>
                <a:cubicBezTo>
                  <a:pt x="343958" y="332563"/>
                  <a:pt x="449155" y="103289"/>
                  <a:pt x="623134" y="37204"/>
                </a:cubicBezTo>
                <a:cubicBezTo>
                  <a:pt x="797113" y="-28881"/>
                  <a:pt x="1227339" y="83060"/>
                  <a:pt x="1302865" y="77665"/>
                </a:cubicBezTo>
                <a:cubicBezTo>
                  <a:pt x="1378391" y="72270"/>
                  <a:pt x="1010203" y="-22137"/>
                  <a:pt x="1076288" y="4836"/>
                </a:cubicBezTo>
                <a:cubicBezTo>
                  <a:pt x="1142373" y="31809"/>
                  <a:pt x="1548324" y="162631"/>
                  <a:pt x="1699375" y="239505"/>
                </a:cubicBezTo>
                <a:cubicBezTo>
                  <a:pt x="1850426" y="316379"/>
                  <a:pt x="1993386" y="464733"/>
                  <a:pt x="1982596" y="466082"/>
                </a:cubicBezTo>
                <a:cubicBezTo>
                  <a:pt x="1971807" y="467431"/>
                  <a:pt x="1753321" y="308287"/>
                  <a:pt x="1634638" y="247597"/>
                </a:cubicBezTo>
                <a:cubicBezTo>
                  <a:pt x="1515955" y="186907"/>
                  <a:pt x="1401318" y="104638"/>
                  <a:pt x="1270497" y="101941"/>
                </a:cubicBezTo>
                <a:cubicBezTo>
                  <a:pt x="1139676" y="99244"/>
                  <a:pt x="952210" y="157236"/>
                  <a:pt x="849711" y="231413"/>
                </a:cubicBezTo>
                <a:cubicBezTo>
                  <a:pt x="747212" y="305590"/>
                  <a:pt x="671686" y="537562"/>
                  <a:pt x="655502" y="547003"/>
                </a:cubicBezTo>
                <a:cubicBezTo>
                  <a:pt x="639318" y="556444"/>
                  <a:pt x="725634" y="364932"/>
                  <a:pt x="752607" y="288058"/>
                </a:cubicBezTo>
                <a:cubicBezTo>
                  <a:pt x="779580" y="211184"/>
                  <a:pt x="836224" y="103290"/>
                  <a:pt x="817343" y="85757"/>
                </a:cubicBezTo>
                <a:cubicBezTo>
                  <a:pt x="798462" y="68224"/>
                  <a:pt x="643364" y="174769"/>
                  <a:pt x="639318" y="182861"/>
                </a:cubicBezTo>
                <a:cubicBezTo>
                  <a:pt x="635272" y="190953"/>
                  <a:pt x="779580" y="105987"/>
                  <a:pt x="793067" y="134309"/>
                </a:cubicBezTo>
                <a:cubicBezTo>
                  <a:pt x="806554" y="162631"/>
                  <a:pt x="752606" y="286709"/>
                  <a:pt x="720238" y="352794"/>
                </a:cubicBezTo>
                <a:cubicBezTo>
                  <a:pt x="687870" y="418879"/>
                  <a:pt x="596161" y="557792"/>
                  <a:pt x="598858" y="530819"/>
                </a:cubicBezTo>
                <a:cubicBezTo>
                  <a:pt x="601555" y="503846"/>
                  <a:pt x="768791" y="196348"/>
                  <a:pt x="736423" y="190953"/>
                </a:cubicBezTo>
                <a:cubicBezTo>
                  <a:pt x="704055" y="185558"/>
                  <a:pt x="446458" y="497101"/>
                  <a:pt x="404649" y="498450"/>
                </a:cubicBezTo>
                <a:cubicBezTo>
                  <a:pt x="362840" y="499799"/>
                  <a:pt x="508496" y="135657"/>
                  <a:pt x="485569" y="199045"/>
                </a:cubicBezTo>
                <a:cubicBezTo>
                  <a:pt x="462642" y="262433"/>
                  <a:pt x="330472" y="704797"/>
                  <a:pt x="267084" y="878776"/>
                </a:cubicBezTo>
                <a:cubicBezTo>
                  <a:pt x="203696" y="1052755"/>
                  <a:pt x="125474" y="1211899"/>
                  <a:pt x="105244" y="1242918"/>
                </a:cubicBezTo>
                <a:cubicBezTo>
                  <a:pt x="85014" y="1273937"/>
                  <a:pt x="163237" y="1203806"/>
                  <a:pt x="145704" y="1064893"/>
                </a:cubicBezTo>
                <a:cubicBezTo>
                  <a:pt x="128171" y="925980"/>
                  <a:pt x="2744" y="390557"/>
                  <a:pt x="47" y="409438"/>
                </a:cubicBezTo>
                <a:cubicBezTo>
                  <a:pt x="-2650" y="428319"/>
                  <a:pt x="110639" y="1098609"/>
                  <a:pt x="129520" y="1178181"/>
                </a:cubicBezTo>
                <a:cubicBezTo>
                  <a:pt x="148401" y="1257753"/>
                  <a:pt x="91757" y="1006900"/>
                  <a:pt x="113336" y="886868"/>
                </a:cubicBezTo>
                <a:cubicBezTo>
                  <a:pt x="134915" y="766836"/>
                  <a:pt x="174026" y="615785"/>
                  <a:pt x="258992" y="474174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1" name="フリーフォーム 400">
            <a:extLst>
              <a:ext uri="{FF2B5EF4-FFF2-40B4-BE49-F238E27FC236}">
                <a16:creationId xmlns:a16="http://schemas.microsoft.com/office/drawing/2014/main" id="{6735DC28-E7E7-A989-B7D2-50A4A8F411E6}"/>
              </a:ext>
            </a:extLst>
          </p:cNvPr>
          <p:cNvSpPr/>
          <p:nvPr/>
        </p:nvSpPr>
        <p:spPr>
          <a:xfrm>
            <a:off x="3272596" y="1223515"/>
            <a:ext cx="950289" cy="3201805"/>
          </a:xfrm>
          <a:custGeom>
            <a:avLst/>
            <a:gdLst>
              <a:gd name="connsiteX0" fmla="*/ 935262 w 950289"/>
              <a:gd name="connsiteY0" fmla="*/ 38843 h 3201805"/>
              <a:gd name="connsiteX1" fmla="*/ 894802 w 950289"/>
              <a:gd name="connsiteY1" fmla="*/ 103579 h 3201805"/>
              <a:gd name="connsiteX2" fmla="*/ 20862 w 950289"/>
              <a:gd name="connsiteY2" fmla="*/ 1681526 h 3201805"/>
              <a:gd name="connsiteX3" fmla="*/ 271716 w 950289"/>
              <a:gd name="connsiteY3" fmla="*/ 1341660 h 3201805"/>
              <a:gd name="connsiteX4" fmla="*/ 255531 w 950289"/>
              <a:gd name="connsiteY4" fmla="*/ 1641066 h 3201805"/>
              <a:gd name="connsiteX5" fmla="*/ 134151 w 950289"/>
              <a:gd name="connsiteY5" fmla="*/ 3138092 h 3201805"/>
              <a:gd name="connsiteX6" fmla="*/ 198887 w 950289"/>
              <a:gd name="connsiteY6" fmla="*/ 2741582 h 3201805"/>
              <a:gd name="connsiteX7" fmla="*/ 611581 w 950289"/>
              <a:gd name="connsiteY7" fmla="*/ 1082715 h 3201805"/>
              <a:gd name="connsiteX8" fmla="*/ 433556 w 950289"/>
              <a:gd name="connsiteY8" fmla="*/ 1325476 h 3201805"/>
              <a:gd name="connsiteX9" fmla="*/ 854342 w 950289"/>
              <a:gd name="connsiteY9" fmla="*/ 362524 h 3201805"/>
              <a:gd name="connsiteX10" fmla="*/ 595397 w 950289"/>
              <a:gd name="connsiteY10" fmla="*/ 799494 h 3201805"/>
              <a:gd name="connsiteX11" fmla="*/ 935262 w 950289"/>
              <a:gd name="connsiteY11" fmla="*/ 38843 h 3201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0289" h="3201805">
                <a:moveTo>
                  <a:pt x="935262" y="38843"/>
                </a:moveTo>
                <a:cubicBezTo>
                  <a:pt x="985163" y="-77143"/>
                  <a:pt x="894802" y="103579"/>
                  <a:pt x="894802" y="103579"/>
                </a:cubicBezTo>
                <a:cubicBezTo>
                  <a:pt x="742402" y="377360"/>
                  <a:pt x="124710" y="1475179"/>
                  <a:pt x="20862" y="1681526"/>
                </a:cubicBezTo>
                <a:cubicBezTo>
                  <a:pt x="-82986" y="1887873"/>
                  <a:pt x="232604" y="1348403"/>
                  <a:pt x="271716" y="1341660"/>
                </a:cubicBezTo>
                <a:cubicBezTo>
                  <a:pt x="310827" y="1334917"/>
                  <a:pt x="278458" y="1341661"/>
                  <a:pt x="255531" y="1641066"/>
                </a:cubicBezTo>
                <a:cubicBezTo>
                  <a:pt x="232604" y="1940471"/>
                  <a:pt x="143592" y="2954673"/>
                  <a:pt x="134151" y="3138092"/>
                </a:cubicBezTo>
                <a:cubicBezTo>
                  <a:pt x="124710" y="3321511"/>
                  <a:pt x="119315" y="3084145"/>
                  <a:pt x="198887" y="2741582"/>
                </a:cubicBezTo>
                <a:cubicBezTo>
                  <a:pt x="278459" y="2399019"/>
                  <a:pt x="572470" y="1318733"/>
                  <a:pt x="611581" y="1082715"/>
                </a:cubicBezTo>
                <a:cubicBezTo>
                  <a:pt x="650692" y="846697"/>
                  <a:pt x="393096" y="1445508"/>
                  <a:pt x="433556" y="1325476"/>
                </a:cubicBezTo>
                <a:cubicBezTo>
                  <a:pt x="474016" y="1205444"/>
                  <a:pt x="827369" y="450188"/>
                  <a:pt x="854342" y="362524"/>
                </a:cubicBezTo>
                <a:cubicBezTo>
                  <a:pt x="881315" y="274860"/>
                  <a:pt x="585956" y="846698"/>
                  <a:pt x="595397" y="799494"/>
                </a:cubicBezTo>
                <a:cubicBezTo>
                  <a:pt x="604838" y="752291"/>
                  <a:pt x="885361" y="154829"/>
                  <a:pt x="935262" y="38843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2" name="フリーフォーム 401">
            <a:extLst>
              <a:ext uri="{FF2B5EF4-FFF2-40B4-BE49-F238E27FC236}">
                <a16:creationId xmlns:a16="http://schemas.microsoft.com/office/drawing/2014/main" id="{D3812800-B9F3-8395-0B40-D63BDF880A5D}"/>
              </a:ext>
            </a:extLst>
          </p:cNvPr>
          <p:cNvSpPr/>
          <p:nvPr/>
        </p:nvSpPr>
        <p:spPr>
          <a:xfrm>
            <a:off x="5746876" y="4893461"/>
            <a:ext cx="712772" cy="1016418"/>
          </a:xfrm>
          <a:custGeom>
            <a:avLst/>
            <a:gdLst>
              <a:gd name="connsiteX0" fmla="*/ 548728 w 712772"/>
              <a:gd name="connsiteY0" fmla="*/ 10312 h 1016418"/>
              <a:gd name="connsiteX1" fmla="*/ 6561 w 712772"/>
              <a:gd name="connsiteY1" fmla="*/ 787148 h 1016418"/>
              <a:gd name="connsiteX2" fmla="*/ 257414 w 712772"/>
              <a:gd name="connsiteY2" fmla="*/ 520111 h 1016418"/>
              <a:gd name="connsiteX3" fmla="*/ 394979 w 712772"/>
              <a:gd name="connsiteY3" fmla="*/ 431098 h 1016418"/>
              <a:gd name="connsiteX4" fmla="*/ 322151 w 712772"/>
              <a:gd name="connsiteY4" fmla="*/ 520111 h 1016418"/>
              <a:gd name="connsiteX5" fmla="*/ 30837 w 712772"/>
              <a:gd name="connsiteY5" fmla="*/ 1013725 h 1016418"/>
              <a:gd name="connsiteX6" fmla="*/ 192678 w 712772"/>
              <a:gd name="connsiteY6" fmla="*/ 690043 h 1016418"/>
              <a:gd name="connsiteX7" fmla="*/ 710568 w 712772"/>
              <a:gd name="connsiteY7" fmla="*/ 107417 h 1016418"/>
              <a:gd name="connsiteX8" fmla="*/ 386887 w 712772"/>
              <a:gd name="connsiteY8" fmla="*/ 325902 h 1016418"/>
              <a:gd name="connsiteX9" fmla="*/ 548728 w 712772"/>
              <a:gd name="connsiteY9" fmla="*/ 10312 h 1016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2772" h="1016418">
                <a:moveTo>
                  <a:pt x="548728" y="10312"/>
                </a:moveTo>
                <a:cubicBezTo>
                  <a:pt x="485340" y="87186"/>
                  <a:pt x="55113" y="702182"/>
                  <a:pt x="6561" y="787148"/>
                </a:cubicBezTo>
                <a:cubicBezTo>
                  <a:pt x="-41991" y="872114"/>
                  <a:pt x="192678" y="579453"/>
                  <a:pt x="257414" y="520111"/>
                </a:cubicBezTo>
                <a:cubicBezTo>
                  <a:pt x="322150" y="460769"/>
                  <a:pt x="384190" y="431098"/>
                  <a:pt x="394979" y="431098"/>
                </a:cubicBezTo>
                <a:cubicBezTo>
                  <a:pt x="405768" y="431098"/>
                  <a:pt x="382841" y="423007"/>
                  <a:pt x="322151" y="520111"/>
                </a:cubicBezTo>
                <a:cubicBezTo>
                  <a:pt x="261461" y="617215"/>
                  <a:pt x="52416" y="985403"/>
                  <a:pt x="30837" y="1013725"/>
                </a:cubicBezTo>
                <a:cubicBezTo>
                  <a:pt x="9258" y="1042047"/>
                  <a:pt x="79390" y="841094"/>
                  <a:pt x="192678" y="690043"/>
                </a:cubicBezTo>
                <a:cubicBezTo>
                  <a:pt x="305966" y="538992"/>
                  <a:pt x="678200" y="168107"/>
                  <a:pt x="710568" y="107417"/>
                </a:cubicBezTo>
                <a:cubicBezTo>
                  <a:pt x="742936" y="46727"/>
                  <a:pt x="408466" y="340737"/>
                  <a:pt x="386887" y="325902"/>
                </a:cubicBezTo>
                <a:cubicBezTo>
                  <a:pt x="365308" y="311067"/>
                  <a:pt x="612116" y="-66562"/>
                  <a:pt x="548728" y="10312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3" name="フリーフォーム 402">
            <a:extLst>
              <a:ext uri="{FF2B5EF4-FFF2-40B4-BE49-F238E27FC236}">
                <a16:creationId xmlns:a16="http://schemas.microsoft.com/office/drawing/2014/main" id="{8377FB37-6E48-62BC-FB5E-B7BB31083CC0}"/>
              </a:ext>
            </a:extLst>
          </p:cNvPr>
          <p:cNvSpPr/>
          <p:nvPr/>
        </p:nvSpPr>
        <p:spPr>
          <a:xfrm>
            <a:off x="5458494" y="1342570"/>
            <a:ext cx="1030055" cy="2812568"/>
          </a:xfrm>
          <a:custGeom>
            <a:avLst/>
            <a:gdLst>
              <a:gd name="connsiteX0" fmla="*/ 68366 w 1030055"/>
              <a:gd name="connsiteY0" fmla="*/ 708 h 2812568"/>
              <a:gd name="connsiteX1" fmla="*/ 561980 w 1030055"/>
              <a:gd name="connsiteY1" fmla="*/ 421494 h 2812568"/>
              <a:gd name="connsiteX2" fmla="*/ 764281 w 1030055"/>
              <a:gd name="connsiteY2" fmla="*/ 1449182 h 2812568"/>
              <a:gd name="connsiteX3" fmla="*/ 756189 w 1030055"/>
              <a:gd name="connsiteY3" fmla="*/ 1076949 h 2812568"/>
              <a:gd name="connsiteX4" fmla="*/ 982766 w 1030055"/>
              <a:gd name="connsiteY4" fmla="*/ 2687264 h 2812568"/>
              <a:gd name="connsiteX5" fmla="*/ 950398 w 1030055"/>
              <a:gd name="connsiteY5" fmla="*/ 2476871 h 2812568"/>
              <a:gd name="connsiteX6" fmla="*/ 173563 w 1030055"/>
              <a:gd name="connsiteY6" fmla="*/ 656163 h 2812568"/>
              <a:gd name="connsiteX7" fmla="*/ 367771 w 1030055"/>
              <a:gd name="connsiteY7" fmla="*/ 1068857 h 2812568"/>
              <a:gd name="connsiteX8" fmla="*/ 626717 w 1030055"/>
              <a:gd name="connsiteY8" fmla="*/ 1311618 h 2812568"/>
              <a:gd name="connsiteX9" fmla="*/ 513428 w 1030055"/>
              <a:gd name="connsiteY9" fmla="*/ 712807 h 2812568"/>
              <a:gd name="connsiteX10" fmla="*/ 545796 w 1030055"/>
              <a:gd name="connsiteY10" fmla="*/ 939384 h 2812568"/>
              <a:gd name="connsiteX11" fmla="*/ 27906 w 1030055"/>
              <a:gd name="connsiteY11" fmla="*/ 162549 h 2812568"/>
              <a:gd name="connsiteX12" fmla="*/ 108826 w 1030055"/>
              <a:gd name="connsiteY12" fmla="*/ 267745 h 2812568"/>
              <a:gd name="connsiteX13" fmla="*/ 440600 w 1030055"/>
              <a:gd name="connsiteY13" fmla="*/ 445770 h 2812568"/>
              <a:gd name="connsiteX14" fmla="*/ 375864 w 1030055"/>
              <a:gd name="connsiteY14" fmla="*/ 324389 h 2812568"/>
              <a:gd name="connsiteX15" fmla="*/ 68366 w 1030055"/>
              <a:gd name="connsiteY15" fmla="*/ 708 h 2812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0055" h="2812568">
                <a:moveTo>
                  <a:pt x="68366" y="708"/>
                </a:moveTo>
                <a:cubicBezTo>
                  <a:pt x="99385" y="16892"/>
                  <a:pt x="445994" y="180082"/>
                  <a:pt x="561980" y="421494"/>
                </a:cubicBezTo>
                <a:cubicBezTo>
                  <a:pt x="677966" y="662906"/>
                  <a:pt x="731913" y="1339940"/>
                  <a:pt x="764281" y="1449182"/>
                </a:cubicBezTo>
                <a:cubicBezTo>
                  <a:pt x="796649" y="1558424"/>
                  <a:pt x="719775" y="870602"/>
                  <a:pt x="756189" y="1076949"/>
                </a:cubicBezTo>
                <a:cubicBezTo>
                  <a:pt x="792603" y="1283296"/>
                  <a:pt x="950398" y="2453944"/>
                  <a:pt x="982766" y="2687264"/>
                </a:cubicBezTo>
                <a:cubicBezTo>
                  <a:pt x="1015134" y="2920584"/>
                  <a:pt x="1085265" y="2815388"/>
                  <a:pt x="950398" y="2476871"/>
                </a:cubicBezTo>
                <a:cubicBezTo>
                  <a:pt x="815531" y="2138354"/>
                  <a:pt x="270667" y="890832"/>
                  <a:pt x="173563" y="656163"/>
                </a:cubicBezTo>
                <a:cubicBezTo>
                  <a:pt x="76459" y="421494"/>
                  <a:pt x="292245" y="959615"/>
                  <a:pt x="367771" y="1068857"/>
                </a:cubicBezTo>
                <a:cubicBezTo>
                  <a:pt x="443297" y="1178099"/>
                  <a:pt x="602441" y="1370960"/>
                  <a:pt x="626717" y="1311618"/>
                </a:cubicBezTo>
                <a:cubicBezTo>
                  <a:pt x="650993" y="1252276"/>
                  <a:pt x="526915" y="774846"/>
                  <a:pt x="513428" y="712807"/>
                </a:cubicBezTo>
                <a:cubicBezTo>
                  <a:pt x="499941" y="650768"/>
                  <a:pt x="626716" y="1031094"/>
                  <a:pt x="545796" y="939384"/>
                </a:cubicBezTo>
                <a:cubicBezTo>
                  <a:pt x="464876" y="847674"/>
                  <a:pt x="100734" y="274489"/>
                  <a:pt x="27906" y="162549"/>
                </a:cubicBezTo>
                <a:cubicBezTo>
                  <a:pt x="-44922" y="50609"/>
                  <a:pt x="40044" y="220542"/>
                  <a:pt x="108826" y="267745"/>
                </a:cubicBezTo>
                <a:cubicBezTo>
                  <a:pt x="177608" y="314948"/>
                  <a:pt x="396094" y="436329"/>
                  <a:pt x="440600" y="445770"/>
                </a:cubicBezTo>
                <a:cubicBezTo>
                  <a:pt x="485106" y="455211"/>
                  <a:pt x="435206" y="398566"/>
                  <a:pt x="375864" y="324389"/>
                </a:cubicBezTo>
                <a:cubicBezTo>
                  <a:pt x="316522" y="250212"/>
                  <a:pt x="37347" y="-15476"/>
                  <a:pt x="68366" y="70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4" name="フリーフォーム 403">
            <a:extLst>
              <a:ext uri="{FF2B5EF4-FFF2-40B4-BE49-F238E27FC236}">
                <a16:creationId xmlns:a16="http://schemas.microsoft.com/office/drawing/2014/main" id="{A82FDDED-F5A5-4409-9CDA-BB06660240C6}"/>
              </a:ext>
            </a:extLst>
          </p:cNvPr>
          <p:cNvSpPr/>
          <p:nvPr/>
        </p:nvSpPr>
        <p:spPr>
          <a:xfrm>
            <a:off x="5920834" y="1603253"/>
            <a:ext cx="1351925" cy="3290311"/>
          </a:xfrm>
          <a:custGeom>
            <a:avLst/>
            <a:gdLst>
              <a:gd name="connsiteX0" fmla="*/ 2536 w 1351925"/>
              <a:gd name="connsiteY0" fmla="*/ 7062 h 3290311"/>
              <a:gd name="connsiteX1" fmla="*/ 520426 w 1351925"/>
              <a:gd name="connsiteY1" fmla="*/ 395480 h 3290311"/>
              <a:gd name="connsiteX2" fmla="*/ 795555 w 1351925"/>
              <a:gd name="connsiteY2" fmla="*/ 913370 h 3290311"/>
              <a:gd name="connsiteX3" fmla="*/ 844108 w 1351925"/>
              <a:gd name="connsiteY3" fmla="*/ 816266 h 3290311"/>
              <a:gd name="connsiteX4" fmla="*/ 1305354 w 1351925"/>
              <a:gd name="connsiteY4" fmla="*/ 3154864 h 3290311"/>
              <a:gd name="connsiteX5" fmla="*/ 1224433 w 1351925"/>
              <a:gd name="connsiteY5" fmla="*/ 2725986 h 3290311"/>
              <a:gd name="connsiteX6" fmla="*/ 318125 w 1351925"/>
              <a:gd name="connsiteY6" fmla="*/ 371204 h 3290311"/>
              <a:gd name="connsiteX7" fmla="*/ 520426 w 1351925"/>
              <a:gd name="connsiteY7" fmla="*/ 872910 h 3290311"/>
              <a:gd name="connsiteX8" fmla="*/ 245297 w 1351925"/>
              <a:gd name="connsiteY8" fmla="*/ 39430 h 3290311"/>
              <a:gd name="connsiteX9" fmla="*/ 318125 w 1351925"/>
              <a:gd name="connsiteY9" fmla="*/ 136535 h 3290311"/>
              <a:gd name="connsiteX10" fmla="*/ 2536 w 1351925"/>
              <a:gd name="connsiteY10" fmla="*/ 7062 h 3290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51925" h="3290311">
                <a:moveTo>
                  <a:pt x="2536" y="7062"/>
                </a:moveTo>
                <a:cubicBezTo>
                  <a:pt x="36253" y="50219"/>
                  <a:pt x="388256" y="244429"/>
                  <a:pt x="520426" y="395480"/>
                </a:cubicBezTo>
                <a:cubicBezTo>
                  <a:pt x="652596" y="546531"/>
                  <a:pt x="741608" y="843239"/>
                  <a:pt x="795555" y="913370"/>
                </a:cubicBezTo>
                <a:cubicBezTo>
                  <a:pt x="849502" y="983501"/>
                  <a:pt x="759142" y="442684"/>
                  <a:pt x="844108" y="816266"/>
                </a:cubicBezTo>
                <a:cubicBezTo>
                  <a:pt x="929074" y="1189848"/>
                  <a:pt x="1241967" y="2836577"/>
                  <a:pt x="1305354" y="3154864"/>
                </a:cubicBezTo>
                <a:cubicBezTo>
                  <a:pt x="1368741" y="3473151"/>
                  <a:pt x="1388971" y="3189929"/>
                  <a:pt x="1224433" y="2725986"/>
                </a:cubicBezTo>
                <a:cubicBezTo>
                  <a:pt x="1059895" y="2262043"/>
                  <a:pt x="435459" y="680050"/>
                  <a:pt x="318125" y="371204"/>
                </a:cubicBezTo>
                <a:cubicBezTo>
                  <a:pt x="200791" y="62358"/>
                  <a:pt x="532564" y="928206"/>
                  <a:pt x="520426" y="872910"/>
                </a:cubicBezTo>
                <a:cubicBezTo>
                  <a:pt x="508288" y="817614"/>
                  <a:pt x="279014" y="162159"/>
                  <a:pt x="245297" y="39430"/>
                </a:cubicBezTo>
                <a:cubicBezTo>
                  <a:pt x="211580" y="-83299"/>
                  <a:pt x="354539" y="140581"/>
                  <a:pt x="318125" y="136535"/>
                </a:cubicBezTo>
                <a:cubicBezTo>
                  <a:pt x="281711" y="132489"/>
                  <a:pt x="-31181" y="-36095"/>
                  <a:pt x="2536" y="7062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6" name="フリーフォーム 405">
            <a:extLst>
              <a:ext uri="{FF2B5EF4-FFF2-40B4-BE49-F238E27FC236}">
                <a16:creationId xmlns:a16="http://schemas.microsoft.com/office/drawing/2014/main" id="{674C42F0-B61E-9D60-ABAB-2B4859F999FA}"/>
              </a:ext>
            </a:extLst>
          </p:cNvPr>
          <p:cNvSpPr/>
          <p:nvPr/>
        </p:nvSpPr>
        <p:spPr>
          <a:xfrm>
            <a:off x="6115229" y="2830675"/>
            <a:ext cx="820237" cy="3378081"/>
          </a:xfrm>
          <a:custGeom>
            <a:avLst/>
            <a:gdLst>
              <a:gd name="connsiteX0" fmla="*/ 390767 w 820237"/>
              <a:gd name="connsiteY0" fmla="*/ 163378 h 3378081"/>
              <a:gd name="connsiteX1" fmla="*/ 382675 w 820237"/>
              <a:gd name="connsiteY1" fmla="*/ 268575 h 3378081"/>
              <a:gd name="connsiteX2" fmla="*/ 67086 w 820237"/>
              <a:gd name="connsiteY2" fmla="*/ 3189799 h 3378081"/>
              <a:gd name="connsiteX3" fmla="*/ 131822 w 820237"/>
              <a:gd name="connsiteY3" fmla="*/ 2882302 h 3378081"/>
              <a:gd name="connsiteX4" fmla="*/ 819645 w 820237"/>
              <a:gd name="connsiteY4" fmla="*/ 1207251 h 3378081"/>
              <a:gd name="connsiteX5" fmla="*/ 253203 w 820237"/>
              <a:gd name="connsiteY5" fmla="*/ 2469608 h 3378081"/>
              <a:gd name="connsiteX6" fmla="*/ 326031 w 820237"/>
              <a:gd name="connsiteY6" fmla="*/ 2210663 h 3378081"/>
              <a:gd name="connsiteX7" fmla="*/ 673989 w 820237"/>
              <a:gd name="connsiteY7" fmla="*/ 551796 h 3378081"/>
              <a:gd name="connsiteX8" fmla="*/ 552608 w 820237"/>
              <a:gd name="connsiteY8" fmla="*/ 915937 h 3378081"/>
              <a:gd name="connsiteX9" fmla="*/ 358399 w 820237"/>
              <a:gd name="connsiteY9" fmla="*/ 1911258 h 3378081"/>
              <a:gd name="connsiteX10" fmla="*/ 455504 w 820237"/>
              <a:gd name="connsiteY10" fmla="*/ 1377183 h 3378081"/>
              <a:gd name="connsiteX11" fmla="*/ 504056 w 820237"/>
              <a:gd name="connsiteY11" fmla="*/ 495152 h 3378081"/>
              <a:gd name="connsiteX12" fmla="*/ 350307 w 820237"/>
              <a:gd name="connsiteY12" fmla="*/ 1571392 h 3378081"/>
              <a:gd name="connsiteX13" fmla="*/ 431228 w 820237"/>
              <a:gd name="connsiteY13" fmla="*/ 737913 h 3378081"/>
              <a:gd name="connsiteX14" fmla="*/ 34718 w 820237"/>
              <a:gd name="connsiteY14" fmla="*/ 1644221 h 3378081"/>
              <a:gd name="connsiteX15" fmla="*/ 26626 w 820237"/>
              <a:gd name="connsiteY15" fmla="*/ 1021134 h 3378081"/>
              <a:gd name="connsiteX16" fmla="*/ 91362 w 820237"/>
              <a:gd name="connsiteY16" fmla="*/ 195746 h 3378081"/>
              <a:gd name="connsiteX17" fmla="*/ 91362 w 820237"/>
              <a:gd name="connsiteY17" fmla="*/ 665084 h 3378081"/>
              <a:gd name="connsiteX18" fmla="*/ 164190 w 820237"/>
              <a:gd name="connsiteY18" fmla="*/ 341403 h 3378081"/>
              <a:gd name="connsiteX19" fmla="*/ 164190 w 820237"/>
              <a:gd name="connsiteY19" fmla="*/ 349495 h 3378081"/>
              <a:gd name="connsiteX20" fmla="*/ 156098 w 820237"/>
              <a:gd name="connsiteY20" fmla="*/ 406139 h 3378081"/>
              <a:gd name="connsiteX21" fmla="*/ 204651 w 820237"/>
              <a:gd name="connsiteY21" fmla="*/ 551796 h 3378081"/>
              <a:gd name="connsiteX22" fmla="*/ 390767 w 820237"/>
              <a:gd name="connsiteY22" fmla="*/ 163378 h 3378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20237" h="3378081">
                <a:moveTo>
                  <a:pt x="390767" y="163378"/>
                </a:moveTo>
                <a:cubicBezTo>
                  <a:pt x="420438" y="116175"/>
                  <a:pt x="436622" y="-235828"/>
                  <a:pt x="382675" y="268575"/>
                </a:cubicBezTo>
                <a:cubicBezTo>
                  <a:pt x="328728" y="772978"/>
                  <a:pt x="108895" y="2754178"/>
                  <a:pt x="67086" y="3189799"/>
                </a:cubicBezTo>
                <a:cubicBezTo>
                  <a:pt x="25277" y="3625420"/>
                  <a:pt x="6395" y="3212727"/>
                  <a:pt x="131822" y="2882302"/>
                </a:cubicBezTo>
                <a:cubicBezTo>
                  <a:pt x="257249" y="2551877"/>
                  <a:pt x="799415" y="1276033"/>
                  <a:pt x="819645" y="1207251"/>
                </a:cubicBezTo>
                <a:cubicBezTo>
                  <a:pt x="839875" y="1138469"/>
                  <a:pt x="335472" y="2302373"/>
                  <a:pt x="253203" y="2469608"/>
                </a:cubicBezTo>
                <a:cubicBezTo>
                  <a:pt x="170934" y="2636843"/>
                  <a:pt x="255900" y="2530298"/>
                  <a:pt x="326031" y="2210663"/>
                </a:cubicBezTo>
                <a:cubicBezTo>
                  <a:pt x="396162" y="1891028"/>
                  <a:pt x="636226" y="767584"/>
                  <a:pt x="673989" y="551796"/>
                </a:cubicBezTo>
                <a:cubicBezTo>
                  <a:pt x="711752" y="336008"/>
                  <a:pt x="605206" y="689360"/>
                  <a:pt x="552608" y="915937"/>
                </a:cubicBezTo>
                <a:cubicBezTo>
                  <a:pt x="500010" y="1142514"/>
                  <a:pt x="374583" y="1834384"/>
                  <a:pt x="358399" y="1911258"/>
                </a:cubicBezTo>
                <a:cubicBezTo>
                  <a:pt x="342215" y="1988132"/>
                  <a:pt x="431228" y="1613201"/>
                  <a:pt x="455504" y="1377183"/>
                </a:cubicBezTo>
                <a:cubicBezTo>
                  <a:pt x="479780" y="1141165"/>
                  <a:pt x="521589" y="462784"/>
                  <a:pt x="504056" y="495152"/>
                </a:cubicBezTo>
                <a:cubicBezTo>
                  <a:pt x="486523" y="527520"/>
                  <a:pt x="362445" y="1530932"/>
                  <a:pt x="350307" y="1571392"/>
                </a:cubicBezTo>
                <a:cubicBezTo>
                  <a:pt x="338169" y="1611852"/>
                  <a:pt x="483826" y="725775"/>
                  <a:pt x="431228" y="737913"/>
                </a:cubicBezTo>
                <a:cubicBezTo>
                  <a:pt x="378630" y="750051"/>
                  <a:pt x="102152" y="1597018"/>
                  <a:pt x="34718" y="1644221"/>
                </a:cubicBezTo>
                <a:cubicBezTo>
                  <a:pt x="-32716" y="1691424"/>
                  <a:pt x="17185" y="1262546"/>
                  <a:pt x="26626" y="1021134"/>
                </a:cubicBezTo>
                <a:cubicBezTo>
                  <a:pt x="36067" y="779722"/>
                  <a:pt x="80573" y="255088"/>
                  <a:pt x="91362" y="195746"/>
                </a:cubicBezTo>
                <a:cubicBezTo>
                  <a:pt x="102151" y="136404"/>
                  <a:pt x="79224" y="640808"/>
                  <a:pt x="91362" y="665084"/>
                </a:cubicBezTo>
                <a:cubicBezTo>
                  <a:pt x="103500" y="689360"/>
                  <a:pt x="152052" y="394001"/>
                  <a:pt x="164190" y="341403"/>
                </a:cubicBezTo>
                <a:cubicBezTo>
                  <a:pt x="176328" y="288805"/>
                  <a:pt x="165539" y="338706"/>
                  <a:pt x="164190" y="349495"/>
                </a:cubicBezTo>
                <a:cubicBezTo>
                  <a:pt x="162841" y="360284"/>
                  <a:pt x="149354" y="372422"/>
                  <a:pt x="156098" y="406139"/>
                </a:cubicBezTo>
                <a:cubicBezTo>
                  <a:pt x="162841" y="439856"/>
                  <a:pt x="160145" y="589559"/>
                  <a:pt x="204651" y="551796"/>
                </a:cubicBezTo>
                <a:cubicBezTo>
                  <a:pt x="249157" y="514033"/>
                  <a:pt x="361096" y="210581"/>
                  <a:pt x="390767" y="16337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7" name="フリーフォーム 406">
            <a:extLst>
              <a:ext uri="{FF2B5EF4-FFF2-40B4-BE49-F238E27FC236}">
                <a16:creationId xmlns:a16="http://schemas.microsoft.com/office/drawing/2014/main" id="{5A3DB675-A851-C642-2E99-9D6A8B94FD56}"/>
              </a:ext>
            </a:extLst>
          </p:cNvPr>
          <p:cNvSpPr/>
          <p:nvPr/>
        </p:nvSpPr>
        <p:spPr>
          <a:xfrm>
            <a:off x="7047907" y="6716099"/>
            <a:ext cx="959360" cy="2430235"/>
          </a:xfrm>
          <a:custGeom>
            <a:avLst/>
            <a:gdLst>
              <a:gd name="connsiteX0" fmla="*/ 256 w 959360"/>
              <a:gd name="connsiteY0" fmla="*/ 290 h 2430235"/>
              <a:gd name="connsiteX1" fmla="*/ 332029 w 959360"/>
              <a:gd name="connsiteY1" fmla="*/ 574825 h 2430235"/>
              <a:gd name="connsiteX2" fmla="*/ 930840 w 959360"/>
              <a:gd name="connsiteY2" fmla="*/ 2023299 h 2430235"/>
              <a:gd name="connsiteX3" fmla="*/ 825643 w 959360"/>
              <a:gd name="connsiteY3" fmla="*/ 1764354 h 2430235"/>
              <a:gd name="connsiteX4" fmla="*/ 493870 w 959360"/>
              <a:gd name="connsiteY4" fmla="*/ 1084623 h 2430235"/>
              <a:gd name="connsiteX5" fmla="*/ 542422 w 959360"/>
              <a:gd name="connsiteY5" fmla="*/ 1270740 h 2430235"/>
              <a:gd name="connsiteX6" fmla="*/ 639527 w 959360"/>
              <a:gd name="connsiteY6" fmla="*/ 2387441 h 2430235"/>
              <a:gd name="connsiteX7" fmla="*/ 550514 w 959360"/>
              <a:gd name="connsiteY7" fmla="*/ 2007115 h 2430235"/>
              <a:gd name="connsiteX8" fmla="*/ 64992 w 959360"/>
              <a:gd name="connsiteY8" fmla="*/ 243051 h 2430235"/>
              <a:gd name="connsiteX9" fmla="*/ 105452 w 959360"/>
              <a:gd name="connsiteY9" fmla="*/ 364432 h 2430235"/>
              <a:gd name="connsiteX10" fmla="*/ 267293 w 959360"/>
              <a:gd name="connsiteY10" fmla="*/ 591009 h 2430235"/>
              <a:gd name="connsiteX11" fmla="*/ 251109 w 959360"/>
              <a:gd name="connsiteY11" fmla="*/ 501997 h 2430235"/>
              <a:gd name="connsiteX12" fmla="*/ 210649 w 959360"/>
              <a:gd name="connsiteY12" fmla="*/ 113579 h 2430235"/>
              <a:gd name="connsiteX13" fmla="*/ 202557 w 959360"/>
              <a:gd name="connsiteY13" fmla="*/ 291604 h 2430235"/>
              <a:gd name="connsiteX14" fmla="*/ 380581 w 959360"/>
              <a:gd name="connsiteY14" fmla="*/ 493905 h 2430235"/>
              <a:gd name="connsiteX15" fmla="*/ 256 w 959360"/>
              <a:gd name="connsiteY15" fmla="*/ 290 h 243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59360" h="2430235">
                <a:moveTo>
                  <a:pt x="256" y="290"/>
                </a:moveTo>
                <a:cubicBezTo>
                  <a:pt x="-7836" y="13777"/>
                  <a:pt x="176932" y="237657"/>
                  <a:pt x="332029" y="574825"/>
                </a:cubicBezTo>
                <a:cubicBezTo>
                  <a:pt x="487126" y="911993"/>
                  <a:pt x="848571" y="1825044"/>
                  <a:pt x="930840" y="2023299"/>
                </a:cubicBezTo>
                <a:cubicBezTo>
                  <a:pt x="1013109" y="2221554"/>
                  <a:pt x="898471" y="1920800"/>
                  <a:pt x="825643" y="1764354"/>
                </a:cubicBezTo>
                <a:cubicBezTo>
                  <a:pt x="752815" y="1607908"/>
                  <a:pt x="541073" y="1166892"/>
                  <a:pt x="493870" y="1084623"/>
                </a:cubicBezTo>
                <a:cubicBezTo>
                  <a:pt x="446667" y="1002354"/>
                  <a:pt x="518146" y="1053604"/>
                  <a:pt x="542422" y="1270740"/>
                </a:cubicBezTo>
                <a:cubicBezTo>
                  <a:pt x="566698" y="1487876"/>
                  <a:pt x="638178" y="2264712"/>
                  <a:pt x="639527" y="2387441"/>
                </a:cubicBezTo>
                <a:cubicBezTo>
                  <a:pt x="640876" y="2510170"/>
                  <a:pt x="646270" y="2364513"/>
                  <a:pt x="550514" y="2007115"/>
                </a:cubicBezTo>
                <a:cubicBezTo>
                  <a:pt x="454758" y="1649717"/>
                  <a:pt x="139169" y="516831"/>
                  <a:pt x="64992" y="243051"/>
                </a:cubicBezTo>
                <a:cubicBezTo>
                  <a:pt x="-9185" y="-30729"/>
                  <a:pt x="71735" y="306439"/>
                  <a:pt x="105452" y="364432"/>
                </a:cubicBezTo>
                <a:cubicBezTo>
                  <a:pt x="139169" y="422425"/>
                  <a:pt x="243017" y="568082"/>
                  <a:pt x="267293" y="591009"/>
                </a:cubicBezTo>
                <a:cubicBezTo>
                  <a:pt x="291569" y="613936"/>
                  <a:pt x="260550" y="581569"/>
                  <a:pt x="251109" y="501997"/>
                </a:cubicBezTo>
                <a:cubicBezTo>
                  <a:pt x="241668" y="422425"/>
                  <a:pt x="218741" y="148645"/>
                  <a:pt x="210649" y="113579"/>
                </a:cubicBezTo>
                <a:cubicBezTo>
                  <a:pt x="202557" y="78514"/>
                  <a:pt x="174235" y="228216"/>
                  <a:pt x="202557" y="291604"/>
                </a:cubicBezTo>
                <a:cubicBezTo>
                  <a:pt x="230879" y="354992"/>
                  <a:pt x="410252" y="541109"/>
                  <a:pt x="380581" y="493905"/>
                </a:cubicBezTo>
                <a:cubicBezTo>
                  <a:pt x="350910" y="446701"/>
                  <a:pt x="8348" y="-13197"/>
                  <a:pt x="256" y="29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8" name="フリーフォーム 407">
            <a:extLst>
              <a:ext uri="{FF2B5EF4-FFF2-40B4-BE49-F238E27FC236}">
                <a16:creationId xmlns:a16="http://schemas.microsoft.com/office/drawing/2014/main" id="{74D7EC1A-CC47-A270-1797-CE105E824798}"/>
              </a:ext>
            </a:extLst>
          </p:cNvPr>
          <p:cNvSpPr/>
          <p:nvPr/>
        </p:nvSpPr>
        <p:spPr>
          <a:xfrm>
            <a:off x="3422108" y="7058793"/>
            <a:ext cx="705481" cy="2160227"/>
          </a:xfrm>
          <a:custGeom>
            <a:avLst/>
            <a:gdLst>
              <a:gd name="connsiteX0" fmla="*/ 292136 w 705481"/>
              <a:gd name="connsiteY0" fmla="*/ 5554 h 2160227"/>
              <a:gd name="connsiteX1" fmla="*/ 130296 w 705481"/>
              <a:gd name="connsiteY1" fmla="*/ 1478304 h 2160227"/>
              <a:gd name="connsiteX2" fmla="*/ 680554 w 705481"/>
              <a:gd name="connsiteY2" fmla="*/ 2125667 h 2160227"/>
              <a:gd name="connsiteX3" fmla="*/ 591542 w 705481"/>
              <a:gd name="connsiteY3" fmla="*/ 2052839 h 2160227"/>
              <a:gd name="connsiteX4" fmla="*/ 413517 w 705481"/>
              <a:gd name="connsiteY4" fmla="*/ 1890998 h 2160227"/>
              <a:gd name="connsiteX5" fmla="*/ 453977 w 705481"/>
              <a:gd name="connsiteY5" fmla="*/ 839034 h 2160227"/>
              <a:gd name="connsiteX6" fmla="*/ 437793 w 705481"/>
              <a:gd name="connsiteY6" fmla="*/ 1073703 h 2160227"/>
              <a:gd name="connsiteX7" fmla="*/ 316412 w 705481"/>
              <a:gd name="connsiteY7" fmla="*/ 1664421 h 2160227"/>
              <a:gd name="connsiteX8" fmla="*/ 316412 w 705481"/>
              <a:gd name="connsiteY8" fmla="*/ 1583501 h 2160227"/>
              <a:gd name="connsiteX9" fmla="*/ 518713 w 705481"/>
              <a:gd name="connsiteY9" fmla="*/ 304959 h 2160227"/>
              <a:gd name="connsiteX10" fmla="*/ 494437 w 705481"/>
              <a:gd name="connsiteY10" fmla="*/ 523444 h 2160227"/>
              <a:gd name="connsiteX11" fmla="*/ 170756 w 705481"/>
              <a:gd name="connsiteY11" fmla="*/ 1081795 h 2160227"/>
              <a:gd name="connsiteX12" fmla="*/ 211216 w 705481"/>
              <a:gd name="connsiteY12" fmla="*/ 968506 h 2160227"/>
              <a:gd name="connsiteX13" fmla="*/ 227400 w 705481"/>
              <a:gd name="connsiteY13" fmla="*/ 750021 h 2160227"/>
              <a:gd name="connsiteX14" fmla="*/ 114111 w 705481"/>
              <a:gd name="connsiteY14" fmla="*/ 1154623 h 2160227"/>
              <a:gd name="connsiteX15" fmla="*/ 195032 w 705481"/>
              <a:gd name="connsiteY15" fmla="*/ 555812 h 2160227"/>
              <a:gd name="connsiteX16" fmla="*/ 823 w 705481"/>
              <a:gd name="connsiteY16" fmla="*/ 960414 h 2160227"/>
              <a:gd name="connsiteX17" fmla="*/ 292136 w 705481"/>
              <a:gd name="connsiteY17" fmla="*/ 5554 h 21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05481" h="2160227">
                <a:moveTo>
                  <a:pt x="292136" y="5554"/>
                </a:moveTo>
                <a:cubicBezTo>
                  <a:pt x="313715" y="91869"/>
                  <a:pt x="65560" y="1124952"/>
                  <a:pt x="130296" y="1478304"/>
                </a:cubicBezTo>
                <a:cubicBezTo>
                  <a:pt x="195032" y="1831656"/>
                  <a:pt x="603680" y="2029911"/>
                  <a:pt x="680554" y="2125667"/>
                </a:cubicBezTo>
                <a:cubicBezTo>
                  <a:pt x="757428" y="2221423"/>
                  <a:pt x="636048" y="2091950"/>
                  <a:pt x="591542" y="2052839"/>
                </a:cubicBezTo>
                <a:cubicBezTo>
                  <a:pt x="547036" y="2013728"/>
                  <a:pt x="436444" y="2093299"/>
                  <a:pt x="413517" y="1890998"/>
                </a:cubicBezTo>
                <a:cubicBezTo>
                  <a:pt x="390590" y="1688697"/>
                  <a:pt x="449931" y="975250"/>
                  <a:pt x="453977" y="839034"/>
                </a:cubicBezTo>
                <a:cubicBezTo>
                  <a:pt x="458023" y="702818"/>
                  <a:pt x="460721" y="936138"/>
                  <a:pt x="437793" y="1073703"/>
                </a:cubicBezTo>
                <a:cubicBezTo>
                  <a:pt x="414865" y="1211268"/>
                  <a:pt x="336642" y="1579455"/>
                  <a:pt x="316412" y="1664421"/>
                </a:cubicBezTo>
                <a:cubicBezTo>
                  <a:pt x="296182" y="1749387"/>
                  <a:pt x="282695" y="1810078"/>
                  <a:pt x="316412" y="1583501"/>
                </a:cubicBezTo>
                <a:cubicBezTo>
                  <a:pt x="350129" y="1356924"/>
                  <a:pt x="489042" y="481635"/>
                  <a:pt x="518713" y="304959"/>
                </a:cubicBezTo>
                <a:cubicBezTo>
                  <a:pt x="548384" y="128283"/>
                  <a:pt x="552430" y="393971"/>
                  <a:pt x="494437" y="523444"/>
                </a:cubicBezTo>
                <a:cubicBezTo>
                  <a:pt x="436444" y="652917"/>
                  <a:pt x="217959" y="1007618"/>
                  <a:pt x="170756" y="1081795"/>
                </a:cubicBezTo>
                <a:cubicBezTo>
                  <a:pt x="123553" y="1155972"/>
                  <a:pt x="201775" y="1023802"/>
                  <a:pt x="211216" y="968506"/>
                </a:cubicBezTo>
                <a:cubicBezTo>
                  <a:pt x="220657" y="913210"/>
                  <a:pt x="243584" y="719002"/>
                  <a:pt x="227400" y="750021"/>
                </a:cubicBezTo>
                <a:cubicBezTo>
                  <a:pt x="211216" y="781041"/>
                  <a:pt x="119506" y="1186991"/>
                  <a:pt x="114111" y="1154623"/>
                </a:cubicBezTo>
                <a:cubicBezTo>
                  <a:pt x="108716" y="1122255"/>
                  <a:pt x="213913" y="588180"/>
                  <a:pt x="195032" y="555812"/>
                </a:cubicBezTo>
                <a:cubicBezTo>
                  <a:pt x="176151" y="523444"/>
                  <a:pt x="-14012" y="1054821"/>
                  <a:pt x="823" y="960414"/>
                </a:cubicBezTo>
                <a:cubicBezTo>
                  <a:pt x="15658" y="866007"/>
                  <a:pt x="270557" y="-80761"/>
                  <a:pt x="292136" y="5554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9" name="フリーフォーム 408">
            <a:extLst>
              <a:ext uri="{FF2B5EF4-FFF2-40B4-BE49-F238E27FC236}">
                <a16:creationId xmlns:a16="http://schemas.microsoft.com/office/drawing/2014/main" id="{07591BC2-4E30-4D64-F264-DE3E04FD584F}"/>
              </a:ext>
            </a:extLst>
          </p:cNvPr>
          <p:cNvSpPr/>
          <p:nvPr/>
        </p:nvSpPr>
        <p:spPr>
          <a:xfrm>
            <a:off x="3445715" y="3156440"/>
            <a:ext cx="650991" cy="2358440"/>
          </a:xfrm>
          <a:custGeom>
            <a:avLst/>
            <a:gdLst>
              <a:gd name="connsiteX0" fmla="*/ 33860 w 650991"/>
              <a:gd name="connsiteY0" fmla="*/ 7546 h 2358440"/>
              <a:gd name="connsiteX1" fmla="*/ 228069 w 650991"/>
              <a:gd name="connsiteY1" fmla="*/ 946222 h 2358440"/>
              <a:gd name="connsiteX2" fmla="*/ 219977 w 650991"/>
              <a:gd name="connsiteY2" fmla="*/ 768197 h 2358440"/>
              <a:gd name="connsiteX3" fmla="*/ 406094 w 650991"/>
              <a:gd name="connsiteY3" fmla="*/ 1844438 h 2358440"/>
              <a:gd name="connsiteX4" fmla="*/ 422278 w 650991"/>
              <a:gd name="connsiteY4" fmla="*/ 1464112 h 2358440"/>
              <a:gd name="connsiteX5" fmla="*/ 632671 w 650991"/>
              <a:gd name="connsiteY5" fmla="*/ 2338052 h 2358440"/>
              <a:gd name="connsiteX6" fmla="*/ 576027 w 650991"/>
              <a:gd name="connsiteY6" fmla="*/ 2006279 h 2358440"/>
              <a:gd name="connsiteX7" fmla="*/ 66228 w 650991"/>
              <a:gd name="connsiteY7" fmla="*/ 1172799 h 2358440"/>
              <a:gd name="connsiteX8" fmla="*/ 155241 w 650991"/>
              <a:gd name="connsiteY8" fmla="*/ 1326548 h 2358440"/>
              <a:gd name="connsiteX9" fmla="*/ 1492 w 650991"/>
              <a:gd name="connsiteY9" fmla="*/ 290767 h 2358440"/>
              <a:gd name="connsiteX10" fmla="*/ 74320 w 650991"/>
              <a:gd name="connsiteY10" fmla="*/ 493068 h 2358440"/>
              <a:gd name="connsiteX11" fmla="*/ 33860 w 650991"/>
              <a:gd name="connsiteY11" fmla="*/ 7546 h 2358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0991" h="2358440">
                <a:moveTo>
                  <a:pt x="33860" y="7546"/>
                </a:moveTo>
                <a:cubicBezTo>
                  <a:pt x="59485" y="83072"/>
                  <a:pt x="197050" y="819447"/>
                  <a:pt x="228069" y="946222"/>
                </a:cubicBezTo>
                <a:cubicBezTo>
                  <a:pt x="259088" y="1072997"/>
                  <a:pt x="190306" y="618494"/>
                  <a:pt x="219977" y="768197"/>
                </a:cubicBezTo>
                <a:cubicBezTo>
                  <a:pt x="249648" y="917900"/>
                  <a:pt x="372377" y="1728452"/>
                  <a:pt x="406094" y="1844438"/>
                </a:cubicBezTo>
                <a:cubicBezTo>
                  <a:pt x="439811" y="1960424"/>
                  <a:pt x="384515" y="1381843"/>
                  <a:pt x="422278" y="1464112"/>
                </a:cubicBezTo>
                <a:cubicBezTo>
                  <a:pt x="460041" y="1546381"/>
                  <a:pt x="607046" y="2247691"/>
                  <a:pt x="632671" y="2338052"/>
                </a:cubicBezTo>
                <a:cubicBezTo>
                  <a:pt x="658296" y="2428413"/>
                  <a:pt x="670434" y="2200488"/>
                  <a:pt x="576027" y="2006279"/>
                </a:cubicBezTo>
                <a:cubicBezTo>
                  <a:pt x="481620" y="1812070"/>
                  <a:pt x="136359" y="1286087"/>
                  <a:pt x="66228" y="1172799"/>
                </a:cubicBezTo>
                <a:cubicBezTo>
                  <a:pt x="-3903" y="1059511"/>
                  <a:pt x="166030" y="1473553"/>
                  <a:pt x="155241" y="1326548"/>
                </a:cubicBezTo>
                <a:cubicBezTo>
                  <a:pt x="144452" y="1179543"/>
                  <a:pt x="14979" y="429680"/>
                  <a:pt x="1492" y="290767"/>
                </a:cubicBezTo>
                <a:cubicBezTo>
                  <a:pt x="-11995" y="151854"/>
                  <a:pt x="70274" y="538923"/>
                  <a:pt x="74320" y="493068"/>
                </a:cubicBezTo>
                <a:cubicBezTo>
                  <a:pt x="78366" y="447213"/>
                  <a:pt x="8235" y="-67980"/>
                  <a:pt x="33860" y="754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" name="フリーフォーム 409">
            <a:extLst>
              <a:ext uri="{FF2B5EF4-FFF2-40B4-BE49-F238E27FC236}">
                <a16:creationId xmlns:a16="http://schemas.microsoft.com/office/drawing/2014/main" id="{84A89A5D-1476-BC02-74B7-D6B615311F37}"/>
              </a:ext>
            </a:extLst>
          </p:cNvPr>
          <p:cNvSpPr/>
          <p:nvPr/>
        </p:nvSpPr>
        <p:spPr>
          <a:xfrm>
            <a:off x="5612520" y="4960164"/>
            <a:ext cx="875457" cy="1654382"/>
          </a:xfrm>
          <a:custGeom>
            <a:avLst/>
            <a:gdLst>
              <a:gd name="connsiteX0" fmla="*/ 812556 w 875457"/>
              <a:gd name="connsiteY0" fmla="*/ 24530 h 1654382"/>
              <a:gd name="connsiteX1" fmla="*/ 43813 w 875457"/>
              <a:gd name="connsiteY1" fmla="*/ 1294979 h 1654382"/>
              <a:gd name="connsiteX2" fmla="*/ 124733 w 875457"/>
              <a:gd name="connsiteY2" fmla="*/ 1076494 h 1654382"/>
              <a:gd name="connsiteX3" fmla="*/ 375586 w 875457"/>
              <a:gd name="connsiteY3" fmla="*/ 866101 h 1654382"/>
              <a:gd name="connsiteX4" fmla="*/ 270390 w 875457"/>
              <a:gd name="connsiteY4" fmla="*/ 1375900 h 1654382"/>
              <a:gd name="connsiteX5" fmla="*/ 157101 w 875457"/>
              <a:gd name="connsiteY5" fmla="*/ 1602477 h 1654382"/>
              <a:gd name="connsiteX6" fmla="*/ 869200 w 875457"/>
              <a:gd name="connsiteY6" fmla="*/ 388671 h 1654382"/>
              <a:gd name="connsiteX7" fmla="*/ 521243 w 875457"/>
              <a:gd name="connsiteY7" fmla="*/ 768997 h 1654382"/>
              <a:gd name="connsiteX8" fmla="*/ 820648 w 875457"/>
              <a:gd name="connsiteY8" fmla="*/ 234923 h 1654382"/>
              <a:gd name="connsiteX9" fmla="*/ 577887 w 875457"/>
              <a:gd name="connsiteY9" fmla="*/ 437224 h 1654382"/>
              <a:gd name="connsiteX10" fmla="*/ 812556 w 875457"/>
              <a:gd name="connsiteY10" fmla="*/ 24530 h 1654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5457" h="1654382">
                <a:moveTo>
                  <a:pt x="812556" y="24530"/>
                </a:moveTo>
                <a:cubicBezTo>
                  <a:pt x="723544" y="167489"/>
                  <a:pt x="158450" y="1119652"/>
                  <a:pt x="43813" y="1294979"/>
                </a:cubicBezTo>
                <a:cubicBezTo>
                  <a:pt x="-70824" y="1470306"/>
                  <a:pt x="69438" y="1147973"/>
                  <a:pt x="124733" y="1076494"/>
                </a:cubicBezTo>
                <a:cubicBezTo>
                  <a:pt x="180028" y="1005015"/>
                  <a:pt x="351310" y="816200"/>
                  <a:pt x="375586" y="866101"/>
                </a:cubicBezTo>
                <a:cubicBezTo>
                  <a:pt x="399862" y="916002"/>
                  <a:pt x="306804" y="1253171"/>
                  <a:pt x="270390" y="1375900"/>
                </a:cubicBezTo>
                <a:cubicBezTo>
                  <a:pt x="233976" y="1498629"/>
                  <a:pt x="57299" y="1767015"/>
                  <a:pt x="157101" y="1602477"/>
                </a:cubicBezTo>
                <a:cubicBezTo>
                  <a:pt x="256903" y="1437939"/>
                  <a:pt x="808510" y="527584"/>
                  <a:pt x="869200" y="388671"/>
                </a:cubicBezTo>
                <a:cubicBezTo>
                  <a:pt x="929890" y="249758"/>
                  <a:pt x="529335" y="794622"/>
                  <a:pt x="521243" y="768997"/>
                </a:cubicBezTo>
                <a:cubicBezTo>
                  <a:pt x="513151" y="743372"/>
                  <a:pt x="811207" y="290218"/>
                  <a:pt x="820648" y="234923"/>
                </a:cubicBezTo>
                <a:cubicBezTo>
                  <a:pt x="830089" y="179628"/>
                  <a:pt x="579236" y="465546"/>
                  <a:pt x="577887" y="437224"/>
                </a:cubicBezTo>
                <a:cubicBezTo>
                  <a:pt x="576538" y="408902"/>
                  <a:pt x="901568" y="-118429"/>
                  <a:pt x="812556" y="2453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" name="フリーフォーム 410">
            <a:extLst>
              <a:ext uri="{FF2B5EF4-FFF2-40B4-BE49-F238E27FC236}">
                <a16:creationId xmlns:a16="http://schemas.microsoft.com/office/drawing/2014/main" id="{D4CD8A17-A4B6-EDF1-B0DB-41E66FBDB845}"/>
              </a:ext>
            </a:extLst>
          </p:cNvPr>
          <p:cNvSpPr/>
          <p:nvPr/>
        </p:nvSpPr>
        <p:spPr>
          <a:xfrm>
            <a:off x="5117581" y="3927753"/>
            <a:ext cx="1569813" cy="2114681"/>
          </a:xfrm>
          <a:custGeom>
            <a:avLst/>
            <a:gdLst>
              <a:gd name="connsiteX0" fmla="*/ 1105194 w 1569813"/>
              <a:gd name="connsiteY0" fmla="*/ 628063 h 2114681"/>
              <a:gd name="connsiteX1" fmla="*/ 53230 w 1569813"/>
              <a:gd name="connsiteY1" fmla="*/ 1809500 h 2114681"/>
              <a:gd name="connsiteX2" fmla="*/ 190794 w 1569813"/>
              <a:gd name="connsiteY2" fmla="*/ 1615291 h 2114681"/>
              <a:gd name="connsiteX3" fmla="*/ 498292 w 1569813"/>
              <a:gd name="connsiteY3" fmla="*/ 1364438 h 2114681"/>
              <a:gd name="connsiteX4" fmla="*/ 93690 w 1569813"/>
              <a:gd name="connsiteY4" fmla="*/ 2092721 h 2114681"/>
              <a:gd name="connsiteX5" fmla="*/ 247438 w 1569813"/>
              <a:gd name="connsiteY5" fmla="*/ 1825684 h 2114681"/>
              <a:gd name="connsiteX6" fmla="*/ 1380323 w 1569813"/>
              <a:gd name="connsiteY6" fmla="*/ 830364 h 2114681"/>
              <a:gd name="connsiteX7" fmla="*/ 927169 w 1569813"/>
              <a:gd name="connsiteY7" fmla="*/ 951744 h 2114681"/>
              <a:gd name="connsiteX8" fmla="*/ 1566440 w 1569813"/>
              <a:gd name="connsiteY8" fmla="*/ 4976 h 2114681"/>
              <a:gd name="connsiteX9" fmla="*/ 1105194 w 1569813"/>
              <a:gd name="connsiteY9" fmla="*/ 628063 h 211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9813" h="2114681">
                <a:moveTo>
                  <a:pt x="1105194" y="628063"/>
                </a:moveTo>
                <a:cubicBezTo>
                  <a:pt x="852992" y="928817"/>
                  <a:pt x="205630" y="1644962"/>
                  <a:pt x="53230" y="1809500"/>
                </a:cubicBezTo>
                <a:cubicBezTo>
                  <a:pt x="-99170" y="1974038"/>
                  <a:pt x="116617" y="1689468"/>
                  <a:pt x="190794" y="1615291"/>
                </a:cubicBezTo>
                <a:cubicBezTo>
                  <a:pt x="264971" y="1541114"/>
                  <a:pt x="514476" y="1284866"/>
                  <a:pt x="498292" y="1364438"/>
                </a:cubicBezTo>
                <a:cubicBezTo>
                  <a:pt x="482108" y="1444010"/>
                  <a:pt x="135499" y="2015847"/>
                  <a:pt x="93690" y="2092721"/>
                </a:cubicBezTo>
                <a:cubicBezTo>
                  <a:pt x="51881" y="2169595"/>
                  <a:pt x="32999" y="2036077"/>
                  <a:pt x="247438" y="1825684"/>
                </a:cubicBezTo>
                <a:cubicBezTo>
                  <a:pt x="461877" y="1615291"/>
                  <a:pt x="1267035" y="976021"/>
                  <a:pt x="1380323" y="830364"/>
                </a:cubicBezTo>
                <a:cubicBezTo>
                  <a:pt x="1493612" y="684707"/>
                  <a:pt x="896149" y="1089309"/>
                  <a:pt x="927169" y="951744"/>
                </a:cubicBezTo>
                <a:cubicBezTo>
                  <a:pt x="958188" y="814179"/>
                  <a:pt x="1531375" y="57574"/>
                  <a:pt x="1566440" y="4976"/>
                </a:cubicBezTo>
                <a:cubicBezTo>
                  <a:pt x="1601505" y="-47622"/>
                  <a:pt x="1357396" y="327309"/>
                  <a:pt x="1105194" y="628063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2" name="フリーフォーム 411">
            <a:extLst>
              <a:ext uri="{FF2B5EF4-FFF2-40B4-BE49-F238E27FC236}">
                <a16:creationId xmlns:a16="http://schemas.microsoft.com/office/drawing/2014/main" id="{BAFF156B-3E4F-57BD-0C75-1859BE500053}"/>
              </a:ext>
            </a:extLst>
          </p:cNvPr>
          <p:cNvSpPr/>
          <p:nvPr/>
        </p:nvSpPr>
        <p:spPr>
          <a:xfrm>
            <a:off x="3213558" y="4224012"/>
            <a:ext cx="662539" cy="4361247"/>
          </a:xfrm>
          <a:custGeom>
            <a:avLst/>
            <a:gdLst>
              <a:gd name="connsiteX0" fmla="*/ 249833 w 662539"/>
              <a:gd name="connsiteY0" fmla="*/ 16215 h 4361247"/>
              <a:gd name="connsiteX1" fmla="*/ 533054 w 662539"/>
              <a:gd name="connsiteY1" fmla="*/ 2443825 h 4361247"/>
              <a:gd name="connsiteX2" fmla="*/ 524962 w 662539"/>
              <a:gd name="connsiteY2" fmla="*/ 2281984 h 4361247"/>
              <a:gd name="connsiteX3" fmla="*/ 622067 w 662539"/>
              <a:gd name="connsiteY3" fmla="*/ 4126969 h 4361247"/>
              <a:gd name="connsiteX4" fmla="*/ 613975 w 662539"/>
              <a:gd name="connsiteY4" fmla="*/ 4005588 h 4361247"/>
              <a:gd name="connsiteX5" fmla="*/ 47532 w 662539"/>
              <a:gd name="connsiteY5" fmla="*/ 1132915 h 4361247"/>
              <a:gd name="connsiteX6" fmla="*/ 47532 w 662539"/>
              <a:gd name="connsiteY6" fmla="*/ 1278572 h 4361247"/>
              <a:gd name="connsiteX7" fmla="*/ 185097 w 662539"/>
              <a:gd name="connsiteY7" fmla="*/ 1756002 h 4361247"/>
              <a:gd name="connsiteX8" fmla="*/ 177005 w 662539"/>
              <a:gd name="connsiteY8" fmla="*/ 1626530 h 4361247"/>
              <a:gd name="connsiteX9" fmla="*/ 177005 w 662539"/>
              <a:gd name="connsiteY9" fmla="*/ 380356 h 4361247"/>
              <a:gd name="connsiteX10" fmla="*/ 160821 w 662539"/>
              <a:gd name="connsiteY10" fmla="*/ 526013 h 4361247"/>
              <a:gd name="connsiteX11" fmla="*/ 209373 w 662539"/>
              <a:gd name="connsiteY11" fmla="*/ 1278572 h 4361247"/>
              <a:gd name="connsiteX12" fmla="*/ 185097 w 662539"/>
              <a:gd name="connsiteY12" fmla="*/ 1189560 h 4361247"/>
              <a:gd name="connsiteX13" fmla="*/ 274109 w 662539"/>
              <a:gd name="connsiteY13" fmla="*/ 121411 h 4361247"/>
              <a:gd name="connsiteX14" fmla="*/ 266017 w 662539"/>
              <a:gd name="connsiteY14" fmla="*/ 347988 h 4361247"/>
              <a:gd name="connsiteX15" fmla="*/ 589699 w 662539"/>
              <a:gd name="connsiteY15" fmla="*/ 1739818 h 4361247"/>
              <a:gd name="connsiteX16" fmla="*/ 476410 w 662539"/>
              <a:gd name="connsiteY16" fmla="*/ 1399953 h 4361247"/>
              <a:gd name="connsiteX17" fmla="*/ 249833 w 662539"/>
              <a:gd name="connsiteY17" fmla="*/ 16215 h 4361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62539" h="4361247">
                <a:moveTo>
                  <a:pt x="249833" y="16215"/>
                </a:moveTo>
                <a:cubicBezTo>
                  <a:pt x="259274" y="190193"/>
                  <a:pt x="487199" y="2066197"/>
                  <a:pt x="533054" y="2443825"/>
                </a:cubicBezTo>
                <a:cubicBezTo>
                  <a:pt x="578909" y="2821453"/>
                  <a:pt x="510127" y="2001460"/>
                  <a:pt x="524962" y="2281984"/>
                </a:cubicBezTo>
                <a:cubicBezTo>
                  <a:pt x="539797" y="2562508"/>
                  <a:pt x="607232" y="3839702"/>
                  <a:pt x="622067" y="4126969"/>
                </a:cubicBezTo>
                <a:cubicBezTo>
                  <a:pt x="636902" y="4414236"/>
                  <a:pt x="709731" y="4504597"/>
                  <a:pt x="613975" y="4005588"/>
                </a:cubicBezTo>
                <a:cubicBezTo>
                  <a:pt x="518219" y="3506579"/>
                  <a:pt x="141939" y="1587418"/>
                  <a:pt x="47532" y="1132915"/>
                </a:cubicBezTo>
                <a:cubicBezTo>
                  <a:pt x="-46875" y="678412"/>
                  <a:pt x="24605" y="1174724"/>
                  <a:pt x="47532" y="1278572"/>
                </a:cubicBezTo>
                <a:cubicBezTo>
                  <a:pt x="70459" y="1382420"/>
                  <a:pt x="163518" y="1698009"/>
                  <a:pt x="185097" y="1756002"/>
                </a:cubicBezTo>
                <a:cubicBezTo>
                  <a:pt x="206676" y="1813995"/>
                  <a:pt x="178354" y="1855804"/>
                  <a:pt x="177005" y="1626530"/>
                </a:cubicBezTo>
                <a:cubicBezTo>
                  <a:pt x="175656" y="1397256"/>
                  <a:pt x="179702" y="563775"/>
                  <a:pt x="177005" y="380356"/>
                </a:cubicBezTo>
                <a:cubicBezTo>
                  <a:pt x="174308" y="196937"/>
                  <a:pt x="155426" y="376310"/>
                  <a:pt x="160821" y="526013"/>
                </a:cubicBezTo>
                <a:cubicBezTo>
                  <a:pt x="166216" y="675716"/>
                  <a:pt x="205327" y="1167981"/>
                  <a:pt x="209373" y="1278572"/>
                </a:cubicBezTo>
                <a:cubicBezTo>
                  <a:pt x="213419" y="1389163"/>
                  <a:pt x="174308" y="1382420"/>
                  <a:pt x="185097" y="1189560"/>
                </a:cubicBezTo>
                <a:cubicBezTo>
                  <a:pt x="195886" y="996700"/>
                  <a:pt x="260622" y="261673"/>
                  <a:pt x="274109" y="121411"/>
                </a:cubicBezTo>
                <a:cubicBezTo>
                  <a:pt x="287596" y="-18851"/>
                  <a:pt x="213419" y="78254"/>
                  <a:pt x="266017" y="347988"/>
                </a:cubicBezTo>
                <a:cubicBezTo>
                  <a:pt x="318615" y="617723"/>
                  <a:pt x="554634" y="1564491"/>
                  <a:pt x="589699" y="1739818"/>
                </a:cubicBezTo>
                <a:cubicBezTo>
                  <a:pt x="624764" y="1915145"/>
                  <a:pt x="533054" y="1680477"/>
                  <a:pt x="476410" y="1399953"/>
                </a:cubicBezTo>
                <a:cubicBezTo>
                  <a:pt x="419766" y="1119429"/>
                  <a:pt x="240392" y="-157763"/>
                  <a:pt x="249833" y="16215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3" name="フリーフォーム 412">
            <a:extLst>
              <a:ext uri="{FF2B5EF4-FFF2-40B4-BE49-F238E27FC236}">
                <a16:creationId xmlns:a16="http://schemas.microsoft.com/office/drawing/2014/main" id="{4E9202F8-E2AC-A1FF-C376-62F10E526563}"/>
              </a:ext>
            </a:extLst>
          </p:cNvPr>
          <p:cNvSpPr/>
          <p:nvPr/>
        </p:nvSpPr>
        <p:spPr>
          <a:xfrm>
            <a:off x="6121603" y="2143108"/>
            <a:ext cx="1190599" cy="3834068"/>
          </a:xfrm>
          <a:custGeom>
            <a:avLst/>
            <a:gdLst>
              <a:gd name="connsiteX0" fmla="*/ 4068 w 1190599"/>
              <a:gd name="connsiteY0" fmla="*/ 1281 h 3834068"/>
              <a:gd name="connsiteX1" fmla="*/ 627155 w 1190599"/>
              <a:gd name="connsiteY1" fmla="*/ 705288 h 3834068"/>
              <a:gd name="connsiteX2" fmla="*/ 829455 w 1190599"/>
              <a:gd name="connsiteY2" fmla="*/ 1546860 h 3834068"/>
              <a:gd name="connsiteX3" fmla="*/ 837547 w 1190599"/>
              <a:gd name="connsiteY3" fmla="*/ 1223179 h 3834068"/>
              <a:gd name="connsiteX4" fmla="*/ 926560 w 1190599"/>
              <a:gd name="connsiteY4" fmla="*/ 2485536 h 3834068"/>
              <a:gd name="connsiteX5" fmla="*/ 1153137 w 1190599"/>
              <a:gd name="connsiteY5" fmla="*/ 3723618 h 3834068"/>
              <a:gd name="connsiteX6" fmla="*/ 1104585 w 1190599"/>
              <a:gd name="connsiteY6" fmla="*/ 3440396 h 3834068"/>
              <a:gd name="connsiteX7" fmla="*/ 343933 w 1190599"/>
              <a:gd name="connsiteY7" fmla="*/ 778117 h 3834068"/>
              <a:gd name="connsiteX8" fmla="*/ 457222 w 1190599"/>
              <a:gd name="connsiteY8" fmla="*/ 1239363 h 3834068"/>
              <a:gd name="connsiteX9" fmla="*/ 659523 w 1190599"/>
              <a:gd name="connsiteY9" fmla="*/ 1482124 h 3834068"/>
              <a:gd name="connsiteX10" fmla="*/ 481498 w 1190599"/>
              <a:gd name="connsiteY10" fmla="*/ 948050 h 3834068"/>
              <a:gd name="connsiteX11" fmla="*/ 254921 w 1190599"/>
              <a:gd name="connsiteY11" fmla="*/ 389699 h 3834068"/>
              <a:gd name="connsiteX12" fmla="*/ 352025 w 1190599"/>
              <a:gd name="connsiteY12" fmla="*/ 527264 h 3834068"/>
              <a:gd name="connsiteX13" fmla="*/ 4068 w 1190599"/>
              <a:gd name="connsiteY13" fmla="*/ 1281 h 383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90599" h="3834068">
                <a:moveTo>
                  <a:pt x="4068" y="1281"/>
                </a:moveTo>
                <a:cubicBezTo>
                  <a:pt x="49923" y="30952"/>
                  <a:pt x="489591" y="447692"/>
                  <a:pt x="627155" y="705288"/>
                </a:cubicBezTo>
                <a:cubicBezTo>
                  <a:pt x="764719" y="962884"/>
                  <a:pt x="794390" y="1460545"/>
                  <a:pt x="829455" y="1546860"/>
                </a:cubicBezTo>
                <a:cubicBezTo>
                  <a:pt x="864520" y="1633175"/>
                  <a:pt x="821363" y="1066733"/>
                  <a:pt x="837547" y="1223179"/>
                </a:cubicBezTo>
                <a:cubicBezTo>
                  <a:pt x="853731" y="1379625"/>
                  <a:pt x="873962" y="2068796"/>
                  <a:pt x="926560" y="2485536"/>
                </a:cubicBezTo>
                <a:cubicBezTo>
                  <a:pt x="979158" y="2902276"/>
                  <a:pt x="1123466" y="3564475"/>
                  <a:pt x="1153137" y="3723618"/>
                </a:cubicBezTo>
                <a:cubicBezTo>
                  <a:pt x="1182808" y="3882761"/>
                  <a:pt x="1239452" y="3931313"/>
                  <a:pt x="1104585" y="3440396"/>
                </a:cubicBezTo>
                <a:cubicBezTo>
                  <a:pt x="969718" y="2949479"/>
                  <a:pt x="451827" y="1144956"/>
                  <a:pt x="343933" y="778117"/>
                </a:cubicBezTo>
                <a:cubicBezTo>
                  <a:pt x="236039" y="411278"/>
                  <a:pt x="404624" y="1122029"/>
                  <a:pt x="457222" y="1239363"/>
                </a:cubicBezTo>
                <a:cubicBezTo>
                  <a:pt x="509820" y="1356697"/>
                  <a:pt x="655477" y="1530676"/>
                  <a:pt x="659523" y="1482124"/>
                </a:cubicBezTo>
                <a:cubicBezTo>
                  <a:pt x="663569" y="1433572"/>
                  <a:pt x="548932" y="1130121"/>
                  <a:pt x="481498" y="948050"/>
                </a:cubicBezTo>
                <a:cubicBezTo>
                  <a:pt x="414064" y="765979"/>
                  <a:pt x="276500" y="459830"/>
                  <a:pt x="254921" y="389699"/>
                </a:cubicBezTo>
                <a:cubicBezTo>
                  <a:pt x="233342" y="319568"/>
                  <a:pt x="389788" y="587954"/>
                  <a:pt x="352025" y="527264"/>
                </a:cubicBezTo>
                <a:cubicBezTo>
                  <a:pt x="314262" y="466574"/>
                  <a:pt x="-41787" y="-28390"/>
                  <a:pt x="4068" y="128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" name="フリーフォーム 413">
            <a:extLst>
              <a:ext uri="{FF2B5EF4-FFF2-40B4-BE49-F238E27FC236}">
                <a16:creationId xmlns:a16="http://schemas.microsoft.com/office/drawing/2014/main" id="{CE64D3AB-8874-9786-43EB-B95CBB970986}"/>
              </a:ext>
            </a:extLst>
          </p:cNvPr>
          <p:cNvSpPr/>
          <p:nvPr/>
        </p:nvSpPr>
        <p:spPr>
          <a:xfrm>
            <a:off x="7023430" y="3221900"/>
            <a:ext cx="528548" cy="3767635"/>
          </a:xfrm>
          <a:custGeom>
            <a:avLst/>
            <a:gdLst>
              <a:gd name="connsiteX0" fmla="*/ 16641 w 528548"/>
              <a:gd name="connsiteY0" fmla="*/ 71558 h 3767635"/>
              <a:gd name="connsiteX1" fmla="*/ 16641 w 528548"/>
              <a:gd name="connsiteY1" fmla="*/ 128203 h 3767635"/>
              <a:gd name="connsiteX2" fmla="*/ 24733 w 528548"/>
              <a:gd name="connsiteY2" fmla="*/ 1066879 h 3767635"/>
              <a:gd name="connsiteX3" fmla="*/ 324138 w 528548"/>
              <a:gd name="connsiteY3" fmla="*/ 2296868 h 3767635"/>
              <a:gd name="connsiteX4" fmla="*/ 275586 w 528548"/>
              <a:gd name="connsiteY4" fmla="*/ 2118843 h 3767635"/>
              <a:gd name="connsiteX5" fmla="*/ 275586 w 528548"/>
              <a:gd name="connsiteY5" fmla="*/ 2571997 h 3767635"/>
              <a:gd name="connsiteX6" fmla="*/ 494071 w 528548"/>
              <a:gd name="connsiteY6" fmla="*/ 3413569 h 3767635"/>
              <a:gd name="connsiteX7" fmla="*/ 526439 w 528548"/>
              <a:gd name="connsiteY7" fmla="*/ 3761527 h 3767635"/>
              <a:gd name="connsiteX8" fmla="*/ 477887 w 528548"/>
              <a:gd name="connsiteY8" fmla="*/ 3154624 h 3767635"/>
              <a:gd name="connsiteX9" fmla="*/ 138021 w 528548"/>
              <a:gd name="connsiteY9" fmla="*/ 872670 h 3767635"/>
              <a:gd name="connsiteX10" fmla="*/ 138021 w 528548"/>
              <a:gd name="connsiteY10" fmla="*/ 1107339 h 3767635"/>
              <a:gd name="connsiteX11" fmla="*/ 40917 w 528548"/>
              <a:gd name="connsiteY11" fmla="*/ 540896 h 3767635"/>
              <a:gd name="connsiteX12" fmla="*/ 40917 w 528548"/>
              <a:gd name="connsiteY12" fmla="*/ 718921 h 3767635"/>
              <a:gd name="connsiteX13" fmla="*/ 16641 w 528548"/>
              <a:gd name="connsiteY13" fmla="*/ 71558 h 376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8548" h="3767635">
                <a:moveTo>
                  <a:pt x="16641" y="71558"/>
                </a:moveTo>
                <a:cubicBezTo>
                  <a:pt x="12595" y="-26895"/>
                  <a:pt x="15292" y="-37684"/>
                  <a:pt x="16641" y="128203"/>
                </a:cubicBezTo>
                <a:cubicBezTo>
                  <a:pt x="17990" y="294090"/>
                  <a:pt x="-26516" y="705435"/>
                  <a:pt x="24733" y="1066879"/>
                </a:cubicBezTo>
                <a:cubicBezTo>
                  <a:pt x="75982" y="1428323"/>
                  <a:pt x="282329" y="2121541"/>
                  <a:pt x="324138" y="2296868"/>
                </a:cubicBezTo>
                <a:cubicBezTo>
                  <a:pt x="365947" y="2472195"/>
                  <a:pt x="283678" y="2072988"/>
                  <a:pt x="275586" y="2118843"/>
                </a:cubicBezTo>
                <a:cubicBezTo>
                  <a:pt x="267494" y="2164698"/>
                  <a:pt x="239172" y="2356209"/>
                  <a:pt x="275586" y="2571997"/>
                </a:cubicBezTo>
                <a:cubicBezTo>
                  <a:pt x="312000" y="2787785"/>
                  <a:pt x="452262" y="3215314"/>
                  <a:pt x="494071" y="3413569"/>
                </a:cubicBezTo>
                <a:cubicBezTo>
                  <a:pt x="535880" y="3611824"/>
                  <a:pt x="529136" y="3804685"/>
                  <a:pt x="526439" y="3761527"/>
                </a:cubicBezTo>
                <a:cubicBezTo>
                  <a:pt x="523742" y="3718369"/>
                  <a:pt x="542623" y="3636100"/>
                  <a:pt x="477887" y="3154624"/>
                </a:cubicBezTo>
                <a:cubicBezTo>
                  <a:pt x="413151" y="2673148"/>
                  <a:pt x="194665" y="1213884"/>
                  <a:pt x="138021" y="872670"/>
                </a:cubicBezTo>
                <a:cubicBezTo>
                  <a:pt x="81377" y="531456"/>
                  <a:pt x="154205" y="1162635"/>
                  <a:pt x="138021" y="1107339"/>
                </a:cubicBezTo>
                <a:cubicBezTo>
                  <a:pt x="121837" y="1052043"/>
                  <a:pt x="57101" y="605632"/>
                  <a:pt x="40917" y="540896"/>
                </a:cubicBezTo>
                <a:cubicBezTo>
                  <a:pt x="24733" y="476160"/>
                  <a:pt x="46312" y="794447"/>
                  <a:pt x="40917" y="718921"/>
                </a:cubicBezTo>
                <a:cubicBezTo>
                  <a:pt x="35522" y="643395"/>
                  <a:pt x="20687" y="170011"/>
                  <a:pt x="16641" y="7155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" name="フリーフォーム 414">
            <a:extLst>
              <a:ext uri="{FF2B5EF4-FFF2-40B4-BE49-F238E27FC236}">
                <a16:creationId xmlns:a16="http://schemas.microsoft.com/office/drawing/2014/main" id="{F1E81B2F-70B0-CBDD-E3CF-21F7EBE6C34B}"/>
              </a:ext>
            </a:extLst>
          </p:cNvPr>
          <p:cNvSpPr/>
          <p:nvPr/>
        </p:nvSpPr>
        <p:spPr>
          <a:xfrm>
            <a:off x="6321532" y="5212806"/>
            <a:ext cx="1631719" cy="3963258"/>
          </a:xfrm>
          <a:custGeom>
            <a:avLst/>
            <a:gdLst>
              <a:gd name="connsiteX0" fmla="*/ 330121 w 1631719"/>
              <a:gd name="connsiteY0" fmla="*/ 136029 h 3963258"/>
              <a:gd name="connsiteX1" fmla="*/ 289661 w 1631719"/>
              <a:gd name="connsiteY1" fmla="*/ 1098982 h 3963258"/>
              <a:gd name="connsiteX2" fmla="*/ 718539 w 1631719"/>
              <a:gd name="connsiteY2" fmla="*/ 2304695 h 3963258"/>
              <a:gd name="connsiteX3" fmla="*/ 589066 w 1631719"/>
              <a:gd name="connsiteY3" fmla="*/ 2037658 h 3963258"/>
              <a:gd name="connsiteX4" fmla="*/ 402949 w 1631719"/>
              <a:gd name="connsiteY4" fmla="*/ 1956737 h 3963258"/>
              <a:gd name="connsiteX5" fmla="*/ 532422 w 1631719"/>
              <a:gd name="connsiteY5" fmla="*/ 2070026 h 3963258"/>
              <a:gd name="connsiteX6" fmla="*/ 791367 w 1631719"/>
              <a:gd name="connsiteY6" fmla="*/ 2555548 h 3963258"/>
              <a:gd name="connsiteX7" fmla="*/ 1560110 w 1631719"/>
              <a:gd name="connsiteY7" fmla="*/ 3882642 h 3963258"/>
              <a:gd name="connsiteX8" fmla="*/ 1430638 w 1631719"/>
              <a:gd name="connsiteY8" fmla="*/ 3583236 h 3963258"/>
              <a:gd name="connsiteX9" fmla="*/ 79268 w 1631719"/>
              <a:gd name="connsiteY9" fmla="*/ 1673516 h 3963258"/>
              <a:gd name="connsiteX10" fmla="*/ 160188 w 1631719"/>
              <a:gd name="connsiteY10" fmla="*/ 1802989 h 3963258"/>
              <a:gd name="connsiteX11" fmla="*/ 168280 w 1631719"/>
              <a:gd name="connsiteY11" fmla="*/ 1657332 h 3963258"/>
              <a:gd name="connsiteX12" fmla="*/ 87360 w 1631719"/>
              <a:gd name="connsiteY12" fmla="*/ 840036 h 3963258"/>
              <a:gd name="connsiteX13" fmla="*/ 144004 w 1631719"/>
              <a:gd name="connsiteY13" fmla="*/ 1155626 h 3963258"/>
              <a:gd name="connsiteX14" fmla="*/ 135912 w 1631719"/>
              <a:gd name="connsiteY14" fmla="*/ 47017 h 3963258"/>
              <a:gd name="connsiteX15" fmla="*/ 144004 w 1631719"/>
              <a:gd name="connsiteY15" fmla="*/ 273594 h 3963258"/>
              <a:gd name="connsiteX16" fmla="*/ 184464 w 1631719"/>
              <a:gd name="connsiteY16" fmla="*/ 896681 h 3963258"/>
              <a:gd name="connsiteX17" fmla="*/ 330121 w 1631719"/>
              <a:gd name="connsiteY17" fmla="*/ 136029 h 3963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31719" h="3963258">
                <a:moveTo>
                  <a:pt x="330121" y="136029"/>
                </a:moveTo>
                <a:cubicBezTo>
                  <a:pt x="347654" y="169746"/>
                  <a:pt x="224925" y="737538"/>
                  <a:pt x="289661" y="1098982"/>
                </a:cubicBezTo>
                <a:cubicBezTo>
                  <a:pt x="354397" y="1460426"/>
                  <a:pt x="668638" y="2148249"/>
                  <a:pt x="718539" y="2304695"/>
                </a:cubicBezTo>
                <a:cubicBezTo>
                  <a:pt x="768440" y="2461141"/>
                  <a:pt x="641664" y="2095651"/>
                  <a:pt x="589066" y="2037658"/>
                </a:cubicBezTo>
                <a:cubicBezTo>
                  <a:pt x="536468" y="1979665"/>
                  <a:pt x="412390" y="1951342"/>
                  <a:pt x="402949" y="1956737"/>
                </a:cubicBezTo>
                <a:cubicBezTo>
                  <a:pt x="393508" y="1962132"/>
                  <a:pt x="467686" y="1970224"/>
                  <a:pt x="532422" y="2070026"/>
                </a:cubicBezTo>
                <a:cubicBezTo>
                  <a:pt x="597158" y="2169828"/>
                  <a:pt x="620086" y="2253445"/>
                  <a:pt x="791367" y="2555548"/>
                </a:cubicBezTo>
                <a:cubicBezTo>
                  <a:pt x="962648" y="2857651"/>
                  <a:pt x="1453565" y="3711361"/>
                  <a:pt x="1560110" y="3882642"/>
                </a:cubicBezTo>
                <a:cubicBezTo>
                  <a:pt x="1666655" y="4053923"/>
                  <a:pt x="1677445" y="3951424"/>
                  <a:pt x="1430638" y="3583236"/>
                </a:cubicBezTo>
                <a:cubicBezTo>
                  <a:pt x="1183831" y="3215048"/>
                  <a:pt x="291010" y="1970224"/>
                  <a:pt x="79268" y="1673516"/>
                </a:cubicBezTo>
                <a:cubicBezTo>
                  <a:pt x="-132474" y="1376808"/>
                  <a:pt x="145353" y="1805686"/>
                  <a:pt x="160188" y="1802989"/>
                </a:cubicBezTo>
                <a:cubicBezTo>
                  <a:pt x="175023" y="1800292"/>
                  <a:pt x="180418" y="1817824"/>
                  <a:pt x="168280" y="1657332"/>
                </a:cubicBezTo>
                <a:cubicBezTo>
                  <a:pt x="156142" y="1496840"/>
                  <a:pt x="91406" y="923654"/>
                  <a:pt x="87360" y="840036"/>
                </a:cubicBezTo>
                <a:cubicBezTo>
                  <a:pt x="83314" y="756418"/>
                  <a:pt x="135912" y="1287796"/>
                  <a:pt x="144004" y="1155626"/>
                </a:cubicBezTo>
                <a:cubicBezTo>
                  <a:pt x="152096" y="1023456"/>
                  <a:pt x="135912" y="194022"/>
                  <a:pt x="135912" y="47017"/>
                </a:cubicBezTo>
                <a:cubicBezTo>
                  <a:pt x="135912" y="-99988"/>
                  <a:pt x="135912" y="131983"/>
                  <a:pt x="144004" y="273594"/>
                </a:cubicBezTo>
                <a:cubicBezTo>
                  <a:pt x="152096" y="415205"/>
                  <a:pt x="153445" y="911516"/>
                  <a:pt x="184464" y="896681"/>
                </a:cubicBezTo>
                <a:cubicBezTo>
                  <a:pt x="215483" y="881846"/>
                  <a:pt x="312588" y="102312"/>
                  <a:pt x="330121" y="13602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" name="フリーフォーム 415">
            <a:extLst>
              <a:ext uri="{FF2B5EF4-FFF2-40B4-BE49-F238E27FC236}">
                <a16:creationId xmlns:a16="http://schemas.microsoft.com/office/drawing/2014/main" id="{9519EB29-0386-8F5E-C02E-1D9E1D7C6D40}"/>
              </a:ext>
            </a:extLst>
          </p:cNvPr>
          <p:cNvSpPr/>
          <p:nvPr/>
        </p:nvSpPr>
        <p:spPr>
          <a:xfrm>
            <a:off x="6408892" y="2912655"/>
            <a:ext cx="346401" cy="3750022"/>
          </a:xfrm>
          <a:custGeom>
            <a:avLst/>
            <a:gdLst>
              <a:gd name="connsiteX0" fmla="*/ 97104 w 346401"/>
              <a:gd name="connsiteY0" fmla="*/ 73306 h 3750022"/>
              <a:gd name="connsiteX1" fmla="*/ 105196 w 346401"/>
              <a:gd name="connsiteY1" fmla="*/ 2484733 h 3750022"/>
              <a:gd name="connsiteX2" fmla="*/ 105196 w 346401"/>
              <a:gd name="connsiteY2" fmla="*/ 2161051 h 3750022"/>
              <a:gd name="connsiteX3" fmla="*/ 113289 w 346401"/>
              <a:gd name="connsiteY3" fmla="*/ 2549469 h 3750022"/>
              <a:gd name="connsiteX4" fmla="*/ 283221 w 346401"/>
              <a:gd name="connsiteY4" fmla="*/ 3714722 h 3750022"/>
              <a:gd name="connsiteX5" fmla="*/ 226577 w 346401"/>
              <a:gd name="connsiteY5" fmla="*/ 3391041 h 3750022"/>
              <a:gd name="connsiteX6" fmla="*/ 153749 w 346401"/>
              <a:gd name="connsiteY6" fmla="*/ 2808414 h 3750022"/>
              <a:gd name="connsiteX7" fmla="*/ 339866 w 346401"/>
              <a:gd name="connsiteY7" fmla="*/ 1084810 h 3750022"/>
              <a:gd name="connsiteX8" fmla="*/ 307497 w 346401"/>
              <a:gd name="connsiteY8" fmla="*/ 1343756 h 3750022"/>
              <a:gd name="connsiteX9" fmla="*/ 275129 w 346401"/>
              <a:gd name="connsiteY9" fmla="*/ 1319480 h 3750022"/>
              <a:gd name="connsiteX10" fmla="*/ 113289 w 346401"/>
              <a:gd name="connsiteY10" fmla="*/ 890602 h 3750022"/>
              <a:gd name="connsiteX11" fmla="*/ 0 w 346401"/>
              <a:gd name="connsiteY11" fmla="*/ 1165731 h 3750022"/>
              <a:gd name="connsiteX12" fmla="*/ 113289 w 346401"/>
              <a:gd name="connsiteY12" fmla="*/ 672117 h 3750022"/>
              <a:gd name="connsiteX13" fmla="*/ 97104 w 346401"/>
              <a:gd name="connsiteY13" fmla="*/ 73306 h 375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6401" h="3750022">
                <a:moveTo>
                  <a:pt x="97104" y="73306"/>
                </a:moveTo>
                <a:cubicBezTo>
                  <a:pt x="95755" y="375409"/>
                  <a:pt x="103847" y="2136776"/>
                  <a:pt x="105196" y="2484733"/>
                </a:cubicBezTo>
                <a:cubicBezTo>
                  <a:pt x="106545" y="2832690"/>
                  <a:pt x="103847" y="2150262"/>
                  <a:pt x="105196" y="2161051"/>
                </a:cubicBezTo>
                <a:cubicBezTo>
                  <a:pt x="106545" y="2171840"/>
                  <a:pt x="83618" y="2290524"/>
                  <a:pt x="113289" y="2549469"/>
                </a:cubicBezTo>
                <a:cubicBezTo>
                  <a:pt x="142960" y="2808414"/>
                  <a:pt x="264340" y="3574460"/>
                  <a:pt x="283221" y="3714722"/>
                </a:cubicBezTo>
                <a:cubicBezTo>
                  <a:pt x="302102" y="3854984"/>
                  <a:pt x="248156" y="3542092"/>
                  <a:pt x="226577" y="3391041"/>
                </a:cubicBezTo>
                <a:cubicBezTo>
                  <a:pt x="204998" y="3239990"/>
                  <a:pt x="134868" y="3192786"/>
                  <a:pt x="153749" y="2808414"/>
                </a:cubicBezTo>
                <a:cubicBezTo>
                  <a:pt x="172630" y="2424042"/>
                  <a:pt x="314241" y="1328920"/>
                  <a:pt x="339866" y="1084810"/>
                </a:cubicBezTo>
                <a:cubicBezTo>
                  <a:pt x="365491" y="840700"/>
                  <a:pt x="307497" y="1343756"/>
                  <a:pt x="307497" y="1343756"/>
                </a:cubicBezTo>
                <a:cubicBezTo>
                  <a:pt x="296708" y="1382868"/>
                  <a:pt x="307497" y="1395006"/>
                  <a:pt x="275129" y="1319480"/>
                </a:cubicBezTo>
                <a:cubicBezTo>
                  <a:pt x="242761" y="1243954"/>
                  <a:pt x="159144" y="916227"/>
                  <a:pt x="113289" y="890602"/>
                </a:cubicBezTo>
                <a:cubicBezTo>
                  <a:pt x="67434" y="864977"/>
                  <a:pt x="0" y="1202145"/>
                  <a:pt x="0" y="1165731"/>
                </a:cubicBezTo>
                <a:cubicBezTo>
                  <a:pt x="0" y="1129317"/>
                  <a:pt x="99802" y="855536"/>
                  <a:pt x="113289" y="672117"/>
                </a:cubicBezTo>
                <a:cubicBezTo>
                  <a:pt x="126776" y="488698"/>
                  <a:pt x="98453" y="-228797"/>
                  <a:pt x="97104" y="7330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" name="フリーフォーム 416">
            <a:extLst>
              <a:ext uri="{FF2B5EF4-FFF2-40B4-BE49-F238E27FC236}">
                <a16:creationId xmlns:a16="http://schemas.microsoft.com/office/drawing/2014/main" id="{3B63ED8E-B1D8-1D71-8BC8-C65AD40EEFC1}"/>
              </a:ext>
            </a:extLst>
          </p:cNvPr>
          <p:cNvSpPr/>
          <p:nvPr/>
        </p:nvSpPr>
        <p:spPr>
          <a:xfrm>
            <a:off x="2951123" y="3345294"/>
            <a:ext cx="469089" cy="2518150"/>
          </a:xfrm>
          <a:custGeom>
            <a:avLst/>
            <a:gdLst>
              <a:gd name="connsiteX0" fmla="*/ 342335 w 469089"/>
              <a:gd name="connsiteY0" fmla="*/ 4809 h 2518150"/>
              <a:gd name="connsiteX1" fmla="*/ 309967 w 469089"/>
              <a:gd name="connsiteY1" fmla="*/ 1145786 h 2518150"/>
              <a:gd name="connsiteX2" fmla="*/ 463716 w 469089"/>
              <a:gd name="connsiteY2" fmla="*/ 2149198 h 2518150"/>
              <a:gd name="connsiteX3" fmla="*/ 423256 w 469089"/>
              <a:gd name="connsiteY3" fmla="*/ 1793148 h 2518150"/>
              <a:gd name="connsiteX4" fmla="*/ 318059 w 469089"/>
              <a:gd name="connsiteY4" fmla="*/ 1518019 h 2518150"/>
              <a:gd name="connsiteX5" fmla="*/ 188587 w 469089"/>
              <a:gd name="connsiteY5" fmla="*/ 1857885 h 2518150"/>
              <a:gd name="connsiteX6" fmla="*/ 2470 w 469089"/>
              <a:gd name="connsiteY6" fmla="*/ 2497156 h 2518150"/>
              <a:gd name="connsiteX7" fmla="*/ 83390 w 469089"/>
              <a:gd name="connsiteY7" fmla="*/ 2222026 h 2518150"/>
              <a:gd name="connsiteX8" fmla="*/ 107666 w 469089"/>
              <a:gd name="connsiteY8" fmla="*/ 870656 h 2518150"/>
              <a:gd name="connsiteX9" fmla="*/ 99574 w 469089"/>
              <a:gd name="connsiteY9" fmla="*/ 1202430 h 2518150"/>
              <a:gd name="connsiteX10" fmla="*/ 253323 w 469089"/>
              <a:gd name="connsiteY10" fmla="*/ 166649 h 2518150"/>
              <a:gd name="connsiteX11" fmla="*/ 212863 w 469089"/>
              <a:gd name="connsiteY11" fmla="*/ 417502 h 2518150"/>
              <a:gd name="connsiteX12" fmla="*/ 212863 w 469089"/>
              <a:gd name="connsiteY12" fmla="*/ 725000 h 2518150"/>
              <a:gd name="connsiteX13" fmla="*/ 342335 w 469089"/>
              <a:gd name="connsiteY13" fmla="*/ 4809 h 251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9089" h="2518150">
                <a:moveTo>
                  <a:pt x="342335" y="4809"/>
                </a:moveTo>
                <a:cubicBezTo>
                  <a:pt x="358519" y="74940"/>
                  <a:pt x="289737" y="788388"/>
                  <a:pt x="309967" y="1145786"/>
                </a:cubicBezTo>
                <a:cubicBezTo>
                  <a:pt x="330197" y="1503184"/>
                  <a:pt x="444835" y="2041304"/>
                  <a:pt x="463716" y="2149198"/>
                </a:cubicBezTo>
                <a:cubicBezTo>
                  <a:pt x="482597" y="2257092"/>
                  <a:pt x="447532" y="1898345"/>
                  <a:pt x="423256" y="1793148"/>
                </a:cubicBezTo>
                <a:cubicBezTo>
                  <a:pt x="398980" y="1687952"/>
                  <a:pt x="357170" y="1507230"/>
                  <a:pt x="318059" y="1518019"/>
                </a:cubicBezTo>
                <a:cubicBezTo>
                  <a:pt x="278948" y="1528808"/>
                  <a:pt x="241185" y="1694696"/>
                  <a:pt x="188587" y="1857885"/>
                </a:cubicBezTo>
                <a:cubicBezTo>
                  <a:pt x="135989" y="2021074"/>
                  <a:pt x="20003" y="2436466"/>
                  <a:pt x="2470" y="2497156"/>
                </a:cubicBezTo>
                <a:cubicBezTo>
                  <a:pt x="-15063" y="2557846"/>
                  <a:pt x="65857" y="2493109"/>
                  <a:pt x="83390" y="2222026"/>
                </a:cubicBezTo>
                <a:cubicBezTo>
                  <a:pt x="100923" y="1950943"/>
                  <a:pt x="104969" y="1040589"/>
                  <a:pt x="107666" y="870656"/>
                </a:cubicBezTo>
                <a:cubicBezTo>
                  <a:pt x="110363" y="700723"/>
                  <a:pt x="75298" y="1319765"/>
                  <a:pt x="99574" y="1202430"/>
                </a:cubicBezTo>
                <a:cubicBezTo>
                  <a:pt x="123850" y="1085095"/>
                  <a:pt x="234442" y="297470"/>
                  <a:pt x="253323" y="166649"/>
                </a:cubicBezTo>
                <a:cubicBezTo>
                  <a:pt x="272204" y="35828"/>
                  <a:pt x="219606" y="324444"/>
                  <a:pt x="212863" y="417502"/>
                </a:cubicBezTo>
                <a:cubicBezTo>
                  <a:pt x="206120" y="510561"/>
                  <a:pt x="193982" y="796480"/>
                  <a:pt x="212863" y="725000"/>
                </a:cubicBezTo>
                <a:cubicBezTo>
                  <a:pt x="231744" y="653521"/>
                  <a:pt x="326151" y="-65322"/>
                  <a:pt x="342335" y="480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" name="フリーフォーム 417">
            <a:extLst>
              <a:ext uri="{FF2B5EF4-FFF2-40B4-BE49-F238E27FC236}">
                <a16:creationId xmlns:a16="http://schemas.microsoft.com/office/drawing/2014/main" id="{3D921F24-5E5C-FBC4-624B-E42B87D145DE}"/>
              </a:ext>
            </a:extLst>
          </p:cNvPr>
          <p:cNvSpPr/>
          <p:nvPr/>
        </p:nvSpPr>
        <p:spPr>
          <a:xfrm>
            <a:off x="6981984" y="5599236"/>
            <a:ext cx="1084821" cy="3625624"/>
          </a:xfrm>
          <a:custGeom>
            <a:avLst/>
            <a:gdLst>
              <a:gd name="connsiteX0" fmla="*/ 1443 w 1084821"/>
              <a:gd name="connsiteY0" fmla="*/ 906760 h 3625624"/>
              <a:gd name="connsiteX1" fmla="*/ 689266 w 1084821"/>
              <a:gd name="connsiteY1" fmla="*/ 1999185 h 3625624"/>
              <a:gd name="connsiteX2" fmla="*/ 940119 w 1084821"/>
              <a:gd name="connsiteY2" fmla="*/ 3245359 h 3625624"/>
              <a:gd name="connsiteX3" fmla="*/ 891566 w 1084821"/>
              <a:gd name="connsiteY3" fmla="*/ 3002598 h 3625624"/>
              <a:gd name="connsiteX4" fmla="*/ 478873 w 1084821"/>
              <a:gd name="connsiteY4" fmla="*/ 2112474 h 3625624"/>
              <a:gd name="connsiteX5" fmla="*/ 551701 w 1084821"/>
              <a:gd name="connsiteY5" fmla="*/ 2314775 h 3625624"/>
              <a:gd name="connsiteX6" fmla="*/ 1077683 w 1084821"/>
              <a:gd name="connsiteY6" fmla="*/ 3609500 h 3625624"/>
              <a:gd name="connsiteX7" fmla="*/ 810646 w 1084821"/>
              <a:gd name="connsiteY7" fmla="*/ 2937861 h 3625624"/>
              <a:gd name="connsiteX8" fmla="*/ 179467 w 1084821"/>
              <a:gd name="connsiteY8" fmla="*/ 1465111 h 3625624"/>
              <a:gd name="connsiteX9" fmla="*/ 454597 w 1084821"/>
              <a:gd name="connsiteY9" fmla="*/ 2120566 h 3625624"/>
              <a:gd name="connsiteX10" fmla="*/ 713542 w 1084821"/>
              <a:gd name="connsiteY10" fmla="*/ 2395695 h 3625624"/>
              <a:gd name="connsiteX11" fmla="*/ 535517 w 1084821"/>
              <a:gd name="connsiteY11" fmla="*/ 1586491 h 3625624"/>
              <a:gd name="connsiteX12" fmla="*/ 308940 w 1084821"/>
              <a:gd name="connsiteY12" fmla="*/ 32821 h 3625624"/>
              <a:gd name="connsiteX13" fmla="*/ 365584 w 1084821"/>
              <a:gd name="connsiteY13" fmla="*/ 558803 h 3625624"/>
              <a:gd name="connsiteX14" fmla="*/ 341308 w 1084821"/>
              <a:gd name="connsiteY14" fmla="*/ 931037 h 3625624"/>
              <a:gd name="connsiteX15" fmla="*/ 503149 w 1084821"/>
              <a:gd name="connsiteY15" fmla="*/ 1667412 h 3625624"/>
              <a:gd name="connsiteX16" fmla="*/ 1443 w 1084821"/>
              <a:gd name="connsiteY16" fmla="*/ 906760 h 362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84821" h="3625624">
                <a:moveTo>
                  <a:pt x="1443" y="906760"/>
                </a:moveTo>
                <a:cubicBezTo>
                  <a:pt x="32462" y="962055"/>
                  <a:pt x="532820" y="1609418"/>
                  <a:pt x="689266" y="1999185"/>
                </a:cubicBezTo>
                <a:cubicBezTo>
                  <a:pt x="845712" y="2388952"/>
                  <a:pt x="906402" y="3078124"/>
                  <a:pt x="940119" y="3245359"/>
                </a:cubicBezTo>
                <a:cubicBezTo>
                  <a:pt x="973836" y="3412594"/>
                  <a:pt x="968440" y="3191412"/>
                  <a:pt x="891566" y="3002598"/>
                </a:cubicBezTo>
                <a:cubicBezTo>
                  <a:pt x="814692" y="2813784"/>
                  <a:pt x="535517" y="2227111"/>
                  <a:pt x="478873" y="2112474"/>
                </a:cubicBezTo>
                <a:cubicBezTo>
                  <a:pt x="422229" y="1997837"/>
                  <a:pt x="451899" y="2065271"/>
                  <a:pt x="551701" y="2314775"/>
                </a:cubicBezTo>
                <a:cubicBezTo>
                  <a:pt x="651503" y="2564279"/>
                  <a:pt x="1034526" y="3505652"/>
                  <a:pt x="1077683" y="3609500"/>
                </a:cubicBezTo>
                <a:cubicBezTo>
                  <a:pt x="1120840" y="3713348"/>
                  <a:pt x="960349" y="3295259"/>
                  <a:pt x="810646" y="2937861"/>
                </a:cubicBezTo>
                <a:cubicBezTo>
                  <a:pt x="660943" y="2580463"/>
                  <a:pt x="238808" y="1601327"/>
                  <a:pt x="179467" y="1465111"/>
                </a:cubicBezTo>
                <a:cubicBezTo>
                  <a:pt x="120126" y="1328895"/>
                  <a:pt x="365584" y="1965469"/>
                  <a:pt x="454597" y="2120566"/>
                </a:cubicBezTo>
                <a:cubicBezTo>
                  <a:pt x="543610" y="2275663"/>
                  <a:pt x="700055" y="2484708"/>
                  <a:pt x="713542" y="2395695"/>
                </a:cubicBezTo>
                <a:cubicBezTo>
                  <a:pt x="727029" y="2306683"/>
                  <a:pt x="602951" y="1980303"/>
                  <a:pt x="535517" y="1586491"/>
                </a:cubicBezTo>
                <a:cubicBezTo>
                  <a:pt x="468083" y="1192679"/>
                  <a:pt x="337262" y="204102"/>
                  <a:pt x="308940" y="32821"/>
                </a:cubicBezTo>
                <a:cubicBezTo>
                  <a:pt x="280618" y="-138460"/>
                  <a:pt x="360189" y="409100"/>
                  <a:pt x="365584" y="558803"/>
                </a:cubicBezTo>
                <a:cubicBezTo>
                  <a:pt x="370979" y="708506"/>
                  <a:pt x="318381" y="746269"/>
                  <a:pt x="341308" y="931037"/>
                </a:cubicBezTo>
                <a:cubicBezTo>
                  <a:pt x="364236" y="1115805"/>
                  <a:pt x="557096" y="1672807"/>
                  <a:pt x="503149" y="1667412"/>
                </a:cubicBezTo>
                <a:cubicBezTo>
                  <a:pt x="449202" y="1662017"/>
                  <a:pt x="-29576" y="851465"/>
                  <a:pt x="1443" y="90676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" name="フリーフォーム 418">
            <a:extLst>
              <a:ext uri="{FF2B5EF4-FFF2-40B4-BE49-F238E27FC236}">
                <a16:creationId xmlns:a16="http://schemas.microsoft.com/office/drawing/2014/main" id="{4B9FEEE0-48B6-01C5-3174-9253B1695B57}"/>
              </a:ext>
            </a:extLst>
          </p:cNvPr>
          <p:cNvSpPr/>
          <p:nvPr/>
        </p:nvSpPr>
        <p:spPr>
          <a:xfrm>
            <a:off x="2866553" y="4474535"/>
            <a:ext cx="491687" cy="3658912"/>
          </a:xfrm>
          <a:custGeom>
            <a:avLst/>
            <a:gdLst>
              <a:gd name="connsiteX0" fmla="*/ 491642 w 491687"/>
              <a:gd name="connsiteY0" fmla="*/ 32729 h 3658912"/>
              <a:gd name="connsiteX1" fmla="*/ 184144 w 491687"/>
              <a:gd name="connsiteY1" fmla="*/ 2848757 h 3658912"/>
              <a:gd name="connsiteX2" fmla="*/ 240789 w 491687"/>
              <a:gd name="connsiteY2" fmla="*/ 2516984 h 3658912"/>
              <a:gd name="connsiteX3" fmla="*/ 273157 w 491687"/>
              <a:gd name="connsiteY3" fmla="*/ 3577040 h 3658912"/>
              <a:gd name="connsiteX4" fmla="*/ 281249 w 491687"/>
              <a:gd name="connsiteY4" fmla="*/ 3488028 h 3658912"/>
              <a:gd name="connsiteX5" fmla="*/ 6120 w 491687"/>
              <a:gd name="connsiteY5" fmla="*/ 2695008 h 3658912"/>
              <a:gd name="connsiteX6" fmla="*/ 95132 w 491687"/>
              <a:gd name="connsiteY6" fmla="*/ 3026782 h 3658912"/>
              <a:gd name="connsiteX7" fmla="*/ 151776 w 491687"/>
              <a:gd name="connsiteY7" fmla="*/ 1044233 h 3658912"/>
              <a:gd name="connsiteX8" fmla="*/ 151776 w 491687"/>
              <a:gd name="connsiteY8" fmla="*/ 1295086 h 3658912"/>
              <a:gd name="connsiteX9" fmla="*/ 232697 w 491687"/>
              <a:gd name="connsiteY9" fmla="*/ 1845345 h 3658912"/>
              <a:gd name="connsiteX10" fmla="*/ 345985 w 491687"/>
              <a:gd name="connsiteY10" fmla="*/ 372594 h 3658912"/>
              <a:gd name="connsiteX11" fmla="*/ 208420 w 491687"/>
              <a:gd name="connsiteY11" fmla="*/ 1254626 h 3658912"/>
              <a:gd name="connsiteX12" fmla="*/ 491642 w 491687"/>
              <a:gd name="connsiteY12" fmla="*/ 32729 h 3658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1687" h="3658912">
                <a:moveTo>
                  <a:pt x="491642" y="32729"/>
                </a:moveTo>
                <a:cubicBezTo>
                  <a:pt x="487596" y="298418"/>
                  <a:pt x="225953" y="2434715"/>
                  <a:pt x="184144" y="2848757"/>
                </a:cubicBezTo>
                <a:cubicBezTo>
                  <a:pt x="142335" y="3262799"/>
                  <a:pt x="225954" y="2395604"/>
                  <a:pt x="240789" y="2516984"/>
                </a:cubicBezTo>
                <a:cubicBezTo>
                  <a:pt x="255624" y="2638364"/>
                  <a:pt x="266414" y="3415199"/>
                  <a:pt x="273157" y="3577040"/>
                </a:cubicBezTo>
                <a:cubicBezTo>
                  <a:pt x="279900" y="3738881"/>
                  <a:pt x="325755" y="3635033"/>
                  <a:pt x="281249" y="3488028"/>
                </a:cubicBezTo>
                <a:cubicBezTo>
                  <a:pt x="236743" y="3341023"/>
                  <a:pt x="37139" y="2771882"/>
                  <a:pt x="6120" y="2695008"/>
                </a:cubicBezTo>
                <a:cubicBezTo>
                  <a:pt x="-24899" y="2618134"/>
                  <a:pt x="70856" y="3301911"/>
                  <a:pt x="95132" y="3026782"/>
                </a:cubicBezTo>
                <a:cubicBezTo>
                  <a:pt x="119408" y="2751653"/>
                  <a:pt x="142335" y="1332849"/>
                  <a:pt x="151776" y="1044233"/>
                </a:cubicBezTo>
                <a:cubicBezTo>
                  <a:pt x="161217" y="755617"/>
                  <a:pt x="138289" y="1161567"/>
                  <a:pt x="151776" y="1295086"/>
                </a:cubicBezTo>
                <a:cubicBezTo>
                  <a:pt x="165263" y="1428605"/>
                  <a:pt x="200329" y="1999094"/>
                  <a:pt x="232697" y="1845345"/>
                </a:cubicBezTo>
                <a:cubicBezTo>
                  <a:pt x="265065" y="1691596"/>
                  <a:pt x="350031" y="471047"/>
                  <a:pt x="345985" y="372594"/>
                </a:cubicBezTo>
                <a:cubicBezTo>
                  <a:pt x="341939" y="274141"/>
                  <a:pt x="188190" y="1304527"/>
                  <a:pt x="208420" y="1254626"/>
                </a:cubicBezTo>
                <a:cubicBezTo>
                  <a:pt x="228650" y="1204725"/>
                  <a:pt x="495688" y="-232960"/>
                  <a:pt x="491642" y="3272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" name="フリーフォーム 419">
            <a:extLst>
              <a:ext uri="{FF2B5EF4-FFF2-40B4-BE49-F238E27FC236}">
                <a16:creationId xmlns:a16="http://schemas.microsoft.com/office/drawing/2014/main" id="{ECA45257-9A18-1BC1-F043-613411312B9A}"/>
              </a:ext>
            </a:extLst>
          </p:cNvPr>
          <p:cNvSpPr/>
          <p:nvPr/>
        </p:nvSpPr>
        <p:spPr>
          <a:xfrm>
            <a:off x="3316937" y="3609766"/>
            <a:ext cx="734635" cy="4162356"/>
          </a:xfrm>
          <a:custGeom>
            <a:avLst/>
            <a:gdLst>
              <a:gd name="connsiteX0" fmla="*/ 631976 w 734635"/>
              <a:gd name="connsiteY0" fmla="*/ 1561045 h 4162356"/>
              <a:gd name="connsiteX1" fmla="*/ 696713 w 734635"/>
              <a:gd name="connsiteY1" fmla="*/ 3883459 h 4162356"/>
              <a:gd name="connsiteX2" fmla="*/ 680528 w 734635"/>
              <a:gd name="connsiteY2" fmla="*/ 3721618 h 4162356"/>
              <a:gd name="connsiteX3" fmla="*/ 57442 w 734635"/>
              <a:gd name="connsiteY3" fmla="*/ 298687 h 4162356"/>
              <a:gd name="connsiteX4" fmla="*/ 73626 w 734635"/>
              <a:gd name="connsiteY4" fmla="*/ 403884 h 4162356"/>
              <a:gd name="connsiteX5" fmla="*/ 462044 w 734635"/>
              <a:gd name="connsiteY5" fmla="*/ 2313604 h 4162356"/>
              <a:gd name="connsiteX6" fmla="*/ 421583 w 734635"/>
              <a:gd name="connsiteY6" fmla="*/ 2119395 h 4162356"/>
              <a:gd name="connsiteX7" fmla="*/ 324479 w 734635"/>
              <a:gd name="connsiteY7" fmla="*/ 1043154 h 4162356"/>
              <a:gd name="connsiteX8" fmla="*/ 348755 w 734635"/>
              <a:gd name="connsiteY8" fmla="*/ 1221179 h 4162356"/>
              <a:gd name="connsiteX9" fmla="*/ 551056 w 734635"/>
              <a:gd name="connsiteY9" fmla="*/ 1795714 h 4162356"/>
              <a:gd name="connsiteX10" fmla="*/ 591516 w 734635"/>
              <a:gd name="connsiteY10" fmla="*/ 2483537 h 4162356"/>
              <a:gd name="connsiteX11" fmla="*/ 631976 w 734635"/>
              <a:gd name="connsiteY11" fmla="*/ 1561045 h 416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4635" h="4162356">
                <a:moveTo>
                  <a:pt x="631976" y="1561045"/>
                </a:moveTo>
                <a:cubicBezTo>
                  <a:pt x="649509" y="1794365"/>
                  <a:pt x="688621" y="3523364"/>
                  <a:pt x="696713" y="3883459"/>
                </a:cubicBezTo>
                <a:cubicBezTo>
                  <a:pt x="704805" y="4243554"/>
                  <a:pt x="787073" y="4319080"/>
                  <a:pt x="680528" y="3721618"/>
                </a:cubicBezTo>
                <a:cubicBezTo>
                  <a:pt x="573983" y="3124156"/>
                  <a:pt x="158592" y="851643"/>
                  <a:pt x="57442" y="298687"/>
                </a:cubicBezTo>
                <a:cubicBezTo>
                  <a:pt x="-43708" y="-254269"/>
                  <a:pt x="6192" y="68064"/>
                  <a:pt x="73626" y="403884"/>
                </a:cubicBezTo>
                <a:cubicBezTo>
                  <a:pt x="141060" y="739703"/>
                  <a:pt x="404051" y="2027686"/>
                  <a:pt x="462044" y="2313604"/>
                </a:cubicBezTo>
                <a:cubicBezTo>
                  <a:pt x="520037" y="2599523"/>
                  <a:pt x="444510" y="2331137"/>
                  <a:pt x="421583" y="2119395"/>
                </a:cubicBezTo>
                <a:cubicBezTo>
                  <a:pt x="398656" y="1907653"/>
                  <a:pt x="336617" y="1192857"/>
                  <a:pt x="324479" y="1043154"/>
                </a:cubicBezTo>
                <a:cubicBezTo>
                  <a:pt x="312341" y="893451"/>
                  <a:pt x="310992" y="1095752"/>
                  <a:pt x="348755" y="1221179"/>
                </a:cubicBezTo>
                <a:cubicBezTo>
                  <a:pt x="386518" y="1346606"/>
                  <a:pt x="510596" y="1585321"/>
                  <a:pt x="551056" y="1795714"/>
                </a:cubicBezTo>
                <a:cubicBezTo>
                  <a:pt x="591516" y="2006107"/>
                  <a:pt x="583424" y="2525346"/>
                  <a:pt x="591516" y="2483537"/>
                </a:cubicBezTo>
                <a:cubicBezTo>
                  <a:pt x="599608" y="2441728"/>
                  <a:pt x="614443" y="1327725"/>
                  <a:pt x="631976" y="1561045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1" name="フリーフォーム 420">
            <a:extLst>
              <a:ext uri="{FF2B5EF4-FFF2-40B4-BE49-F238E27FC236}">
                <a16:creationId xmlns:a16="http://schemas.microsoft.com/office/drawing/2014/main" id="{0CF4213C-54B7-807D-C419-A7CDCAC58673}"/>
              </a:ext>
            </a:extLst>
          </p:cNvPr>
          <p:cNvSpPr/>
          <p:nvPr/>
        </p:nvSpPr>
        <p:spPr>
          <a:xfrm>
            <a:off x="5713845" y="4411651"/>
            <a:ext cx="812730" cy="1774223"/>
          </a:xfrm>
          <a:custGeom>
            <a:avLst/>
            <a:gdLst>
              <a:gd name="connsiteX0" fmla="*/ 614127 w 812730"/>
              <a:gd name="connsiteY0" fmla="*/ 30876 h 1774223"/>
              <a:gd name="connsiteX1" fmla="*/ 217617 w 812730"/>
              <a:gd name="connsiteY1" fmla="*/ 1082841 h 1774223"/>
              <a:gd name="connsiteX2" fmla="*/ 31500 w 812730"/>
              <a:gd name="connsiteY2" fmla="*/ 1754480 h 1774223"/>
              <a:gd name="connsiteX3" fmla="*/ 55776 w 812730"/>
              <a:gd name="connsiteY3" fmla="*/ 1511719 h 1774223"/>
              <a:gd name="connsiteX4" fmla="*/ 565574 w 812730"/>
              <a:gd name="connsiteY4" fmla="*/ 662055 h 1774223"/>
              <a:gd name="connsiteX5" fmla="*/ 193341 w 812730"/>
              <a:gd name="connsiteY5" fmla="*/ 1374154 h 1774223"/>
              <a:gd name="connsiteX6" fmla="*/ 808336 w 812730"/>
              <a:gd name="connsiteY6" fmla="*/ 22784 h 1774223"/>
              <a:gd name="connsiteX7" fmla="*/ 476562 w 812730"/>
              <a:gd name="connsiteY7" fmla="*/ 492122 h 1774223"/>
              <a:gd name="connsiteX8" fmla="*/ 614127 w 812730"/>
              <a:gd name="connsiteY8" fmla="*/ 30876 h 1774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730" h="1774223">
                <a:moveTo>
                  <a:pt x="614127" y="30876"/>
                </a:moveTo>
                <a:cubicBezTo>
                  <a:pt x="570970" y="129329"/>
                  <a:pt x="314721" y="795574"/>
                  <a:pt x="217617" y="1082841"/>
                </a:cubicBezTo>
                <a:cubicBezTo>
                  <a:pt x="120513" y="1370108"/>
                  <a:pt x="58473" y="1683000"/>
                  <a:pt x="31500" y="1754480"/>
                </a:cubicBezTo>
                <a:cubicBezTo>
                  <a:pt x="4526" y="1825960"/>
                  <a:pt x="-33236" y="1693790"/>
                  <a:pt x="55776" y="1511719"/>
                </a:cubicBezTo>
                <a:cubicBezTo>
                  <a:pt x="144788" y="1329648"/>
                  <a:pt x="542647" y="684982"/>
                  <a:pt x="565574" y="662055"/>
                </a:cubicBezTo>
                <a:cubicBezTo>
                  <a:pt x="588501" y="639128"/>
                  <a:pt x="152881" y="1480699"/>
                  <a:pt x="193341" y="1374154"/>
                </a:cubicBezTo>
                <a:cubicBezTo>
                  <a:pt x="233801" y="1267609"/>
                  <a:pt x="761133" y="169789"/>
                  <a:pt x="808336" y="22784"/>
                </a:cubicBezTo>
                <a:cubicBezTo>
                  <a:pt x="855539" y="-124221"/>
                  <a:pt x="507581" y="488076"/>
                  <a:pt x="476562" y="492122"/>
                </a:cubicBezTo>
                <a:cubicBezTo>
                  <a:pt x="445543" y="496168"/>
                  <a:pt x="657284" y="-67577"/>
                  <a:pt x="614127" y="3087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" name="フリーフォーム 421">
            <a:extLst>
              <a:ext uri="{FF2B5EF4-FFF2-40B4-BE49-F238E27FC236}">
                <a16:creationId xmlns:a16="http://schemas.microsoft.com/office/drawing/2014/main" id="{C86F9B5D-5171-AEEE-D9CA-4C13F5789CDC}"/>
              </a:ext>
            </a:extLst>
          </p:cNvPr>
          <p:cNvSpPr/>
          <p:nvPr/>
        </p:nvSpPr>
        <p:spPr>
          <a:xfrm>
            <a:off x="2229510" y="6478273"/>
            <a:ext cx="837474" cy="2575260"/>
          </a:xfrm>
          <a:custGeom>
            <a:avLst/>
            <a:gdLst>
              <a:gd name="connsiteX0" fmla="*/ 837371 w 837474"/>
              <a:gd name="connsiteY0" fmla="*/ 3447 h 2575260"/>
              <a:gd name="connsiteX1" fmla="*/ 432770 w 837474"/>
              <a:gd name="connsiteY1" fmla="*/ 1306265 h 2575260"/>
              <a:gd name="connsiteX2" fmla="*/ 311389 w 837474"/>
              <a:gd name="connsiteY2" fmla="*/ 2333954 h 2575260"/>
              <a:gd name="connsiteX3" fmla="*/ 311389 w 837474"/>
              <a:gd name="connsiteY3" fmla="*/ 2172113 h 2575260"/>
              <a:gd name="connsiteX4" fmla="*/ 319481 w 837474"/>
              <a:gd name="connsiteY4" fmla="*/ 1209161 h 2575260"/>
              <a:gd name="connsiteX5" fmla="*/ 295205 w 837474"/>
              <a:gd name="connsiteY5" fmla="*/ 1395277 h 2575260"/>
              <a:gd name="connsiteX6" fmla="*/ 11984 w 837474"/>
              <a:gd name="connsiteY6" fmla="*/ 2398690 h 2575260"/>
              <a:gd name="connsiteX7" fmla="*/ 84812 w 837474"/>
              <a:gd name="connsiteY7" fmla="*/ 2042640 h 2575260"/>
              <a:gd name="connsiteX8" fmla="*/ 376125 w 837474"/>
              <a:gd name="connsiteY8" fmla="*/ 982584 h 2575260"/>
              <a:gd name="connsiteX9" fmla="*/ 311389 w 837474"/>
              <a:gd name="connsiteY9" fmla="*/ 1468106 h 2575260"/>
              <a:gd name="connsiteX10" fmla="*/ 36260 w 837474"/>
              <a:gd name="connsiteY10" fmla="*/ 2568623 h 2575260"/>
              <a:gd name="connsiteX11" fmla="*/ 238561 w 837474"/>
              <a:gd name="connsiteY11" fmla="*/ 1896984 h 2575260"/>
              <a:gd name="connsiteX12" fmla="*/ 521782 w 837474"/>
              <a:gd name="connsiteY12" fmla="*/ 1257713 h 2575260"/>
              <a:gd name="connsiteX13" fmla="*/ 384217 w 837474"/>
              <a:gd name="connsiteY13" fmla="*/ 1613762 h 2575260"/>
              <a:gd name="connsiteX14" fmla="*/ 546058 w 837474"/>
              <a:gd name="connsiteY14" fmla="*/ 432325 h 2575260"/>
              <a:gd name="connsiteX15" fmla="*/ 473230 w 837474"/>
              <a:gd name="connsiteY15" fmla="*/ 909755 h 2575260"/>
              <a:gd name="connsiteX16" fmla="*/ 837371 w 837474"/>
              <a:gd name="connsiteY16" fmla="*/ 3447 h 257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37474" h="2575260">
                <a:moveTo>
                  <a:pt x="837371" y="3447"/>
                </a:moveTo>
                <a:cubicBezTo>
                  <a:pt x="830628" y="69532"/>
                  <a:pt x="520434" y="917847"/>
                  <a:pt x="432770" y="1306265"/>
                </a:cubicBezTo>
                <a:cubicBezTo>
                  <a:pt x="345106" y="1694683"/>
                  <a:pt x="331619" y="2189646"/>
                  <a:pt x="311389" y="2333954"/>
                </a:cubicBezTo>
                <a:cubicBezTo>
                  <a:pt x="291159" y="2478262"/>
                  <a:pt x="310040" y="2359578"/>
                  <a:pt x="311389" y="2172113"/>
                </a:cubicBezTo>
                <a:cubicBezTo>
                  <a:pt x="312738" y="1984648"/>
                  <a:pt x="322178" y="1338634"/>
                  <a:pt x="319481" y="1209161"/>
                </a:cubicBezTo>
                <a:cubicBezTo>
                  <a:pt x="316784" y="1079688"/>
                  <a:pt x="346454" y="1197022"/>
                  <a:pt x="295205" y="1395277"/>
                </a:cubicBezTo>
                <a:cubicBezTo>
                  <a:pt x="243956" y="1593532"/>
                  <a:pt x="47050" y="2290796"/>
                  <a:pt x="11984" y="2398690"/>
                </a:cubicBezTo>
                <a:cubicBezTo>
                  <a:pt x="-23082" y="2506584"/>
                  <a:pt x="24122" y="2278658"/>
                  <a:pt x="84812" y="2042640"/>
                </a:cubicBezTo>
                <a:cubicBezTo>
                  <a:pt x="145502" y="1806622"/>
                  <a:pt x="338362" y="1078340"/>
                  <a:pt x="376125" y="982584"/>
                </a:cubicBezTo>
                <a:cubicBezTo>
                  <a:pt x="413888" y="886828"/>
                  <a:pt x="368033" y="1203766"/>
                  <a:pt x="311389" y="1468106"/>
                </a:cubicBezTo>
                <a:cubicBezTo>
                  <a:pt x="254745" y="1732446"/>
                  <a:pt x="48398" y="2497143"/>
                  <a:pt x="36260" y="2568623"/>
                </a:cubicBezTo>
                <a:cubicBezTo>
                  <a:pt x="24122" y="2640103"/>
                  <a:pt x="157641" y="2115469"/>
                  <a:pt x="238561" y="1896984"/>
                </a:cubicBezTo>
                <a:cubicBezTo>
                  <a:pt x="319481" y="1678499"/>
                  <a:pt x="497506" y="1304917"/>
                  <a:pt x="521782" y="1257713"/>
                </a:cubicBezTo>
                <a:cubicBezTo>
                  <a:pt x="546058" y="1210509"/>
                  <a:pt x="380171" y="1751327"/>
                  <a:pt x="384217" y="1613762"/>
                </a:cubicBezTo>
                <a:cubicBezTo>
                  <a:pt x="388263" y="1476197"/>
                  <a:pt x="531223" y="549659"/>
                  <a:pt x="546058" y="432325"/>
                </a:cubicBezTo>
                <a:cubicBezTo>
                  <a:pt x="560893" y="314991"/>
                  <a:pt x="427375" y="977189"/>
                  <a:pt x="473230" y="909755"/>
                </a:cubicBezTo>
                <a:cubicBezTo>
                  <a:pt x="519085" y="842321"/>
                  <a:pt x="844114" y="-62638"/>
                  <a:pt x="837371" y="344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" name="フリーフォーム 422">
            <a:extLst>
              <a:ext uri="{FF2B5EF4-FFF2-40B4-BE49-F238E27FC236}">
                <a16:creationId xmlns:a16="http://schemas.microsoft.com/office/drawing/2014/main" id="{3BF0AB10-E73F-ED61-0889-F84E80BC5D2F}"/>
              </a:ext>
            </a:extLst>
          </p:cNvPr>
          <p:cNvSpPr/>
          <p:nvPr/>
        </p:nvSpPr>
        <p:spPr>
          <a:xfrm>
            <a:off x="4843073" y="1285403"/>
            <a:ext cx="1724683" cy="2480400"/>
          </a:xfrm>
          <a:custGeom>
            <a:avLst/>
            <a:gdLst>
              <a:gd name="connsiteX0" fmla="*/ 93069 w 1724683"/>
              <a:gd name="connsiteY0" fmla="*/ 122611 h 2480400"/>
              <a:gd name="connsiteX1" fmla="*/ 505762 w 1724683"/>
              <a:gd name="connsiteY1" fmla="*/ 25507 h 2480400"/>
              <a:gd name="connsiteX2" fmla="*/ 1096481 w 1724683"/>
              <a:gd name="connsiteY2" fmla="*/ 664778 h 2480400"/>
              <a:gd name="connsiteX3" fmla="*/ 1023653 w 1724683"/>
              <a:gd name="connsiteY3" fmla="*/ 446293 h 2480400"/>
              <a:gd name="connsiteX4" fmla="*/ 1298782 w 1724683"/>
              <a:gd name="connsiteY4" fmla="*/ 1174576 h 2480400"/>
              <a:gd name="connsiteX5" fmla="*/ 1242138 w 1724683"/>
              <a:gd name="connsiteY5" fmla="*/ 923723 h 2480400"/>
              <a:gd name="connsiteX6" fmla="*/ 1452531 w 1724683"/>
              <a:gd name="connsiteY6" fmla="*/ 1749110 h 2480400"/>
              <a:gd name="connsiteX7" fmla="*/ 1711476 w 1724683"/>
              <a:gd name="connsiteY7" fmla="*/ 2461209 h 2480400"/>
              <a:gd name="connsiteX8" fmla="*/ 1573911 w 1724683"/>
              <a:gd name="connsiteY8" fmla="*/ 2105160 h 2480400"/>
              <a:gd name="connsiteX9" fmla="*/ 635235 w 1724683"/>
              <a:gd name="connsiteY9" fmla="*/ 373464 h 2480400"/>
              <a:gd name="connsiteX10" fmla="*/ 788984 w 1724683"/>
              <a:gd name="connsiteY10" fmla="*/ 624317 h 2480400"/>
              <a:gd name="connsiteX11" fmla="*/ 724247 w 1724683"/>
              <a:gd name="connsiteY11" fmla="*/ 349188 h 2480400"/>
              <a:gd name="connsiteX12" fmla="*/ 602867 w 1724683"/>
              <a:gd name="connsiteY12" fmla="*/ 122611 h 2480400"/>
              <a:gd name="connsiteX13" fmla="*/ 28332 w 1724683"/>
              <a:gd name="connsiteY13" fmla="*/ 300636 h 2480400"/>
              <a:gd name="connsiteX14" fmla="*/ 133529 w 1724683"/>
              <a:gd name="connsiteY14" fmla="*/ 260176 h 2480400"/>
              <a:gd name="connsiteX15" fmla="*/ 530039 w 1724683"/>
              <a:gd name="connsiteY15" fmla="*/ 235900 h 2480400"/>
              <a:gd name="connsiteX16" fmla="*/ 303462 w 1724683"/>
              <a:gd name="connsiteY16" fmla="*/ 179255 h 2480400"/>
              <a:gd name="connsiteX17" fmla="*/ 149713 w 1724683"/>
              <a:gd name="connsiteY17" fmla="*/ 171163 h 2480400"/>
              <a:gd name="connsiteX18" fmla="*/ 271093 w 1724683"/>
              <a:gd name="connsiteY18" fmla="*/ 82151 h 2480400"/>
              <a:gd name="connsiteX19" fmla="*/ 93069 w 1724683"/>
              <a:gd name="connsiteY19" fmla="*/ 122611 h 248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24683" h="2480400">
                <a:moveTo>
                  <a:pt x="93069" y="122611"/>
                </a:moveTo>
                <a:cubicBezTo>
                  <a:pt x="132181" y="113170"/>
                  <a:pt x="338527" y="-64854"/>
                  <a:pt x="505762" y="25507"/>
                </a:cubicBezTo>
                <a:cubicBezTo>
                  <a:pt x="672997" y="115868"/>
                  <a:pt x="1010166" y="594647"/>
                  <a:pt x="1096481" y="664778"/>
                </a:cubicBezTo>
                <a:cubicBezTo>
                  <a:pt x="1182796" y="734909"/>
                  <a:pt x="989936" y="361327"/>
                  <a:pt x="1023653" y="446293"/>
                </a:cubicBezTo>
                <a:cubicBezTo>
                  <a:pt x="1057370" y="531259"/>
                  <a:pt x="1262368" y="1095004"/>
                  <a:pt x="1298782" y="1174576"/>
                </a:cubicBezTo>
                <a:cubicBezTo>
                  <a:pt x="1335196" y="1254148"/>
                  <a:pt x="1216513" y="827967"/>
                  <a:pt x="1242138" y="923723"/>
                </a:cubicBezTo>
                <a:cubicBezTo>
                  <a:pt x="1267763" y="1019479"/>
                  <a:pt x="1374308" y="1492862"/>
                  <a:pt x="1452531" y="1749110"/>
                </a:cubicBezTo>
                <a:cubicBezTo>
                  <a:pt x="1530754" y="2005358"/>
                  <a:pt x="1691246" y="2401867"/>
                  <a:pt x="1711476" y="2461209"/>
                </a:cubicBezTo>
                <a:cubicBezTo>
                  <a:pt x="1731706" y="2520551"/>
                  <a:pt x="1753284" y="2453117"/>
                  <a:pt x="1573911" y="2105160"/>
                </a:cubicBezTo>
                <a:cubicBezTo>
                  <a:pt x="1394538" y="1757203"/>
                  <a:pt x="766056" y="620271"/>
                  <a:pt x="635235" y="373464"/>
                </a:cubicBezTo>
                <a:cubicBezTo>
                  <a:pt x="504414" y="126657"/>
                  <a:pt x="774149" y="628363"/>
                  <a:pt x="788984" y="624317"/>
                </a:cubicBezTo>
                <a:cubicBezTo>
                  <a:pt x="803819" y="620271"/>
                  <a:pt x="755266" y="432806"/>
                  <a:pt x="724247" y="349188"/>
                </a:cubicBezTo>
                <a:cubicBezTo>
                  <a:pt x="693228" y="265570"/>
                  <a:pt x="718853" y="130703"/>
                  <a:pt x="602867" y="122611"/>
                </a:cubicBezTo>
                <a:cubicBezTo>
                  <a:pt x="486881" y="114519"/>
                  <a:pt x="106555" y="277709"/>
                  <a:pt x="28332" y="300636"/>
                </a:cubicBezTo>
                <a:cubicBezTo>
                  <a:pt x="-49891" y="323564"/>
                  <a:pt x="49911" y="270965"/>
                  <a:pt x="133529" y="260176"/>
                </a:cubicBezTo>
                <a:cubicBezTo>
                  <a:pt x="217147" y="249387"/>
                  <a:pt x="501717" y="249387"/>
                  <a:pt x="530039" y="235900"/>
                </a:cubicBezTo>
                <a:cubicBezTo>
                  <a:pt x="558361" y="222413"/>
                  <a:pt x="366850" y="190045"/>
                  <a:pt x="303462" y="179255"/>
                </a:cubicBezTo>
                <a:cubicBezTo>
                  <a:pt x="240074" y="168466"/>
                  <a:pt x="155108" y="187347"/>
                  <a:pt x="149713" y="171163"/>
                </a:cubicBezTo>
                <a:cubicBezTo>
                  <a:pt x="144318" y="154979"/>
                  <a:pt x="275139" y="94289"/>
                  <a:pt x="271093" y="82151"/>
                </a:cubicBezTo>
                <a:cubicBezTo>
                  <a:pt x="267047" y="70013"/>
                  <a:pt x="53957" y="132052"/>
                  <a:pt x="93069" y="12261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4" name="フリーフォーム 423">
            <a:extLst>
              <a:ext uri="{FF2B5EF4-FFF2-40B4-BE49-F238E27FC236}">
                <a16:creationId xmlns:a16="http://schemas.microsoft.com/office/drawing/2014/main" id="{B27B003E-92ED-6063-57A4-EF3947D0B5B6}"/>
              </a:ext>
            </a:extLst>
          </p:cNvPr>
          <p:cNvSpPr/>
          <p:nvPr/>
        </p:nvSpPr>
        <p:spPr>
          <a:xfrm>
            <a:off x="5062240" y="1202636"/>
            <a:ext cx="948340" cy="1694927"/>
          </a:xfrm>
          <a:custGeom>
            <a:avLst/>
            <a:gdLst>
              <a:gd name="connsiteX0" fmla="*/ 51926 w 948340"/>
              <a:gd name="connsiteY0" fmla="*/ 83998 h 1694927"/>
              <a:gd name="connsiteX1" fmla="*/ 68110 w 948340"/>
              <a:gd name="connsiteY1" fmla="*/ 132550 h 1694927"/>
              <a:gd name="connsiteX2" fmla="*/ 699289 w 948340"/>
              <a:gd name="connsiteY2" fmla="*/ 1063134 h 1694927"/>
              <a:gd name="connsiteX3" fmla="*/ 893498 w 948340"/>
              <a:gd name="connsiteY3" fmla="*/ 1645760 h 1694927"/>
              <a:gd name="connsiteX4" fmla="*/ 869222 w 948340"/>
              <a:gd name="connsiteY4" fmla="*/ 1524380 h 1694927"/>
              <a:gd name="connsiteX5" fmla="*/ 27650 w 948340"/>
              <a:gd name="connsiteY5" fmla="*/ 423863 h 1694927"/>
              <a:gd name="connsiteX6" fmla="*/ 246135 w 948340"/>
              <a:gd name="connsiteY6" fmla="*/ 828465 h 1694927"/>
              <a:gd name="connsiteX7" fmla="*/ 407976 w 948340"/>
              <a:gd name="connsiteY7" fmla="*/ 1346355 h 1694927"/>
              <a:gd name="connsiteX8" fmla="*/ 310872 w 948340"/>
              <a:gd name="connsiteY8" fmla="*/ 1055042 h 1694927"/>
              <a:gd name="connsiteX9" fmla="*/ 286595 w 948340"/>
              <a:gd name="connsiteY9" fmla="*/ 666624 h 1694927"/>
              <a:gd name="connsiteX10" fmla="*/ 375608 w 948340"/>
              <a:gd name="connsiteY10" fmla="*/ 868925 h 1694927"/>
              <a:gd name="connsiteX11" fmla="*/ 51926 w 948340"/>
              <a:gd name="connsiteY11" fmla="*/ 83998 h 169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8340" h="1694927">
                <a:moveTo>
                  <a:pt x="51926" y="83998"/>
                </a:moveTo>
                <a:cubicBezTo>
                  <a:pt x="676" y="-38731"/>
                  <a:pt x="-39784" y="-30639"/>
                  <a:pt x="68110" y="132550"/>
                </a:cubicBezTo>
                <a:cubicBezTo>
                  <a:pt x="176004" y="295739"/>
                  <a:pt x="561724" y="810932"/>
                  <a:pt x="699289" y="1063134"/>
                </a:cubicBezTo>
                <a:cubicBezTo>
                  <a:pt x="836854" y="1315336"/>
                  <a:pt x="865176" y="1568886"/>
                  <a:pt x="893498" y="1645760"/>
                </a:cubicBezTo>
                <a:cubicBezTo>
                  <a:pt x="921820" y="1722634"/>
                  <a:pt x="1013530" y="1728030"/>
                  <a:pt x="869222" y="1524380"/>
                </a:cubicBezTo>
                <a:cubicBezTo>
                  <a:pt x="724914" y="1320731"/>
                  <a:pt x="131498" y="539849"/>
                  <a:pt x="27650" y="423863"/>
                </a:cubicBezTo>
                <a:cubicBezTo>
                  <a:pt x="-76198" y="307877"/>
                  <a:pt x="182747" y="674716"/>
                  <a:pt x="246135" y="828465"/>
                </a:cubicBezTo>
                <a:cubicBezTo>
                  <a:pt x="309523" y="982214"/>
                  <a:pt x="397187" y="1308592"/>
                  <a:pt x="407976" y="1346355"/>
                </a:cubicBezTo>
                <a:cubicBezTo>
                  <a:pt x="418765" y="1384118"/>
                  <a:pt x="331102" y="1168330"/>
                  <a:pt x="310872" y="1055042"/>
                </a:cubicBezTo>
                <a:cubicBezTo>
                  <a:pt x="290642" y="941754"/>
                  <a:pt x="275806" y="697644"/>
                  <a:pt x="286595" y="666624"/>
                </a:cubicBezTo>
                <a:cubicBezTo>
                  <a:pt x="297384" y="635605"/>
                  <a:pt x="418766" y="959286"/>
                  <a:pt x="375608" y="868925"/>
                </a:cubicBezTo>
                <a:cubicBezTo>
                  <a:pt x="332450" y="778564"/>
                  <a:pt x="103176" y="206727"/>
                  <a:pt x="51926" y="8399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5" name="フリーフォーム 424">
            <a:extLst>
              <a:ext uri="{FF2B5EF4-FFF2-40B4-BE49-F238E27FC236}">
                <a16:creationId xmlns:a16="http://schemas.microsoft.com/office/drawing/2014/main" id="{07C4A0B9-E327-04C3-9810-2F0D51C1598B}"/>
              </a:ext>
            </a:extLst>
          </p:cNvPr>
          <p:cNvSpPr/>
          <p:nvPr/>
        </p:nvSpPr>
        <p:spPr>
          <a:xfrm>
            <a:off x="6058387" y="6524201"/>
            <a:ext cx="696347" cy="2327457"/>
          </a:xfrm>
          <a:custGeom>
            <a:avLst/>
            <a:gdLst>
              <a:gd name="connsiteX0" fmla="*/ 350505 w 696347"/>
              <a:gd name="connsiteY0" fmla="*/ 6072 h 2327457"/>
              <a:gd name="connsiteX1" fmla="*/ 196756 w 696347"/>
              <a:gd name="connsiteY1" fmla="*/ 1503098 h 2327457"/>
              <a:gd name="connsiteX2" fmla="*/ 358597 w 696347"/>
              <a:gd name="connsiteY2" fmla="*/ 2271841 h 2327457"/>
              <a:gd name="connsiteX3" fmla="*/ 293861 w 696347"/>
              <a:gd name="connsiteY3" fmla="*/ 2012896 h 2327457"/>
              <a:gd name="connsiteX4" fmla="*/ 26824 w 696347"/>
              <a:gd name="connsiteY4" fmla="*/ 1446454 h 2327457"/>
              <a:gd name="connsiteX5" fmla="*/ 83468 w 696347"/>
              <a:gd name="connsiteY5" fmla="*/ 1551650 h 2327457"/>
              <a:gd name="connsiteX6" fmla="*/ 682278 w 696347"/>
              <a:gd name="connsiteY6" fmla="*/ 2304210 h 2327457"/>
              <a:gd name="connsiteX7" fmla="*/ 471886 w 696347"/>
              <a:gd name="connsiteY7" fmla="*/ 2037172 h 2327457"/>
              <a:gd name="connsiteX8" fmla="*/ 75376 w 696347"/>
              <a:gd name="connsiteY8" fmla="*/ 1058036 h 2327457"/>
              <a:gd name="connsiteX9" fmla="*/ 107744 w 696347"/>
              <a:gd name="connsiteY9" fmla="*/ 1163233 h 2327457"/>
              <a:gd name="connsiteX10" fmla="*/ 310045 w 696347"/>
              <a:gd name="connsiteY10" fmla="*/ 1405994 h 2327457"/>
              <a:gd name="connsiteX11" fmla="*/ 269585 w 696347"/>
              <a:gd name="connsiteY11" fmla="*/ 1333165 h 2327457"/>
              <a:gd name="connsiteX12" fmla="*/ 164388 w 696347"/>
              <a:gd name="connsiteY12" fmla="*/ 1066128 h 2327457"/>
              <a:gd name="connsiteX13" fmla="*/ 269585 w 696347"/>
              <a:gd name="connsiteY13" fmla="*/ 378305 h 2327457"/>
              <a:gd name="connsiteX14" fmla="*/ 59192 w 696347"/>
              <a:gd name="connsiteY14" fmla="*/ 952840 h 2327457"/>
              <a:gd name="connsiteX15" fmla="*/ 350505 w 696347"/>
              <a:gd name="connsiteY15" fmla="*/ 6072 h 232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6347" h="2327457">
                <a:moveTo>
                  <a:pt x="350505" y="6072"/>
                </a:moveTo>
                <a:cubicBezTo>
                  <a:pt x="373432" y="97782"/>
                  <a:pt x="195407" y="1125470"/>
                  <a:pt x="196756" y="1503098"/>
                </a:cubicBezTo>
                <a:cubicBezTo>
                  <a:pt x="198105" y="1880726"/>
                  <a:pt x="342413" y="2186875"/>
                  <a:pt x="358597" y="2271841"/>
                </a:cubicBezTo>
                <a:cubicBezTo>
                  <a:pt x="374781" y="2356807"/>
                  <a:pt x="349156" y="2150461"/>
                  <a:pt x="293861" y="2012896"/>
                </a:cubicBezTo>
                <a:cubicBezTo>
                  <a:pt x="238565" y="1875332"/>
                  <a:pt x="61889" y="1523328"/>
                  <a:pt x="26824" y="1446454"/>
                </a:cubicBezTo>
                <a:cubicBezTo>
                  <a:pt x="-8242" y="1369580"/>
                  <a:pt x="-25774" y="1408691"/>
                  <a:pt x="83468" y="1551650"/>
                </a:cubicBezTo>
                <a:cubicBezTo>
                  <a:pt x="192710" y="1694609"/>
                  <a:pt x="617542" y="2223290"/>
                  <a:pt x="682278" y="2304210"/>
                </a:cubicBezTo>
                <a:cubicBezTo>
                  <a:pt x="747014" y="2385130"/>
                  <a:pt x="573036" y="2244868"/>
                  <a:pt x="471886" y="2037172"/>
                </a:cubicBezTo>
                <a:cubicBezTo>
                  <a:pt x="370736" y="1829476"/>
                  <a:pt x="136066" y="1203693"/>
                  <a:pt x="75376" y="1058036"/>
                </a:cubicBezTo>
                <a:cubicBezTo>
                  <a:pt x="14686" y="912380"/>
                  <a:pt x="68632" y="1105240"/>
                  <a:pt x="107744" y="1163233"/>
                </a:cubicBezTo>
                <a:cubicBezTo>
                  <a:pt x="146855" y="1221226"/>
                  <a:pt x="283072" y="1377672"/>
                  <a:pt x="310045" y="1405994"/>
                </a:cubicBezTo>
                <a:cubicBezTo>
                  <a:pt x="337018" y="1434316"/>
                  <a:pt x="293861" y="1389809"/>
                  <a:pt x="269585" y="1333165"/>
                </a:cubicBezTo>
                <a:cubicBezTo>
                  <a:pt x="245309" y="1276521"/>
                  <a:pt x="164388" y="1225271"/>
                  <a:pt x="164388" y="1066128"/>
                </a:cubicBezTo>
                <a:cubicBezTo>
                  <a:pt x="164388" y="906985"/>
                  <a:pt x="287118" y="397186"/>
                  <a:pt x="269585" y="378305"/>
                </a:cubicBezTo>
                <a:cubicBezTo>
                  <a:pt x="252052" y="359424"/>
                  <a:pt x="49751" y="1014879"/>
                  <a:pt x="59192" y="952840"/>
                </a:cubicBezTo>
                <a:cubicBezTo>
                  <a:pt x="68633" y="890801"/>
                  <a:pt x="327578" y="-85638"/>
                  <a:pt x="350505" y="6072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6" name="フリーフォーム 425">
            <a:extLst>
              <a:ext uri="{FF2B5EF4-FFF2-40B4-BE49-F238E27FC236}">
                <a16:creationId xmlns:a16="http://schemas.microsoft.com/office/drawing/2014/main" id="{7A4CE322-0CD8-FA67-8247-FFF31C9CE927}"/>
              </a:ext>
            </a:extLst>
          </p:cNvPr>
          <p:cNvSpPr/>
          <p:nvPr/>
        </p:nvSpPr>
        <p:spPr>
          <a:xfrm>
            <a:off x="4708166" y="1341198"/>
            <a:ext cx="2526620" cy="2964792"/>
          </a:xfrm>
          <a:custGeom>
            <a:avLst/>
            <a:gdLst>
              <a:gd name="connsiteX0" fmla="*/ 826786 w 2526620"/>
              <a:gd name="connsiteY0" fmla="*/ 2080 h 2964792"/>
              <a:gd name="connsiteX1" fmla="*/ 1409413 w 2526620"/>
              <a:gd name="connsiteY1" fmla="*/ 180105 h 2964792"/>
              <a:gd name="connsiteX2" fmla="*/ 1967763 w 2526620"/>
              <a:gd name="connsiteY2" fmla="*/ 843652 h 2964792"/>
              <a:gd name="connsiteX3" fmla="*/ 1943487 w 2526620"/>
              <a:gd name="connsiteY3" fmla="*/ 689903 h 2964792"/>
              <a:gd name="connsiteX4" fmla="*/ 2234800 w 2526620"/>
              <a:gd name="connsiteY4" fmla="*/ 1588119 h 2964792"/>
              <a:gd name="connsiteX5" fmla="*/ 2194340 w 2526620"/>
              <a:gd name="connsiteY5" fmla="*/ 1377726 h 2964792"/>
              <a:gd name="connsiteX6" fmla="*/ 2485653 w 2526620"/>
              <a:gd name="connsiteY6" fmla="*/ 2818108 h 2964792"/>
              <a:gd name="connsiteX7" fmla="*/ 2445193 w 2526620"/>
              <a:gd name="connsiteY7" fmla="*/ 2672452 h 2964792"/>
              <a:gd name="connsiteX8" fmla="*/ 1757370 w 2526620"/>
              <a:gd name="connsiteY8" fmla="*/ 657535 h 2964792"/>
              <a:gd name="connsiteX9" fmla="*/ 1951579 w 2526620"/>
              <a:gd name="connsiteY9" fmla="*/ 1280621 h 2964792"/>
              <a:gd name="connsiteX10" fmla="*/ 2194340 w 2526620"/>
              <a:gd name="connsiteY10" fmla="*/ 1693315 h 2964792"/>
              <a:gd name="connsiteX11" fmla="*/ 2032499 w 2526620"/>
              <a:gd name="connsiteY11" fmla="*/ 1256345 h 2964792"/>
              <a:gd name="connsiteX12" fmla="*/ 1805922 w 2526620"/>
              <a:gd name="connsiteY12" fmla="*/ 730363 h 2964792"/>
              <a:gd name="connsiteX13" fmla="*/ 1110007 w 2526620"/>
              <a:gd name="connsiteY13" fmla="*/ 309577 h 2964792"/>
              <a:gd name="connsiteX14" fmla="*/ 1700726 w 2526620"/>
              <a:gd name="connsiteY14" fmla="*/ 649443 h 2964792"/>
              <a:gd name="connsiteX15" fmla="*/ 1644082 w 2526620"/>
              <a:gd name="connsiteY15" fmla="*/ 544246 h 2964792"/>
              <a:gd name="connsiteX16" fmla="*/ 1199020 w 2526620"/>
              <a:gd name="connsiteY16" fmla="*/ 188197 h 2964792"/>
              <a:gd name="connsiteX17" fmla="*/ 1399 w 2526620"/>
              <a:gd name="connsiteY17" fmla="*/ 91092 h 2964792"/>
              <a:gd name="connsiteX18" fmla="*/ 1457965 w 2526620"/>
              <a:gd name="connsiteY18" fmla="*/ 261025 h 2964792"/>
              <a:gd name="connsiteX19" fmla="*/ 826786 w 2526620"/>
              <a:gd name="connsiteY19" fmla="*/ 2080 h 296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526620" h="2964792">
                <a:moveTo>
                  <a:pt x="826786" y="2080"/>
                </a:moveTo>
                <a:cubicBezTo>
                  <a:pt x="818694" y="-11407"/>
                  <a:pt x="1219250" y="39843"/>
                  <a:pt x="1409413" y="180105"/>
                </a:cubicBezTo>
                <a:cubicBezTo>
                  <a:pt x="1599576" y="320367"/>
                  <a:pt x="1878751" y="758686"/>
                  <a:pt x="1967763" y="843652"/>
                </a:cubicBezTo>
                <a:cubicBezTo>
                  <a:pt x="2056775" y="928618"/>
                  <a:pt x="1898981" y="565825"/>
                  <a:pt x="1943487" y="689903"/>
                </a:cubicBezTo>
                <a:cubicBezTo>
                  <a:pt x="1987993" y="813981"/>
                  <a:pt x="2192991" y="1473482"/>
                  <a:pt x="2234800" y="1588119"/>
                </a:cubicBezTo>
                <a:cubicBezTo>
                  <a:pt x="2276609" y="1702756"/>
                  <a:pt x="2152531" y="1172728"/>
                  <a:pt x="2194340" y="1377726"/>
                </a:cubicBezTo>
                <a:cubicBezTo>
                  <a:pt x="2236149" y="1582724"/>
                  <a:pt x="2443844" y="2602320"/>
                  <a:pt x="2485653" y="2818108"/>
                </a:cubicBezTo>
                <a:cubicBezTo>
                  <a:pt x="2527462" y="3033896"/>
                  <a:pt x="2566574" y="3032548"/>
                  <a:pt x="2445193" y="2672452"/>
                </a:cubicBezTo>
                <a:cubicBezTo>
                  <a:pt x="2323813" y="2312357"/>
                  <a:pt x="1839639" y="889507"/>
                  <a:pt x="1757370" y="657535"/>
                </a:cubicBezTo>
                <a:cubicBezTo>
                  <a:pt x="1675101" y="425563"/>
                  <a:pt x="1878751" y="1107991"/>
                  <a:pt x="1951579" y="1280621"/>
                </a:cubicBezTo>
                <a:cubicBezTo>
                  <a:pt x="2024407" y="1453251"/>
                  <a:pt x="2180853" y="1697361"/>
                  <a:pt x="2194340" y="1693315"/>
                </a:cubicBezTo>
                <a:cubicBezTo>
                  <a:pt x="2207827" y="1689269"/>
                  <a:pt x="2097235" y="1416837"/>
                  <a:pt x="2032499" y="1256345"/>
                </a:cubicBezTo>
                <a:cubicBezTo>
                  <a:pt x="1967763" y="1095853"/>
                  <a:pt x="1959671" y="888158"/>
                  <a:pt x="1805922" y="730363"/>
                </a:cubicBezTo>
                <a:cubicBezTo>
                  <a:pt x="1652173" y="572568"/>
                  <a:pt x="1127540" y="323064"/>
                  <a:pt x="1110007" y="309577"/>
                </a:cubicBezTo>
                <a:cubicBezTo>
                  <a:pt x="1092474" y="296090"/>
                  <a:pt x="1611714" y="610332"/>
                  <a:pt x="1700726" y="649443"/>
                </a:cubicBezTo>
                <a:cubicBezTo>
                  <a:pt x="1789739" y="688555"/>
                  <a:pt x="1727700" y="621120"/>
                  <a:pt x="1644082" y="544246"/>
                </a:cubicBezTo>
                <a:cubicBezTo>
                  <a:pt x="1560464" y="467372"/>
                  <a:pt x="1472800" y="263723"/>
                  <a:pt x="1199020" y="188197"/>
                </a:cubicBezTo>
                <a:cubicBezTo>
                  <a:pt x="925240" y="112671"/>
                  <a:pt x="-41759" y="78954"/>
                  <a:pt x="1399" y="91092"/>
                </a:cubicBezTo>
                <a:cubicBezTo>
                  <a:pt x="44556" y="103230"/>
                  <a:pt x="1315006" y="273163"/>
                  <a:pt x="1457965" y="261025"/>
                </a:cubicBezTo>
                <a:cubicBezTo>
                  <a:pt x="1600924" y="248887"/>
                  <a:pt x="834878" y="15567"/>
                  <a:pt x="826786" y="208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7" name="フリーフォーム 426">
            <a:extLst>
              <a:ext uri="{FF2B5EF4-FFF2-40B4-BE49-F238E27FC236}">
                <a16:creationId xmlns:a16="http://schemas.microsoft.com/office/drawing/2014/main" id="{5DE34713-6D9D-056E-9404-F59FBEA553E1}"/>
              </a:ext>
            </a:extLst>
          </p:cNvPr>
          <p:cNvSpPr/>
          <p:nvPr/>
        </p:nvSpPr>
        <p:spPr>
          <a:xfrm>
            <a:off x="4163163" y="1288927"/>
            <a:ext cx="694629" cy="1377511"/>
          </a:xfrm>
          <a:custGeom>
            <a:avLst/>
            <a:gdLst>
              <a:gd name="connsiteX0" fmla="*/ 651598 w 694629"/>
              <a:gd name="connsiteY0" fmla="*/ 62443 h 1377511"/>
              <a:gd name="connsiteX1" fmla="*/ 635414 w 694629"/>
              <a:gd name="connsiteY1" fmla="*/ 143363 h 1377511"/>
              <a:gd name="connsiteX2" fmla="*/ 271272 w 694629"/>
              <a:gd name="connsiteY2" fmla="*/ 984935 h 1377511"/>
              <a:gd name="connsiteX3" fmla="*/ 214628 w 694629"/>
              <a:gd name="connsiteY3" fmla="*/ 1340985 h 1377511"/>
              <a:gd name="connsiteX4" fmla="*/ 214628 w 694629"/>
              <a:gd name="connsiteY4" fmla="*/ 1276248 h 1377511"/>
              <a:gd name="connsiteX5" fmla="*/ 206536 w 694629"/>
              <a:gd name="connsiteY5" fmla="*/ 547965 h 1377511"/>
              <a:gd name="connsiteX6" fmla="*/ 166076 w 694629"/>
              <a:gd name="connsiteY6" fmla="*/ 1033487 h 1377511"/>
              <a:gd name="connsiteX7" fmla="*/ 392653 w 694629"/>
              <a:gd name="connsiteY7" fmla="*/ 183823 h 1377511"/>
              <a:gd name="connsiteX8" fmla="*/ 4235 w 694629"/>
              <a:gd name="connsiteY8" fmla="*/ 1211512 h 1377511"/>
              <a:gd name="connsiteX9" fmla="*/ 214628 w 694629"/>
              <a:gd name="connsiteY9" fmla="*/ 790726 h 1377511"/>
              <a:gd name="connsiteX10" fmla="*/ 651598 w 694629"/>
              <a:gd name="connsiteY10" fmla="*/ 62443 h 137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629" h="1377511">
                <a:moveTo>
                  <a:pt x="651598" y="62443"/>
                </a:moveTo>
                <a:cubicBezTo>
                  <a:pt x="721729" y="-45451"/>
                  <a:pt x="698802" y="-10386"/>
                  <a:pt x="635414" y="143363"/>
                </a:cubicBezTo>
                <a:cubicBezTo>
                  <a:pt x="572026" y="297112"/>
                  <a:pt x="341403" y="785331"/>
                  <a:pt x="271272" y="984935"/>
                </a:cubicBezTo>
                <a:cubicBezTo>
                  <a:pt x="201141" y="1184539"/>
                  <a:pt x="214628" y="1340985"/>
                  <a:pt x="214628" y="1340985"/>
                </a:cubicBezTo>
                <a:cubicBezTo>
                  <a:pt x="205187" y="1389537"/>
                  <a:pt x="215977" y="1408418"/>
                  <a:pt x="214628" y="1276248"/>
                </a:cubicBezTo>
                <a:cubicBezTo>
                  <a:pt x="213279" y="1144078"/>
                  <a:pt x="214628" y="588425"/>
                  <a:pt x="206536" y="547965"/>
                </a:cubicBezTo>
                <a:cubicBezTo>
                  <a:pt x="198444" y="507505"/>
                  <a:pt x="135057" y="1094177"/>
                  <a:pt x="166076" y="1033487"/>
                </a:cubicBezTo>
                <a:cubicBezTo>
                  <a:pt x="197095" y="972797"/>
                  <a:pt x="419626" y="154152"/>
                  <a:pt x="392653" y="183823"/>
                </a:cubicBezTo>
                <a:cubicBezTo>
                  <a:pt x="365680" y="213494"/>
                  <a:pt x="33906" y="1110362"/>
                  <a:pt x="4235" y="1211512"/>
                </a:cubicBezTo>
                <a:cubicBezTo>
                  <a:pt x="-25436" y="1312662"/>
                  <a:pt x="106734" y="982238"/>
                  <a:pt x="214628" y="790726"/>
                </a:cubicBezTo>
                <a:cubicBezTo>
                  <a:pt x="322522" y="599214"/>
                  <a:pt x="581467" y="170337"/>
                  <a:pt x="651598" y="62443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フリーフォーム 427">
            <a:extLst>
              <a:ext uri="{FF2B5EF4-FFF2-40B4-BE49-F238E27FC236}">
                <a16:creationId xmlns:a16="http://schemas.microsoft.com/office/drawing/2014/main" id="{4BD625F3-DB06-C93D-A3AE-AE7A4DED52D4}"/>
              </a:ext>
            </a:extLst>
          </p:cNvPr>
          <p:cNvSpPr/>
          <p:nvPr/>
        </p:nvSpPr>
        <p:spPr>
          <a:xfrm>
            <a:off x="3308190" y="1266050"/>
            <a:ext cx="860908" cy="1881118"/>
          </a:xfrm>
          <a:custGeom>
            <a:avLst/>
            <a:gdLst>
              <a:gd name="connsiteX0" fmla="*/ 859208 w 860908"/>
              <a:gd name="connsiteY0" fmla="*/ 12492 h 1881118"/>
              <a:gd name="connsiteX1" fmla="*/ 203753 w 860908"/>
              <a:gd name="connsiteY1" fmla="*/ 1242481 h 1881118"/>
              <a:gd name="connsiteX2" fmla="*/ 9545 w 860908"/>
              <a:gd name="connsiteY2" fmla="*/ 1865568 h 1881118"/>
              <a:gd name="connsiteX3" fmla="*/ 41913 w 860908"/>
              <a:gd name="connsiteY3" fmla="*/ 1663267 h 1881118"/>
              <a:gd name="connsiteX4" fmla="*/ 147109 w 860908"/>
              <a:gd name="connsiteY4" fmla="*/ 1339585 h 1881118"/>
              <a:gd name="connsiteX5" fmla="*/ 373686 w 860908"/>
              <a:gd name="connsiteY5" fmla="*/ 303805 h 1881118"/>
              <a:gd name="connsiteX6" fmla="*/ 341318 w 860908"/>
              <a:gd name="connsiteY6" fmla="*/ 514198 h 1881118"/>
              <a:gd name="connsiteX7" fmla="*/ 341318 w 860908"/>
              <a:gd name="connsiteY7" fmla="*/ 562750 h 1881118"/>
              <a:gd name="connsiteX8" fmla="*/ 543619 w 860908"/>
              <a:gd name="connsiteY8" fmla="*/ 271437 h 1881118"/>
              <a:gd name="connsiteX9" fmla="*/ 397962 w 860908"/>
              <a:gd name="connsiteY9" fmla="*/ 587026 h 1881118"/>
              <a:gd name="connsiteX10" fmla="*/ 859208 w 860908"/>
              <a:gd name="connsiteY10" fmla="*/ 12492 h 188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0908" h="1881118">
                <a:moveTo>
                  <a:pt x="859208" y="12492"/>
                </a:moveTo>
                <a:cubicBezTo>
                  <a:pt x="826840" y="121734"/>
                  <a:pt x="345363" y="933635"/>
                  <a:pt x="203753" y="1242481"/>
                </a:cubicBezTo>
                <a:cubicBezTo>
                  <a:pt x="62143" y="1551327"/>
                  <a:pt x="36518" y="1795437"/>
                  <a:pt x="9545" y="1865568"/>
                </a:cubicBezTo>
                <a:cubicBezTo>
                  <a:pt x="-17428" y="1935699"/>
                  <a:pt x="18986" y="1750931"/>
                  <a:pt x="41913" y="1663267"/>
                </a:cubicBezTo>
                <a:cubicBezTo>
                  <a:pt x="64840" y="1575603"/>
                  <a:pt x="91814" y="1566162"/>
                  <a:pt x="147109" y="1339585"/>
                </a:cubicBezTo>
                <a:cubicBezTo>
                  <a:pt x="202404" y="1113008"/>
                  <a:pt x="341318" y="441369"/>
                  <a:pt x="373686" y="303805"/>
                </a:cubicBezTo>
                <a:cubicBezTo>
                  <a:pt x="406054" y="166241"/>
                  <a:pt x="346713" y="471041"/>
                  <a:pt x="341318" y="514198"/>
                </a:cubicBezTo>
                <a:cubicBezTo>
                  <a:pt x="335923" y="557355"/>
                  <a:pt x="307601" y="603210"/>
                  <a:pt x="341318" y="562750"/>
                </a:cubicBezTo>
                <a:cubicBezTo>
                  <a:pt x="375035" y="522290"/>
                  <a:pt x="534178" y="267391"/>
                  <a:pt x="543619" y="271437"/>
                </a:cubicBezTo>
                <a:cubicBezTo>
                  <a:pt x="553060" y="275483"/>
                  <a:pt x="344015" y="628835"/>
                  <a:pt x="397962" y="587026"/>
                </a:cubicBezTo>
                <a:cubicBezTo>
                  <a:pt x="451909" y="545217"/>
                  <a:pt x="891576" y="-96750"/>
                  <a:pt x="859208" y="12492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フリーフォーム 429">
            <a:extLst>
              <a:ext uri="{FF2B5EF4-FFF2-40B4-BE49-F238E27FC236}">
                <a16:creationId xmlns:a16="http://schemas.microsoft.com/office/drawing/2014/main" id="{BCB89227-50DC-3935-E94B-D4ED30D52D38}"/>
              </a:ext>
            </a:extLst>
          </p:cNvPr>
          <p:cNvSpPr/>
          <p:nvPr/>
        </p:nvSpPr>
        <p:spPr>
          <a:xfrm>
            <a:off x="6011162" y="6116949"/>
            <a:ext cx="864106" cy="2941031"/>
          </a:xfrm>
          <a:custGeom>
            <a:avLst/>
            <a:gdLst>
              <a:gd name="connsiteX0" fmla="*/ 316810 w 864106"/>
              <a:gd name="connsiteY0" fmla="*/ 81550 h 2941031"/>
              <a:gd name="connsiteX1" fmla="*/ 341086 w 864106"/>
              <a:gd name="connsiteY1" fmla="*/ 211023 h 2941031"/>
              <a:gd name="connsiteX2" fmla="*/ 211613 w 864106"/>
              <a:gd name="connsiteY2" fmla="*/ 2096467 h 2941031"/>
              <a:gd name="connsiteX3" fmla="*/ 422006 w 864106"/>
              <a:gd name="connsiteY3" fmla="*/ 2695278 h 2941031"/>
              <a:gd name="connsiteX4" fmla="*/ 341086 w 864106"/>
              <a:gd name="connsiteY4" fmla="*/ 2581989 h 2941031"/>
              <a:gd name="connsiteX5" fmla="*/ 308718 w 864106"/>
              <a:gd name="connsiteY5" fmla="*/ 2436332 h 2941031"/>
              <a:gd name="connsiteX6" fmla="*/ 1220 w 864106"/>
              <a:gd name="connsiteY6" fmla="*/ 1869890 h 2941031"/>
              <a:gd name="connsiteX7" fmla="*/ 227797 w 864106"/>
              <a:gd name="connsiteY7" fmla="*/ 2169295 h 2941031"/>
              <a:gd name="connsiteX8" fmla="*/ 842792 w 864106"/>
              <a:gd name="connsiteY8" fmla="*/ 2913763 h 2941031"/>
              <a:gd name="connsiteX9" fmla="*/ 689043 w 864106"/>
              <a:gd name="connsiteY9" fmla="*/ 2727646 h 2941031"/>
              <a:gd name="connsiteX10" fmla="*/ 357270 w 864106"/>
              <a:gd name="connsiteY10" fmla="*/ 2234032 h 2941031"/>
              <a:gd name="connsiteX11" fmla="*/ 130693 w 864106"/>
              <a:gd name="connsiteY11" fmla="*/ 1764693 h 2941031"/>
              <a:gd name="connsiteX12" fmla="*/ 413914 w 864106"/>
              <a:gd name="connsiteY12" fmla="*/ 219115 h 2941031"/>
              <a:gd name="connsiteX13" fmla="*/ 349178 w 864106"/>
              <a:gd name="connsiteY13" fmla="*/ 429508 h 2941031"/>
              <a:gd name="connsiteX14" fmla="*/ 211613 w 864106"/>
              <a:gd name="connsiteY14" fmla="*/ 817925 h 2941031"/>
              <a:gd name="connsiteX15" fmla="*/ 268257 w 864106"/>
              <a:gd name="connsiteY15" fmla="*/ 534704 h 2941031"/>
              <a:gd name="connsiteX16" fmla="*/ 243981 w 864106"/>
              <a:gd name="connsiteY16" fmla="*/ 720821 h 2941031"/>
              <a:gd name="connsiteX17" fmla="*/ 332994 w 864106"/>
              <a:gd name="connsiteY17" fmla="*/ 534704 h 2941031"/>
              <a:gd name="connsiteX18" fmla="*/ 316810 w 864106"/>
              <a:gd name="connsiteY18" fmla="*/ 81550 h 294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64106" h="2941031">
                <a:moveTo>
                  <a:pt x="316810" y="81550"/>
                </a:moveTo>
                <a:cubicBezTo>
                  <a:pt x="318159" y="27603"/>
                  <a:pt x="358619" y="-124797"/>
                  <a:pt x="341086" y="211023"/>
                </a:cubicBezTo>
                <a:cubicBezTo>
                  <a:pt x="323553" y="546843"/>
                  <a:pt x="198126" y="1682425"/>
                  <a:pt x="211613" y="2096467"/>
                </a:cubicBezTo>
                <a:cubicBezTo>
                  <a:pt x="225100" y="2510510"/>
                  <a:pt x="400427" y="2614358"/>
                  <a:pt x="422006" y="2695278"/>
                </a:cubicBezTo>
                <a:cubicBezTo>
                  <a:pt x="443585" y="2776198"/>
                  <a:pt x="359967" y="2625147"/>
                  <a:pt x="341086" y="2581989"/>
                </a:cubicBezTo>
                <a:cubicBezTo>
                  <a:pt x="322205" y="2538831"/>
                  <a:pt x="365362" y="2555015"/>
                  <a:pt x="308718" y="2436332"/>
                </a:cubicBezTo>
                <a:cubicBezTo>
                  <a:pt x="252074" y="2317649"/>
                  <a:pt x="14707" y="1914396"/>
                  <a:pt x="1220" y="1869890"/>
                </a:cubicBezTo>
                <a:cubicBezTo>
                  <a:pt x="-12267" y="1825384"/>
                  <a:pt x="87535" y="1995316"/>
                  <a:pt x="227797" y="2169295"/>
                </a:cubicBezTo>
                <a:cubicBezTo>
                  <a:pt x="368059" y="2343274"/>
                  <a:pt x="842792" y="2913763"/>
                  <a:pt x="842792" y="2913763"/>
                </a:cubicBezTo>
                <a:cubicBezTo>
                  <a:pt x="919666" y="3006822"/>
                  <a:pt x="769963" y="2840935"/>
                  <a:pt x="689043" y="2727646"/>
                </a:cubicBezTo>
                <a:cubicBezTo>
                  <a:pt x="608123" y="2614358"/>
                  <a:pt x="450328" y="2394524"/>
                  <a:pt x="357270" y="2234032"/>
                </a:cubicBezTo>
                <a:cubicBezTo>
                  <a:pt x="264212" y="2073540"/>
                  <a:pt x="121252" y="2100512"/>
                  <a:pt x="130693" y="1764693"/>
                </a:cubicBezTo>
                <a:cubicBezTo>
                  <a:pt x="140134" y="1428874"/>
                  <a:pt x="377500" y="441646"/>
                  <a:pt x="413914" y="219115"/>
                </a:cubicBezTo>
                <a:cubicBezTo>
                  <a:pt x="450328" y="-3416"/>
                  <a:pt x="382895" y="329706"/>
                  <a:pt x="349178" y="429508"/>
                </a:cubicBezTo>
                <a:cubicBezTo>
                  <a:pt x="315461" y="529310"/>
                  <a:pt x="225100" y="800392"/>
                  <a:pt x="211613" y="817925"/>
                </a:cubicBezTo>
                <a:cubicBezTo>
                  <a:pt x="198126" y="835458"/>
                  <a:pt x="262862" y="550888"/>
                  <a:pt x="268257" y="534704"/>
                </a:cubicBezTo>
                <a:cubicBezTo>
                  <a:pt x="273652" y="518520"/>
                  <a:pt x="233192" y="720821"/>
                  <a:pt x="243981" y="720821"/>
                </a:cubicBezTo>
                <a:cubicBezTo>
                  <a:pt x="254770" y="720821"/>
                  <a:pt x="319507" y="639900"/>
                  <a:pt x="332994" y="534704"/>
                </a:cubicBezTo>
                <a:cubicBezTo>
                  <a:pt x="346481" y="429508"/>
                  <a:pt x="315461" y="135497"/>
                  <a:pt x="316810" y="8155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フリーフォーム 430">
            <a:extLst>
              <a:ext uri="{FF2B5EF4-FFF2-40B4-BE49-F238E27FC236}">
                <a16:creationId xmlns:a16="http://schemas.microsoft.com/office/drawing/2014/main" id="{B9849551-B056-5232-8267-CFF3F578CA44}"/>
              </a:ext>
            </a:extLst>
          </p:cNvPr>
          <p:cNvSpPr/>
          <p:nvPr/>
        </p:nvSpPr>
        <p:spPr>
          <a:xfrm>
            <a:off x="4852723" y="2666996"/>
            <a:ext cx="1001723" cy="226138"/>
          </a:xfrm>
          <a:custGeom>
            <a:avLst/>
            <a:gdLst>
              <a:gd name="connsiteX0" fmla="*/ 265 w 1001723"/>
              <a:gd name="connsiteY0" fmla="*/ 223842 h 226138"/>
              <a:gd name="connsiteX1" fmla="*/ 128852 w 1001723"/>
              <a:gd name="connsiteY1" fmla="*/ 19054 h 226138"/>
              <a:gd name="connsiteX2" fmla="*/ 124090 w 1001723"/>
              <a:gd name="connsiteY2" fmla="*/ 42867 h 226138"/>
              <a:gd name="connsiteX3" fmla="*/ 319352 w 1001723"/>
              <a:gd name="connsiteY3" fmla="*/ 66679 h 226138"/>
              <a:gd name="connsiteX4" fmla="*/ 271727 w 1001723"/>
              <a:gd name="connsiteY4" fmla="*/ 4767 h 226138"/>
              <a:gd name="connsiteX5" fmla="*/ 643202 w 1001723"/>
              <a:gd name="connsiteY5" fmla="*/ 4767 h 226138"/>
              <a:gd name="connsiteX6" fmla="*/ 609865 w 1001723"/>
              <a:gd name="connsiteY6" fmla="*/ 9529 h 226138"/>
              <a:gd name="connsiteX7" fmla="*/ 876565 w 1001723"/>
              <a:gd name="connsiteY7" fmla="*/ 57154 h 226138"/>
              <a:gd name="connsiteX8" fmla="*/ 1000390 w 1001723"/>
              <a:gd name="connsiteY8" fmla="*/ 128592 h 226138"/>
              <a:gd name="connsiteX9" fmla="*/ 924190 w 1001723"/>
              <a:gd name="connsiteY9" fmla="*/ 90492 h 226138"/>
              <a:gd name="connsiteX10" fmla="*/ 662252 w 1001723"/>
              <a:gd name="connsiteY10" fmla="*/ 71442 h 226138"/>
              <a:gd name="connsiteX11" fmla="*/ 314590 w 1001723"/>
              <a:gd name="connsiteY11" fmla="*/ 138117 h 226138"/>
              <a:gd name="connsiteX12" fmla="*/ 405077 w 1001723"/>
              <a:gd name="connsiteY12" fmla="*/ 76204 h 226138"/>
              <a:gd name="connsiteX13" fmla="*/ 171715 w 1001723"/>
              <a:gd name="connsiteY13" fmla="*/ 147642 h 226138"/>
              <a:gd name="connsiteX14" fmla="*/ 147902 w 1001723"/>
              <a:gd name="connsiteY14" fmla="*/ 104779 h 226138"/>
              <a:gd name="connsiteX15" fmla="*/ 95515 w 1001723"/>
              <a:gd name="connsiteY15" fmla="*/ 128592 h 226138"/>
              <a:gd name="connsiteX16" fmla="*/ 265 w 1001723"/>
              <a:gd name="connsiteY16" fmla="*/ 223842 h 22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01723" h="226138">
                <a:moveTo>
                  <a:pt x="265" y="223842"/>
                </a:moveTo>
                <a:cubicBezTo>
                  <a:pt x="5821" y="205586"/>
                  <a:pt x="128852" y="19054"/>
                  <a:pt x="128852" y="19054"/>
                </a:cubicBezTo>
                <a:cubicBezTo>
                  <a:pt x="149489" y="-11108"/>
                  <a:pt x="92340" y="34930"/>
                  <a:pt x="124090" y="42867"/>
                </a:cubicBezTo>
                <a:cubicBezTo>
                  <a:pt x="155840" y="50804"/>
                  <a:pt x="294746" y="73029"/>
                  <a:pt x="319352" y="66679"/>
                </a:cubicBezTo>
                <a:cubicBezTo>
                  <a:pt x="343958" y="60329"/>
                  <a:pt x="217752" y="15086"/>
                  <a:pt x="271727" y="4767"/>
                </a:cubicBezTo>
                <a:cubicBezTo>
                  <a:pt x="325702" y="-5552"/>
                  <a:pt x="586846" y="3973"/>
                  <a:pt x="643202" y="4767"/>
                </a:cubicBezTo>
                <a:cubicBezTo>
                  <a:pt x="699558" y="5561"/>
                  <a:pt x="570971" y="798"/>
                  <a:pt x="609865" y="9529"/>
                </a:cubicBezTo>
                <a:cubicBezTo>
                  <a:pt x="648759" y="18260"/>
                  <a:pt x="811477" y="37310"/>
                  <a:pt x="876565" y="57154"/>
                </a:cubicBezTo>
                <a:cubicBezTo>
                  <a:pt x="941653" y="76998"/>
                  <a:pt x="992453" y="123036"/>
                  <a:pt x="1000390" y="128592"/>
                </a:cubicBezTo>
                <a:cubicBezTo>
                  <a:pt x="1008328" y="134148"/>
                  <a:pt x="980546" y="100017"/>
                  <a:pt x="924190" y="90492"/>
                </a:cubicBezTo>
                <a:cubicBezTo>
                  <a:pt x="867834" y="80967"/>
                  <a:pt x="763852" y="63504"/>
                  <a:pt x="662252" y="71442"/>
                </a:cubicBezTo>
                <a:cubicBezTo>
                  <a:pt x="560652" y="79379"/>
                  <a:pt x="357452" y="137323"/>
                  <a:pt x="314590" y="138117"/>
                </a:cubicBezTo>
                <a:cubicBezTo>
                  <a:pt x="271728" y="138911"/>
                  <a:pt x="428890" y="74616"/>
                  <a:pt x="405077" y="76204"/>
                </a:cubicBezTo>
                <a:cubicBezTo>
                  <a:pt x="381264" y="77792"/>
                  <a:pt x="214578" y="142879"/>
                  <a:pt x="171715" y="147642"/>
                </a:cubicBezTo>
                <a:cubicBezTo>
                  <a:pt x="128853" y="152404"/>
                  <a:pt x="160602" y="107954"/>
                  <a:pt x="147902" y="104779"/>
                </a:cubicBezTo>
                <a:cubicBezTo>
                  <a:pt x="135202" y="101604"/>
                  <a:pt x="112977" y="111130"/>
                  <a:pt x="95515" y="128592"/>
                </a:cubicBezTo>
                <a:cubicBezTo>
                  <a:pt x="78053" y="146054"/>
                  <a:pt x="-5291" y="242098"/>
                  <a:pt x="265" y="223842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フリーフォーム 431">
            <a:extLst>
              <a:ext uri="{FF2B5EF4-FFF2-40B4-BE49-F238E27FC236}">
                <a16:creationId xmlns:a16="http://schemas.microsoft.com/office/drawing/2014/main" id="{B49B2CB6-B696-5440-318E-422F7CC11B14}"/>
              </a:ext>
            </a:extLst>
          </p:cNvPr>
          <p:cNvSpPr/>
          <p:nvPr/>
        </p:nvSpPr>
        <p:spPr>
          <a:xfrm>
            <a:off x="3623864" y="2665767"/>
            <a:ext cx="839056" cy="249029"/>
          </a:xfrm>
          <a:custGeom>
            <a:avLst/>
            <a:gdLst>
              <a:gd name="connsiteX0" fmla="*/ 399 w 839056"/>
              <a:gd name="connsiteY0" fmla="*/ 220308 h 249029"/>
              <a:gd name="connsiteX1" fmla="*/ 252811 w 839056"/>
              <a:gd name="connsiteY1" fmla="*/ 25046 h 249029"/>
              <a:gd name="connsiteX2" fmla="*/ 209949 w 839056"/>
              <a:gd name="connsiteY2" fmla="*/ 77433 h 249029"/>
              <a:gd name="connsiteX3" fmla="*/ 519511 w 839056"/>
              <a:gd name="connsiteY3" fmla="*/ 15521 h 249029"/>
              <a:gd name="connsiteX4" fmla="*/ 657624 w 839056"/>
              <a:gd name="connsiteY4" fmla="*/ 91721 h 249029"/>
              <a:gd name="connsiteX5" fmla="*/ 576661 w 839056"/>
              <a:gd name="connsiteY5" fmla="*/ 1233 h 249029"/>
              <a:gd name="connsiteX6" fmla="*/ 795736 w 839056"/>
              <a:gd name="connsiteY6" fmla="*/ 172683 h 249029"/>
              <a:gd name="connsiteX7" fmla="*/ 838599 w 839056"/>
              <a:gd name="connsiteY7" fmla="*/ 210783 h 249029"/>
              <a:gd name="connsiteX8" fmla="*/ 800499 w 839056"/>
              <a:gd name="connsiteY8" fmla="*/ 129821 h 249029"/>
              <a:gd name="connsiteX9" fmla="*/ 581424 w 839056"/>
              <a:gd name="connsiteY9" fmla="*/ 129821 h 249029"/>
              <a:gd name="connsiteX10" fmla="*/ 448074 w 839056"/>
              <a:gd name="connsiteY10" fmla="*/ 148871 h 249029"/>
              <a:gd name="connsiteX11" fmla="*/ 657624 w 839056"/>
              <a:gd name="connsiteY11" fmla="*/ 158396 h 249029"/>
              <a:gd name="connsiteX12" fmla="*/ 757636 w 839056"/>
              <a:gd name="connsiteY12" fmla="*/ 248883 h 249029"/>
              <a:gd name="connsiteX13" fmla="*/ 500461 w 839056"/>
              <a:gd name="connsiteY13" fmla="*/ 134583 h 249029"/>
              <a:gd name="connsiteX14" fmla="*/ 190899 w 839056"/>
              <a:gd name="connsiteY14" fmla="*/ 191733 h 249029"/>
              <a:gd name="connsiteX15" fmla="*/ 224236 w 839056"/>
              <a:gd name="connsiteY15" fmla="*/ 144108 h 249029"/>
              <a:gd name="connsiteX16" fmla="*/ 86124 w 839056"/>
              <a:gd name="connsiteY16" fmla="*/ 206021 h 249029"/>
              <a:gd name="connsiteX17" fmla="*/ 190899 w 839056"/>
              <a:gd name="connsiteY17" fmla="*/ 129821 h 249029"/>
              <a:gd name="connsiteX18" fmla="*/ 399 w 839056"/>
              <a:gd name="connsiteY18" fmla="*/ 220308 h 24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39056" h="249029">
                <a:moveTo>
                  <a:pt x="399" y="220308"/>
                </a:moveTo>
                <a:cubicBezTo>
                  <a:pt x="10718" y="202846"/>
                  <a:pt x="217886" y="48858"/>
                  <a:pt x="252811" y="25046"/>
                </a:cubicBezTo>
                <a:cubicBezTo>
                  <a:pt x="287736" y="1234"/>
                  <a:pt x="165499" y="79020"/>
                  <a:pt x="209949" y="77433"/>
                </a:cubicBezTo>
                <a:cubicBezTo>
                  <a:pt x="254399" y="75845"/>
                  <a:pt x="444899" y="13140"/>
                  <a:pt x="519511" y="15521"/>
                </a:cubicBezTo>
                <a:cubicBezTo>
                  <a:pt x="594123" y="17902"/>
                  <a:pt x="648099" y="94102"/>
                  <a:pt x="657624" y="91721"/>
                </a:cubicBezTo>
                <a:cubicBezTo>
                  <a:pt x="667149" y="89340"/>
                  <a:pt x="553642" y="-12261"/>
                  <a:pt x="576661" y="1233"/>
                </a:cubicBezTo>
                <a:cubicBezTo>
                  <a:pt x="599680" y="14727"/>
                  <a:pt x="752080" y="137758"/>
                  <a:pt x="795736" y="172683"/>
                </a:cubicBezTo>
                <a:cubicBezTo>
                  <a:pt x="839392" y="207608"/>
                  <a:pt x="837805" y="217927"/>
                  <a:pt x="838599" y="210783"/>
                </a:cubicBezTo>
                <a:cubicBezTo>
                  <a:pt x="839393" y="203639"/>
                  <a:pt x="843362" y="143315"/>
                  <a:pt x="800499" y="129821"/>
                </a:cubicBezTo>
                <a:cubicBezTo>
                  <a:pt x="757636" y="116327"/>
                  <a:pt x="640162" y="126646"/>
                  <a:pt x="581424" y="129821"/>
                </a:cubicBezTo>
                <a:cubicBezTo>
                  <a:pt x="522687" y="132996"/>
                  <a:pt x="435374" y="144108"/>
                  <a:pt x="448074" y="148871"/>
                </a:cubicBezTo>
                <a:cubicBezTo>
                  <a:pt x="460774" y="153634"/>
                  <a:pt x="606030" y="141727"/>
                  <a:pt x="657624" y="158396"/>
                </a:cubicBezTo>
                <a:cubicBezTo>
                  <a:pt x="709218" y="175065"/>
                  <a:pt x="783830" y="252852"/>
                  <a:pt x="757636" y="248883"/>
                </a:cubicBezTo>
                <a:cubicBezTo>
                  <a:pt x="731442" y="244914"/>
                  <a:pt x="594917" y="144108"/>
                  <a:pt x="500461" y="134583"/>
                </a:cubicBezTo>
                <a:cubicBezTo>
                  <a:pt x="406005" y="125058"/>
                  <a:pt x="236936" y="190146"/>
                  <a:pt x="190899" y="191733"/>
                </a:cubicBezTo>
                <a:cubicBezTo>
                  <a:pt x="144862" y="193320"/>
                  <a:pt x="241698" y="141727"/>
                  <a:pt x="224236" y="144108"/>
                </a:cubicBezTo>
                <a:cubicBezTo>
                  <a:pt x="206774" y="146489"/>
                  <a:pt x="91680" y="208402"/>
                  <a:pt x="86124" y="206021"/>
                </a:cubicBezTo>
                <a:cubicBezTo>
                  <a:pt x="80568" y="203640"/>
                  <a:pt x="198837" y="131409"/>
                  <a:pt x="190899" y="129821"/>
                </a:cubicBezTo>
                <a:cubicBezTo>
                  <a:pt x="182961" y="128233"/>
                  <a:pt x="-9920" y="237770"/>
                  <a:pt x="399" y="22030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フリーフォーム 432">
            <a:extLst>
              <a:ext uri="{FF2B5EF4-FFF2-40B4-BE49-F238E27FC236}">
                <a16:creationId xmlns:a16="http://schemas.microsoft.com/office/drawing/2014/main" id="{4A5EE181-CA0C-4CEA-B6EC-F5B2F4DE141A}"/>
              </a:ext>
            </a:extLst>
          </p:cNvPr>
          <p:cNvSpPr/>
          <p:nvPr/>
        </p:nvSpPr>
        <p:spPr>
          <a:xfrm>
            <a:off x="5038550" y="2682640"/>
            <a:ext cx="577276" cy="137209"/>
          </a:xfrm>
          <a:custGeom>
            <a:avLst/>
            <a:gdLst>
              <a:gd name="connsiteX0" fmla="*/ 175 w 577276"/>
              <a:gd name="connsiteY0" fmla="*/ 136760 h 137209"/>
              <a:gd name="connsiteX1" fmla="*/ 214488 w 577276"/>
              <a:gd name="connsiteY1" fmla="*/ 51035 h 137209"/>
              <a:gd name="connsiteX2" fmla="*/ 495475 w 577276"/>
              <a:gd name="connsiteY2" fmla="*/ 60560 h 137209"/>
              <a:gd name="connsiteX3" fmla="*/ 428800 w 577276"/>
              <a:gd name="connsiteY3" fmla="*/ 31985 h 137209"/>
              <a:gd name="connsiteX4" fmla="*/ 571675 w 577276"/>
              <a:gd name="connsiteY4" fmla="*/ 27223 h 137209"/>
              <a:gd name="connsiteX5" fmla="*/ 200200 w 577276"/>
              <a:gd name="connsiteY5" fmla="*/ 22460 h 137209"/>
              <a:gd name="connsiteX6" fmla="*/ 95425 w 577276"/>
              <a:gd name="connsiteY6" fmla="*/ 12935 h 137209"/>
              <a:gd name="connsiteX7" fmla="*/ 176388 w 577276"/>
              <a:gd name="connsiteY7" fmla="*/ 8173 h 137209"/>
              <a:gd name="connsiteX8" fmla="*/ 175 w 577276"/>
              <a:gd name="connsiteY8" fmla="*/ 136760 h 13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7276" h="137209">
                <a:moveTo>
                  <a:pt x="175" y="136760"/>
                </a:moveTo>
                <a:cubicBezTo>
                  <a:pt x="6525" y="143904"/>
                  <a:pt x="131938" y="63735"/>
                  <a:pt x="214488" y="51035"/>
                </a:cubicBezTo>
                <a:cubicBezTo>
                  <a:pt x="297038" y="38335"/>
                  <a:pt x="459756" y="63735"/>
                  <a:pt x="495475" y="60560"/>
                </a:cubicBezTo>
                <a:cubicBezTo>
                  <a:pt x="531194" y="57385"/>
                  <a:pt x="416100" y="37541"/>
                  <a:pt x="428800" y="31985"/>
                </a:cubicBezTo>
                <a:cubicBezTo>
                  <a:pt x="441500" y="26429"/>
                  <a:pt x="609775" y="28811"/>
                  <a:pt x="571675" y="27223"/>
                </a:cubicBezTo>
                <a:cubicBezTo>
                  <a:pt x="533575" y="25635"/>
                  <a:pt x="279575" y="24841"/>
                  <a:pt x="200200" y="22460"/>
                </a:cubicBezTo>
                <a:cubicBezTo>
                  <a:pt x="120825" y="20079"/>
                  <a:pt x="99394" y="15316"/>
                  <a:pt x="95425" y="12935"/>
                </a:cubicBezTo>
                <a:cubicBezTo>
                  <a:pt x="91456" y="10554"/>
                  <a:pt x="190675" y="-11671"/>
                  <a:pt x="176388" y="8173"/>
                </a:cubicBezTo>
                <a:cubicBezTo>
                  <a:pt x="162101" y="28017"/>
                  <a:pt x="-6175" y="129616"/>
                  <a:pt x="175" y="13676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フリーフォーム 433">
            <a:extLst>
              <a:ext uri="{FF2B5EF4-FFF2-40B4-BE49-F238E27FC236}">
                <a16:creationId xmlns:a16="http://schemas.microsoft.com/office/drawing/2014/main" id="{1F43392D-9E68-980E-D45C-22A9A7FB6E45}"/>
              </a:ext>
            </a:extLst>
          </p:cNvPr>
          <p:cNvSpPr/>
          <p:nvPr/>
        </p:nvSpPr>
        <p:spPr>
          <a:xfrm>
            <a:off x="3662256" y="2706744"/>
            <a:ext cx="785357" cy="213072"/>
          </a:xfrm>
          <a:custGeom>
            <a:avLst/>
            <a:gdLst>
              <a:gd name="connsiteX0" fmla="*/ 107 w 785357"/>
              <a:gd name="connsiteY0" fmla="*/ 212669 h 213072"/>
              <a:gd name="connsiteX1" fmla="*/ 262044 w 785357"/>
              <a:gd name="connsiteY1" fmla="*/ 65031 h 213072"/>
              <a:gd name="connsiteX2" fmla="*/ 581132 w 785357"/>
              <a:gd name="connsiteY2" fmla="*/ 88844 h 213072"/>
              <a:gd name="connsiteX3" fmla="*/ 409682 w 785357"/>
              <a:gd name="connsiteY3" fmla="*/ 74556 h 213072"/>
              <a:gd name="connsiteX4" fmla="*/ 776394 w 785357"/>
              <a:gd name="connsiteY4" fmla="*/ 84081 h 213072"/>
              <a:gd name="connsiteX5" fmla="*/ 628757 w 785357"/>
              <a:gd name="connsiteY5" fmla="*/ 45981 h 213072"/>
              <a:gd name="connsiteX6" fmla="*/ 152507 w 785357"/>
              <a:gd name="connsiteY6" fmla="*/ 22169 h 213072"/>
              <a:gd name="connsiteX7" fmla="*/ 228707 w 785357"/>
              <a:gd name="connsiteY7" fmla="*/ 12644 h 213072"/>
              <a:gd name="connsiteX8" fmla="*/ 107 w 785357"/>
              <a:gd name="connsiteY8" fmla="*/ 212669 h 213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5357" h="213072">
                <a:moveTo>
                  <a:pt x="107" y="212669"/>
                </a:moveTo>
                <a:cubicBezTo>
                  <a:pt x="5663" y="221400"/>
                  <a:pt x="165207" y="85668"/>
                  <a:pt x="262044" y="65031"/>
                </a:cubicBezTo>
                <a:cubicBezTo>
                  <a:pt x="358881" y="44394"/>
                  <a:pt x="556526" y="87257"/>
                  <a:pt x="581132" y="88844"/>
                </a:cubicBezTo>
                <a:cubicBezTo>
                  <a:pt x="605738" y="90431"/>
                  <a:pt x="409682" y="74556"/>
                  <a:pt x="409682" y="74556"/>
                </a:cubicBezTo>
                <a:cubicBezTo>
                  <a:pt x="442226" y="73762"/>
                  <a:pt x="739882" y="88843"/>
                  <a:pt x="776394" y="84081"/>
                </a:cubicBezTo>
                <a:cubicBezTo>
                  <a:pt x="812907" y="79318"/>
                  <a:pt x="732738" y="56300"/>
                  <a:pt x="628757" y="45981"/>
                </a:cubicBezTo>
                <a:cubicBezTo>
                  <a:pt x="524776" y="35662"/>
                  <a:pt x="219182" y="27725"/>
                  <a:pt x="152507" y="22169"/>
                </a:cubicBezTo>
                <a:cubicBezTo>
                  <a:pt x="85832" y="16613"/>
                  <a:pt x="250932" y="-18312"/>
                  <a:pt x="228707" y="12644"/>
                </a:cubicBezTo>
                <a:cubicBezTo>
                  <a:pt x="206482" y="43600"/>
                  <a:pt x="-5449" y="203938"/>
                  <a:pt x="107" y="21266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フリーフォーム 434">
            <a:extLst>
              <a:ext uri="{FF2B5EF4-FFF2-40B4-BE49-F238E27FC236}">
                <a16:creationId xmlns:a16="http://schemas.microsoft.com/office/drawing/2014/main" id="{7870CA70-CD3B-C03D-CE33-444D91474427}"/>
              </a:ext>
            </a:extLst>
          </p:cNvPr>
          <p:cNvSpPr/>
          <p:nvPr/>
        </p:nvSpPr>
        <p:spPr>
          <a:xfrm>
            <a:off x="4211334" y="4262354"/>
            <a:ext cx="697016" cy="357465"/>
          </a:xfrm>
          <a:custGeom>
            <a:avLst/>
            <a:gdLst>
              <a:gd name="connsiteX0" fmla="*/ 408291 w 697016"/>
              <a:gd name="connsiteY0" fmla="*/ 357271 h 357465"/>
              <a:gd name="connsiteX1" fmla="*/ 41579 w 697016"/>
              <a:gd name="connsiteY1" fmla="*/ 309646 h 357465"/>
              <a:gd name="connsiteX2" fmla="*/ 55866 w 697016"/>
              <a:gd name="connsiteY2" fmla="*/ 271546 h 357465"/>
              <a:gd name="connsiteX3" fmla="*/ 3479 w 697016"/>
              <a:gd name="connsiteY3" fmla="*/ 290596 h 357465"/>
              <a:gd name="connsiteX4" fmla="*/ 170166 w 697016"/>
              <a:gd name="connsiteY4" fmla="*/ 66759 h 357465"/>
              <a:gd name="connsiteX5" fmla="*/ 151116 w 697016"/>
              <a:gd name="connsiteY5" fmla="*/ 95334 h 357465"/>
              <a:gd name="connsiteX6" fmla="*/ 274941 w 697016"/>
              <a:gd name="connsiteY6" fmla="*/ 84 h 357465"/>
              <a:gd name="connsiteX7" fmla="*/ 451154 w 697016"/>
              <a:gd name="connsiteY7" fmla="*/ 114384 h 357465"/>
              <a:gd name="connsiteX8" fmla="*/ 322566 w 697016"/>
              <a:gd name="connsiteY8" fmla="*/ 4846 h 357465"/>
              <a:gd name="connsiteX9" fmla="*/ 532116 w 697016"/>
              <a:gd name="connsiteY9" fmla="*/ 138196 h 357465"/>
              <a:gd name="connsiteX10" fmla="*/ 694041 w 697016"/>
              <a:gd name="connsiteY10" fmla="*/ 247734 h 357465"/>
              <a:gd name="connsiteX11" fmla="*/ 613079 w 697016"/>
              <a:gd name="connsiteY11" fmla="*/ 233446 h 357465"/>
              <a:gd name="connsiteX12" fmla="*/ 327329 w 697016"/>
              <a:gd name="connsiteY12" fmla="*/ 228684 h 357465"/>
              <a:gd name="connsiteX13" fmla="*/ 427341 w 697016"/>
              <a:gd name="connsiteY13" fmla="*/ 228684 h 357465"/>
              <a:gd name="connsiteX14" fmla="*/ 213029 w 697016"/>
              <a:gd name="connsiteY14" fmla="*/ 223921 h 357465"/>
              <a:gd name="connsiteX15" fmla="*/ 427341 w 697016"/>
              <a:gd name="connsiteY15" fmla="*/ 195346 h 357465"/>
              <a:gd name="connsiteX16" fmla="*/ 213029 w 697016"/>
              <a:gd name="connsiteY16" fmla="*/ 257259 h 357465"/>
              <a:gd name="connsiteX17" fmla="*/ 336854 w 697016"/>
              <a:gd name="connsiteY17" fmla="*/ 238209 h 357465"/>
              <a:gd name="connsiteX18" fmla="*/ 232079 w 697016"/>
              <a:gd name="connsiteY18" fmla="*/ 290596 h 357465"/>
              <a:gd name="connsiteX19" fmla="*/ 408291 w 697016"/>
              <a:gd name="connsiteY19" fmla="*/ 357271 h 35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7016" h="357465">
                <a:moveTo>
                  <a:pt x="408291" y="357271"/>
                </a:moveTo>
                <a:cubicBezTo>
                  <a:pt x="376541" y="360446"/>
                  <a:pt x="100316" y="323933"/>
                  <a:pt x="41579" y="309646"/>
                </a:cubicBezTo>
                <a:cubicBezTo>
                  <a:pt x="-17159" y="295358"/>
                  <a:pt x="62216" y="274721"/>
                  <a:pt x="55866" y="271546"/>
                </a:cubicBezTo>
                <a:cubicBezTo>
                  <a:pt x="49516" y="268371"/>
                  <a:pt x="-15571" y="324727"/>
                  <a:pt x="3479" y="290596"/>
                </a:cubicBezTo>
                <a:cubicBezTo>
                  <a:pt x="22529" y="256465"/>
                  <a:pt x="145560" y="99303"/>
                  <a:pt x="170166" y="66759"/>
                </a:cubicBezTo>
                <a:cubicBezTo>
                  <a:pt x="194772" y="34215"/>
                  <a:pt x="133654" y="106446"/>
                  <a:pt x="151116" y="95334"/>
                </a:cubicBezTo>
                <a:cubicBezTo>
                  <a:pt x="168578" y="84222"/>
                  <a:pt x="224935" y="-3091"/>
                  <a:pt x="274941" y="84"/>
                </a:cubicBezTo>
                <a:cubicBezTo>
                  <a:pt x="324947" y="3259"/>
                  <a:pt x="443217" y="113590"/>
                  <a:pt x="451154" y="114384"/>
                </a:cubicBezTo>
                <a:cubicBezTo>
                  <a:pt x="459091" y="115178"/>
                  <a:pt x="309072" y="877"/>
                  <a:pt x="322566" y="4846"/>
                </a:cubicBezTo>
                <a:cubicBezTo>
                  <a:pt x="336060" y="8815"/>
                  <a:pt x="470204" y="97715"/>
                  <a:pt x="532116" y="138196"/>
                </a:cubicBezTo>
                <a:cubicBezTo>
                  <a:pt x="594028" y="178677"/>
                  <a:pt x="680547" y="231859"/>
                  <a:pt x="694041" y="247734"/>
                </a:cubicBezTo>
                <a:cubicBezTo>
                  <a:pt x="707535" y="263609"/>
                  <a:pt x="674198" y="236621"/>
                  <a:pt x="613079" y="233446"/>
                </a:cubicBezTo>
                <a:cubicBezTo>
                  <a:pt x="551960" y="230271"/>
                  <a:pt x="358285" y="229478"/>
                  <a:pt x="327329" y="228684"/>
                </a:cubicBezTo>
                <a:cubicBezTo>
                  <a:pt x="296373" y="227890"/>
                  <a:pt x="446391" y="229478"/>
                  <a:pt x="427341" y="228684"/>
                </a:cubicBezTo>
                <a:cubicBezTo>
                  <a:pt x="408291" y="227890"/>
                  <a:pt x="213029" y="229477"/>
                  <a:pt x="213029" y="223921"/>
                </a:cubicBezTo>
                <a:cubicBezTo>
                  <a:pt x="213029" y="218365"/>
                  <a:pt x="427341" y="189790"/>
                  <a:pt x="427341" y="195346"/>
                </a:cubicBezTo>
                <a:cubicBezTo>
                  <a:pt x="427341" y="200902"/>
                  <a:pt x="228110" y="250115"/>
                  <a:pt x="213029" y="257259"/>
                </a:cubicBezTo>
                <a:cubicBezTo>
                  <a:pt x="197948" y="264403"/>
                  <a:pt x="333679" y="232653"/>
                  <a:pt x="336854" y="238209"/>
                </a:cubicBezTo>
                <a:cubicBezTo>
                  <a:pt x="340029" y="243765"/>
                  <a:pt x="226523" y="269959"/>
                  <a:pt x="232079" y="290596"/>
                </a:cubicBezTo>
                <a:cubicBezTo>
                  <a:pt x="237635" y="311233"/>
                  <a:pt x="440041" y="354096"/>
                  <a:pt x="408291" y="357271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フリーフォーム 435">
            <a:extLst>
              <a:ext uri="{FF2B5EF4-FFF2-40B4-BE49-F238E27FC236}">
                <a16:creationId xmlns:a16="http://schemas.microsoft.com/office/drawing/2014/main" id="{11FCC283-E732-3E88-2A32-941BC6A71004}"/>
              </a:ext>
            </a:extLst>
          </p:cNvPr>
          <p:cNvSpPr/>
          <p:nvPr/>
        </p:nvSpPr>
        <p:spPr>
          <a:xfrm>
            <a:off x="4330083" y="4261550"/>
            <a:ext cx="929134" cy="348763"/>
          </a:xfrm>
          <a:custGeom>
            <a:avLst/>
            <a:gdLst>
              <a:gd name="connsiteX0" fmla="*/ 170480 w 929134"/>
              <a:gd name="connsiteY0" fmla="*/ 177100 h 348763"/>
              <a:gd name="connsiteX1" fmla="*/ 332405 w 929134"/>
              <a:gd name="connsiteY1" fmla="*/ 48513 h 348763"/>
              <a:gd name="connsiteX2" fmla="*/ 456230 w 929134"/>
              <a:gd name="connsiteY2" fmla="*/ 48513 h 348763"/>
              <a:gd name="connsiteX3" fmla="*/ 441942 w 929134"/>
              <a:gd name="connsiteY3" fmla="*/ 888 h 348763"/>
              <a:gd name="connsiteX4" fmla="*/ 684830 w 929134"/>
              <a:gd name="connsiteY4" fmla="*/ 96138 h 348763"/>
              <a:gd name="connsiteX5" fmla="*/ 641967 w 929134"/>
              <a:gd name="connsiteY5" fmla="*/ 19938 h 348763"/>
              <a:gd name="connsiteX6" fmla="*/ 741980 w 929134"/>
              <a:gd name="connsiteY6" fmla="*/ 191388 h 348763"/>
              <a:gd name="connsiteX7" fmla="*/ 865805 w 929134"/>
              <a:gd name="connsiteY7" fmla="*/ 281875 h 348763"/>
              <a:gd name="connsiteX8" fmla="*/ 927717 w 929134"/>
              <a:gd name="connsiteY8" fmla="*/ 310450 h 348763"/>
              <a:gd name="connsiteX9" fmla="*/ 808655 w 929134"/>
              <a:gd name="connsiteY9" fmla="*/ 291400 h 348763"/>
              <a:gd name="connsiteX10" fmla="*/ 637205 w 929134"/>
              <a:gd name="connsiteY10" fmla="*/ 258063 h 348763"/>
              <a:gd name="connsiteX11" fmla="*/ 827705 w 929134"/>
              <a:gd name="connsiteY11" fmla="*/ 348550 h 348763"/>
              <a:gd name="connsiteX12" fmla="*/ 727692 w 929134"/>
              <a:gd name="connsiteY12" fmla="*/ 281875 h 348763"/>
              <a:gd name="connsiteX13" fmla="*/ 537192 w 929134"/>
              <a:gd name="connsiteY13" fmla="*/ 239013 h 348763"/>
              <a:gd name="connsiteX14" fmla="*/ 346692 w 929134"/>
              <a:gd name="connsiteY14" fmla="*/ 229488 h 348763"/>
              <a:gd name="connsiteX15" fmla="*/ 3792 w 929134"/>
              <a:gd name="connsiteY15" fmla="*/ 248538 h 348763"/>
              <a:gd name="connsiteX16" fmla="*/ 170480 w 929134"/>
              <a:gd name="connsiteY16" fmla="*/ 177100 h 34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29134" h="348763">
                <a:moveTo>
                  <a:pt x="170480" y="177100"/>
                </a:moveTo>
                <a:cubicBezTo>
                  <a:pt x="225249" y="143763"/>
                  <a:pt x="284780" y="69944"/>
                  <a:pt x="332405" y="48513"/>
                </a:cubicBezTo>
                <a:cubicBezTo>
                  <a:pt x="380030" y="27082"/>
                  <a:pt x="437974" y="56450"/>
                  <a:pt x="456230" y="48513"/>
                </a:cubicBezTo>
                <a:cubicBezTo>
                  <a:pt x="474486" y="40576"/>
                  <a:pt x="403842" y="-7049"/>
                  <a:pt x="441942" y="888"/>
                </a:cubicBezTo>
                <a:cubicBezTo>
                  <a:pt x="480042" y="8825"/>
                  <a:pt x="651493" y="92963"/>
                  <a:pt x="684830" y="96138"/>
                </a:cubicBezTo>
                <a:cubicBezTo>
                  <a:pt x="718167" y="99313"/>
                  <a:pt x="632442" y="4063"/>
                  <a:pt x="641967" y="19938"/>
                </a:cubicBezTo>
                <a:cubicBezTo>
                  <a:pt x="651492" y="35813"/>
                  <a:pt x="704674" y="147732"/>
                  <a:pt x="741980" y="191388"/>
                </a:cubicBezTo>
                <a:cubicBezTo>
                  <a:pt x="779286" y="235044"/>
                  <a:pt x="834849" y="262031"/>
                  <a:pt x="865805" y="281875"/>
                </a:cubicBezTo>
                <a:cubicBezTo>
                  <a:pt x="896761" y="301719"/>
                  <a:pt x="937242" y="308863"/>
                  <a:pt x="927717" y="310450"/>
                </a:cubicBezTo>
                <a:cubicBezTo>
                  <a:pt x="918192" y="312038"/>
                  <a:pt x="857074" y="300131"/>
                  <a:pt x="808655" y="291400"/>
                </a:cubicBezTo>
                <a:cubicBezTo>
                  <a:pt x="760236" y="282669"/>
                  <a:pt x="634030" y="248538"/>
                  <a:pt x="637205" y="258063"/>
                </a:cubicBezTo>
                <a:cubicBezTo>
                  <a:pt x="640380" y="267588"/>
                  <a:pt x="812624" y="344581"/>
                  <a:pt x="827705" y="348550"/>
                </a:cubicBezTo>
                <a:cubicBezTo>
                  <a:pt x="842786" y="352519"/>
                  <a:pt x="776111" y="300131"/>
                  <a:pt x="727692" y="281875"/>
                </a:cubicBezTo>
                <a:cubicBezTo>
                  <a:pt x="679273" y="263619"/>
                  <a:pt x="600692" y="247744"/>
                  <a:pt x="537192" y="239013"/>
                </a:cubicBezTo>
                <a:cubicBezTo>
                  <a:pt x="473692" y="230282"/>
                  <a:pt x="435592" y="227901"/>
                  <a:pt x="346692" y="229488"/>
                </a:cubicBezTo>
                <a:cubicBezTo>
                  <a:pt x="257792" y="231075"/>
                  <a:pt x="32367" y="249332"/>
                  <a:pt x="3792" y="248538"/>
                </a:cubicBezTo>
                <a:cubicBezTo>
                  <a:pt x="-24783" y="247744"/>
                  <a:pt x="115711" y="210437"/>
                  <a:pt x="170480" y="177100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フリーフォーム 436">
            <a:extLst>
              <a:ext uri="{FF2B5EF4-FFF2-40B4-BE49-F238E27FC236}">
                <a16:creationId xmlns:a16="http://schemas.microsoft.com/office/drawing/2014/main" id="{F2E6A48D-357F-173A-CE74-DD9ED90E2915}"/>
              </a:ext>
            </a:extLst>
          </p:cNvPr>
          <p:cNvSpPr/>
          <p:nvPr/>
        </p:nvSpPr>
        <p:spPr>
          <a:xfrm>
            <a:off x="4206790" y="4538230"/>
            <a:ext cx="1048881" cy="324429"/>
          </a:xfrm>
          <a:custGeom>
            <a:avLst/>
            <a:gdLst>
              <a:gd name="connsiteX0" fmla="*/ 3260 w 1048881"/>
              <a:gd name="connsiteY0" fmla="*/ 14720 h 324429"/>
              <a:gd name="connsiteX1" fmla="*/ 374735 w 1048881"/>
              <a:gd name="connsiteY1" fmla="*/ 71870 h 324429"/>
              <a:gd name="connsiteX2" fmla="*/ 836698 w 1048881"/>
              <a:gd name="connsiteY2" fmla="*/ 38533 h 324429"/>
              <a:gd name="connsiteX3" fmla="*/ 670010 w 1048881"/>
              <a:gd name="connsiteY3" fmla="*/ 38533 h 324429"/>
              <a:gd name="connsiteX4" fmla="*/ 836698 w 1048881"/>
              <a:gd name="connsiteY4" fmla="*/ 433 h 324429"/>
              <a:gd name="connsiteX5" fmla="*/ 1046248 w 1048881"/>
              <a:gd name="connsiteY5" fmla="*/ 19483 h 324429"/>
              <a:gd name="connsiteX6" fmla="*/ 955760 w 1048881"/>
              <a:gd name="connsiteY6" fmla="*/ 43295 h 324429"/>
              <a:gd name="connsiteX7" fmla="*/ 974810 w 1048881"/>
              <a:gd name="connsiteY7" fmla="*/ 109970 h 324429"/>
              <a:gd name="connsiteX8" fmla="*/ 846223 w 1048881"/>
              <a:gd name="connsiteY8" fmla="*/ 190933 h 324429"/>
              <a:gd name="connsiteX9" fmla="*/ 589048 w 1048881"/>
              <a:gd name="connsiteY9" fmla="*/ 324283 h 324429"/>
              <a:gd name="connsiteX10" fmla="*/ 441410 w 1048881"/>
              <a:gd name="connsiteY10" fmla="*/ 214745 h 324429"/>
              <a:gd name="connsiteX11" fmla="*/ 274723 w 1048881"/>
              <a:gd name="connsiteY11" fmla="*/ 109970 h 324429"/>
              <a:gd name="connsiteX12" fmla="*/ 365210 w 1048881"/>
              <a:gd name="connsiteY12" fmla="*/ 152833 h 324429"/>
              <a:gd name="connsiteX13" fmla="*/ 289010 w 1048881"/>
              <a:gd name="connsiteY13" fmla="*/ 114733 h 324429"/>
              <a:gd name="connsiteX14" fmla="*/ 127085 w 1048881"/>
              <a:gd name="connsiteY14" fmla="*/ 114733 h 324429"/>
              <a:gd name="connsiteX15" fmla="*/ 188998 w 1048881"/>
              <a:gd name="connsiteY15" fmla="*/ 81395 h 324429"/>
              <a:gd name="connsiteX16" fmla="*/ 3260 w 1048881"/>
              <a:gd name="connsiteY16" fmla="*/ 14720 h 32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48881" h="324429">
                <a:moveTo>
                  <a:pt x="3260" y="14720"/>
                </a:moveTo>
                <a:cubicBezTo>
                  <a:pt x="34216" y="13133"/>
                  <a:pt x="235829" y="67901"/>
                  <a:pt x="374735" y="71870"/>
                </a:cubicBezTo>
                <a:cubicBezTo>
                  <a:pt x="513641" y="75839"/>
                  <a:pt x="787486" y="44089"/>
                  <a:pt x="836698" y="38533"/>
                </a:cubicBezTo>
                <a:cubicBezTo>
                  <a:pt x="885911" y="32977"/>
                  <a:pt x="670010" y="44883"/>
                  <a:pt x="670010" y="38533"/>
                </a:cubicBezTo>
                <a:cubicBezTo>
                  <a:pt x="670010" y="32183"/>
                  <a:pt x="773992" y="3608"/>
                  <a:pt x="836698" y="433"/>
                </a:cubicBezTo>
                <a:cubicBezTo>
                  <a:pt x="899404" y="-2742"/>
                  <a:pt x="1026404" y="12339"/>
                  <a:pt x="1046248" y="19483"/>
                </a:cubicBezTo>
                <a:cubicBezTo>
                  <a:pt x="1066092" y="26627"/>
                  <a:pt x="967666" y="28214"/>
                  <a:pt x="955760" y="43295"/>
                </a:cubicBezTo>
                <a:cubicBezTo>
                  <a:pt x="943854" y="58376"/>
                  <a:pt x="993066" y="85364"/>
                  <a:pt x="974810" y="109970"/>
                </a:cubicBezTo>
                <a:cubicBezTo>
                  <a:pt x="956554" y="134576"/>
                  <a:pt x="910517" y="155214"/>
                  <a:pt x="846223" y="190933"/>
                </a:cubicBezTo>
                <a:cubicBezTo>
                  <a:pt x="781929" y="226652"/>
                  <a:pt x="656517" y="320314"/>
                  <a:pt x="589048" y="324283"/>
                </a:cubicBezTo>
                <a:cubicBezTo>
                  <a:pt x="521579" y="328252"/>
                  <a:pt x="493797" y="250464"/>
                  <a:pt x="441410" y="214745"/>
                </a:cubicBezTo>
                <a:cubicBezTo>
                  <a:pt x="389023" y="179026"/>
                  <a:pt x="287423" y="120289"/>
                  <a:pt x="274723" y="109970"/>
                </a:cubicBezTo>
                <a:cubicBezTo>
                  <a:pt x="262023" y="99651"/>
                  <a:pt x="362829" y="152039"/>
                  <a:pt x="365210" y="152833"/>
                </a:cubicBezTo>
                <a:cubicBezTo>
                  <a:pt x="367591" y="153627"/>
                  <a:pt x="328697" y="121083"/>
                  <a:pt x="289010" y="114733"/>
                </a:cubicBezTo>
                <a:cubicBezTo>
                  <a:pt x="249323" y="108383"/>
                  <a:pt x="143754" y="120289"/>
                  <a:pt x="127085" y="114733"/>
                </a:cubicBezTo>
                <a:cubicBezTo>
                  <a:pt x="110416" y="109177"/>
                  <a:pt x="206460" y="97270"/>
                  <a:pt x="188998" y="81395"/>
                </a:cubicBezTo>
                <a:cubicBezTo>
                  <a:pt x="171536" y="65520"/>
                  <a:pt x="-27696" y="16307"/>
                  <a:pt x="3260" y="14720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フリーフォーム 437">
            <a:extLst>
              <a:ext uri="{FF2B5EF4-FFF2-40B4-BE49-F238E27FC236}">
                <a16:creationId xmlns:a16="http://schemas.microsoft.com/office/drawing/2014/main" id="{47CCE410-A902-BDB4-A9A0-CC660DBAF38D}"/>
              </a:ext>
            </a:extLst>
          </p:cNvPr>
          <p:cNvSpPr/>
          <p:nvPr/>
        </p:nvSpPr>
        <p:spPr>
          <a:xfrm>
            <a:off x="4242668" y="4560929"/>
            <a:ext cx="534684" cy="274550"/>
          </a:xfrm>
          <a:custGeom>
            <a:avLst/>
            <a:gdLst>
              <a:gd name="connsiteX0" fmla="*/ 15007 w 534684"/>
              <a:gd name="connsiteY0" fmla="*/ 1546 h 274550"/>
              <a:gd name="connsiteX1" fmla="*/ 453157 w 534684"/>
              <a:gd name="connsiteY1" fmla="*/ 134896 h 274550"/>
              <a:gd name="connsiteX2" fmla="*/ 534120 w 534684"/>
              <a:gd name="connsiteY2" fmla="*/ 268246 h 274550"/>
              <a:gd name="connsiteX3" fmla="*/ 443632 w 534684"/>
              <a:gd name="connsiteY3" fmla="*/ 249196 h 274550"/>
              <a:gd name="connsiteX4" fmla="*/ 105495 w 534684"/>
              <a:gd name="connsiteY4" fmla="*/ 215859 h 274550"/>
              <a:gd name="connsiteX5" fmla="*/ 143595 w 534684"/>
              <a:gd name="connsiteY5" fmla="*/ 158709 h 274550"/>
              <a:gd name="connsiteX6" fmla="*/ 110257 w 534684"/>
              <a:gd name="connsiteY6" fmla="*/ 111084 h 274550"/>
              <a:gd name="connsiteX7" fmla="*/ 100732 w 534684"/>
              <a:gd name="connsiteY7" fmla="*/ 63459 h 274550"/>
              <a:gd name="connsiteX8" fmla="*/ 15007 w 534684"/>
              <a:gd name="connsiteY8" fmla="*/ 1546 h 27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4684" h="274550">
                <a:moveTo>
                  <a:pt x="15007" y="1546"/>
                </a:moveTo>
                <a:cubicBezTo>
                  <a:pt x="73745" y="13452"/>
                  <a:pt x="366638" y="90446"/>
                  <a:pt x="453157" y="134896"/>
                </a:cubicBezTo>
                <a:cubicBezTo>
                  <a:pt x="539676" y="179346"/>
                  <a:pt x="535707" y="249196"/>
                  <a:pt x="534120" y="268246"/>
                </a:cubicBezTo>
                <a:cubicBezTo>
                  <a:pt x="532533" y="287296"/>
                  <a:pt x="515069" y="257927"/>
                  <a:pt x="443632" y="249196"/>
                </a:cubicBezTo>
                <a:cubicBezTo>
                  <a:pt x="372195" y="240465"/>
                  <a:pt x="155501" y="230940"/>
                  <a:pt x="105495" y="215859"/>
                </a:cubicBezTo>
                <a:cubicBezTo>
                  <a:pt x="55489" y="200778"/>
                  <a:pt x="142801" y="176171"/>
                  <a:pt x="143595" y="158709"/>
                </a:cubicBezTo>
                <a:cubicBezTo>
                  <a:pt x="144389" y="141247"/>
                  <a:pt x="117401" y="126959"/>
                  <a:pt x="110257" y="111084"/>
                </a:cubicBezTo>
                <a:cubicBezTo>
                  <a:pt x="103113" y="95209"/>
                  <a:pt x="113432" y="76953"/>
                  <a:pt x="100732" y="63459"/>
                </a:cubicBezTo>
                <a:cubicBezTo>
                  <a:pt x="88032" y="49965"/>
                  <a:pt x="-43731" y="-10360"/>
                  <a:pt x="15007" y="1546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303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スーツを着ている人&#10;&#10;自動的に生成された説明" hidden="1">
            <a:extLst>
              <a:ext uri="{FF2B5EF4-FFF2-40B4-BE49-F238E27FC236}">
                <a16:creationId xmlns:a16="http://schemas.microsoft.com/office/drawing/2014/main" id="{D6BFE24F-AFC3-7638-E45B-0477E6300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13628" r="26325"/>
          <a:stretch/>
        </p:blipFill>
        <p:spPr>
          <a:xfrm>
            <a:off x="0" y="644218"/>
            <a:ext cx="9601200" cy="7994750"/>
          </a:xfrm>
          <a:prstGeom prst="rect">
            <a:avLst/>
          </a:prstGeom>
        </p:spPr>
      </p:pic>
      <p:grpSp>
        <p:nvGrpSpPr>
          <p:cNvPr id="439" name="グループ化 438">
            <a:extLst>
              <a:ext uri="{FF2B5EF4-FFF2-40B4-BE49-F238E27FC236}">
                <a16:creationId xmlns:a16="http://schemas.microsoft.com/office/drawing/2014/main" id="{5A821308-4FE7-43C2-8B89-9E9AF89B8E70}"/>
              </a:ext>
            </a:extLst>
          </p:cNvPr>
          <p:cNvGrpSpPr/>
          <p:nvPr/>
        </p:nvGrpSpPr>
        <p:grpSpPr>
          <a:xfrm>
            <a:off x="360019" y="1063031"/>
            <a:ext cx="8988750" cy="8271805"/>
            <a:chOff x="360019" y="1063031"/>
            <a:chExt cx="8988750" cy="8271805"/>
          </a:xfrm>
        </p:grpSpPr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20D9F584-828E-E556-B757-2BD573B14B2D}"/>
                </a:ext>
              </a:extLst>
            </p:cNvPr>
            <p:cNvSpPr/>
            <p:nvPr/>
          </p:nvSpPr>
          <p:spPr>
            <a:xfrm>
              <a:off x="5082923" y="3031547"/>
              <a:ext cx="171774" cy="207700"/>
            </a:xfrm>
            <a:custGeom>
              <a:avLst/>
              <a:gdLst>
                <a:gd name="connsiteX0" fmla="*/ 171702 w 171774"/>
                <a:gd name="connsiteY0" fmla="*/ 578 h 207700"/>
                <a:gd name="connsiteX1" fmla="*/ 44702 w 171774"/>
                <a:gd name="connsiteY1" fmla="*/ 172028 h 207700"/>
                <a:gd name="connsiteX2" fmla="*/ 66927 w 171774"/>
                <a:gd name="connsiteY2" fmla="*/ 143453 h 207700"/>
                <a:gd name="connsiteX3" fmla="*/ 252 w 171774"/>
                <a:gd name="connsiteY3" fmla="*/ 206953 h 207700"/>
                <a:gd name="connsiteX4" fmla="*/ 95502 w 171774"/>
                <a:gd name="connsiteY4" fmla="*/ 92653 h 207700"/>
                <a:gd name="connsiteX5" fmla="*/ 63752 w 171774"/>
                <a:gd name="connsiteY5" fmla="*/ 114878 h 207700"/>
                <a:gd name="connsiteX6" fmla="*/ 171702 w 171774"/>
                <a:gd name="connsiteY6" fmla="*/ 578 h 20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774" h="207700">
                  <a:moveTo>
                    <a:pt x="171702" y="578"/>
                  </a:moveTo>
                  <a:cubicBezTo>
                    <a:pt x="168527" y="10103"/>
                    <a:pt x="62164" y="148216"/>
                    <a:pt x="44702" y="172028"/>
                  </a:cubicBezTo>
                  <a:cubicBezTo>
                    <a:pt x="27240" y="195840"/>
                    <a:pt x="74335" y="137632"/>
                    <a:pt x="66927" y="143453"/>
                  </a:cubicBezTo>
                  <a:cubicBezTo>
                    <a:pt x="59519" y="149274"/>
                    <a:pt x="-4511" y="215420"/>
                    <a:pt x="252" y="206953"/>
                  </a:cubicBezTo>
                  <a:cubicBezTo>
                    <a:pt x="5015" y="198486"/>
                    <a:pt x="84919" y="107999"/>
                    <a:pt x="95502" y="92653"/>
                  </a:cubicBezTo>
                  <a:cubicBezTo>
                    <a:pt x="106085" y="77307"/>
                    <a:pt x="54227" y="127578"/>
                    <a:pt x="63752" y="114878"/>
                  </a:cubicBezTo>
                  <a:cubicBezTo>
                    <a:pt x="73277" y="102178"/>
                    <a:pt x="174877" y="-8947"/>
                    <a:pt x="171702" y="5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F9859FA1-9290-A7A7-8081-6253C8060172}"/>
                </a:ext>
              </a:extLst>
            </p:cNvPr>
            <p:cNvSpPr/>
            <p:nvPr/>
          </p:nvSpPr>
          <p:spPr>
            <a:xfrm>
              <a:off x="5032358" y="3022045"/>
              <a:ext cx="216051" cy="210239"/>
            </a:xfrm>
            <a:custGeom>
              <a:avLst/>
              <a:gdLst>
                <a:gd name="connsiteX0" fmla="*/ 215917 w 216051"/>
                <a:gd name="connsiteY0" fmla="*/ 555 h 210239"/>
                <a:gd name="connsiteX1" fmla="*/ 57167 w 216051"/>
                <a:gd name="connsiteY1" fmla="*/ 159305 h 210239"/>
                <a:gd name="connsiteX2" fmla="*/ 114317 w 216051"/>
                <a:gd name="connsiteY2" fmla="*/ 108505 h 210239"/>
                <a:gd name="connsiteX3" fmla="*/ 17 w 216051"/>
                <a:gd name="connsiteY3" fmla="*/ 210105 h 210239"/>
                <a:gd name="connsiteX4" fmla="*/ 123842 w 216051"/>
                <a:gd name="connsiteY4" fmla="*/ 83105 h 210239"/>
                <a:gd name="connsiteX5" fmla="*/ 85742 w 216051"/>
                <a:gd name="connsiteY5" fmla="*/ 105330 h 210239"/>
                <a:gd name="connsiteX6" fmla="*/ 215917 w 216051"/>
                <a:gd name="connsiteY6" fmla="*/ 555 h 21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51" h="210239">
                  <a:moveTo>
                    <a:pt x="215917" y="555"/>
                  </a:moveTo>
                  <a:cubicBezTo>
                    <a:pt x="211155" y="9551"/>
                    <a:pt x="74100" y="141313"/>
                    <a:pt x="57167" y="159305"/>
                  </a:cubicBezTo>
                  <a:cubicBezTo>
                    <a:pt x="40234" y="177297"/>
                    <a:pt x="114317" y="108505"/>
                    <a:pt x="114317" y="108505"/>
                  </a:cubicBezTo>
                  <a:cubicBezTo>
                    <a:pt x="104792" y="116972"/>
                    <a:pt x="-1570" y="214338"/>
                    <a:pt x="17" y="210105"/>
                  </a:cubicBezTo>
                  <a:cubicBezTo>
                    <a:pt x="1604" y="205872"/>
                    <a:pt x="109555" y="100567"/>
                    <a:pt x="123842" y="83105"/>
                  </a:cubicBezTo>
                  <a:cubicBezTo>
                    <a:pt x="138129" y="65643"/>
                    <a:pt x="73571" y="115913"/>
                    <a:pt x="85742" y="105330"/>
                  </a:cubicBezTo>
                  <a:cubicBezTo>
                    <a:pt x="97913" y="94747"/>
                    <a:pt x="220679" y="-8441"/>
                    <a:pt x="215917" y="5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32D420D3-C6F2-2B96-874B-9AEF8267EBBC}"/>
                </a:ext>
              </a:extLst>
            </p:cNvPr>
            <p:cNvSpPr/>
            <p:nvPr/>
          </p:nvSpPr>
          <p:spPr>
            <a:xfrm>
              <a:off x="5057726" y="3184351"/>
              <a:ext cx="654456" cy="70081"/>
            </a:xfrm>
            <a:custGeom>
              <a:avLst/>
              <a:gdLst>
                <a:gd name="connsiteX0" fmla="*/ 49 w 654456"/>
                <a:gd name="connsiteY0" fmla="*/ 57324 h 70081"/>
                <a:gd name="connsiteX1" fmla="*/ 117524 w 654456"/>
                <a:gd name="connsiteY1" fmla="*/ 16049 h 70081"/>
                <a:gd name="connsiteX2" fmla="*/ 98474 w 654456"/>
                <a:gd name="connsiteY2" fmla="*/ 25574 h 70081"/>
                <a:gd name="connsiteX3" fmla="*/ 295324 w 654456"/>
                <a:gd name="connsiteY3" fmla="*/ 31924 h 70081"/>
                <a:gd name="connsiteX4" fmla="*/ 257224 w 654456"/>
                <a:gd name="connsiteY4" fmla="*/ 38274 h 70081"/>
                <a:gd name="connsiteX5" fmla="*/ 517574 w 654456"/>
                <a:gd name="connsiteY5" fmla="*/ 50974 h 70081"/>
                <a:gd name="connsiteX6" fmla="*/ 476299 w 654456"/>
                <a:gd name="connsiteY6" fmla="*/ 54149 h 70081"/>
                <a:gd name="connsiteX7" fmla="*/ 581074 w 654456"/>
                <a:gd name="connsiteY7" fmla="*/ 31924 h 70081"/>
                <a:gd name="connsiteX8" fmla="*/ 654099 w 654456"/>
                <a:gd name="connsiteY8" fmla="*/ 31924 h 70081"/>
                <a:gd name="connsiteX9" fmla="*/ 606474 w 654456"/>
                <a:gd name="connsiteY9" fmla="*/ 25574 h 70081"/>
                <a:gd name="connsiteX10" fmla="*/ 549324 w 654456"/>
                <a:gd name="connsiteY10" fmla="*/ 174 h 70081"/>
                <a:gd name="connsiteX11" fmla="*/ 574724 w 654456"/>
                <a:gd name="connsiteY11" fmla="*/ 16049 h 70081"/>
                <a:gd name="connsiteX12" fmla="*/ 450899 w 654456"/>
                <a:gd name="connsiteY12" fmla="*/ 47799 h 70081"/>
                <a:gd name="connsiteX13" fmla="*/ 295324 w 654456"/>
                <a:gd name="connsiteY13" fmla="*/ 70024 h 70081"/>
                <a:gd name="connsiteX14" fmla="*/ 368349 w 654456"/>
                <a:gd name="connsiteY14" fmla="*/ 54149 h 70081"/>
                <a:gd name="connsiteX15" fmla="*/ 133399 w 654456"/>
                <a:gd name="connsiteY15" fmla="*/ 50974 h 70081"/>
                <a:gd name="connsiteX16" fmla="*/ 298499 w 654456"/>
                <a:gd name="connsiteY16" fmla="*/ 38274 h 70081"/>
                <a:gd name="connsiteX17" fmla="*/ 146099 w 654456"/>
                <a:gd name="connsiteY17" fmla="*/ 38274 h 70081"/>
                <a:gd name="connsiteX18" fmla="*/ 76249 w 654456"/>
                <a:gd name="connsiteY18" fmla="*/ 47799 h 70081"/>
                <a:gd name="connsiteX19" fmla="*/ 133399 w 654456"/>
                <a:gd name="connsiteY19" fmla="*/ 12874 h 70081"/>
                <a:gd name="connsiteX20" fmla="*/ 49 w 654456"/>
                <a:gd name="connsiteY20" fmla="*/ 57324 h 70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4456" h="70081">
                  <a:moveTo>
                    <a:pt x="49" y="57324"/>
                  </a:moveTo>
                  <a:cubicBezTo>
                    <a:pt x="-2597" y="57853"/>
                    <a:pt x="101120" y="21341"/>
                    <a:pt x="117524" y="16049"/>
                  </a:cubicBezTo>
                  <a:cubicBezTo>
                    <a:pt x="133928" y="10757"/>
                    <a:pt x="68841" y="22928"/>
                    <a:pt x="98474" y="25574"/>
                  </a:cubicBezTo>
                  <a:cubicBezTo>
                    <a:pt x="128107" y="28220"/>
                    <a:pt x="268866" y="29807"/>
                    <a:pt x="295324" y="31924"/>
                  </a:cubicBezTo>
                  <a:cubicBezTo>
                    <a:pt x="321782" y="34041"/>
                    <a:pt x="220182" y="35099"/>
                    <a:pt x="257224" y="38274"/>
                  </a:cubicBezTo>
                  <a:cubicBezTo>
                    <a:pt x="294266" y="41449"/>
                    <a:pt x="481062" y="48328"/>
                    <a:pt x="517574" y="50974"/>
                  </a:cubicBezTo>
                  <a:cubicBezTo>
                    <a:pt x="554086" y="53620"/>
                    <a:pt x="465716" y="57324"/>
                    <a:pt x="476299" y="54149"/>
                  </a:cubicBezTo>
                  <a:cubicBezTo>
                    <a:pt x="486882" y="50974"/>
                    <a:pt x="551441" y="35628"/>
                    <a:pt x="581074" y="31924"/>
                  </a:cubicBezTo>
                  <a:cubicBezTo>
                    <a:pt x="610707" y="28220"/>
                    <a:pt x="649866" y="32982"/>
                    <a:pt x="654099" y="31924"/>
                  </a:cubicBezTo>
                  <a:cubicBezTo>
                    <a:pt x="658332" y="30866"/>
                    <a:pt x="623936" y="30866"/>
                    <a:pt x="606474" y="25574"/>
                  </a:cubicBezTo>
                  <a:cubicBezTo>
                    <a:pt x="589012" y="20282"/>
                    <a:pt x="554616" y="1761"/>
                    <a:pt x="549324" y="174"/>
                  </a:cubicBezTo>
                  <a:cubicBezTo>
                    <a:pt x="544032" y="-1413"/>
                    <a:pt x="591128" y="8111"/>
                    <a:pt x="574724" y="16049"/>
                  </a:cubicBezTo>
                  <a:cubicBezTo>
                    <a:pt x="558320" y="23986"/>
                    <a:pt x="497466" y="38803"/>
                    <a:pt x="450899" y="47799"/>
                  </a:cubicBezTo>
                  <a:cubicBezTo>
                    <a:pt x="404332" y="56795"/>
                    <a:pt x="309082" y="68966"/>
                    <a:pt x="295324" y="70024"/>
                  </a:cubicBezTo>
                  <a:cubicBezTo>
                    <a:pt x="281566" y="71082"/>
                    <a:pt x="395337" y="57324"/>
                    <a:pt x="368349" y="54149"/>
                  </a:cubicBezTo>
                  <a:cubicBezTo>
                    <a:pt x="341361" y="50974"/>
                    <a:pt x="145041" y="53620"/>
                    <a:pt x="133399" y="50974"/>
                  </a:cubicBezTo>
                  <a:cubicBezTo>
                    <a:pt x="121757" y="48328"/>
                    <a:pt x="296382" y="40391"/>
                    <a:pt x="298499" y="38274"/>
                  </a:cubicBezTo>
                  <a:cubicBezTo>
                    <a:pt x="300616" y="36157"/>
                    <a:pt x="183141" y="36686"/>
                    <a:pt x="146099" y="38274"/>
                  </a:cubicBezTo>
                  <a:cubicBezTo>
                    <a:pt x="109057" y="39861"/>
                    <a:pt x="78366" y="52032"/>
                    <a:pt x="76249" y="47799"/>
                  </a:cubicBezTo>
                  <a:cubicBezTo>
                    <a:pt x="74132" y="43566"/>
                    <a:pt x="143453" y="11287"/>
                    <a:pt x="133399" y="12874"/>
                  </a:cubicBezTo>
                  <a:cubicBezTo>
                    <a:pt x="123345" y="14461"/>
                    <a:pt x="2695" y="56795"/>
                    <a:pt x="49" y="573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C8486792-3C6B-D4C5-FBE9-1B818C4CE17D}"/>
                </a:ext>
              </a:extLst>
            </p:cNvPr>
            <p:cNvSpPr/>
            <p:nvPr/>
          </p:nvSpPr>
          <p:spPr>
            <a:xfrm>
              <a:off x="5033030" y="3184523"/>
              <a:ext cx="657876" cy="122314"/>
            </a:xfrm>
            <a:custGeom>
              <a:avLst/>
              <a:gdLst>
                <a:gd name="connsiteX0" fmla="*/ 608945 w 657876"/>
                <a:gd name="connsiteY0" fmla="*/ 2 h 122314"/>
                <a:gd name="connsiteX1" fmla="*/ 650220 w 657876"/>
                <a:gd name="connsiteY1" fmla="*/ 88902 h 122314"/>
                <a:gd name="connsiteX2" fmla="*/ 618470 w 657876"/>
                <a:gd name="connsiteY2" fmla="*/ 63502 h 122314"/>
                <a:gd name="connsiteX3" fmla="*/ 608945 w 657876"/>
                <a:gd name="connsiteY3" fmla="*/ 114302 h 122314"/>
                <a:gd name="connsiteX4" fmla="*/ 437495 w 657876"/>
                <a:gd name="connsiteY4" fmla="*/ 114302 h 122314"/>
                <a:gd name="connsiteX5" fmla="*/ 231120 w 657876"/>
                <a:gd name="connsiteY5" fmla="*/ 117477 h 122314"/>
                <a:gd name="connsiteX6" fmla="*/ 300970 w 657876"/>
                <a:gd name="connsiteY6" fmla="*/ 120652 h 122314"/>
                <a:gd name="connsiteX7" fmla="*/ 186670 w 657876"/>
                <a:gd name="connsiteY7" fmla="*/ 88902 h 122314"/>
                <a:gd name="connsiteX8" fmla="*/ 2520 w 657876"/>
                <a:gd name="connsiteY8" fmla="*/ 88902 h 122314"/>
                <a:gd name="connsiteX9" fmla="*/ 332720 w 657876"/>
                <a:gd name="connsiteY9" fmla="*/ 73027 h 122314"/>
                <a:gd name="connsiteX10" fmla="*/ 91420 w 657876"/>
                <a:gd name="connsiteY10" fmla="*/ 85727 h 122314"/>
                <a:gd name="connsiteX11" fmla="*/ 481945 w 657876"/>
                <a:gd name="connsiteY11" fmla="*/ 92077 h 122314"/>
                <a:gd name="connsiteX12" fmla="*/ 224770 w 657876"/>
                <a:gd name="connsiteY12" fmla="*/ 111127 h 122314"/>
                <a:gd name="connsiteX13" fmla="*/ 583545 w 657876"/>
                <a:gd name="connsiteY13" fmla="*/ 111127 h 122314"/>
                <a:gd name="connsiteX14" fmla="*/ 621645 w 657876"/>
                <a:gd name="connsiteY14" fmla="*/ 98427 h 122314"/>
                <a:gd name="connsiteX15" fmla="*/ 589895 w 657876"/>
                <a:gd name="connsiteY15" fmla="*/ 50802 h 122314"/>
                <a:gd name="connsiteX16" fmla="*/ 558145 w 657876"/>
                <a:gd name="connsiteY16" fmla="*/ 31752 h 122314"/>
                <a:gd name="connsiteX17" fmla="*/ 656570 w 657876"/>
                <a:gd name="connsiteY17" fmla="*/ 85727 h 122314"/>
                <a:gd name="connsiteX18" fmla="*/ 608945 w 657876"/>
                <a:gd name="connsiteY18" fmla="*/ 2 h 122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57876" h="122314">
                  <a:moveTo>
                    <a:pt x="608945" y="2"/>
                  </a:moveTo>
                  <a:cubicBezTo>
                    <a:pt x="607887" y="531"/>
                    <a:pt x="648633" y="78319"/>
                    <a:pt x="650220" y="88902"/>
                  </a:cubicBezTo>
                  <a:cubicBezTo>
                    <a:pt x="651808" y="99485"/>
                    <a:pt x="625349" y="59269"/>
                    <a:pt x="618470" y="63502"/>
                  </a:cubicBezTo>
                  <a:cubicBezTo>
                    <a:pt x="611591" y="67735"/>
                    <a:pt x="639108" y="105835"/>
                    <a:pt x="608945" y="114302"/>
                  </a:cubicBezTo>
                  <a:cubicBezTo>
                    <a:pt x="578782" y="122769"/>
                    <a:pt x="437495" y="114302"/>
                    <a:pt x="437495" y="114302"/>
                  </a:cubicBezTo>
                  <a:lnTo>
                    <a:pt x="231120" y="117477"/>
                  </a:lnTo>
                  <a:cubicBezTo>
                    <a:pt x="208366" y="118535"/>
                    <a:pt x="308378" y="125415"/>
                    <a:pt x="300970" y="120652"/>
                  </a:cubicBezTo>
                  <a:cubicBezTo>
                    <a:pt x="293562" y="115890"/>
                    <a:pt x="236412" y="94194"/>
                    <a:pt x="186670" y="88902"/>
                  </a:cubicBezTo>
                  <a:cubicBezTo>
                    <a:pt x="136928" y="83610"/>
                    <a:pt x="-21822" y="91548"/>
                    <a:pt x="2520" y="88902"/>
                  </a:cubicBezTo>
                  <a:cubicBezTo>
                    <a:pt x="26862" y="86256"/>
                    <a:pt x="317903" y="73556"/>
                    <a:pt x="332720" y="73027"/>
                  </a:cubicBezTo>
                  <a:cubicBezTo>
                    <a:pt x="347537" y="72498"/>
                    <a:pt x="66549" y="82552"/>
                    <a:pt x="91420" y="85727"/>
                  </a:cubicBezTo>
                  <a:cubicBezTo>
                    <a:pt x="116291" y="88902"/>
                    <a:pt x="459720" y="87844"/>
                    <a:pt x="481945" y="92077"/>
                  </a:cubicBezTo>
                  <a:cubicBezTo>
                    <a:pt x="504170" y="96310"/>
                    <a:pt x="207837" y="107952"/>
                    <a:pt x="224770" y="111127"/>
                  </a:cubicBezTo>
                  <a:cubicBezTo>
                    <a:pt x="241703" y="114302"/>
                    <a:pt x="517399" y="113244"/>
                    <a:pt x="583545" y="111127"/>
                  </a:cubicBezTo>
                  <a:cubicBezTo>
                    <a:pt x="649691" y="109010"/>
                    <a:pt x="620587" y="108481"/>
                    <a:pt x="621645" y="98427"/>
                  </a:cubicBezTo>
                  <a:cubicBezTo>
                    <a:pt x="622703" y="88373"/>
                    <a:pt x="600478" y="61914"/>
                    <a:pt x="589895" y="50802"/>
                  </a:cubicBezTo>
                  <a:cubicBezTo>
                    <a:pt x="579312" y="39690"/>
                    <a:pt x="547033" y="25931"/>
                    <a:pt x="558145" y="31752"/>
                  </a:cubicBezTo>
                  <a:cubicBezTo>
                    <a:pt x="569257" y="37573"/>
                    <a:pt x="645987" y="88373"/>
                    <a:pt x="656570" y="85727"/>
                  </a:cubicBezTo>
                  <a:cubicBezTo>
                    <a:pt x="667153" y="83081"/>
                    <a:pt x="610003" y="-527"/>
                    <a:pt x="608945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3AC1413A-2C03-4D62-187A-35FB34807F60}"/>
                </a:ext>
              </a:extLst>
            </p:cNvPr>
            <p:cNvSpPr/>
            <p:nvPr/>
          </p:nvSpPr>
          <p:spPr>
            <a:xfrm>
              <a:off x="5000625" y="3212460"/>
              <a:ext cx="403436" cy="60965"/>
            </a:xfrm>
            <a:custGeom>
              <a:avLst/>
              <a:gdLst>
                <a:gd name="connsiteX0" fmla="*/ 0 w 403436"/>
                <a:gd name="connsiteY0" fmla="*/ 60965 h 60965"/>
                <a:gd name="connsiteX1" fmla="*/ 177800 w 403436"/>
                <a:gd name="connsiteY1" fmla="*/ 640 h 60965"/>
                <a:gd name="connsiteX2" fmla="*/ 155575 w 403436"/>
                <a:gd name="connsiteY2" fmla="*/ 29215 h 60965"/>
                <a:gd name="connsiteX3" fmla="*/ 403225 w 403436"/>
                <a:gd name="connsiteY3" fmla="*/ 29215 h 60965"/>
                <a:gd name="connsiteX4" fmla="*/ 107950 w 403436"/>
                <a:gd name="connsiteY4" fmla="*/ 32390 h 60965"/>
                <a:gd name="connsiteX5" fmla="*/ 120650 w 403436"/>
                <a:gd name="connsiteY5" fmla="*/ 29215 h 60965"/>
                <a:gd name="connsiteX6" fmla="*/ 0 w 403436"/>
                <a:gd name="connsiteY6" fmla="*/ 60965 h 6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3436" h="60965">
                  <a:moveTo>
                    <a:pt x="0" y="60965"/>
                  </a:moveTo>
                  <a:cubicBezTo>
                    <a:pt x="75935" y="33448"/>
                    <a:pt x="151871" y="5932"/>
                    <a:pt x="177800" y="640"/>
                  </a:cubicBezTo>
                  <a:cubicBezTo>
                    <a:pt x="203729" y="-4652"/>
                    <a:pt x="118004" y="24453"/>
                    <a:pt x="155575" y="29215"/>
                  </a:cubicBezTo>
                  <a:cubicBezTo>
                    <a:pt x="193146" y="33977"/>
                    <a:pt x="411163" y="28686"/>
                    <a:pt x="403225" y="29215"/>
                  </a:cubicBezTo>
                  <a:cubicBezTo>
                    <a:pt x="395288" y="29744"/>
                    <a:pt x="107950" y="32390"/>
                    <a:pt x="107950" y="32390"/>
                  </a:cubicBezTo>
                  <a:cubicBezTo>
                    <a:pt x="60854" y="32390"/>
                    <a:pt x="120650" y="29215"/>
                    <a:pt x="120650" y="29215"/>
                  </a:cubicBezTo>
                  <a:lnTo>
                    <a:pt x="0" y="6096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C47506B9-D720-28CF-0C1A-14A0FCAAFC3E}"/>
                </a:ext>
              </a:extLst>
            </p:cNvPr>
            <p:cNvSpPr/>
            <p:nvPr/>
          </p:nvSpPr>
          <p:spPr>
            <a:xfrm>
              <a:off x="5220129" y="2992915"/>
              <a:ext cx="441142" cy="220327"/>
            </a:xfrm>
            <a:custGeom>
              <a:avLst/>
              <a:gdLst>
                <a:gd name="connsiteX0" fmla="*/ 2746 w 441142"/>
                <a:gd name="connsiteY0" fmla="*/ 32860 h 220327"/>
                <a:gd name="connsiteX1" fmla="*/ 266271 w 441142"/>
                <a:gd name="connsiteY1" fmla="*/ 29685 h 220327"/>
                <a:gd name="connsiteX2" fmla="*/ 91646 w 441142"/>
                <a:gd name="connsiteY2" fmla="*/ 42385 h 220327"/>
                <a:gd name="connsiteX3" fmla="*/ 190071 w 441142"/>
                <a:gd name="connsiteY3" fmla="*/ 10635 h 220327"/>
                <a:gd name="connsiteX4" fmla="*/ 399621 w 441142"/>
                <a:gd name="connsiteY4" fmla="*/ 90010 h 220327"/>
                <a:gd name="connsiteX5" fmla="*/ 393271 w 441142"/>
                <a:gd name="connsiteY5" fmla="*/ 140810 h 220327"/>
                <a:gd name="connsiteX6" fmla="*/ 421846 w 441142"/>
                <a:gd name="connsiteY6" fmla="*/ 80485 h 220327"/>
                <a:gd name="connsiteX7" fmla="*/ 390096 w 441142"/>
                <a:gd name="connsiteY7" fmla="*/ 220185 h 220327"/>
                <a:gd name="connsiteX8" fmla="*/ 421846 w 441142"/>
                <a:gd name="connsiteY8" fmla="*/ 109060 h 220327"/>
                <a:gd name="connsiteX9" fmla="*/ 428196 w 441142"/>
                <a:gd name="connsiteY9" fmla="*/ 102710 h 220327"/>
                <a:gd name="connsiteX10" fmla="*/ 244046 w 441142"/>
                <a:gd name="connsiteY10" fmla="*/ 4285 h 220327"/>
                <a:gd name="connsiteX11" fmla="*/ 250396 w 441142"/>
                <a:gd name="connsiteY11" fmla="*/ 16985 h 220327"/>
                <a:gd name="connsiteX12" fmla="*/ 117046 w 441142"/>
                <a:gd name="connsiteY12" fmla="*/ 10635 h 220327"/>
                <a:gd name="connsiteX13" fmla="*/ 129746 w 441142"/>
                <a:gd name="connsiteY13" fmla="*/ 23335 h 220327"/>
                <a:gd name="connsiteX14" fmla="*/ 2746 w 441142"/>
                <a:gd name="connsiteY14" fmla="*/ 32860 h 22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1142" h="220327">
                  <a:moveTo>
                    <a:pt x="2746" y="32860"/>
                  </a:moveTo>
                  <a:cubicBezTo>
                    <a:pt x="25500" y="33918"/>
                    <a:pt x="251454" y="28098"/>
                    <a:pt x="266271" y="29685"/>
                  </a:cubicBezTo>
                  <a:cubicBezTo>
                    <a:pt x="281088" y="31272"/>
                    <a:pt x="104346" y="45560"/>
                    <a:pt x="91646" y="42385"/>
                  </a:cubicBezTo>
                  <a:cubicBezTo>
                    <a:pt x="78946" y="39210"/>
                    <a:pt x="138742" y="2697"/>
                    <a:pt x="190071" y="10635"/>
                  </a:cubicBezTo>
                  <a:cubicBezTo>
                    <a:pt x="241400" y="18572"/>
                    <a:pt x="365754" y="68314"/>
                    <a:pt x="399621" y="90010"/>
                  </a:cubicBezTo>
                  <a:cubicBezTo>
                    <a:pt x="433488" y="111706"/>
                    <a:pt x="389567" y="142397"/>
                    <a:pt x="393271" y="140810"/>
                  </a:cubicBezTo>
                  <a:cubicBezTo>
                    <a:pt x="396975" y="139223"/>
                    <a:pt x="422375" y="67256"/>
                    <a:pt x="421846" y="80485"/>
                  </a:cubicBezTo>
                  <a:cubicBezTo>
                    <a:pt x="421317" y="93714"/>
                    <a:pt x="390096" y="215423"/>
                    <a:pt x="390096" y="220185"/>
                  </a:cubicBezTo>
                  <a:cubicBezTo>
                    <a:pt x="390096" y="224947"/>
                    <a:pt x="421846" y="109060"/>
                    <a:pt x="421846" y="109060"/>
                  </a:cubicBezTo>
                  <a:cubicBezTo>
                    <a:pt x="428196" y="89481"/>
                    <a:pt x="457829" y="120172"/>
                    <a:pt x="428196" y="102710"/>
                  </a:cubicBezTo>
                  <a:cubicBezTo>
                    <a:pt x="398563" y="85248"/>
                    <a:pt x="244046" y="4285"/>
                    <a:pt x="244046" y="4285"/>
                  </a:cubicBezTo>
                  <a:cubicBezTo>
                    <a:pt x="214413" y="-10003"/>
                    <a:pt x="271563" y="15927"/>
                    <a:pt x="250396" y="16985"/>
                  </a:cubicBezTo>
                  <a:lnTo>
                    <a:pt x="117046" y="10635"/>
                  </a:lnTo>
                  <a:cubicBezTo>
                    <a:pt x="96938" y="11693"/>
                    <a:pt x="154088" y="20689"/>
                    <a:pt x="129746" y="23335"/>
                  </a:cubicBezTo>
                  <a:cubicBezTo>
                    <a:pt x="105404" y="25981"/>
                    <a:pt x="-20008" y="31802"/>
                    <a:pt x="2746" y="328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F1153C8A-DED8-9717-4C04-C014B83532E8}"/>
                </a:ext>
              </a:extLst>
            </p:cNvPr>
            <p:cNvSpPr/>
            <p:nvPr/>
          </p:nvSpPr>
          <p:spPr>
            <a:xfrm>
              <a:off x="5174330" y="2824509"/>
              <a:ext cx="449106" cy="226873"/>
            </a:xfrm>
            <a:custGeom>
              <a:avLst/>
              <a:gdLst>
                <a:gd name="connsiteX0" fmla="*/ 920 w 449106"/>
                <a:gd name="connsiteY0" fmla="*/ 220316 h 226873"/>
                <a:gd name="connsiteX1" fmla="*/ 191420 w 449106"/>
                <a:gd name="connsiteY1" fmla="*/ 175866 h 226873"/>
                <a:gd name="connsiteX2" fmla="*/ 432720 w 449106"/>
                <a:gd name="connsiteY2" fmla="*/ 226666 h 226873"/>
                <a:gd name="connsiteX3" fmla="*/ 391445 w 449106"/>
                <a:gd name="connsiteY3" fmla="*/ 191741 h 226873"/>
                <a:gd name="connsiteX4" fmla="*/ 381920 w 449106"/>
                <a:gd name="connsiteY4" fmla="*/ 140941 h 226873"/>
                <a:gd name="connsiteX5" fmla="*/ 448595 w 449106"/>
                <a:gd name="connsiteY5" fmla="*/ 1241 h 226873"/>
                <a:gd name="connsiteX6" fmla="*/ 407320 w 449106"/>
                <a:gd name="connsiteY6" fmla="*/ 77441 h 226873"/>
                <a:gd name="connsiteX7" fmla="*/ 312070 w 449106"/>
                <a:gd name="connsiteY7" fmla="*/ 163166 h 226873"/>
                <a:gd name="connsiteX8" fmla="*/ 302545 w 449106"/>
                <a:gd name="connsiteY8" fmla="*/ 32991 h 226873"/>
                <a:gd name="connsiteX9" fmla="*/ 289845 w 449106"/>
                <a:gd name="connsiteY9" fmla="*/ 102841 h 226873"/>
                <a:gd name="connsiteX10" fmla="*/ 254920 w 449106"/>
                <a:gd name="connsiteY10" fmla="*/ 128241 h 226873"/>
                <a:gd name="connsiteX11" fmla="*/ 197770 w 449106"/>
                <a:gd name="connsiteY11" fmla="*/ 99666 h 226873"/>
                <a:gd name="connsiteX12" fmla="*/ 178720 w 449106"/>
                <a:gd name="connsiteY12" fmla="*/ 13941 h 226873"/>
                <a:gd name="connsiteX13" fmla="*/ 178720 w 449106"/>
                <a:gd name="connsiteY13" fmla="*/ 106016 h 226873"/>
                <a:gd name="connsiteX14" fmla="*/ 175545 w 449106"/>
                <a:gd name="connsiteY14" fmla="*/ 159991 h 226873"/>
                <a:gd name="connsiteX15" fmla="*/ 121570 w 449106"/>
                <a:gd name="connsiteY15" fmla="*/ 172691 h 226873"/>
                <a:gd name="connsiteX16" fmla="*/ 920 w 449106"/>
                <a:gd name="connsiteY16" fmla="*/ 220316 h 22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9106" h="226873">
                  <a:moveTo>
                    <a:pt x="920" y="220316"/>
                  </a:moveTo>
                  <a:cubicBezTo>
                    <a:pt x="12562" y="220845"/>
                    <a:pt x="119453" y="174808"/>
                    <a:pt x="191420" y="175866"/>
                  </a:cubicBezTo>
                  <a:cubicBezTo>
                    <a:pt x="263387" y="176924"/>
                    <a:pt x="399383" y="224020"/>
                    <a:pt x="432720" y="226666"/>
                  </a:cubicBezTo>
                  <a:cubicBezTo>
                    <a:pt x="466058" y="229312"/>
                    <a:pt x="399912" y="206029"/>
                    <a:pt x="391445" y="191741"/>
                  </a:cubicBezTo>
                  <a:cubicBezTo>
                    <a:pt x="382978" y="177453"/>
                    <a:pt x="372395" y="172691"/>
                    <a:pt x="381920" y="140941"/>
                  </a:cubicBezTo>
                  <a:cubicBezTo>
                    <a:pt x="391445" y="109191"/>
                    <a:pt x="444362" y="11824"/>
                    <a:pt x="448595" y="1241"/>
                  </a:cubicBezTo>
                  <a:cubicBezTo>
                    <a:pt x="452828" y="-9342"/>
                    <a:pt x="430074" y="50453"/>
                    <a:pt x="407320" y="77441"/>
                  </a:cubicBezTo>
                  <a:cubicBezTo>
                    <a:pt x="384566" y="104428"/>
                    <a:pt x="329532" y="170574"/>
                    <a:pt x="312070" y="163166"/>
                  </a:cubicBezTo>
                  <a:cubicBezTo>
                    <a:pt x="294608" y="155758"/>
                    <a:pt x="306249" y="43045"/>
                    <a:pt x="302545" y="32991"/>
                  </a:cubicBezTo>
                  <a:cubicBezTo>
                    <a:pt x="298841" y="22937"/>
                    <a:pt x="297782" y="86966"/>
                    <a:pt x="289845" y="102841"/>
                  </a:cubicBezTo>
                  <a:cubicBezTo>
                    <a:pt x="281908" y="118716"/>
                    <a:pt x="270266" y="128770"/>
                    <a:pt x="254920" y="128241"/>
                  </a:cubicBezTo>
                  <a:cubicBezTo>
                    <a:pt x="239574" y="127712"/>
                    <a:pt x="210470" y="118716"/>
                    <a:pt x="197770" y="99666"/>
                  </a:cubicBezTo>
                  <a:cubicBezTo>
                    <a:pt x="185070" y="80616"/>
                    <a:pt x="181895" y="12883"/>
                    <a:pt x="178720" y="13941"/>
                  </a:cubicBezTo>
                  <a:cubicBezTo>
                    <a:pt x="175545" y="14999"/>
                    <a:pt x="179249" y="81674"/>
                    <a:pt x="178720" y="106016"/>
                  </a:cubicBezTo>
                  <a:cubicBezTo>
                    <a:pt x="178191" y="130358"/>
                    <a:pt x="185070" y="148878"/>
                    <a:pt x="175545" y="159991"/>
                  </a:cubicBezTo>
                  <a:cubicBezTo>
                    <a:pt x="166020" y="171103"/>
                    <a:pt x="151733" y="159991"/>
                    <a:pt x="121570" y="172691"/>
                  </a:cubicBezTo>
                  <a:cubicBezTo>
                    <a:pt x="91408" y="185391"/>
                    <a:pt x="-10722" y="219787"/>
                    <a:pt x="920" y="2203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938F7CC0-93B3-E096-6207-99B87E0028A3}"/>
                </a:ext>
              </a:extLst>
            </p:cNvPr>
            <p:cNvSpPr/>
            <p:nvPr/>
          </p:nvSpPr>
          <p:spPr>
            <a:xfrm>
              <a:off x="5445119" y="2952750"/>
              <a:ext cx="384216" cy="263528"/>
            </a:xfrm>
            <a:custGeom>
              <a:avLst/>
              <a:gdLst>
                <a:gd name="connsiteX0" fmla="*/ 6 w 384216"/>
                <a:gd name="connsiteY0" fmla="*/ 31750 h 263528"/>
                <a:gd name="connsiteX1" fmla="*/ 158756 w 384216"/>
                <a:gd name="connsiteY1" fmla="*/ 44450 h 263528"/>
                <a:gd name="connsiteX2" fmla="*/ 190506 w 384216"/>
                <a:gd name="connsiteY2" fmla="*/ 0 h 263528"/>
                <a:gd name="connsiteX3" fmla="*/ 168281 w 384216"/>
                <a:gd name="connsiteY3" fmla="*/ 44450 h 263528"/>
                <a:gd name="connsiteX4" fmla="*/ 279406 w 384216"/>
                <a:gd name="connsiteY4" fmla="*/ 114300 h 263528"/>
                <a:gd name="connsiteX5" fmla="*/ 320681 w 384216"/>
                <a:gd name="connsiteY5" fmla="*/ 85725 h 263528"/>
                <a:gd name="connsiteX6" fmla="*/ 266706 w 384216"/>
                <a:gd name="connsiteY6" fmla="*/ 136525 h 263528"/>
                <a:gd name="connsiteX7" fmla="*/ 352431 w 384216"/>
                <a:gd name="connsiteY7" fmla="*/ 200025 h 263528"/>
                <a:gd name="connsiteX8" fmla="*/ 384181 w 384216"/>
                <a:gd name="connsiteY8" fmla="*/ 203200 h 263528"/>
                <a:gd name="connsiteX9" fmla="*/ 358781 w 384216"/>
                <a:gd name="connsiteY9" fmla="*/ 196850 h 263528"/>
                <a:gd name="connsiteX10" fmla="*/ 361956 w 384216"/>
                <a:gd name="connsiteY10" fmla="*/ 219075 h 263528"/>
                <a:gd name="connsiteX11" fmla="*/ 247656 w 384216"/>
                <a:gd name="connsiteY11" fmla="*/ 196850 h 263528"/>
                <a:gd name="connsiteX12" fmla="*/ 333381 w 384216"/>
                <a:gd name="connsiteY12" fmla="*/ 263525 h 263528"/>
                <a:gd name="connsiteX13" fmla="*/ 228606 w 384216"/>
                <a:gd name="connsiteY13" fmla="*/ 193675 h 263528"/>
                <a:gd name="connsiteX14" fmla="*/ 165106 w 384216"/>
                <a:gd name="connsiteY14" fmla="*/ 107950 h 263528"/>
                <a:gd name="connsiteX15" fmla="*/ 6 w 384216"/>
                <a:gd name="connsiteY15" fmla="*/ 31750 h 263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4216" h="263528">
                  <a:moveTo>
                    <a:pt x="6" y="31750"/>
                  </a:moveTo>
                  <a:cubicBezTo>
                    <a:pt x="-1052" y="21167"/>
                    <a:pt x="127006" y="49742"/>
                    <a:pt x="158756" y="44450"/>
                  </a:cubicBezTo>
                  <a:cubicBezTo>
                    <a:pt x="190506" y="39158"/>
                    <a:pt x="188919" y="0"/>
                    <a:pt x="190506" y="0"/>
                  </a:cubicBezTo>
                  <a:cubicBezTo>
                    <a:pt x="192093" y="0"/>
                    <a:pt x="153464" y="25400"/>
                    <a:pt x="168281" y="44450"/>
                  </a:cubicBezTo>
                  <a:cubicBezTo>
                    <a:pt x="183098" y="63500"/>
                    <a:pt x="254006" y="107421"/>
                    <a:pt x="279406" y="114300"/>
                  </a:cubicBezTo>
                  <a:cubicBezTo>
                    <a:pt x="304806" y="121179"/>
                    <a:pt x="322798" y="82021"/>
                    <a:pt x="320681" y="85725"/>
                  </a:cubicBezTo>
                  <a:cubicBezTo>
                    <a:pt x="318564" y="89429"/>
                    <a:pt x="261414" y="117475"/>
                    <a:pt x="266706" y="136525"/>
                  </a:cubicBezTo>
                  <a:cubicBezTo>
                    <a:pt x="271998" y="155575"/>
                    <a:pt x="332852" y="188913"/>
                    <a:pt x="352431" y="200025"/>
                  </a:cubicBezTo>
                  <a:cubicBezTo>
                    <a:pt x="372010" y="211137"/>
                    <a:pt x="383123" y="203729"/>
                    <a:pt x="384181" y="203200"/>
                  </a:cubicBezTo>
                  <a:cubicBezTo>
                    <a:pt x="385239" y="202671"/>
                    <a:pt x="362485" y="194204"/>
                    <a:pt x="358781" y="196850"/>
                  </a:cubicBezTo>
                  <a:cubicBezTo>
                    <a:pt x="355077" y="199496"/>
                    <a:pt x="380477" y="219075"/>
                    <a:pt x="361956" y="219075"/>
                  </a:cubicBezTo>
                  <a:cubicBezTo>
                    <a:pt x="343435" y="219075"/>
                    <a:pt x="252419" y="189442"/>
                    <a:pt x="247656" y="196850"/>
                  </a:cubicBezTo>
                  <a:cubicBezTo>
                    <a:pt x="242894" y="204258"/>
                    <a:pt x="336556" y="264054"/>
                    <a:pt x="333381" y="263525"/>
                  </a:cubicBezTo>
                  <a:cubicBezTo>
                    <a:pt x="330206" y="262996"/>
                    <a:pt x="256652" y="219604"/>
                    <a:pt x="228606" y="193675"/>
                  </a:cubicBezTo>
                  <a:cubicBezTo>
                    <a:pt x="200560" y="167746"/>
                    <a:pt x="207968" y="135467"/>
                    <a:pt x="165106" y="107950"/>
                  </a:cubicBezTo>
                  <a:cubicBezTo>
                    <a:pt x="122244" y="80433"/>
                    <a:pt x="1064" y="42333"/>
                    <a:pt x="6" y="317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B88325E0-88EA-D3F2-B458-CE29D679EBC5}"/>
                </a:ext>
              </a:extLst>
            </p:cNvPr>
            <p:cNvSpPr/>
            <p:nvPr/>
          </p:nvSpPr>
          <p:spPr>
            <a:xfrm>
              <a:off x="5019861" y="2967491"/>
              <a:ext cx="246351" cy="199160"/>
            </a:xfrm>
            <a:custGeom>
              <a:avLst/>
              <a:gdLst>
                <a:gd name="connsiteX0" fmla="*/ 2989 w 246351"/>
                <a:gd name="connsiteY0" fmla="*/ 197984 h 199160"/>
                <a:gd name="connsiteX1" fmla="*/ 241114 w 246351"/>
                <a:gd name="connsiteY1" fmla="*/ 4309 h 199160"/>
                <a:gd name="connsiteX2" fmla="*/ 164914 w 246351"/>
                <a:gd name="connsiteY2" fmla="*/ 64634 h 199160"/>
                <a:gd name="connsiteX3" fmla="*/ 133164 w 246351"/>
                <a:gd name="connsiteY3" fmla="*/ 77334 h 199160"/>
                <a:gd name="connsiteX4" fmla="*/ 187139 w 246351"/>
                <a:gd name="connsiteY4" fmla="*/ 1134 h 199160"/>
                <a:gd name="connsiteX5" fmla="*/ 88714 w 246351"/>
                <a:gd name="connsiteY5" fmla="*/ 86859 h 199160"/>
                <a:gd name="connsiteX6" fmla="*/ 104589 w 246351"/>
                <a:gd name="connsiteY6" fmla="*/ 86859 h 199160"/>
                <a:gd name="connsiteX7" fmla="*/ 2989 w 246351"/>
                <a:gd name="connsiteY7" fmla="*/ 197984 h 1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351" h="199160">
                  <a:moveTo>
                    <a:pt x="2989" y="197984"/>
                  </a:moveTo>
                  <a:cubicBezTo>
                    <a:pt x="25743" y="184226"/>
                    <a:pt x="214127" y="26534"/>
                    <a:pt x="241114" y="4309"/>
                  </a:cubicBezTo>
                  <a:cubicBezTo>
                    <a:pt x="268101" y="-17916"/>
                    <a:pt x="182906" y="52463"/>
                    <a:pt x="164914" y="64634"/>
                  </a:cubicBezTo>
                  <a:cubicBezTo>
                    <a:pt x="146922" y="76805"/>
                    <a:pt x="129460" y="87917"/>
                    <a:pt x="133164" y="77334"/>
                  </a:cubicBezTo>
                  <a:cubicBezTo>
                    <a:pt x="136868" y="66751"/>
                    <a:pt x="194547" y="-453"/>
                    <a:pt x="187139" y="1134"/>
                  </a:cubicBezTo>
                  <a:cubicBezTo>
                    <a:pt x="179731" y="2721"/>
                    <a:pt x="102472" y="72571"/>
                    <a:pt x="88714" y="86859"/>
                  </a:cubicBezTo>
                  <a:cubicBezTo>
                    <a:pt x="74956" y="101147"/>
                    <a:pt x="114643" y="73101"/>
                    <a:pt x="104589" y="86859"/>
                  </a:cubicBezTo>
                  <a:cubicBezTo>
                    <a:pt x="94535" y="100617"/>
                    <a:pt x="-19765" y="211742"/>
                    <a:pt x="2989" y="1979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38B8E9DE-CFE4-B698-805E-FEF0DF37CF48}"/>
                </a:ext>
              </a:extLst>
            </p:cNvPr>
            <p:cNvSpPr/>
            <p:nvPr/>
          </p:nvSpPr>
          <p:spPr>
            <a:xfrm>
              <a:off x="5187706" y="2924868"/>
              <a:ext cx="305689" cy="72403"/>
            </a:xfrm>
            <a:custGeom>
              <a:avLst/>
              <a:gdLst>
                <a:gd name="connsiteX0" fmla="*/ 244 w 305689"/>
                <a:gd name="connsiteY0" fmla="*/ 72332 h 72403"/>
                <a:gd name="connsiteX1" fmla="*/ 139944 w 305689"/>
                <a:gd name="connsiteY1" fmla="*/ 43757 h 72403"/>
                <a:gd name="connsiteX2" fmla="*/ 305044 w 305689"/>
                <a:gd name="connsiteY2" fmla="*/ 43757 h 72403"/>
                <a:gd name="connsiteX3" fmla="*/ 200269 w 305689"/>
                <a:gd name="connsiteY3" fmla="*/ 40582 h 72403"/>
                <a:gd name="connsiteX4" fmla="*/ 279644 w 305689"/>
                <a:gd name="connsiteY4" fmla="*/ 2482 h 72403"/>
                <a:gd name="connsiteX5" fmla="*/ 178044 w 305689"/>
                <a:gd name="connsiteY5" fmla="*/ 5657 h 72403"/>
                <a:gd name="connsiteX6" fmla="*/ 63744 w 305689"/>
                <a:gd name="connsiteY6" fmla="*/ 21532 h 72403"/>
                <a:gd name="connsiteX7" fmla="*/ 105019 w 305689"/>
                <a:gd name="connsiteY7" fmla="*/ 34232 h 72403"/>
                <a:gd name="connsiteX8" fmla="*/ 244 w 305689"/>
                <a:gd name="connsiteY8" fmla="*/ 72332 h 7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689" h="72403">
                  <a:moveTo>
                    <a:pt x="244" y="72332"/>
                  </a:moveTo>
                  <a:cubicBezTo>
                    <a:pt x="6065" y="73920"/>
                    <a:pt x="89144" y="48519"/>
                    <a:pt x="139944" y="43757"/>
                  </a:cubicBezTo>
                  <a:cubicBezTo>
                    <a:pt x="190744" y="38995"/>
                    <a:pt x="294990" y="44286"/>
                    <a:pt x="305044" y="43757"/>
                  </a:cubicBezTo>
                  <a:cubicBezTo>
                    <a:pt x="315098" y="43228"/>
                    <a:pt x="204502" y="47461"/>
                    <a:pt x="200269" y="40582"/>
                  </a:cubicBezTo>
                  <a:cubicBezTo>
                    <a:pt x="196036" y="33703"/>
                    <a:pt x="283348" y="8303"/>
                    <a:pt x="279644" y="2482"/>
                  </a:cubicBezTo>
                  <a:cubicBezTo>
                    <a:pt x="275940" y="-3339"/>
                    <a:pt x="214027" y="2482"/>
                    <a:pt x="178044" y="5657"/>
                  </a:cubicBezTo>
                  <a:cubicBezTo>
                    <a:pt x="142061" y="8832"/>
                    <a:pt x="75915" y="16770"/>
                    <a:pt x="63744" y="21532"/>
                  </a:cubicBezTo>
                  <a:cubicBezTo>
                    <a:pt x="51573" y="26294"/>
                    <a:pt x="115602" y="28411"/>
                    <a:pt x="105019" y="34232"/>
                  </a:cubicBezTo>
                  <a:cubicBezTo>
                    <a:pt x="94436" y="40053"/>
                    <a:pt x="-5577" y="70744"/>
                    <a:pt x="244" y="723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C3171AE7-E2B3-4F31-F7CD-4F712272ACA4}"/>
                </a:ext>
              </a:extLst>
            </p:cNvPr>
            <p:cNvSpPr/>
            <p:nvPr/>
          </p:nvSpPr>
          <p:spPr>
            <a:xfrm>
              <a:off x="5120204" y="3016991"/>
              <a:ext cx="165839" cy="201321"/>
            </a:xfrm>
            <a:custGeom>
              <a:avLst/>
              <a:gdLst>
                <a:gd name="connsiteX0" fmla="*/ 162996 w 165839"/>
                <a:gd name="connsiteY0" fmla="*/ 2434 h 201321"/>
                <a:gd name="connsiteX1" fmla="*/ 1071 w 165839"/>
                <a:gd name="connsiteY1" fmla="*/ 199284 h 201321"/>
                <a:gd name="connsiteX2" fmla="*/ 96321 w 165839"/>
                <a:gd name="connsiteY2" fmla="*/ 97684 h 201321"/>
                <a:gd name="connsiteX3" fmla="*/ 162996 w 165839"/>
                <a:gd name="connsiteY3" fmla="*/ 2434 h 20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839" h="201321">
                  <a:moveTo>
                    <a:pt x="162996" y="2434"/>
                  </a:moveTo>
                  <a:cubicBezTo>
                    <a:pt x="147121" y="19367"/>
                    <a:pt x="12183" y="183409"/>
                    <a:pt x="1071" y="199284"/>
                  </a:cubicBezTo>
                  <a:cubicBezTo>
                    <a:pt x="-10042" y="215159"/>
                    <a:pt x="68275" y="134196"/>
                    <a:pt x="96321" y="97684"/>
                  </a:cubicBezTo>
                  <a:cubicBezTo>
                    <a:pt x="124367" y="61172"/>
                    <a:pt x="178871" y="-14499"/>
                    <a:pt x="162996" y="24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8828DCF8-BC1D-8866-F00B-7609CC1926A0}"/>
                </a:ext>
              </a:extLst>
            </p:cNvPr>
            <p:cNvSpPr/>
            <p:nvPr/>
          </p:nvSpPr>
          <p:spPr>
            <a:xfrm>
              <a:off x="5197445" y="2988004"/>
              <a:ext cx="453671" cy="234825"/>
            </a:xfrm>
            <a:custGeom>
              <a:avLst/>
              <a:gdLst>
                <a:gd name="connsiteX0" fmla="*/ 30 w 453671"/>
                <a:gd name="connsiteY0" fmla="*/ 94921 h 234825"/>
                <a:gd name="connsiteX1" fmla="*/ 117505 w 453671"/>
                <a:gd name="connsiteY1" fmla="*/ 47296 h 234825"/>
                <a:gd name="connsiteX2" fmla="*/ 66705 w 453671"/>
                <a:gd name="connsiteY2" fmla="*/ 104446 h 234825"/>
                <a:gd name="connsiteX3" fmla="*/ 88930 w 453671"/>
                <a:gd name="connsiteY3" fmla="*/ 177471 h 234825"/>
                <a:gd name="connsiteX4" fmla="*/ 139730 w 453671"/>
                <a:gd name="connsiteY4" fmla="*/ 225096 h 234825"/>
                <a:gd name="connsiteX5" fmla="*/ 225455 w 453671"/>
                <a:gd name="connsiteY5" fmla="*/ 234621 h 234825"/>
                <a:gd name="connsiteX6" fmla="*/ 276255 w 453671"/>
                <a:gd name="connsiteY6" fmla="*/ 228271 h 234825"/>
                <a:gd name="connsiteX7" fmla="*/ 330230 w 453671"/>
                <a:gd name="connsiteY7" fmla="*/ 193346 h 234825"/>
                <a:gd name="connsiteX8" fmla="*/ 339755 w 453671"/>
                <a:gd name="connsiteY8" fmla="*/ 164771 h 234825"/>
                <a:gd name="connsiteX9" fmla="*/ 336580 w 453671"/>
                <a:gd name="connsiteY9" fmla="*/ 113971 h 234825"/>
                <a:gd name="connsiteX10" fmla="*/ 330230 w 453671"/>
                <a:gd name="connsiteY10" fmla="*/ 82221 h 234825"/>
                <a:gd name="connsiteX11" fmla="*/ 374680 w 453671"/>
                <a:gd name="connsiteY11" fmla="*/ 85396 h 234825"/>
                <a:gd name="connsiteX12" fmla="*/ 450880 w 453671"/>
                <a:gd name="connsiteY12" fmla="*/ 94921 h 234825"/>
                <a:gd name="connsiteX13" fmla="*/ 266730 w 453671"/>
                <a:gd name="connsiteY13" fmla="*/ 6021 h 234825"/>
                <a:gd name="connsiteX14" fmla="*/ 177830 w 453671"/>
                <a:gd name="connsiteY14" fmla="*/ 9196 h 234825"/>
                <a:gd name="connsiteX15" fmla="*/ 130205 w 453671"/>
                <a:gd name="connsiteY15" fmla="*/ 18721 h 234825"/>
                <a:gd name="connsiteX16" fmla="*/ 30 w 453671"/>
                <a:gd name="connsiteY16" fmla="*/ 94921 h 23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3671" h="234825">
                  <a:moveTo>
                    <a:pt x="30" y="94921"/>
                  </a:moveTo>
                  <a:cubicBezTo>
                    <a:pt x="-2087" y="99683"/>
                    <a:pt x="106393" y="45709"/>
                    <a:pt x="117505" y="47296"/>
                  </a:cubicBezTo>
                  <a:cubicBezTo>
                    <a:pt x="128617" y="48883"/>
                    <a:pt x="71467" y="82750"/>
                    <a:pt x="66705" y="104446"/>
                  </a:cubicBezTo>
                  <a:cubicBezTo>
                    <a:pt x="61943" y="126142"/>
                    <a:pt x="76759" y="157363"/>
                    <a:pt x="88930" y="177471"/>
                  </a:cubicBezTo>
                  <a:cubicBezTo>
                    <a:pt x="101101" y="197579"/>
                    <a:pt x="116976" y="215571"/>
                    <a:pt x="139730" y="225096"/>
                  </a:cubicBezTo>
                  <a:cubicBezTo>
                    <a:pt x="162484" y="234621"/>
                    <a:pt x="202701" y="234092"/>
                    <a:pt x="225455" y="234621"/>
                  </a:cubicBezTo>
                  <a:cubicBezTo>
                    <a:pt x="248209" y="235150"/>
                    <a:pt x="258793" y="235150"/>
                    <a:pt x="276255" y="228271"/>
                  </a:cubicBezTo>
                  <a:cubicBezTo>
                    <a:pt x="293717" y="221392"/>
                    <a:pt x="319647" y="203929"/>
                    <a:pt x="330230" y="193346"/>
                  </a:cubicBezTo>
                  <a:cubicBezTo>
                    <a:pt x="340813" y="182763"/>
                    <a:pt x="338697" y="178000"/>
                    <a:pt x="339755" y="164771"/>
                  </a:cubicBezTo>
                  <a:cubicBezTo>
                    <a:pt x="340813" y="151542"/>
                    <a:pt x="338167" y="127729"/>
                    <a:pt x="336580" y="113971"/>
                  </a:cubicBezTo>
                  <a:cubicBezTo>
                    <a:pt x="334993" y="100213"/>
                    <a:pt x="323880" y="86983"/>
                    <a:pt x="330230" y="82221"/>
                  </a:cubicBezTo>
                  <a:cubicBezTo>
                    <a:pt x="336580" y="77459"/>
                    <a:pt x="354572" y="83279"/>
                    <a:pt x="374680" y="85396"/>
                  </a:cubicBezTo>
                  <a:cubicBezTo>
                    <a:pt x="394788" y="87513"/>
                    <a:pt x="468872" y="108150"/>
                    <a:pt x="450880" y="94921"/>
                  </a:cubicBezTo>
                  <a:cubicBezTo>
                    <a:pt x="432888" y="81692"/>
                    <a:pt x="312238" y="20308"/>
                    <a:pt x="266730" y="6021"/>
                  </a:cubicBezTo>
                  <a:cubicBezTo>
                    <a:pt x="221222" y="-8267"/>
                    <a:pt x="200584" y="7079"/>
                    <a:pt x="177830" y="9196"/>
                  </a:cubicBezTo>
                  <a:cubicBezTo>
                    <a:pt x="155076" y="11313"/>
                    <a:pt x="158780" y="6550"/>
                    <a:pt x="130205" y="18721"/>
                  </a:cubicBezTo>
                  <a:cubicBezTo>
                    <a:pt x="101630" y="30892"/>
                    <a:pt x="2147" y="90159"/>
                    <a:pt x="30" y="949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/楕円 21">
              <a:extLst>
                <a:ext uri="{FF2B5EF4-FFF2-40B4-BE49-F238E27FC236}">
                  <a16:creationId xmlns:a16="http://schemas.microsoft.com/office/drawing/2014/main" id="{7DF639DC-B50C-77A2-D49A-D26FBE8D5304}"/>
                </a:ext>
              </a:extLst>
            </p:cNvPr>
            <p:cNvSpPr/>
            <p:nvPr/>
          </p:nvSpPr>
          <p:spPr>
            <a:xfrm>
              <a:off x="5348097" y="3051382"/>
              <a:ext cx="84567" cy="845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月 22">
              <a:extLst>
                <a:ext uri="{FF2B5EF4-FFF2-40B4-BE49-F238E27FC236}">
                  <a16:creationId xmlns:a16="http://schemas.microsoft.com/office/drawing/2014/main" id="{13C93BC4-43FA-EE4C-29FA-56BCFF6B0CB5}"/>
                </a:ext>
              </a:extLst>
            </p:cNvPr>
            <p:cNvSpPr/>
            <p:nvPr/>
          </p:nvSpPr>
          <p:spPr>
            <a:xfrm rot="900000">
              <a:off x="5289304" y="3042687"/>
              <a:ext cx="99688" cy="108252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D599CC64-C056-3B04-EA2C-64964EB48CEF}"/>
                </a:ext>
              </a:extLst>
            </p:cNvPr>
            <p:cNvSpPr/>
            <p:nvPr/>
          </p:nvSpPr>
          <p:spPr>
            <a:xfrm>
              <a:off x="4858321" y="2739254"/>
              <a:ext cx="129774" cy="168438"/>
            </a:xfrm>
            <a:custGeom>
              <a:avLst/>
              <a:gdLst>
                <a:gd name="connsiteX0" fmla="*/ 59754 w 129774"/>
                <a:gd name="connsiteY0" fmla="*/ 771 h 168438"/>
                <a:gd name="connsiteX1" fmla="*/ 8954 w 129774"/>
                <a:gd name="connsiteY1" fmla="*/ 162696 h 168438"/>
                <a:gd name="connsiteX2" fmla="*/ 24829 w 129774"/>
                <a:gd name="connsiteY2" fmla="*/ 124596 h 168438"/>
                <a:gd name="connsiteX3" fmla="*/ 85154 w 129774"/>
                <a:gd name="connsiteY3" fmla="*/ 51571 h 168438"/>
                <a:gd name="connsiteX4" fmla="*/ 129604 w 129774"/>
                <a:gd name="connsiteY4" fmla="*/ 118246 h 168438"/>
                <a:gd name="connsiteX5" fmla="*/ 97854 w 129774"/>
                <a:gd name="connsiteY5" fmla="*/ 64271 h 168438"/>
                <a:gd name="connsiteX6" fmla="*/ 34354 w 129774"/>
                <a:gd name="connsiteY6" fmla="*/ 86496 h 168438"/>
                <a:gd name="connsiteX7" fmla="*/ 15304 w 129774"/>
                <a:gd name="connsiteY7" fmla="*/ 118246 h 168438"/>
                <a:gd name="connsiteX8" fmla="*/ 5779 w 129774"/>
                <a:gd name="connsiteY8" fmla="*/ 67446 h 168438"/>
                <a:gd name="connsiteX9" fmla="*/ 5779 w 129774"/>
                <a:gd name="connsiteY9" fmla="*/ 99196 h 168438"/>
                <a:gd name="connsiteX10" fmla="*/ 59754 w 129774"/>
                <a:gd name="connsiteY10" fmla="*/ 771 h 16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774" h="168438">
                  <a:moveTo>
                    <a:pt x="59754" y="771"/>
                  </a:moveTo>
                  <a:cubicBezTo>
                    <a:pt x="60283" y="11354"/>
                    <a:pt x="14775" y="142059"/>
                    <a:pt x="8954" y="162696"/>
                  </a:cubicBezTo>
                  <a:cubicBezTo>
                    <a:pt x="3133" y="183333"/>
                    <a:pt x="12129" y="143117"/>
                    <a:pt x="24829" y="124596"/>
                  </a:cubicBezTo>
                  <a:cubicBezTo>
                    <a:pt x="37529" y="106075"/>
                    <a:pt x="67692" y="52629"/>
                    <a:pt x="85154" y="51571"/>
                  </a:cubicBezTo>
                  <a:cubicBezTo>
                    <a:pt x="102616" y="50513"/>
                    <a:pt x="127487" y="116129"/>
                    <a:pt x="129604" y="118246"/>
                  </a:cubicBezTo>
                  <a:cubicBezTo>
                    <a:pt x="131721" y="120363"/>
                    <a:pt x="113729" y="69563"/>
                    <a:pt x="97854" y="64271"/>
                  </a:cubicBezTo>
                  <a:cubicBezTo>
                    <a:pt x="81979" y="58979"/>
                    <a:pt x="48112" y="77500"/>
                    <a:pt x="34354" y="86496"/>
                  </a:cubicBezTo>
                  <a:cubicBezTo>
                    <a:pt x="20596" y="95492"/>
                    <a:pt x="20066" y="121421"/>
                    <a:pt x="15304" y="118246"/>
                  </a:cubicBezTo>
                  <a:cubicBezTo>
                    <a:pt x="10542" y="115071"/>
                    <a:pt x="7366" y="70621"/>
                    <a:pt x="5779" y="67446"/>
                  </a:cubicBezTo>
                  <a:cubicBezTo>
                    <a:pt x="4192" y="64271"/>
                    <a:pt x="-6392" y="106604"/>
                    <a:pt x="5779" y="99196"/>
                  </a:cubicBezTo>
                  <a:cubicBezTo>
                    <a:pt x="17950" y="91788"/>
                    <a:pt x="59225" y="-9812"/>
                    <a:pt x="59754" y="7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598B6B87-F26F-D084-C319-C57DA412AAF1}"/>
                </a:ext>
              </a:extLst>
            </p:cNvPr>
            <p:cNvSpPr/>
            <p:nvPr/>
          </p:nvSpPr>
          <p:spPr>
            <a:xfrm>
              <a:off x="4907653" y="2689642"/>
              <a:ext cx="324970" cy="181019"/>
            </a:xfrm>
            <a:custGeom>
              <a:avLst/>
              <a:gdLst>
                <a:gd name="connsiteX0" fmla="*/ 897 w 324970"/>
                <a:gd name="connsiteY0" fmla="*/ 180558 h 181019"/>
                <a:gd name="connsiteX1" fmla="*/ 175522 w 324970"/>
                <a:gd name="connsiteY1" fmla="*/ 5933 h 181019"/>
                <a:gd name="connsiteX2" fmla="*/ 143772 w 324970"/>
                <a:gd name="connsiteY2" fmla="*/ 44033 h 181019"/>
                <a:gd name="connsiteX3" fmla="*/ 146947 w 324970"/>
                <a:gd name="connsiteY3" fmla="*/ 75783 h 181019"/>
                <a:gd name="connsiteX4" fmla="*/ 197747 w 324970"/>
                <a:gd name="connsiteY4" fmla="*/ 107533 h 181019"/>
                <a:gd name="connsiteX5" fmla="*/ 156472 w 324970"/>
                <a:gd name="connsiteY5" fmla="*/ 142458 h 181019"/>
                <a:gd name="connsiteX6" fmla="*/ 324747 w 324970"/>
                <a:gd name="connsiteY6" fmla="*/ 72608 h 181019"/>
                <a:gd name="connsiteX7" fmla="*/ 115197 w 324970"/>
                <a:gd name="connsiteY7" fmla="*/ 167858 h 181019"/>
                <a:gd name="connsiteX8" fmla="*/ 213622 w 324970"/>
                <a:gd name="connsiteY8" fmla="*/ 101183 h 181019"/>
                <a:gd name="connsiteX9" fmla="*/ 172347 w 324970"/>
                <a:gd name="connsiteY9" fmla="*/ 78958 h 181019"/>
                <a:gd name="connsiteX10" fmla="*/ 115197 w 324970"/>
                <a:gd name="connsiteY10" fmla="*/ 28158 h 181019"/>
                <a:gd name="connsiteX11" fmla="*/ 35822 w 324970"/>
                <a:gd name="connsiteY11" fmla="*/ 44033 h 181019"/>
                <a:gd name="connsiteX12" fmla="*/ 80272 w 324970"/>
                <a:gd name="connsiteY12" fmla="*/ 34508 h 181019"/>
                <a:gd name="connsiteX13" fmla="*/ 105672 w 324970"/>
                <a:gd name="connsiteY13" fmla="*/ 56733 h 181019"/>
                <a:gd name="connsiteX14" fmla="*/ 897 w 324970"/>
                <a:gd name="connsiteY14" fmla="*/ 180558 h 181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4970" h="181019">
                  <a:moveTo>
                    <a:pt x="897" y="180558"/>
                  </a:moveTo>
                  <a:cubicBezTo>
                    <a:pt x="12539" y="172091"/>
                    <a:pt x="151710" y="28687"/>
                    <a:pt x="175522" y="5933"/>
                  </a:cubicBezTo>
                  <a:cubicBezTo>
                    <a:pt x="199334" y="-16821"/>
                    <a:pt x="148534" y="32391"/>
                    <a:pt x="143772" y="44033"/>
                  </a:cubicBezTo>
                  <a:cubicBezTo>
                    <a:pt x="139010" y="55675"/>
                    <a:pt x="137951" y="65200"/>
                    <a:pt x="146947" y="75783"/>
                  </a:cubicBezTo>
                  <a:cubicBezTo>
                    <a:pt x="155943" y="86366"/>
                    <a:pt x="196160" y="96421"/>
                    <a:pt x="197747" y="107533"/>
                  </a:cubicBezTo>
                  <a:cubicBezTo>
                    <a:pt x="199334" y="118645"/>
                    <a:pt x="135305" y="148279"/>
                    <a:pt x="156472" y="142458"/>
                  </a:cubicBezTo>
                  <a:cubicBezTo>
                    <a:pt x="177639" y="136637"/>
                    <a:pt x="331626" y="68375"/>
                    <a:pt x="324747" y="72608"/>
                  </a:cubicBezTo>
                  <a:cubicBezTo>
                    <a:pt x="317868" y="76841"/>
                    <a:pt x="133718" y="163095"/>
                    <a:pt x="115197" y="167858"/>
                  </a:cubicBezTo>
                  <a:cubicBezTo>
                    <a:pt x="96676" y="172621"/>
                    <a:pt x="204097" y="116000"/>
                    <a:pt x="213622" y="101183"/>
                  </a:cubicBezTo>
                  <a:cubicBezTo>
                    <a:pt x="223147" y="86366"/>
                    <a:pt x="188751" y="91129"/>
                    <a:pt x="172347" y="78958"/>
                  </a:cubicBezTo>
                  <a:cubicBezTo>
                    <a:pt x="155943" y="66787"/>
                    <a:pt x="137951" y="33979"/>
                    <a:pt x="115197" y="28158"/>
                  </a:cubicBezTo>
                  <a:cubicBezTo>
                    <a:pt x="92443" y="22337"/>
                    <a:pt x="41643" y="42975"/>
                    <a:pt x="35822" y="44033"/>
                  </a:cubicBezTo>
                  <a:cubicBezTo>
                    <a:pt x="30001" y="45091"/>
                    <a:pt x="68630" y="32391"/>
                    <a:pt x="80272" y="34508"/>
                  </a:cubicBezTo>
                  <a:cubicBezTo>
                    <a:pt x="91914" y="36625"/>
                    <a:pt x="116784" y="35037"/>
                    <a:pt x="105672" y="56733"/>
                  </a:cubicBezTo>
                  <a:cubicBezTo>
                    <a:pt x="94560" y="78429"/>
                    <a:pt x="-10745" y="189025"/>
                    <a:pt x="897" y="1805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BC1B6BE4-8FB9-0DB0-C839-CFFF65A7E0EC}"/>
                </a:ext>
              </a:extLst>
            </p:cNvPr>
            <p:cNvSpPr/>
            <p:nvPr/>
          </p:nvSpPr>
          <p:spPr>
            <a:xfrm>
              <a:off x="4997100" y="2672431"/>
              <a:ext cx="332453" cy="153355"/>
            </a:xfrm>
            <a:custGeom>
              <a:avLst/>
              <a:gdLst>
                <a:gd name="connsiteX0" fmla="*/ 350 w 332453"/>
                <a:gd name="connsiteY0" fmla="*/ 153319 h 153355"/>
                <a:gd name="connsiteX1" fmla="*/ 121000 w 332453"/>
                <a:gd name="connsiteY1" fmla="*/ 35844 h 153355"/>
                <a:gd name="connsiteX2" fmla="*/ 270225 w 332453"/>
                <a:gd name="connsiteY2" fmla="*/ 919 h 153355"/>
                <a:gd name="connsiteX3" fmla="*/ 73375 w 332453"/>
                <a:gd name="connsiteY3" fmla="*/ 10444 h 153355"/>
                <a:gd name="connsiteX4" fmla="*/ 181325 w 332453"/>
                <a:gd name="connsiteY4" fmla="*/ 13619 h 153355"/>
                <a:gd name="connsiteX5" fmla="*/ 140050 w 332453"/>
                <a:gd name="connsiteY5" fmla="*/ 29494 h 153355"/>
                <a:gd name="connsiteX6" fmla="*/ 130525 w 332453"/>
                <a:gd name="connsiteY6" fmla="*/ 39019 h 153355"/>
                <a:gd name="connsiteX7" fmla="*/ 327375 w 332453"/>
                <a:gd name="connsiteY7" fmla="*/ 83469 h 153355"/>
                <a:gd name="connsiteX8" fmla="*/ 257525 w 332453"/>
                <a:gd name="connsiteY8" fmla="*/ 67594 h 153355"/>
                <a:gd name="connsiteX9" fmla="*/ 76550 w 332453"/>
                <a:gd name="connsiteY9" fmla="*/ 35844 h 153355"/>
                <a:gd name="connsiteX10" fmla="*/ 82900 w 332453"/>
                <a:gd name="connsiteY10" fmla="*/ 48544 h 153355"/>
                <a:gd name="connsiteX11" fmla="*/ 350 w 332453"/>
                <a:gd name="connsiteY11" fmla="*/ 153319 h 15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2453" h="153355">
                  <a:moveTo>
                    <a:pt x="350" y="153319"/>
                  </a:moveTo>
                  <a:cubicBezTo>
                    <a:pt x="6700" y="151202"/>
                    <a:pt x="76021" y="61244"/>
                    <a:pt x="121000" y="35844"/>
                  </a:cubicBezTo>
                  <a:cubicBezTo>
                    <a:pt x="165979" y="10444"/>
                    <a:pt x="278162" y="5152"/>
                    <a:pt x="270225" y="919"/>
                  </a:cubicBezTo>
                  <a:cubicBezTo>
                    <a:pt x="262288" y="-3314"/>
                    <a:pt x="88192" y="8327"/>
                    <a:pt x="73375" y="10444"/>
                  </a:cubicBezTo>
                  <a:cubicBezTo>
                    <a:pt x="58558" y="12561"/>
                    <a:pt x="170212" y="10444"/>
                    <a:pt x="181325" y="13619"/>
                  </a:cubicBezTo>
                  <a:cubicBezTo>
                    <a:pt x="192438" y="16794"/>
                    <a:pt x="140050" y="29494"/>
                    <a:pt x="140050" y="29494"/>
                  </a:cubicBezTo>
                  <a:cubicBezTo>
                    <a:pt x="131583" y="33727"/>
                    <a:pt x="99304" y="30023"/>
                    <a:pt x="130525" y="39019"/>
                  </a:cubicBezTo>
                  <a:cubicBezTo>
                    <a:pt x="161746" y="48015"/>
                    <a:pt x="327375" y="83469"/>
                    <a:pt x="327375" y="83469"/>
                  </a:cubicBezTo>
                  <a:cubicBezTo>
                    <a:pt x="348542" y="88231"/>
                    <a:pt x="299329" y="75531"/>
                    <a:pt x="257525" y="67594"/>
                  </a:cubicBezTo>
                  <a:cubicBezTo>
                    <a:pt x="215721" y="59657"/>
                    <a:pt x="76550" y="35844"/>
                    <a:pt x="76550" y="35844"/>
                  </a:cubicBezTo>
                  <a:cubicBezTo>
                    <a:pt x="47446" y="32669"/>
                    <a:pt x="89779" y="32140"/>
                    <a:pt x="82900" y="48544"/>
                  </a:cubicBezTo>
                  <a:cubicBezTo>
                    <a:pt x="76021" y="64948"/>
                    <a:pt x="-6000" y="155436"/>
                    <a:pt x="350" y="1533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0500486C-CF16-FE39-706F-371DD769F88F}"/>
                </a:ext>
              </a:extLst>
            </p:cNvPr>
            <p:cNvSpPr/>
            <p:nvPr/>
          </p:nvSpPr>
          <p:spPr>
            <a:xfrm>
              <a:off x="5133275" y="2686046"/>
              <a:ext cx="284195" cy="123847"/>
            </a:xfrm>
            <a:custGeom>
              <a:avLst/>
              <a:gdLst>
                <a:gd name="connsiteX0" fmla="*/ 38800 w 284195"/>
                <a:gd name="connsiteY0" fmla="*/ 123829 h 123847"/>
                <a:gd name="connsiteX1" fmla="*/ 197550 w 284195"/>
                <a:gd name="connsiteY1" fmla="*/ 66679 h 123847"/>
                <a:gd name="connsiteX2" fmla="*/ 283275 w 284195"/>
                <a:gd name="connsiteY2" fmla="*/ 69854 h 123847"/>
                <a:gd name="connsiteX3" fmla="*/ 245175 w 284195"/>
                <a:gd name="connsiteY3" fmla="*/ 57154 h 123847"/>
                <a:gd name="connsiteX4" fmla="*/ 38800 w 284195"/>
                <a:gd name="connsiteY4" fmla="*/ 4 h 123847"/>
                <a:gd name="connsiteX5" fmla="*/ 207075 w 284195"/>
                <a:gd name="connsiteY5" fmla="*/ 53979 h 123847"/>
                <a:gd name="connsiteX6" fmla="*/ 178500 w 284195"/>
                <a:gd name="connsiteY6" fmla="*/ 66679 h 123847"/>
                <a:gd name="connsiteX7" fmla="*/ 700 w 284195"/>
                <a:gd name="connsiteY7" fmla="*/ 60329 h 123847"/>
                <a:gd name="connsiteX8" fmla="*/ 115000 w 284195"/>
                <a:gd name="connsiteY8" fmla="*/ 73029 h 123847"/>
                <a:gd name="connsiteX9" fmla="*/ 38800 w 284195"/>
                <a:gd name="connsiteY9" fmla="*/ 123829 h 123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4195" h="123847">
                  <a:moveTo>
                    <a:pt x="38800" y="123829"/>
                  </a:moveTo>
                  <a:cubicBezTo>
                    <a:pt x="52558" y="122771"/>
                    <a:pt x="156804" y="75675"/>
                    <a:pt x="197550" y="66679"/>
                  </a:cubicBezTo>
                  <a:cubicBezTo>
                    <a:pt x="238296" y="57683"/>
                    <a:pt x="275337" y="71442"/>
                    <a:pt x="283275" y="69854"/>
                  </a:cubicBezTo>
                  <a:cubicBezTo>
                    <a:pt x="291213" y="68266"/>
                    <a:pt x="245175" y="57154"/>
                    <a:pt x="245175" y="57154"/>
                  </a:cubicBezTo>
                  <a:lnTo>
                    <a:pt x="38800" y="4"/>
                  </a:lnTo>
                  <a:cubicBezTo>
                    <a:pt x="32450" y="-525"/>
                    <a:pt x="183792" y="42867"/>
                    <a:pt x="207075" y="53979"/>
                  </a:cubicBezTo>
                  <a:cubicBezTo>
                    <a:pt x="230358" y="65091"/>
                    <a:pt x="212896" y="65621"/>
                    <a:pt x="178500" y="66679"/>
                  </a:cubicBezTo>
                  <a:lnTo>
                    <a:pt x="700" y="60329"/>
                  </a:lnTo>
                  <a:cubicBezTo>
                    <a:pt x="-9883" y="61387"/>
                    <a:pt x="102829" y="65621"/>
                    <a:pt x="115000" y="73029"/>
                  </a:cubicBezTo>
                  <a:cubicBezTo>
                    <a:pt x="127171" y="80437"/>
                    <a:pt x="25042" y="124887"/>
                    <a:pt x="38800" y="1238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D977A395-76F8-795F-D5DB-A350DC14A3D6}"/>
                </a:ext>
              </a:extLst>
            </p:cNvPr>
            <p:cNvSpPr/>
            <p:nvPr/>
          </p:nvSpPr>
          <p:spPr>
            <a:xfrm>
              <a:off x="5267323" y="2672276"/>
              <a:ext cx="330347" cy="58642"/>
            </a:xfrm>
            <a:custGeom>
              <a:avLst/>
              <a:gdLst>
                <a:gd name="connsiteX0" fmla="*/ 2 w 330347"/>
                <a:gd name="connsiteY0" fmla="*/ 20124 h 58642"/>
                <a:gd name="connsiteX1" fmla="*/ 152402 w 330347"/>
                <a:gd name="connsiteY1" fmla="*/ 1074 h 58642"/>
                <a:gd name="connsiteX2" fmla="*/ 327027 w 330347"/>
                <a:gd name="connsiteY2" fmla="*/ 58224 h 58642"/>
                <a:gd name="connsiteX3" fmla="*/ 257177 w 330347"/>
                <a:gd name="connsiteY3" fmla="*/ 26474 h 58642"/>
                <a:gd name="connsiteX4" fmla="*/ 136527 w 330347"/>
                <a:gd name="connsiteY4" fmla="*/ 16949 h 58642"/>
                <a:gd name="connsiteX5" fmla="*/ 155577 w 330347"/>
                <a:gd name="connsiteY5" fmla="*/ 10599 h 58642"/>
                <a:gd name="connsiteX6" fmla="*/ 2 w 330347"/>
                <a:gd name="connsiteY6" fmla="*/ 20124 h 58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347" h="58642">
                  <a:moveTo>
                    <a:pt x="2" y="20124"/>
                  </a:moveTo>
                  <a:cubicBezTo>
                    <a:pt x="-527" y="18537"/>
                    <a:pt x="97898" y="-5276"/>
                    <a:pt x="152402" y="1074"/>
                  </a:cubicBezTo>
                  <a:cubicBezTo>
                    <a:pt x="206906" y="7424"/>
                    <a:pt x="309565" y="53991"/>
                    <a:pt x="327027" y="58224"/>
                  </a:cubicBezTo>
                  <a:cubicBezTo>
                    <a:pt x="344489" y="62457"/>
                    <a:pt x="288927" y="33353"/>
                    <a:pt x="257177" y="26474"/>
                  </a:cubicBezTo>
                  <a:cubicBezTo>
                    <a:pt x="225427" y="19595"/>
                    <a:pt x="136527" y="16949"/>
                    <a:pt x="136527" y="16949"/>
                  </a:cubicBezTo>
                  <a:cubicBezTo>
                    <a:pt x="119594" y="14303"/>
                    <a:pt x="173568" y="11657"/>
                    <a:pt x="155577" y="10599"/>
                  </a:cubicBezTo>
                  <a:cubicBezTo>
                    <a:pt x="137586" y="9541"/>
                    <a:pt x="531" y="21711"/>
                    <a:pt x="2" y="201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F9B66A59-6CAE-3C05-EF76-1EA85BF471CE}"/>
                </a:ext>
              </a:extLst>
            </p:cNvPr>
            <p:cNvSpPr/>
            <p:nvPr/>
          </p:nvSpPr>
          <p:spPr>
            <a:xfrm>
              <a:off x="5226134" y="2661499"/>
              <a:ext cx="525249" cy="81720"/>
            </a:xfrm>
            <a:custGeom>
              <a:avLst/>
              <a:gdLst>
                <a:gd name="connsiteX0" fmla="*/ 161841 w 525249"/>
                <a:gd name="connsiteY0" fmla="*/ 81701 h 81720"/>
                <a:gd name="connsiteX1" fmla="*/ 288841 w 525249"/>
                <a:gd name="connsiteY1" fmla="*/ 27726 h 81720"/>
                <a:gd name="connsiteX2" fmla="*/ 415841 w 525249"/>
                <a:gd name="connsiteY2" fmla="*/ 34076 h 81720"/>
                <a:gd name="connsiteX3" fmla="*/ 523791 w 525249"/>
                <a:gd name="connsiteY3" fmla="*/ 72176 h 81720"/>
                <a:gd name="connsiteX4" fmla="*/ 466641 w 525249"/>
                <a:gd name="connsiteY4" fmla="*/ 46776 h 81720"/>
                <a:gd name="connsiteX5" fmla="*/ 307891 w 525249"/>
                <a:gd name="connsiteY5" fmla="*/ 2326 h 81720"/>
                <a:gd name="connsiteX6" fmla="*/ 323766 w 525249"/>
                <a:gd name="connsiteY6" fmla="*/ 11851 h 81720"/>
                <a:gd name="connsiteX7" fmla="*/ 241216 w 525249"/>
                <a:gd name="connsiteY7" fmla="*/ 59476 h 81720"/>
                <a:gd name="connsiteX8" fmla="*/ 339641 w 525249"/>
                <a:gd name="connsiteY8" fmla="*/ 78526 h 81720"/>
                <a:gd name="connsiteX9" fmla="*/ 244391 w 525249"/>
                <a:gd name="connsiteY9" fmla="*/ 62651 h 81720"/>
                <a:gd name="connsiteX10" fmla="*/ 3091 w 525249"/>
                <a:gd name="connsiteY10" fmla="*/ 30901 h 81720"/>
                <a:gd name="connsiteX11" fmla="*/ 114216 w 525249"/>
                <a:gd name="connsiteY11" fmla="*/ 37251 h 81720"/>
                <a:gd name="connsiteX12" fmla="*/ 209466 w 525249"/>
                <a:gd name="connsiteY12" fmla="*/ 21376 h 81720"/>
                <a:gd name="connsiteX13" fmla="*/ 193591 w 525249"/>
                <a:gd name="connsiteY13" fmla="*/ 34076 h 81720"/>
                <a:gd name="connsiteX14" fmla="*/ 161841 w 525249"/>
                <a:gd name="connsiteY14" fmla="*/ 81701 h 8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5249" h="81720">
                  <a:moveTo>
                    <a:pt x="161841" y="81701"/>
                  </a:moveTo>
                  <a:cubicBezTo>
                    <a:pt x="177716" y="80643"/>
                    <a:pt x="246508" y="35663"/>
                    <a:pt x="288841" y="27726"/>
                  </a:cubicBezTo>
                  <a:cubicBezTo>
                    <a:pt x="331174" y="19789"/>
                    <a:pt x="376683" y="26668"/>
                    <a:pt x="415841" y="34076"/>
                  </a:cubicBezTo>
                  <a:cubicBezTo>
                    <a:pt x="454999" y="41484"/>
                    <a:pt x="515324" y="70059"/>
                    <a:pt x="523791" y="72176"/>
                  </a:cubicBezTo>
                  <a:cubicBezTo>
                    <a:pt x="532258" y="74293"/>
                    <a:pt x="502624" y="58418"/>
                    <a:pt x="466641" y="46776"/>
                  </a:cubicBezTo>
                  <a:cubicBezTo>
                    <a:pt x="430658" y="35134"/>
                    <a:pt x="307891" y="2326"/>
                    <a:pt x="307891" y="2326"/>
                  </a:cubicBezTo>
                  <a:cubicBezTo>
                    <a:pt x="284078" y="-3495"/>
                    <a:pt x="334879" y="2326"/>
                    <a:pt x="323766" y="11851"/>
                  </a:cubicBezTo>
                  <a:cubicBezTo>
                    <a:pt x="312654" y="21376"/>
                    <a:pt x="238570" y="48363"/>
                    <a:pt x="241216" y="59476"/>
                  </a:cubicBezTo>
                  <a:cubicBezTo>
                    <a:pt x="243862" y="70589"/>
                    <a:pt x="339112" y="77997"/>
                    <a:pt x="339641" y="78526"/>
                  </a:cubicBezTo>
                  <a:cubicBezTo>
                    <a:pt x="340170" y="79055"/>
                    <a:pt x="244391" y="62651"/>
                    <a:pt x="244391" y="62651"/>
                  </a:cubicBezTo>
                  <a:lnTo>
                    <a:pt x="3091" y="30901"/>
                  </a:lnTo>
                  <a:cubicBezTo>
                    <a:pt x="-18605" y="26668"/>
                    <a:pt x="79820" y="38838"/>
                    <a:pt x="114216" y="37251"/>
                  </a:cubicBezTo>
                  <a:cubicBezTo>
                    <a:pt x="148612" y="35663"/>
                    <a:pt x="209466" y="21376"/>
                    <a:pt x="209466" y="21376"/>
                  </a:cubicBezTo>
                  <a:cubicBezTo>
                    <a:pt x="222695" y="20847"/>
                    <a:pt x="194120" y="26668"/>
                    <a:pt x="193591" y="34076"/>
                  </a:cubicBezTo>
                  <a:cubicBezTo>
                    <a:pt x="193062" y="41484"/>
                    <a:pt x="145966" y="82759"/>
                    <a:pt x="161841" y="817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F4C3E68D-6F46-BE61-F02C-A0A489F2F13D}"/>
                </a:ext>
              </a:extLst>
            </p:cNvPr>
            <p:cNvSpPr/>
            <p:nvPr/>
          </p:nvSpPr>
          <p:spPr>
            <a:xfrm>
              <a:off x="5469377" y="2666148"/>
              <a:ext cx="395572" cy="177259"/>
            </a:xfrm>
            <a:custGeom>
              <a:avLst/>
              <a:gdLst>
                <a:gd name="connsiteX0" fmla="*/ 1148 w 395572"/>
                <a:gd name="connsiteY0" fmla="*/ 70702 h 177259"/>
                <a:gd name="connsiteX1" fmla="*/ 261498 w 395572"/>
                <a:gd name="connsiteY1" fmla="*/ 64352 h 177259"/>
                <a:gd name="connsiteX2" fmla="*/ 245623 w 395572"/>
                <a:gd name="connsiteY2" fmla="*/ 89752 h 177259"/>
                <a:gd name="connsiteX3" fmla="*/ 286898 w 395572"/>
                <a:gd name="connsiteY3" fmla="*/ 111977 h 177259"/>
                <a:gd name="connsiteX4" fmla="*/ 391673 w 395572"/>
                <a:gd name="connsiteY4" fmla="*/ 175477 h 177259"/>
                <a:gd name="connsiteX5" fmla="*/ 363098 w 395572"/>
                <a:gd name="connsiteY5" fmla="*/ 150077 h 177259"/>
                <a:gd name="connsiteX6" fmla="*/ 267848 w 395572"/>
                <a:gd name="connsiteY6" fmla="*/ 51652 h 177259"/>
                <a:gd name="connsiteX7" fmla="*/ 356748 w 395572"/>
                <a:gd name="connsiteY7" fmla="*/ 143727 h 177259"/>
                <a:gd name="connsiteX8" fmla="*/ 277373 w 395572"/>
                <a:gd name="connsiteY8" fmla="*/ 111977 h 177259"/>
                <a:gd name="connsiteX9" fmla="*/ 96398 w 395572"/>
                <a:gd name="connsiteY9" fmla="*/ 852 h 177259"/>
                <a:gd name="connsiteX10" fmla="*/ 163073 w 395572"/>
                <a:gd name="connsiteY10" fmla="*/ 61177 h 177259"/>
                <a:gd name="connsiteX11" fmla="*/ 1148 w 395572"/>
                <a:gd name="connsiteY11" fmla="*/ 70702 h 177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5572" h="177259">
                  <a:moveTo>
                    <a:pt x="1148" y="70702"/>
                  </a:moveTo>
                  <a:lnTo>
                    <a:pt x="261498" y="64352"/>
                  </a:lnTo>
                  <a:cubicBezTo>
                    <a:pt x="302244" y="67527"/>
                    <a:pt x="241390" y="81815"/>
                    <a:pt x="245623" y="89752"/>
                  </a:cubicBezTo>
                  <a:cubicBezTo>
                    <a:pt x="249856" y="97689"/>
                    <a:pt x="262556" y="97690"/>
                    <a:pt x="286898" y="111977"/>
                  </a:cubicBezTo>
                  <a:cubicBezTo>
                    <a:pt x="311240" y="126264"/>
                    <a:pt x="378973" y="169127"/>
                    <a:pt x="391673" y="175477"/>
                  </a:cubicBezTo>
                  <a:cubicBezTo>
                    <a:pt x="404373" y="181827"/>
                    <a:pt x="383735" y="170714"/>
                    <a:pt x="363098" y="150077"/>
                  </a:cubicBezTo>
                  <a:cubicBezTo>
                    <a:pt x="342461" y="129440"/>
                    <a:pt x="268906" y="52710"/>
                    <a:pt x="267848" y="51652"/>
                  </a:cubicBezTo>
                  <a:cubicBezTo>
                    <a:pt x="266790" y="50594"/>
                    <a:pt x="355161" y="133673"/>
                    <a:pt x="356748" y="143727"/>
                  </a:cubicBezTo>
                  <a:cubicBezTo>
                    <a:pt x="358335" y="153781"/>
                    <a:pt x="320765" y="135790"/>
                    <a:pt x="277373" y="111977"/>
                  </a:cubicBezTo>
                  <a:cubicBezTo>
                    <a:pt x="233981" y="88164"/>
                    <a:pt x="115448" y="9319"/>
                    <a:pt x="96398" y="852"/>
                  </a:cubicBezTo>
                  <a:cubicBezTo>
                    <a:pt x="77348" y="-7615"/>
                    <a:pt x="176831" y="49535"/>
                    <a:pt x="163073" y="61177"/>
                  </a:cubicBezTo>
                  <a:cubicBezTo>
                    <a:pt x="149315" y="72819"/>
                    <a:pt x="-15256" y="70173"/>
                    <a:pt x="1148" y="707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BA7E9670-1536-990F-6C7B-3C58EA7407AD}"/>
                </a:ext>
              </a:extLst>
            </p:cNvPr>
            <p:cNvSpPr/>
            <p:nvPr/>
          </p:nvSpPr>
          <p:spPr>
            <a:xfrm>
              <a:off x="5018431" y="3232141"/>
              <a:ext cx="237518" cy="26776"/>
            </a:xfrm>
            <a:custGeom>
              <a:avLst/>
              <a:gdLst>
                <a:gd name="connsiteX0" fmla="*/ 1244 w 237518"/>
                <a:gd name="connsiteY0" fmla="*/ 9 h 26776"/>
                <a:gd name="connsiteX1" fmla="*/ 233019 w 237518"/>
                <a:gd name="connsiteY1" fmla="*/ 25409 h 26776"/>
                <a:gd name="connsiteX2" fmla="*/ 144119 w 237518"/>
                <a:gd name="connsiteY2" fmla="*/ 22234 h 26776"/>
                <a:gd name="connsiteX3" fmla="*/ 1244 w 237518"/>
                <a:gd name="connsiteY3" fmla="*/ 9 h 26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518" h="26776">
                  <a:moveTo>
                    <a:pt x="1244" y="9"/>
                  </a:moveTo>
                  <a:cubicBezTo>
                    <a:pt x="16061" y="538"/>
                    <a:pt x="209207" y="21705"/>
                    <a:pt x="233019" y="25409"/>
                  </a:cubicBezTo>
                  <a:cubicBezTo>
                    <a:pt x="256832" y="29113"/>
                    <a:pt x="180102" y="24351"/>
                    <a:pt x="144119" y="22234"/>
                  </a:cubicBezTo>
                  <a:cubicBezTo>
                    <a:pt x="108136" y="20117"/>
                    <a:pt x="-13573" y="-520"/>
                    <a:pt x="1244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D22F47BD-9DEA-DB7D-0361-3640BBB59A50}"/>
                </a:ext>
              </a:extLst>
            </p:cNvPr>
            <p:cNvSpPr/>
            <p:nvPr/>
          </p:nvSpPr>
          <p:spPr>
            <a:xfrm>
              <a:off x="3854224" y="3037310"/>
              <a:ext cx="130692" cy="258569"/>
            </a:xfrm>
            <a:custGeom>
              <a:avLst/>
              <a:gdLst>
                <a:gd name="connsiteX0" fmla="*/ 130401 w 130692"/>
                <a:gd name="connsiteY0" fmla="*/ 1165 h 258569"/>
                <a:gd name="connsiteX1" fmla="*/ 12926 w 130692"/>
                <a:gd name="connsiteY1" fmla="*/ 198015 h 258569"/>
                <a:gd name="connsiteX2" fmla="*/ 35151 w 130692"/>
                <a:gd name="connsiteY2" fmla="*/ 159915 h 258569"/>
                <a:gd name="connsiteX3" fmla="*/ 28801 w 130692"/>
                <a:gd name="connsiteY3" fmla="*/ 115465 h 258569"/>
                <a:gd name="connsiteX4" fmla="*/ 63726 w 130692"/>
                <a:gd name="connsiteY4" fmla="*/ 258340 h 258569"/>
                <a:gd name="connsiteX5" fmla="*/ 38326 w 130692"/>
                <a:gd name="connsiteY5" fmla="*/ 147215 h 258569"/>
                <a:gd name="connsiteX6" fmla="*/ 60551 w 130692"/>
                <a:gd name="connsiteY6" fmla="*/ 86890 h 258569"/>
                <a:gd name="connsiteX7" fmla="*/ 28801 w 130692"/>
                <a:gd name="connsiteY7" fmla="*/ 147215 h 258569"/>
                <a:gd name="connsiteX8" fmla="*/ 226 w 130692"/>
                <a:gd name="connsiteY8" fmla="*/ 169440 h 258569"/>
                <a:gd name="connsiteX9" fmla="*/ 44676 w 130692"/>
                <a:gd name="connsiteY9" fmla="*/ 118640 h 258569"/>
                <a:gd name="connsiteX10" fmla="*/ 130401 w 130692"/>
                <a:gd name="connsiteY10" fmla="*/ 1165 h 25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0692" h="258569">
                  <a:moveTo>
                    <a:pt x="130401" y="1165"/>
                  </a:moveTo>
                  <a:cubicBezTo>
                    <a:pt x="125109" y="14394"/>
                    <a:pt x="28801" y="171557"/>
                    <a:pt x="12926" y="198015"/>
                  </a:cubicBezTo>
                  <a:cubicBezTo>
                    <a:pt x="-2949" y="224473"/>
                    <a:pt x="32505" y="173673"/>
                    <a:pt x="35151" y="159915"/>
                  </a:cubicBezTo>
                  <a:cubicBezTo>
                    <a:pt x="37797" y="146157"/>
                    <a:pt x="24038" y="99061"/>
                    <a:pt x="28801" y="115465"/>
                  </a:cubicBezTo>
                  <a:cubicBezTo>
                    <a:pt x="33564" y="131869"/>
                    <a:pt x="62139" y="253048"/>
                    <a:pt x="63726" y="258340"/>
                  </a:cubicBezTo>
                  <a:cubicBezTo>
                    <a:pt x="65313" y="263632"/>
                    <a:pt x="38855" y="175790"/>
                    <a:pt x="38326" y="147215"/>
                  </a:cubicBezTo>
                  <a:cubicBezTo>
                    <a:pt x="37797" y="118640"/>
                    <a:pt x="62138" y="86890"/>
                    <a:pt x="60551" y="86890"/>
                  </a:cubicBezTo>
                  <a:cubicBezTo>
                    <a:pt x="58964" y="86890"/>
                    <a:pt x="38855" y="133457"/>
                    <a:pt x="28801" y="147215"/>
                  </a:cubicBezTo>
                  <a:cubicBezTo>
                    <a:pt x="18747" y="160973"/>
                    <a:pt x="-2420" y="174202"/>
                    <a:pt x="226" y="169440"/>
                  </a:cubicBezTo>
                  <a:cubicBezTo>
                    <a:pt x="2872" y="164678"/>
                    <a:pt x="21922" y="146157"/>
                    <a:pt x="44676" y="118640"/>
                  </a:cubicBezTo>
                  <a:cubicBezTo>
                    <a:pt x="67430" y="91123"/>
                    <a:pt x="135693" y="-12064"/>
                    <a:pt x="130401" y="11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1D4315C5-02C8-7D52-00A6-834B86113959}"/>
                </a:ext>
              </a:extLst>
            </p:cNvPr>
            <p:cNvSpPr/>
            <p:nvPr/>
          </p:nvSpPr>
          <p:spPr>
            <a:xfrm>
              <a:off x="3885972" y="3133715"/>
              <a:ext cx="48012" cy="169496"/>
            </a:xfrm>
            <a:custGeom>
              <a:avLst/>
              <a:gdLst>
                <a:gd name="connsiteX0" fmla="*/ 12928 w 48012"/>
                <a:gd name="connsiteY0" fmla="*/ 10 h 169496"/>
                <a:gd name="connsiteX1" fmla="*/ 9753 w 48012"/>
                <a:gd name="connsiteY1" fmla="*/ 104785 h 169496"/>
                <a:gd name="connsiteX2" fmla="*/ 47853 w 48012"/>
                <a:gd name="connsiteY2" fmla="*/ 168285 h 169496"/>
                <a:gd name="connsiteX3" fmla="*/ 22453 w 48012"/>
                <a:gd name="connsiteY3" fmla="*/ 142885 h 169496"/>
                <a:gd name="connsiteX4" fmla="*/ 228 w 48012"/>
                <a:gd name="connsiteY4" fmla="*/ 98435 h 169496"/>
                <a:gd name="connsiteX5" fmla="*/ 12928 w 48012"/>
                <a:gd name="connsiteY5" fmla="*/ 10 h 16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12" h="169496">
                  <a:moveTo>
                    <a:pt x="12928" y="10"/>
                  </a:moveTo>
                  <a:cubicBezTo>
                    <a:pt x="14516" y="1068"/>
                    <a:pt x="3932" y="76739"/>
                    <a:pt x="9753" y="104785"/>
                  </a:cubicBezTo>
                  <a:cubicBezTo>
                    <a:pt x="15574" y="132831"/>
                    <a:pt x="45736" y="161935"/>
                    <a:pt x="47853" y="168285"/>
                  </a:cubicBezTo>
                  <a:cubicBezTo>
                    <a:pt x="49970" y="174635"/>
                    <a:pt x="30391" y="154527"/>
                    <a:pt x="22453" y="142885"/>
                  </a:cubicBezTo>
                  <a:cubicBezTo>
                    <a:pt x="14516" y="131243"/>
                    <a:pt x="2345" y="116427"/>
                    <a:pt x="228" y="98435"/>
                  </a:cubicBezTo>
                  <a:cubicBezTo>
                    <a:pt x="-1889" y="80443"/>
                    <a:pt x="11340" y="-1048"/>
                    <a:pt x="12928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7A2E9197-4DE5-DDE7-1D0B-C54751EF2A12}"/>
                </a:ext>
              </a:extLst>
            </p:cNvPr>
            <p:cNvSpPr/>
            <p:nvPr/>
          </p:nvSpPr>
          <p:spPr>
            <a:xfrm>
              <a:off x="3968967" y="3047111"/>
              <a:ext cx="239833" cy="39643"/>
            </a:xfrm>
            <a:custGeom>
              <a:avLst/>
              <a:gdLst>
                <a:gd name="connsiteX0" fmla="*/ 2958 w 239833"/>
                <a:gd name="connsiteY0" fmla="*/ 7239 h 39643"/>
                <a:gd name="connsiteX1" fmla="*/ 231558 w 239833"/>
                <a:gd name="connsiteY1" fmla="*/ 38989 h 39643"/>
                <a:gd name="connsiteX2" fmla="*/ 193458 w 239833"/>
                <a:gd name="connsiteY2" fmla="*/ 29464 h 39643"/>
                <a:gd name="connsiteX3" fmla="*/ 63283 w 239833"/>
                <a:gd name="connsiteY3" fmla="*/ 889 h 39643"/>
                <a:gd name="connsiteX4" fmla="*/ 98208 w 239833"/>
                <a:gd name="connsiteY4" fmla="*/ 7239 h 39643"/>
                <a:gd name="connsiteX5" fmla="*/ 2958 w 239833"/>
                <a:gd name="connsiteY5" fmla="*/ 7239 h 3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833" h="39643">
                  <a:moveTo>
                    <a:pt x="2958" y="7239"/>
                  </a:moveTo>
                  <a:cubicBezTo>
                    <a:pt x="25183" y="12531"/>
                    <a:pt x="199808" y="35285"/>
                    <a:pt x="231558" y="38989"/>
                  </a:cubicBezTo>
                  <a:cubicBezTo>
                    <a:pt x="263308" y="42693"/>
                    <a:pt x="193458" y="29464"/>
                    <a:pt x="193458" y="29464"/>
                  </a:cubicBezTo>
                  <a:lnTo>
                    <a:pt x="63283" y="889"/>
                  </a:lnTo>
                  <a:cubicBezTo>
                    <a:pt x="47408" y="-2815"/>
                    <a:pt x="105616" y="6181"/>
                    <a:pt x="98208" y="7239"/>
                  </a:cubicBezTo>
                  <a:cubicBezTo>
                    <a:pt x="90800" y="8297"/>
                    <a:pt x="-19267" y="1947"/>
                    <a:pt x="2958" y="72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9426A8D3-2D88-F366-0BAD-75658E19FDDA}"/>
                </a:ext>
              </a:extLst>
            </p:cNvPr>
            <p:cNvSpPr/>
            <p:nvPr/>
          </p:nvSpPr>
          <p:spPr>
            <a:xfrm>
              <a:off x="4168512" y="3070066"/>
              <a:ext cx="201000" cy="210404"/>
            </a:xfrm>
            <a:custGeom>
              <a:avLst/>
              <a:gdLst>
                <a:gd name="connsiteX0" fmla="*/ 263 w 201000"/>
                <a:gd name="connsiteY0" fmla="*/ 159 h 210404"/>
                <a:gd name="connsiteX1" fmla="*/ 136788 w 201000"/>
                <a:gd name="connsiteY1" fmla="*/ 133509 h 210404"/>
                <a:gd name="connsiteX2" fmla="*/ 197113 w 201000"/>
                <a:gd name="connsiteY2" fmla="*/ 209709 h 210404"/>
                <a:gd name="connsiteX3" fmla="*/ 174888 w 201000"/>
                <a:gd name="connsiteY3" fmla="*/ 162084 h 210404"/>
                <a:gd name="connsiteX4" fmla="*/ 263 w 201000"/>
                <a:gd name="connsiteY4" fmla="*/ 159 h 210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000" h="210404">
                  <a:moveTo>
                    <a:pt x="263" y="159"/>
                  </a:moveTo>
                  <a:cubicBezTo>
                    <a:pt x="-6087" y="-4603"/>
                    <a:pt x="103980" y="98584"/>
                    <a:pt x="136788" y="133509"/>
                  </a:cubicBezTo>
                  <a:cubicBezTo>
                    <a:pt x="169596" y="168434"/>
                    <a:pt x="190763" y="204947"/>
                    <a:pt x="197113" y="209709"/>
                  </a:cubicBezTo>
                  <a:cubicBezTo>
                    <a:pt x="203463" y="214471"/>
                    <a:pt x="205580" y="194363"/>
                    <a:pt x="174888" y="162084"/>
                  </a:cubicBezTo>
                  <a:cubicBezTo>
                    <a:pt x="144196" y="129805"/>
                    <a:pt x="6613" y="4921"/>
                    <a:pt x="263" y="1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4C891F70-5B1C-D47E-2D38-1301A3C730A4}"/>
                </a:ext>
              </a:extLst>
            </p:cNvPr>
            <p:cNvSpPr/>
            <p:nvPr/>
          </p:nvSpPr>
          <p:spPr>
            <a:xfrm>
              <a:off x="4200524" y="3076575"/>
              <a:ext cx="196654" cy="203221"/>
            </a:xfrm>
            <a:custGeom>
              <a:avLst/>
              <a:gdLst>
                <a:gd name="connsiteX0" fmla="*/ 1 w 196654"/>
                <a:gd name="connsiteY0" fmla="*/ 0 h 203221"/>
                <a:gd name="connsiteX1" fmla="*/ 133351 w 196654"/>
                <a:gd name="connsiteY1" fmla="*/ 104775 h 203221"/>
                <a:gd name="connsiteX2" fmla="*/ 174626 w 196654"/>
                <a:gd name="connsiteY2" fmla="*/ 142875 h 203221"/>
                <a:gd name="connsiteX3" fmla="*/ 193676 w 196654"/>
                <a:gd name="connsiteY3" fmla="*/ 203200 h 203221"/>
                <a:gd name="connsiteX4" fmla="*/ 190501 w 196654"/>
                <a:gd name="connsiteY4" fmla="*/ 149225 h 203221"/>
                <a:gd name="connsiteX5" fmla="*/ 136526 w 196654"/>
                <a:gd name="connsiteY5" fmla="*/ 104775 h 203221"/>
                <a:gd name="connsiteX6" fmla="*/ 1 w 196654"/>
                <a:gd name="connsiteY6" fmla="*/ 0 h 20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654" h="203221">
                  <a:moveTo>
                    <a:pt x="1" y="0"/>
                  </a:moveTo>
                  <a:cubicBezTo>
                    <a:pt x="-528" y="0"/>
                    <a:pt x="104247" y="80963"/>
                    <a:pt x="133351" y="104775"/>
                  </a:cubicBezTo>
                  <a:cubicBezTo>
                    <a:pt x="162455" y="128587"/>
                    <a:pt x="164572" y="126471"/>
                    <a:pt x="174626" y="142875"/>
                  </a:cubicBezTo>
                  <a:cubicBezTo>
                    <a:pt x="184680" y="159279"/>
                    <a:pt x="191030" y="202142"/>
                    <a:pt x="193676" y="203200"/>
                  </a:cubicBezTo>
                  <a:cubicBezTo>
                    <a:pt x="196322" y="204258"/>
                    <a:pt x="200026" y="165629"/>
                    <a:pt x="190501" y="149225"/>
                  </a:cubicBezTo>
                  <a:cubicBezTo>
                    <a:pt x="180976" y="132821"/>
                    <a:pt x="165630" y="131763"/>
                    <a:pt x="136526" y="104775"/>
                  </a:cubicBezTo>
                  <a:cubicBezTo>
                    <a:pt x="107422" y="77788"/>
                    <a:pt x="530" y="0"/>
                    <a:pt x="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114432E9-CA44-F9C1-72AC-0AF5AE1A835C}"/>
                </a:ext>
              </a:extLst>
            </p:cNvPr>
            <p:cNvSpPr/>
            <p:nvPr/>
          </p:nvSpPr>
          <p:spPr>
            <a:xfrm>
              <a:off x="3844925" y="3235235"/>
              <a:ext cx="527540" cy="79236"/>
            </a:xfrm>
            <a:custGeom>
              <a:avLst/>
              <a:gdLst>
                <a:gd name="connsiteX0" fmla="*/ 44450 w 527540"/>
                <a:gd name="connsiteY0" fmla="*/ 90 h 79236"/>
                <a:gd name="connsiteX1" fmla="*/ 38100 w 527540"/>
                <a:gd name="connsiteY1" fmla="*/ 76290 h 79236"/>
                <a:gd name="connsiteX2" fmla="*/ 41275 w 527540"/>
                <a:gd name="connsiteY2" fmla="*/ 63590 h 79236"/>
                <a:gd name="connsiteX3" fmla="*/ 0 w 527540"/>
                <a:gd name="connsiteY3" fmla="*/ 63590 h 79236"/>
                <a:gd name="connsiteX4" fmla="*/ 434975 w 527540"/>
                <a:gd name="connsiteY4" fmla="*/ 38190 h 79236"/>
                <a:gd name="connsiteX5" fmla="*/ 527050 w 527540"/>
                <a:gd name="connsiteY5" fmla="*/ 50890 h 79236"/>
                <a:gd name="connsiteX6" fmla="*/ 466725 w 527540"/>
                <a:gd name="connsiteY6" fmla="*/ 31840 h 79236"/>
                <a:gd name="connsiteX7" fmla="*/ 365125 w 527540"/>
                <a:gd name="connsiteY7" fmla="*/ 12790 h 79236"/>
                <a:gd name="connsiteX8" fmla="*/ 419100 w 527540"/>
                <a:gd name="connsiteY8" fmla="*/ 35015 h 79236"/>
                <a:gd name="connsiteX9" fmla="*/ 279400 w 527540"/>
                <a:gd name="connsiteY9" fmla="*/ 38190 h 79236"/>
                <a:gd name="connsiteX10" fmla="*/ 50800 w 527540"/>
                <a:gd name="connsiteY10" fmla="*/ 73115 h 79236"/>
                <a:gd name="connsiteX11" fmla="*/ 53975 w 527540"/>
                <a:gd name="connsiteY11" fmla="*/ 60415 h 79236"/>
                <a:gd name="connsiteX12" fmla="*/ 44450 w 527540"/>
                <a:gd name="connsiteY12" fmla="*/ 90 h 7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540" h="79236">
                  <a:moveTo>
                    <a:pt x="44450" y="90"/>
                  </a:moveTo>
                  <a:cubicBezTo>
                    <a:pt x="41804" y="2736"/>
                    <a:pt x="38629" y="65707"/>
                    <a:pt x="38100" y="76290"/>
                  </a:cubicBezTo>
                  <a:cubicBezTo>
                    <a:pt x="37571" y="86873"/>
                    <a:pt x="47625" y="65707"/>
                    <a:pt x="41275" y="63590"/>
                  </a:cubicBezTo>
                  <a:cubicBezTo>
                    <a:pt x="34925" y="61473"/>
                    <a:pt x="0" y="63590"/>
                    <a:pt x="0" y="63590"/>
                  </a:cubicBezTo>
                  <a:lnTo>
                    <a:pt x="434975" y="38190"/>
                  </a:lnTo>
                  <a:cubicBezTo>
                    <a:pt x="522817" y="36073"/>
                    <a:pt x="521759" y="51948"/>
                    <a:pt x="527050" y="50890"/>
                  </a:cubicBezTo>
                  <a:cubicBezTo>
                    <a:pt x="532341" y="49832"/>
                    <a:pt x="493712" y="38190"/>
                    <a:pt x="466725" y="31840"/>
                  </a:cubicBezTo>
                  <a:cubicBezTo>
                    <a:pt x="439738" y="25490"/>
                    <a:pt x="373063" y="12261"/>
                    <a:pt x="365125" y="12790"/>
                  </a:cubicBezTo>
                  <a:cubicBezTo>
                    <a:pt x="357188" y="13319"/>
                    <a:pt x="433387" y="30782"/>
                    <a:pt x="419100" y="35015"/>
                  </a:cubicBezTo>
                  <a:cubicBezTo>
                    <a:pt x="404813" y="39248"/>
                    <a:pt x="340783" y="31840"/>
                    <a:pt x="279400" y="38190"/>
                  </a:cubicBezTo>
                  <a:cubicBezTo>
                    <a:pt x="218017" y="44540"/>
                    <a:pt x="50800" y="73115"/>
                    <a:pt x="50800" y="73115"/>
                  </a:cubicBezTo>
                  <a:cubicBezTo>
                    <a:pt x="13229" y="76819"/>
                    <a:pt x="53975" y="67294"/>
                    <a:pt x="53975" y="60415"/>
                  </a:cubicBezTo>
                  <a:cubicBezTo>
                    <a:pt x="53975" y="53536"/>
                    <a:pt x="47096" y="-2556"/>
                    <a:pt x="44450" y="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871C53E1-1382-A30D-96E1-48FFD1B99A38}"/>
                </a:ext>
              </a:extLst>
            </p:cNvPr>
            <p:cNvSpPr/>
            <p:nvPr/>
          </p:nvSpPr>
          <p:spPr>
            <a:xfrm>
              <a:off x="3970908" y="3279763"/>
              <a:ext cx="458602" cy="22516"/>
            </a:xfrm>
            <a:custGeom>
              <a:avLst/>
              <a:gdLst>
                <a:gd name="connsiteX0" fmla="*/ 1017 w 458602"/>
                <a:gd name="connsiteY0" fmla="*/ 15887 h 22516"/>
                <a:gd name="connsiteX1" fmla="*/ 340742 w 458602"/>
                <a:gd name="connsiteY1" fmla="*/ 12712 h 22516"/>
                <a:gd name="connsiteX2" fmla="*/ 296292 w 458602"/>
                <a:gd name="connsiteY2" fmla="*/ 22237 h 22516"/>
                <a:gd name="connsiteX3" fmla="*/ 458217 w 458602"/>
                <a:gd name="connsiteY3" fmla="*/ 12 h 22516"/>
                <a:gd name="connsiteX4" fmla="*/ 242317 w 458602"/>
                <a:gd name="connsiteY4" fmla="*/ 19062 h 22516"/>
                <a:gd name="connsiteX5" fmla="*/ 1017 w 458602"/>
                <a:gd name="connsiteY5" fmla="*/ 15887 h 22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602" h="22516">
                  <a:moveTo>
                    <a:pt x="1017" y="15887"/>
                  </a:moveTo>
                  <a:cubicBezTo>
                    <a:pt x="17421" y="14829"/>
                    <a:pt x="291530" y="11654"/>
                    <a:pt x="340742" y="12712"/>
                  </a:cubicBezTo>
                  <a:cubicBezTo>
                    <a:pt x="389954" y="13770"/>
                    <a:pt x="276713" y="24354"/>
                    <a:pt x="296292" y="22237"/>
                  </a:cubicBezTo>
                  <a:cubicBezTo>
                    <a:pt x="315871" y="20120"/>
                    <a:pt x="467213" y="541"/>
                    <a:pt x="458217" y="12"/>
                  </a:cubicBezTo>
                  <a:cubicBezTo>
                    <a:pt x="449221" y="-517"/>
                    <a:pt x="313754" y="15358"/>
                    <a:pt x="242317" y="19062"/>
                  </a:cubicBezTo>
                  <a:cubicBezTo>
                    <a:pt x="170880" y="22766"/>
                    <a:pt x="-15387" y="16945"/>
                    <a:pt x="1017" y="158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157FEEE5-0A06-F7CB-66DC-EB2D319C3144}"/>
                </a:ext>
              </a:extLst>
            </p:cNvPr>
            <p:cNvSpPr/>
            <p:nvPr/>
          </p:nvSpPr>
          <p:spPr>
            <a:xfrm>
              <a:off x="3940099" y="3304247"/>
              <a:ext cx="414121" cy="29599"/>
            </a:xfrm>
            <a:custGeom>
              <a:avLst/>
              <a:gdLst>
                <a:gd name="connsiteX0" fmla="*/ 76 w 414121"/>
                <a:gd name="connsiteY0" fmla="*/ 29503 h 29599"/>
                <a:gd name="connsiteX1" fmla="*/ 152476 w 414121"/>
                <a:gd name="connsiteY1" fmla="*/ 928 h 29599"/>
                <a:gd name="connsiteX2" fmla="*/ 412826 w 414121"/>
                <a:gd name="connsiteY2" fmla="*/ 7278 h 29599"/>
                <a:gd name="connsiteX3" fmla="*/ 247726 w 414121"/>
                <a:gd name="connsiteY3" fmla="*/ 10453 h 29599"/>
                <a:gd name="connsiteX4" fmla="*/ 133426 w 414121"/>
                <a:gd name="connsiteY4" fmla="*/ 10453 h 29599"/>
                <a:gd name="connsiteX5" fmla="*/ 76 w 414121"/>
                <a:gd name="connsiteY5" fmla="*/ 29503 h 2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4121" h="29599">
                  <a:moveTo>
                    <a:pt x="76" y="29503"/>
                  </a:moveTo>
                  <a:cubicBezTo>
                    <a:pt x="3251" y="27916"/>
                    <a:pt x="83684" y="4632"/>
                    <a:pt x="152476" y="928"/>
                  </a:cubicBezTo>
                  <a:cubicBezTo>
                    <a:pt x="221268" y="-2776"/>
                    <a:pt x="396951" y="5690"/>
                    <a:pt x="412826" y="7278"/>
                  </a:cubicBezTo>
                  <a:cubicBezTo>
                    <a:pt x="428701" y="8865"/>
                    <a:pt x="294293" y="9924"/>
                    <a:pt x="247726" y="10453"/>
                  </a:cubicBezTo>
                  <a:cubicBezTo>
                    <a:pt x="201159" y="10982"/>
                    <a:pt x="173643" y="8336"/>
                    <a:pt x="133426" y="10453"/>
                  </a:cubicBezTo>
                  <a:cubicBezTo>
                    <a:pt x="93209" y="12570"/>
                    <a:pt x="-3099" y="31090"/>
                    <a:pt x="76" y="295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7963FA6B-3737-21DA-5BA4-1B9F0CD7A91E}"/>
                </a:ext>
              </a:extLst>
            </p:cNvPr>
            <p:cNvSpPr/>
            <p:nvPr/>
          </p:nvSpPr>
          <p:spPr>
            <a:xfrm>
              <a:off x="3782070" y="2895188"/>
              <a:ext cx="316872" cy="365804"/>
            </a:xfrm>
            <a:custGeom>
              <a:avLst/>
              <a:gdLst>
                <a:gd name="connsiteX0" fmla="*/ 2530 w 316872"/>
                <a:gd name="connsiteY0" fmla="*/ 365537 h 365804"/>
                <a:gd name="connsiteX1" fmla="*/ 183505 w 316872"/>
                <a:gd name="connsiteY1" fmla="*/ 175037 h 365804"/>
                <a:gd name="connsiteX2" fmla="*/ 307330 w 316872"/>
                <a:gd name="connsiteY2" fmla="*/ 175037 h 365804"/>
                <a:gd name="connsiteX3" fmla="*/ 304155 w 316872"/>
                <a:gd name="connsiteY3" fmla="*/ 155987 h 365804"/>
                <a:gd name="connsiteX4" fmla="*/ 316855 w 316872"/>
                <a:gd name="connsiteY4" fmla="*/ 51212 h 365804"/>
                <a:gd name="connsiteX5" fmla="*/ 300980 w 316872"/>
                <a:gd name="connsiteY5" fmla="*/ 86137 h 365804"/>
                <a:gd name="connsiteX6" fmla="*/ 262880 w 316872"/>
                <a:gd name="connsiteY6" fmla="*/ 152812 h 365804"/>
                <a:gd name="connsiteX7" fmla="*/ 256530 w 316872"/>
                <a:gd name="connsiteY7" fmla="*/ 89312 h 365804"/>
                <a:gd name="connsiteX8" fmla="*/ 262880 w 316872"/>
                <a:gd name="connsiteY8" fmla="*/ 3587 h 365804"/>
                <a:gd name="connsiteX9" fmla="*/ 250180 w 316872"/>
                <a:gd name="connsiteY9" fmla="*/ 51212 h 365804"/>
                <a:gd name="connsiteX10" fmla="*/ 218430 w 316872"/>
                <a:gd name="connsiteY10" fmla="*/ 121062 h 365804"/>
                <a:gd name="connsiteX11" fmla="*/ 218430 w 316872"/>
                <a:gd name="connsiteY11" fmla="*/ 149637 h 365804"/>
                <a:gd name="connsiteX12" fmla="*/ 183505 w 316872"/>
                <a:gd name="connsiteY12" fmla="*/ 127412 h 365804"/>
                <a:gd name="connsiteX13" fmla="*/ 148580 w 316872"/>
                <a:gd name="connsiteY13" fmla="*/ 76612 h 365804"/>
                <a:gd name="connsiteX14" fmla="*/ 142230 w 316872"/>
                <a:gd name="connsiteY14" fmla="*/ 412 h 365804"/>
                <a:gd name="connsiteX15" fmla="*/ 139055 w 316872"/>
                <a:gd name="connsiteY15" fmla="*/ 51212 h 365804"/>
                <a:gd name="connsiteX16" fmla="*/ 177155 w 316872"/>
                <a:gd name="connsiteY16" fmla="*/ 155987 h 365804"/>
                <a:gd name="connsiteX17" fmla="*/ 183505 w 316872"/>
                <a:gd name="connsiteY17" fmla="*/ 159162 h 365804"/>
                <a:gd name="connsiteX18" fmla="*/ 145405 w 316872"/>
                <a:gd name="connsiteY18" fmla="*/ 130587 h 365804"/>
                <a:gd name="connsiteX19" fmla="*/ 154930 w 316872"/>
                <a:gd name="connsiteY19" fmla="*/ 162337 h 365804"/>
                <a:gd name="connsiteX20" fmla="*/ 104130 w 316872"/>
                <a:gd name="connsiteY20" fmla="*/ 213137 h 365804"/>
                <a:gd name="connsiteX21" fmla="*/ 78730 w 316872"/>
                <a:gd name="connsiteY21" fmla="*/ 130587 h 365804"/>
                <a:gd name="connsiteX22" fmla="*/ 81905 w 316872"/>
                <a:gd name="connsiteY22" fmla="*/ 44862 h 365804"/>
                <a:gd name="connsiteX23" fmla="*/ 56505 w 316872"/>
                <a:gd name="connsiteY23" fmla="*/ 117887 h 365804"/>
                <a:gd name="connsiteX24" fmla="*/ 62855 w 316872"/>
                <a:gd name="connsiteY24" fmla="*/ 152812 h 365804"/>
                <a:gd name="connsiteX25" fmla="*/ 85080 w 316872"/>
                <a:gd name="connsiteY25" fmla="*/ 216312 h 365804"/>
                <a:gd name="connsiteX26" fmla="*/ 56505 w 316872"/>
                <a:gd name="connsiteY26" fmla="*/ 175037 h 365804"/>
                <a:gd name="connsiteX27" fmla="*/ 75555 w 316872"/>
                <a:gd name="connsiteY27" fmla="*/ 216312 h 365804"/>
                <a:gd name="connsiteX28" fmla="*/ 2530 w 316872"/>
                <a:gd name="connsiteY28" fmla="*/ 365537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16872" h="365804">
                  <a:moveTo>
                    <a:pt x="2530" y="365537"/>
                  </a:moveTo>
                  <a:cubicBezTo>
                    <a:pt x="20522" y="358658"/>
                    <a:pt x="132705" y="206787"/>
                    <a:pt x="183505" y="175037"/>
                  </a:cubicBezTo>
                  <a:cubicBezTo>
                    <a:pt x="234305" y="143287"/>
                    <a:pt x="307330" y="175037"/>
                    <a:pt x="307330" y="175037"/>
                  </a:cubicBezTo>
                  <a:cubicBezTo>
                    <a:pt x="327438" y="171862"/>
                    <a:pt x="302568" y="176624"/>
                    <a:pt x="304155" y="155987"/>
                  </a:cubicBezTo>
                  <a:cubicBezTo>
                    <a:pt x="305742" y="135350"/>
                    <a:pt x="317384" y="62854"/>
                    <a:pt x="316855" y="51212"/>
                  </a:cubicBezTo>
                  <a:cubicBezTo>
                    <a:pt x="316326" y="39570"/>
                    <a:pt x="309976" y="69204"/>
                    <a:pt x="300980" y="86137"/>
                  </a:cubicBezTo>
                  <a:cubicBezTo>
                    <a:pt x="291984" y="103070"/>
                    <a:pt x="270288" y="152283"/>
                    <a:pt x="262880" y="152812"/>
                  </a:cubicBezTo>
                  <a:cubicBezTo>
                    <a:pt x="255472" y="153341"/>
                    <a:pt x="256530" y="114183"/>
                    <a:pt x="256530" y="89312"/>
                  </a:cubicBezTo>
                  <a:cubicBezTo>
                    <a:pt x="256530" y="64441"/>
                    <a:pt x="263938" y="9937"/>
                    <a:pt x="262880" y="3587"/>
                  </a:cubicBezTo>
                  <a:cubicBezTo>
                    <a:pt x="261822" y="-2763"/>
                    <a:pt x="257588" y="31633"/>
                    <a:pt x="250180" y="51212"/>
                  </a:cubicBezTo>
                  <a:cubicBezTo>
                    <a:pt x="242772" y="70791"/>
                    <a:pt x="223722" y="104658"/>
                    <a:pt x="218430" y="121062"/>
                  </a:cubicBezTo>
                  <a:cubicBezTo>
                    <a:pt x="213138" y="137466"/>
                    <a:pt x="224251" y="148579"/>
                    <a:pt x="218430" y="149637"/>
                  </a:cubicBezTo>
                  <a:cubicBezTo>
                    <a:pt x="212609" y="150695"/>
                    <a:pt x="195147" y="139583"/>
                    <a:pt x="183505" y="127412"/>
                  </a:cubicBezTo>
                  <a:cubicBezTo>
                    <a:pt x="171863" y="115241"/>
                    <a:pt x="155459" y="97778"/>
                    <a:pt x="148580" y="76612"/>
                  </a:cubicBezTo>
                  <a:cubicBezTo>
                    <a:pt x="141701" y="55446"/>
                    <a:pt x="143817" y="4645"/>
                    <a:pt x="142230" y="412"/>
                  </a:cubicBezTo>
                  <a:cubicBezTo>
                    <a:pt x="140643" y="-3821"/>
                    <a:pt x="133234" y="25283"/>
                    <a:pt x="139055" y="51212"/>
                  </a:cubicBezTo>
                  <a:cubicBezTo>
                    <a:pt x="144876" y="77141"/>
                    <a:pt x="169747" y="137995"/>
                    <a:pt x="177155" y="155987"/>
                  </a:cubicBezTo>
                  <a:cubicBezTo>
                    <a:pt x="184563" y="173979"/>
                    <a:pt x="188797" y="163395"/>
                    <a:pt x="183505" y="159162"/>
                  </a:cubicBezTo>
                  <a:cubicBezTo>
                    <a:pt x="178213" y="154929"/>
                    <a:pt x="150168" y="130058"/>
                    <a:pt x="145405" y="130587"/>
                  </a:cubicBezTo>
                  <a:cubicBezTo>
                    <a:pt x="140643" y="131116"/>
                    <a:pt x="161809" y="148579"/>
                    <a:pt x="154930" y="162337"/>
                  </a:cubicBezTo>
                  <a:cubicBezTo>
                    <a:pt x="148051" y="176095"/>
                    <a:pt x="116830" y="218429"/>
                    <a:pt x="104130" y="213137"/>
                  </a:cubicBezTo>
                  <a:cubicBezTo>
                    <a:pt x="91430" y="207845"/>
                    <a:pt x="82434" y="158633"/>
                    <a:pt x="78730" y="130587"/>
                  </a:cubicBezTo>
                  <a:cubicBezTo>
                    <a:pt x="75026" y="102541"/>
                    <a:pt x="85609" y="46979"/>
                    <a:pt x="81905" y="44862"/>
                  </a:cubicBezTo>
                  <a:cubicBezTo>
                    <a:pt x="78201" y="42745"/>
                    <a:pt x="59680" y="99895"/>
                    <a:pt x="56505" y="117887"/>
                  </a:cubicBezTo>
                  <a:cubicBezTo>
                    <a:pt x="53330" y="135879"/>
                    <a:pt x="58092" y="136408"/>
                    <a:pt x="62855" y="152812"/>
                  </a:cubicBezTo>
                  <a:cubicBezTo>
                    <a:pt x="67618" y="169216"/>
                    <a:pt x="86138" y="212608"/>
                    <a:pt x="85080" y="216312"/>
                  </a:cubicBezTo>
                  <a:cubicBezTo>
                    <a:pt x="84022" y="220016"/>
                    <a:pt x="58092" y="175037"/>
                    <a:pt x="56505" y="175037"/>
                  </a:cubicBezTo>
                  <a:cubicBezTo>
                    <a:pt x="54918" y="175037"/>
                    <a:pt x="82963" y="188266"/>
                    <a:pt x="75555" y="216312"/>
                  </a:cubicBezTo>
                  <a:cubicBezTo>
                    <a:pt x="68147" y="244358"/>
                    <a:pt x="-15462" y="372416"/>
                    <a:pt x="2530" y="3655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F3EBD04E-CB06-8797-E656-F55613D91CC2}"/>
                </a:ext>
              </a:extLst>
            </p:cNvPr>
            <p:cNvSpPr/>
            <p:nvPr/>
          </p:nvSpPr>
          <p:spPr>
            <a:xfrm>
              <a:off x="3782941" y="3070211"/>
              <a:ext cx="155271" cy="264326"/>
            </a:xfrm>
            <a:custGeom>
              <a:avLst/>
              <a:gdLst>
                <a:gd name="connsiteX0" fmla="*/ 154059 w 155271"/>
                <a:gd name="connsiteY0" fmla="*/ 14 h 264326"/>
                <a:gd name="connsiteX1" fmla="*/ 93734 w 155271"/>
                <a:gd name="connsiteY1" fmla="*/ 152414 h 264326"/>
                <a:gd name="connsiteX2" fmla="*/ 100084 w 155271"/>
                <a:gd name="connsiteY2" fmla="*/ 200039 h 264326"/>
                <a:gd name="connsiteX3" fmla="*/ 84209 w 155271"/>
                <a:gd name="connsiteY3" fmla="*/ 180989 h 264326"/>
                <a:gd name="connsiteX4" fmla="*/ 1659 w 155271"/>
                <a:gd name="connsiteY4" fmla="*/ 263539 h 264326"/>
                <a:gd name="connsiteX5" fmla="*/ 30234 w 155271"/>
                <a:gd name="connsiteY5" fmla="*/ 215914 h 264326"/>
                <a:gd name="connsiteX6" fmla="*/ 46109 w 155271"/>
                <a:gd name="connsiteY6" fmla="*/ 107964 h 264326"/>
                <a:gd name="connsiteX7" fmla="*/ 30234 w 155271"/>
                <a:gd name="connsiteY7" fmla="*/ 142889 h 264326"/>
                <a:gd name="connsiteX8" fmla="*/ 154059 w 155271"/>
                <a:gd name="connsiteY8" fmla="*/ 14 h 26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71" h="264326">
                  <a:moveTo>
                    <a:pt x="154059" y="14"/>
                  </a:moveTo>
                  <a:cubicBezTo>
                    <a:pt x="164642" y="1602"/>
                    <a:pt x="102730" y="119077"/>
                    <a:pt x="93734" y="152414"/>
                  </a:cubicBezTo>
                  <a:cubicBezTo>
                    <a:pt x="84738" y="185751"/>
                    <a:pt x="101671" y="195277"/>
                    <a:pt x="100084" y="200039"/>
                  </a:cubicBezTo>
                  <a:cubicBezTo>
                    <a:pt x="98497" y="204801"/>
                    <a:pt x="100613" y="170406"/>
                    <a:pt x="84209" y="180989"/>
                  </a:cubicBezTo>
                  <a:cubicBezTo>
                    <a:pt x="67805" y="191572"/>
                    <a:pt x="10655" y="257718"/>
                    <a:pt x="1659" y="263539"/>
                  </a:cubicBezTo>
                  <a:cubicBezTo>
                    <a:pt x="-7337" y="269360"/>
                    <a:pt x="22826" y="241843"/>
                    <a:pt x="30234" y="215914"/>
                  </a:cubicBezTo>
                  <a:cubicBezTo>
                    <a:pt x="37642" y="189985"/>
                    <a:pt x="46109" y="120135"/>
                    <a:pt x="46109" y="107964"/>
                  </a:cubicBezTo>
                  <a:cubicBezTo>
                    <a:pt x="46109" y="95793"/>
                    <a:pt x="15417" y="159822"/>
                    <a:pt x="30234" y="142889"/>
                  </a:cubicBezTo>
                  <a:cubicBezTo>
                    <a:pt x="45051" y="125956"/>
                    <a:pt x="143476" y="-1574"/>
                    <a:pt x="154059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E97CE452-7B9F-9B8C-5D89-F65E7226933C}"/>
                </a:ext>
              </a:extLst>
            </p:cNvPr>
            <p:cNvSpPr/>
            <p:nvPr/>
          </p:nvSpPr>
          <p:spPr>
            <a:xfrm>
              <a:off x="3733064" y="3035128"/>
              <a:ext cx="166242" cy="260654"/>
            </a:xfrm>
            <a:custGeom>
              <a:avLst/>
              <a:gdLst>
                <a:gd name="connsiteX0" fmla="*/ 115036 w 166242"/>
                <a:gd name="connsiteY0" fmla="*/ 3347 h 260654"/>
                <a:gd name="connsiteX1" fmla="*/ 736 w 166242"/>
                <a:gd name="connsiteY1" fmla="*/ 171622 h 260654"/>
                <a:gd name="connsiteX2" fmla="*/ 64236 w 166242"/>
                <a:gd name="connsiteY2" fmla="*/ 111297 h 260654"/>
                <a:gd name="connsiteX3" fmla="*/ 29311 w 166242"/>
                <a:gd name="connsiteY3" fmla="*/ 181147 h 260654"/>
                <a:gd name="connsiteX4" fmla="*/ 54711 w 166242"/>
                <a:gd name="connsiteY4" fmla="*/ 241472 h 260654"/>
                <a:gd name="connsiteX5" fmla="*/ 38836 w 166242"/>
                <a:gd name="connsiteY5" fmla="*/ 174797 h 260654"/>
                <a:gd name="connsiteX6" fmla="*/ 57886 w 166242"/>
                <a:gd name="connsiteY6" fmla="*/ 260522 h 260654"/>
                <a:gd name="connsiteX7" fmla="*/ 64236 w 166242"/>
                <a:gd name="connsiteY7" fmla="*/ 190672 h 260654"/>
                <a:gd name="connsiteX8" fmla="*/ 162661 w 166242"/>
                <a:gd name="connsiteY8" fmla="*/ 50972 h 260654"/>
                <a:gd name="connsiteX9" fmla="*/ 140436 w 166242"/>
                <a:gd name="connsiteY9" fmla="*/ 57322 h 260654"/>
                <a:gd name="connsiteX10" fmla="*/ 115036 w 166242"/>
                <a:gd name="connsiteY10" fmla="*/ 3347 h 26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6242" h="260654">
                  <a:moveTo>
                    <a:pt x="115036" y="3347"/>
                  </a:moveTo>
                  <a:cubicBezTo>
                    <a:pt x="91753" y="22397"/>
                    <a:pt x="9203" y="153630"/>
                    <a:pt x="736" y="171622"/>
                  </a:cubicBezTo>
                  <a:cubicBezTo>
                    <a:pt x="-7731" y="189614"/>
                    <a:pt x="59474" y="109710"/>
                    <a:pt x="64236" y="111297"/>
                  </a:cubicBezTo>
                  <a:cubicBezTo>
                    <a:pt x="68998" y="112884"/>
                    <a:pt x="30898" y="159451"/>
                    <a:pt x="29311" y="181147"/>
                  </a:cubicBezTo>
                  <a:cubicBezTo>
                    <a:pt x="27724" y="202843"/>
                    <a:pt x="53123" y="242530"/>
                    <a:pt x="54711" y="241472"/>
                  </a:cubicBezTo>
                  <a:cubicBezTo>
                    <a:pt x="56299" y="240414"/>
                    <a:pt x="38307" y="171622"/>
                    <a:pt x="38836" y="174797"/>
                  </a:cubicBezTo>
                  <a:cubicBezTo>
                    <a:pt x="39365" y="177972"/>
                    <a:pt x="53653" y="257876"/>
                    <a:pt x="57886" y="260522"/>
                  </a:cubicBezTo>
                  <a:cubicBezTo>
                    <a:pt x="62119" y="263168"/>
                    <a:pt x="46773" y="225597"/>
                    <a:pt x="64236" y="190672"/>
                  </a:cubicBezTo>
                  <a:cubicBezTo>
                    <a:pt x="81698" y="155747"/>
                    <a:pt x="162661" y="50972"/>
                    <a:pt x="162661" y="50972"/>
                  </a:cubicBezTo>
                  <a:cubicBezTo>
                    <a:pt x="175361" y="28747"/>
                    <a:pt x="151019" y="62085"/>
                    <a:pt x="140436" y="57322"/>
                  </a:cubicBezTo>
                  <a:cubicBezTo>
                    <a:pt x="129853" y="52560"/>
                    <a:pt x="138319" y="-15703"/>
                    <a:pt x="115036" y="33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70D1DBD0-BB77-7002-D7F9-615C680C2892}"/>
                </a:ext>
              </a:extLst>
            </p:cNvPr>
            <p:cNvSpPr/>
            <p:nvPr/>
          </p:nvSpPr>
          <p:spPr>
            <a:xfrm>
              <a:off x="3835181" y="2983637"/>
              <a:ext cx="507501" cy="144833"/>
            </a:xfrm>
            <a:custGeom>
              <a:avLst/>
              <a:gdLst>
                <a:gd name="connsiteX0" fmla="*/ 219 w 507501"/>
                <a:gd name="connsiteY0" fmla="*/ 99288 h 144833"/>
                <a:gd name="connsiteX1" fmla="*/ 200244 w 507501"/>
                <a:gd name="connsiteY1" fmla="*/ 45313 h 144833"/>
                <a:gd name="connsiteX2" fmla="*/ 403444 w 507501"/>
                <a:gd name="connsiteY2" fmla="*/ 83413 h 144833"/>
                <a:gd name="connsiteX3" fmla="*/ 346294 w 507501"/>
                <a:gd name="connsiteY3" fmla="*/ 51663 h 144833"/>
                <a:gd name="connsiteX4" fmla="*/ 505044 w 507501"/>
                <a:gd name="connsiteY4" fmla="*/ 143738 h 144833"/>
                <a:gd name="connsiteX5" fmla="*/ 428844 w 507501"/>
                <a:gd name="connsiteY5" fmla="*/ 96113 h 144833"/>
                <a:gd name="connsiteX6" fmla="*/ 244694 w 507501"/>
                <a:gd name="connsiteY6" fmla="*/ 4038 h 144833"/>
                <a:gd name="connsiteX7" fmla="*/ 92294 w 507501"/>
                <a:gd name="connsiteY7" fmla="*/ 16738 h 144833"/>
                <a:gd name="connsiteX8" fmla="*/ 254219 w 507501"/>
                <a:gd name="connsiteY8" fmla="*/ 19913 h 144833"/>
                <a:gd name="connsiteX9" fmla="*/ 346294 w 507501"/>
                <a:gd name="connsiteY9" fmla="*/ 54838 h 144833"/>
                <a:gd name="connsiteX10" fmla="*/ 219294 w 507501"/>
                <a:gd name="connsiteY10" fmla="*/ 42138 h 144833"/>
                <a:gd name="connsiteX11" fmla="*/ 162144 w 507501"/>
                <a:gd name="connsiteY11" fmla="*/ 38963 h 144833"/>
                <a:gd name="connsiteX12" fmla="*/ 219 w 507501"/>
                <a:gd name="connsiteY12" fmla="*/ 99288 h 14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7501" h="144833">
                  <a:moveTo>
                    <a:pt x="219" y="99288"/>
                  </a:moveTo>
                  <a:cubicBezTo>
                    <a:pt x="6569" y="100346"/>
                    <a:pt x="133040" y="47959"/>
                    <a:pt x="200244" y="45313"/>
                  </a:cubicBezTo>
                  <a:cubicBezTo>
                    <a:pt x="267448" y="42667"/>
                    <a:pt x="379102" y="82355"/>
                    <a:pt x="403444" y="83413"/>
                  </a:cubicBezTo>
                  <a:cubicBezTo>
                    <a:pt x="427786" y="84471"/>
                    <a:pt x="329361" y="41609"/>
                    <a:pt x="346294" y="51663"/>
                  </a:cubicBezTo>
                  <a:cubicBezTo>
                    <a:pt x="363227" y="61717"/>
                    <a:pt x="491286" y="136330"/>
                    <a:pt x="505044" y="143738"/>
                  </a:cubicBezTo>
                  <a:cubicBezTo>
                    <a:pt x="518802" y="151146"/>
                    <a:pt x="472236" y="119396"/>
                    <a:pt x="428844" y="96113"/>
                  </a:cubicBezTo>
                  <a:cubicBezTo>
                    <a:pt x="385452" y="72830"/>
                    <a:pt x="300786" y="17267"/>
                    <a:pt x="244694" y="4038"/>
                  </a:cubicBezTo>
                  <a:cubicBezTo>
                    <a:pt x="188602" y="-9191"/>
                    <a:pt x="90707" y="14092"/>
                    <a:pt x="92294" y="16738"/>
                  </a:cubicBezTo>
                  <a:cubicBezTo>
                    <a:pt x="93882" y="19384"/>
                    <a:pt x="211886" y="13563"/>
                    <a:pt x="254219" y="19913"/>
                  </a:cubicBezTo>
                  <a:cubicBezTo>
                    <a:pt x="296552" y="26263"/>
                    <a:pt x="352115" y="51134"/>
                    <a:pt x="346294" y="54838"/>
                  </a:cubicBezTo>
                  <a:cubicBezTo>
                    <a:pt x="340473" y="58542"/>
                    <a:pt x="249986" y="44784"/>
                    <a:pt x="219294" y="42138"/>
                  </a:cubicBezTo>
                  <a:cubicBezTo>
                    <a:pt x="188602" y="39492"/>
                    <a:pt x="197069" y="31026"/>
                    <a:pt x="162144" y="38963"/>
                  </a:cubicBezTo>
                  <a:cubicBezTo>
                    <a:pt x="127219" y="46900"/>
                    <a:pt x="-6131" y="98230"/>
                    <a:pt x="219" y="992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EACF3BF7-E0D9-3835-4BBD-05798EC37EFA}"/>
                </a:ext>
              </a:extLst>
            </p:cNvPr>
            <p:cNvSpPr/>
            <p:nvPr/>
          </p:nvSpPr>
          <p:spPr>
            <a:xfrm>
              <a:off x="4162390" y="3066983"/>
              <a:ext cx="216239" cy="219477"/>
            </a:xfrm>
            <a:custGeom>
              <a:avLst/>
              <a:gdLst>
                <a:gd name="connsiteX0" fmla="*/ 35 w 216239"/>
                <a:gd name="connsiteY0" fmla="*/ 67 h 219477"/>
                <a:gd name="connsiteX1" fmla="*/ 187360 w 216239"/>
                <a:gd name="connsiteY1" fmla="*/ 149292 h 219477"/>
                <a:gd name="connsiteX2" fmla="*/ 203235 w 216239"/>
                <a:gd name="connsiteY2" fmla="*/ 174692 h 219477"/>
                <a:gd name="connsiteX3" fmla="*/ 206410 w 216239"/>
                <a:gd name="connsiteY3" fmla="*/ 219142 h 219477"/>
                <a:gd name="connsiteX4" fmla="*/ 215935 w 216239"/>
                <a:gd name="connsiteY4" fmla="*/ 149292 h 219477"/>
                <a:gd name="connsiteX5" fmla="*/ 193710 w 216239"/>
                <a:gd name="connsiteY5" fmla="*/ 158817 h 219477"/>
                <a:gd name="connsiteX6" fmla="*/ 171485 w 216239"/>
                <a:gd name="connsiteY6" fmla="*/ 130242 h 219477"/>
                <a:gd name="connsiteX7" fmla="*/ 35 w 216239"/>
                <a:gd name="connsiteY7" fmla="*/ 67 h 219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239" h="219477">
                  <a:moveTo>
                    <a:pt x="35" y="67"/>
                  </a:moveTo>
                  <a:cubicBezTo>
                    <a:pt x="2681" y="3242"/>
                    <a:pt x="153493" y="120188"/>
                    <a:pt x="187360" y="149292"/>
                  </a:cubicBezTo>
                  <a:cubicBezTo>
                    <a:pt x="221227" y="178396"/>
                    <a:pt x="200060" y="163050"/>
                    <a:pt x="203235" y="174692"/>
                  </a:cubicBezTo>
                  <a:cubicBezTo>
                    <a:pt x="206410" y="186334"/>
                    <a:pt x="204293" y="223375"/>
                    <a:pt x="206410" y="219142"/>
                  </a:cubicBezTo>
                  <a:cubicBezTo>
                    <a:pt x="208527" y="214909"/>
                    <a:pt x="218052" y="159346"/>
                    <a:pt x="215935" y="149292"/>
                  </a:cubicBezTo>
                  <a:cubicBezTo>
                    <a:pt x="213818" y="139238"/>
                    <a:pt x="201118" y="161992"/>
                    <a:pt x="193710" y="158817"/>
                  </a:cubicBezTo>
                  <a:cubicBezTo>
                    <a:pt x="186302" y="155642"/>
                    <a:pt x="197943" y="154054"/>
                    <a:pt x="171485" y="130242"/>
                  </a:cubicBezTo>
                  <a:cubicBezTo>
                    <a:pt x="145027" y="106430"/>
                    <a:pt x="-2611" y="-3108"/>
                    <a:pt x="35" y="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D71D032E-71C8-1972-189F-AEA06F8CFDB5}"/>
                </a:ext>
              </a:extLst>
            </p:cNvPr>
            <p:cNvSpPr/>
            <p:nvPr/>
          </p:nvSpPr>
          <p:spPr>
            <a:xfrm>
              <a:off x="3880469" y="3044043"/>
              <a:ext cx="355786" cy="239351"/>
            </a:xfrm>
            <a:custGeom>
              <a:avLst/>
              <a:gdLst>
                <a:gd name="connsiteX0" fmla="*/ 2556 w 355786"/>
                <a:gd name="connsiteY0" fmla="*/ 51582 h 239351"/>
                <a:gd name="connsiteX1" fmla="*/ 81931 w 355786"/>
                <a:gd name="connsiteY1" fmla="*/ 54757 h 239351"/>
                <a:gd name="connsiteX2" fmla="*/ 62881 w 355786"/>
                <a:gd name="connsiteY2" fmla="*/ 111907 h 239351"/>
                <a:gd name="connsiteX3" fmla="*/ 100981 w 355786"/>
                <a:gd name="connsiteY3" fmla="*/ 203982 h 239351"/>
                <a:gd name="connsiteX4" fmla="*/ 164481 w 355786"/>
                <a:gd name="connsiteY4" fmla="*/ 229382 h 239351"/>
                <a:gd name="connsiteX5" fmla="*/ 247031 w 355786"/>
                <a:gd name="connsiteY5" fmla="*/ 238907 h 239351"/>
                <a:gd name="connsiteX6" fmla="*/ 301006 w 355786"/>
                <a:gd name="connsiteY6" fmla="*/ 216682 h 239351"/>
                <a:gd name="connsiteX7" fmla="*/ 329581 w 355786"/>
                <a:gd name="connsiteY7" fmla="*/ 178582 h 239351"/>
                <a:gd name="connsiteX8" fmla="*/ 332756 w 355786"/>
                <a:gd name="connsiteY8" fmla="*/ 118257 h 239351"/>
                <a:gd name="connsiteX9" fmla="*/ 329581 w 355786"/>
                <a:gd name="connsiteY9" fmla="*/ 80157 h 239351"/>
                <a:gd name="connsiteX10" fmla="*/ 354981 w 355786"/>
                <a:gd name="connsiteY10" fmla="*/ 86507 h 239351"/>
                <a:gd name="connsiteX11" fmla="*/ 294656 w 355786"/>
                <a:gd name="connsiteY11" fmla="*/ 32532 h 239351"/>
                <a:gd name="connsiteX12" fmla="*/ 193056 w 355786"/>
                <a:gd name="connsiteY12" fmla="*/ 782 h 239351"/>
                <a:gd name="connsiteX13" fmla="*/ 2556 w 355786"/>
                <a:gd name="connsiteY13" fmla="*/ 51582 h 23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5786" h="239351">
                  <a:moveTo>
                    <a:pt x="2556" y="51582"/>
                  </a:moveTo>
                  <a:cubicBezTo>
                    <a:pt x="-15965" y="60578"/>
                    <a:pt x="71877" y="44703"/>
                    <a:pt x="81931" y="54757"/>
                  </a:cubicBezTo>
                  <a:cubicBezTo>
                    <a:pt x="91985" y="64811"/>
                    <a:pt x="59706" y="87036"/>
                    <a:pt x="62881" y="111907"/>
                  </a:cubicBezTo>
                  <a:cubicBezTo>
                    <a:pt x="66056" y="136778"/>
                    <a:pt x="84048" y="184403"/>
                    <a:pt x="100981" y="203982"/>
                  </a:cubicBezTo>
                  <a:cubicBezTo>
                    <a:pt x="117914" y="223561"/>
                    <a:pt x="140139" y="223561"/>
                    <a:pt x="164481" y="229382"/>
                  </a:cubicBezTo>
                  <a:cubicBezTo>
                    <a:pt x="188823" y="235203"/>
                    <a:pt x="224277" y="241024"/>
                    <a:pt x="247031" y="238907"/>
                  </a:cubicBezTo>
                  <a:cubicBezTo>
                    <a:pt x="269785" y="236790"/>
                    <a:pt x="287248" y="226736"/>
                    <a:pt x="301006" y="216682"/>
                  </a:cubicBezTo>
                  <a:cubicBezTo>
                    <a:pt x="314764" y="206628"/>
                    <a:pt x="324289" y="194986"/>
                    <a:pt x="329581" y="178582"/>
                  </a:cubicBezTo>
                  <a:cubicBezTo>
                    <a:pt x="334873" y="162178"/>
                    <a:pt x="332756" y="134661"/>
                    <a:pt x="332756" y="118257"/>
                  </a:cubicBezTo>
                  <a:cubicBezTo>
                    <a:pt x="332756" y="101853"/>
                    <a:pt x="325877" y="85449"/>
                    <a:pt x="329581" y="80157"/>
                  </a:cubicBezTo>
                  <a:cubicBezTo>
                    <a:pt x="333285" y="74865"/>
                    <a:pt x="360802" y="94444"/>
                    <a:pt x="354981" y="86507"/>
                  </a:cubicBezTo>
                  <a:cubicBezTo>
                    <a:pt x="349160" y="78570"/>
                    <a:pt x="321644" y="46819"/>
                    <a:pt x="294656" y="32532"/>
                  </a:cubicBezTo>
                  <a:cubicBezTo>
                    <a:pt x="267669" y="18244"/>
                    <a:pt x="239094" y="-4510"/>
                    <a:pt x="193056" y="782"/>
                  </a:cubicBezTo>
                  <a:cubicBezTo>
                    <a:pt x="147019" y="6074"/>
                    <a:pt x="21077" y="42586"/>
                    <a:pt x="2556" y="515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>
              <a:extLst>
                <a:ext uri="{FF2B5EF4-FFF2-40B4-BE49-F238E27FC236}">
                  <a16:creationId xmlns:a16="http://schemas.microsoft.com/office/drawing/2014/main" id="{E2FCA867-D2C2-EF74-6040-671F1D2B5BC3}"/>
                </a:ext>
              </a:extLst>
            </p:cNvPr>
            <p:cNvSpPr/>
            <p:nvPr/>
          </p:nvSpPr>
          <p:spPr>
            <a:xfrm>
              <a:off x="4049655" y="3119867"/>
              <a:ext cx="84567" cy="845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月 46">
              <a:extLst>
                <a:ext uri="{FF2B5EF4-FFF2-40B4-BE49-F238E27FC236}">
                  <a16:creationId xmlns:a16="http://schemas.microsoft.com/office/drawing/2014/main" id="{467B01BB-BF99-38F1-1117-D58421241DC1}"/>
                </a:ext>
              </a:extLst>
            </p:cNvPr>
            <p:cNvSpPr/>
            <p:nvPr/>
          </p:nvSpPr>
          <p:spPr>
            <a:xfrm rot="900000">
              <a:off x="4014037" y="3115460"/>
              <a:ext cx="99688" cy="108252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0F7C8D07-7BAD-C8F2-4AFE-4D5D5EB51F24}"/>
                </a:ext>
              </a:extLst>
            </p:cNvPr>
            <p:cNvSpPr/>
            <p:nvPr/>
          </p:nvSpPr>
          <p:spPr>
            <a:xfrm>
              <a:off x="3773042" y="2964133"/>
              <a:ext cx="215461" cy="192871"/>
            </a:xfrm>
            <a:custGeom>
              <a:avLst/>
              <a:gdLst>
                <a:gd name="connsiteX0" fmla="*/ 2033 w 215461"/>
                <a:gd name="connsiteY0" fmla="*/ 191817 h 192871"/>
                <a:gd name="connsiteX1" fmla="*/ 214758 w 215461"/>
                <a:gd name="connsiteY1" fmla="*/ 1317 h 192871"/>
                <a:gd name="connsiteX2" fmla="*/ 71883 w 215461"/>
                <a:gd name="connsiteY2" fmla="*/ 106092 h 192871"/>
                <a:gd name="connsiteX3" fmla="*/ 106808 w 215461"/>
                <a:gd name="connsiteY3" fmla="*/ 77517 h 192871"/>
                <a:gd name="connsiteX4" fmla="*/ 2033 w 215461"/>
                <a:gd name="connsiteY4" fmla="*/ 191817 h 19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461" h="192871">
                  <a:moveTo>
                    <a:pt x="2033" y="191817"/>
                  </a:moveTo>
                  <a:cubicBezTo>
                    <a:pt x="20025" y="179117"/>
                    <a:pt x="203116" y="15604"/>
                    <a:pt x="214758" y="1317"/>
                  </a:cubicBezTo>
                  <a:cubicBezTo>
                    <a:pt x="226400" y="-12970"/>
                    <a:pt x="89875" y="93392"/>
                    <a:pt x="71883" y="106092"/>
                  </a:cubicBezTo>
                  <a:cubicBezTo>
                    <a:pt x="53891" y="118792"/>
                    <a:pt x="122683" y="56350"/>
                    <a:pt x="106808" y="77517"/>
                  </a:cubicBezTo>
                  <a:cubicBezTo>
                    <a:pt x="90933" y="98684"/>
                    <a:pt x="-15959" y="204517"/>
                    <a:pt x="2033" y="1918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1D705F41-C94B-F953-74E6-3F7CFFDE5C06}"/>
                </a:ext>
              </a:extLst>
            </p:cNvPr>
            <p:cNvSpPr/>
            <p:nvPr/>
          </p:nvSpPr>
          <p:spPr>
            <a:xfrm>
              <a:off x="4155144" y="2704645"/>
              <a:ext cx="298423" cy="176617"/>
            </a:xfrm>
            <a:custGeom>
              <a:avLst/>
              <a:gdLst>
                <a:gd name="connsiteX0" fmla="*/ 99356 w 298423"/>
                <a:gd name="connsiteY0" fmla="*/ 3630 h 176617"/>
                <a:gd name="connsiteX1" fmla="*/ 289856 w 298423"/>
                <a:gd name="connsiteY1" fmla="*/ 102055 h 176617"/>
                <a:gd name="connsiteX2" fmla="*/ 267631 w 298423"/>
                <a:gd name="connsiteY2" fmla="*/ 83005 h 176617"/>
                <a:gd name="connsiteX3" fmla="*/ 286681 w 298423"/>
                <a:gd name="connsiteY3" fmla="*/ 175080 h 176617"/>
                <a:gd name="connsiteX4" fmla="*/ 270806 w 298423"/>
                <a:gd name="connsiteY4" fmla="*/ 136980 h 176617"/>
                <a:gd name="connsiteX5" fmla="*/ 172381 w 298423"/>
                <a:gd name="connsiteY5" fmla="*/ 89355 h 176617"/>
                <a:gd name="connsiteX6" fmla="*/ 258106 w 298423"/>
                <a:gd name="connsiteY6" fmla="*/ 108405 h 176617"/>
                <a:gd name="connsiteX7" fmla="*/ 248581 w 298423"/>
                <a:gd name="connsiteY7" fmla="*/ 86180 h 176617"/>
                <a:gd name="connsiteX8" fmla="*/ 931 w 298423"/>
                <a:gd name="connsiteY8" fmla="*/ 455 h 176617"/>
                <a:gd name="connsiteX9" fmla="*/ 162856 w 298423"/>
                <a:gd name="connsiteY9" fmla="*/ 51255 h 176617"/>
                <a:gd name="connsiteX10" fmla="*/ 99356 w 298423"/>
                <a:gd name="connsiteY10" fmla="*/ 3630 h 17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423" h="176617">
                  <a:moveTo>
                    <a:pt x="99356" y="3630"/>
                  </a:moveTo>
                  <a:cubicBezTo>
                    <a:pt x="120523" y="12097"/>
                    <a:pt x="261810" y="88826"/>
                    <a:pt x="289856" y="102055"/>
                  </a:cubicBezTo>
                  <a:cubicBezTo>
                    <a:pt x="317902" y="115284"/>
                    <a:pt x="268160" y="70834"/>
                    <a:pt x="267631" y="83005"/>
                  </a:cubicBezTo>
                  <a:cubicBezTo>
                    <a:pt x="267102" y="95176"/>
                    <a:pt x="286152" y="166084"/>
                    <a:pt x="286681" y="175080"/>
                  </a:cubicBezTo>
                  <a:cubicBezTo>
                    <a:pt x="287210" y="184076"/>
                    <a:pt x="289856" y="151268"/>
                    <a:pt x="270806" y="136980"/>
                  </a:cubicBezTo>
                  <a:cubicBezTo>
                    <a:pt x="251756" y="122693"/>
                    <a:pt x="174498" y="94117"/>
                    <a:pt x="172381" y="89355"/>
                  </a:cubicBezTo>
                  <a:cubicBezTo>
                    <a:pt x="170264" y="84593"/>
                    <a:pt x="245406" y="108934"/>
                    <a:pt x="258106" y="108405"/>
                  </a:cubicBezTo>
                  <a:cubicBezTo>
                    <a:pt x="270806" y="107876"/>
                    <a:pt x="291444" y="104172"/>
                    <a:pt x="248581" y="86180"/>
                  </a:cubicBezTo>
                  <a:cubicBezTo>
                    <a:pt x="205718" y="68188"/>
                    <a:pt x="15218" y="6276"/>
                    <a:pt x="931" y="455"/>
                  </a:cubicBezTo>
                  <a:cubicBezTo>
                    <a:pt x="-13356" y="-5366"/>
                    <a:pt x="141160" y="46493"/>
                    <a:pt x="162856" y="51255"/>
                  </a:cubicBezTo>
                  <a:cubicBezTo>
                    <a:pt x="184552" y="56017"/>
                    <a:pt x="78189" y="-4837"/>
                    <a:pt x="99356" y="36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0BFEF0B8-93EF-EE00-730A-6BC5325C253D}"/>
                </a:ext>
              </a:extLst>
            </p:cNvPr>
            <p:cNvSpPr/>
            <p:nvPr/>
          </p:nvSpPr>
          <p:spPr>
            <a:xfrm>
              <a:off x="4095611" y="2711402"/>
              <a:ext cx="235714" cy="105206"/>
            </a:xfrm>
            <a:custGeom>
              <a:avLst/>
              <a:gdLst>
                <a:gd name="connsiteX0" fmla="*/ 123964 w 235714"/>
                <a:gd name="connsiteY0" fmla="*/ 48 h 105206"/>
                <a:gd name="connsiteX1" fmla="*/ 212864 w 235714"/>
                <a:gd name="connsiteY1" fmla="*/ 82598 h 105206"/>
                <a:gd name="connsiteX2" fmla="*/ 231914 w 235714"/>
                <a:gd name="connsiteY2" fmla="*/ 98473 h 105206"/>
                <a:gd name="connsiteX3" fmla="*/ 152539 w 235714"/>
                <a:gd name="connsiteY3" fmla="*/ 85773 h 105206"/>
                <a:gd name="connsiteX4" fmla="*/ 139 w 235714"/>
                <a:gd name="connsiteY4" fmla="*/ 60373 h 105206"/>
                <a:gd name="connsiteX5" fmla="*/ 181114 w 235714"/>
                <a:gd name="connsiteY5" fmla="*/ 104823 h 105206"/>
                <a:gd name="connsiteX6" fmla="*/ 168414 w 235714"/>
                <a:gd name="connsiteY6" fmla="*/ 82598 h 105206"/>
                <a:gd name="connsiteX7" fmla="*/ 216039 w 235714"/>
                <a:gd name="connsiteY7" fmla="*/ 95298 h 105206"/>
                <a:gd name="connsiteX8" fmla="*/ 123964 w 235714"/>
                <a:gd name="connsiteY8" fmla="*/ 48 h 10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714" h="105206">
                  <a:moveTo>
                    <a:pt x="123964" y="48"/>
                  </a:moveTo>
                  <a:cubicBezTo>
                    <a:pt x="123435" y="-2069"/>
                    <a:pt x="194872" y="66194"/>
                    <a:pt x="212864" y="82598"/>
                  </a:cubicBezTo>
                  <a:cubicBezTo>
                    <a:pt x="230856" y="99002"/>
                    <a:pt x="241968" y="97944"/>
                    <a:pt x="231914" y="98473"/>
                  </a:cubicBezTo>
                  <a:cubicBezTo>
                    <a:pt x="221860" y="99002"/>
                    <a:pt x="152539" y="85773"/>
                    <a:pt x="152539" y="85773"/>
                  </a:cubicBezTo>
                  <a:cubicBezTo>
                    <a:pt x="113910" y="79423"/>
                    <a:pt x="-4623" y="57198"/>
                    <a:pt x="139" y="60373"/>
                  </a:cubicBezTo>
                  <a:cubicBezTo>
                    <a:pt x="4901" y="63548"/>
                    <a:pt x="153068" y="101119"/>
                    <a:pt x="181114" y="104823"/>
                  </a:cubicBezTo>
                  <a:cubicBezTo>
                    <a:pt x="209160" y="108527"/>
                    <a:pt x="162593" y="84186"/>
                    <a:pt x="168414" y="82598"/>
                  </a:cubicBezTo>
                  <a:cubicBezTo>
                    <a:pt x="174235" y="81011"/>
                    <a:pt x="219743" y="104823"/>
                    <a:pt x="216039" y="95298"/>
                  </a:cubicBezTo>
                  <a:cubicBezTo>
                    <a:pt x="212335" y="85773"/>
                    <a:pt x="124493" y="2165"/>
                    <a:pt x="123964" y="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64F65B16-3893-6685-7624-66E74DD0EEEA}"/>
                </a:ext>
              </a:extLst>
            </p:cNvPr>
            <p:cNvSpPr/>
            <p:nvPr/>
          </p:nvSpPr>
          <p:spPr>
            <a:xfrm>
              <a:off x="3913541" y="2725390"/>
              <a:ext cx="331862" cy="103538"/>
            </a:xfrm>
            <a:custGeom>
              <a:avLst/>
              <a:gdLst>
                <a:gd name="connsiteX0" fmla="*/ 331434 w 331862"/>
                <a:gd name="connsiteY0" fmla="*/ 103535 h 103538"/>
                <a:gd name="connsiteX1" fmla="*/ 112359 w 331862"/>
                <a:gd name="connsiteY1" fmla="*/ 43210 h 103538"/>
                <a:gd name="connsiteX2" fmla="*/ 1234 w 331862"/>
                <a:gd name="connsiteY2" fmla="*/ 1935 h 103538"/>
                <a:gd name="connsiteX3" fmla="*/ 58384 w 331862"/>
                <a:gd name="connsiteY3" fmla="*/ 11460 h 103538"/>
                <a:gd name="connsiteX4" fmla="*/ 144109 w 331862"/>
                <a:gd name="connsiteY4" fmla="*/ 52735 h 103538"/>
                <a:gd name="connsiteX5" fmla="*/ 191734 w 331862"/>
                <a:gd name="connsiteY5" fmla="*/ 65435 h 103538"/>
                <a:gd name="connsiteX6" fmla="*/ 169509 w 331862"/>
                <a:gd name="connsiteY6" fmla="*/ 46385 h 103538"/>
                <a:gd name="connsiteX7" fmla="*/ 331434 w 331862"/>
                <a:gd name="connsiteY7" fmla="*/ 103535 h 103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1862" h="103538">
                  <a:moveTo>
                    <a:pt x="331434" y="103535"/>
                  </a:moveTo>
                  <a:cubicBezTo>
                    <a:pt x="321909" y="103006"/>
                    <a:pt x="167392" y="60143"/>
                    <a:pt x="112359" y="43210"/>
                  </a:cubicBezTo>
                  <a:cubicBezTo>
                    <a:pt x="57326" y="26277"/>
                    <a:pt x="10230" y="7227"/>
                    <a:pt x="1234" y="1935"/>
                  </a:cubicBezTo>
                  <a:cubicBezTo>
                    <a:pt x="-7762" y="-3357"/>
                    <a:pt x="34572" y="2993"/>
                    <a:pt x="58384" y="11460"/>
                  </a:cubicBezTo>
                  <a:cubicBezTo>
                    <a:pt x="82196" y="19927"/>
                    <a:pt x="121884" y="43739"/>
                    <a:pt x="144109" y="52735"/>
                  </a:cubicBezTo>
                  <a:cubicBezTo>
                    <a:pt x="166334" y="61731"/>
                    <a:pt x="187501" y="66493"/>
                    <a:pt x="191734" y="65435"/>
                  </a:cubicBezTo>
                  <a:cubicBezTo>
                    <a:pt x="195967" y="64377"/>
                    <a:pt x="150459" y="41623"/>
                    <a:pt x="169509" y="46385"/>
                  </a:cubicBezTo>
                  <a:cubicBezTo>
                    <a:pt x="188559" y="51147"/>
                    <a:pt x="340959" y="104064"/>
                    <a:pt x="331434" y="1035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334178F9-F33C-26CB-0084-B78CCD1A6080}"/>
                </a:ext>
              </a:extLst>
            </p:cNvPr>
            <p:cNvSpPr/>
            <p:nvPr/>
          </p:nvSpPr>
          <p:spPr>
            <a:xfrm>
              <a:off x="4006543" y="2724076"/>
              <a:ext cx="282621" cy="87494"/>
            </a:xfrm>
            <a:custGeom>
              <a:avLst/>
              <a:gdLst>
                <a:gd name="connsiteX0" fmla="*/ 307 w 282621"/>
                <a:gd name="connsiteY0" fmla="*/ 6424 h 87494"/>
                <a:gd name="connsiteX1" fmla="*/ 133657 w 282621"/>
                <a:gd name="connsiteY1" fmla="*/ 6424 h 87494"/>
                <a:gd name="connsiteX2" fmla="*/ 276532 w 282621"/>
                <a:gd name="connsiteY2" fmla="*/ 85799 h 87494"/>
                <a:gd name="connsiteX3" fmla="*/ 247957 w 282621"/>
                <a:gd name="connsiteY3" fmla="*/ 57224 h 87494"/>
                <a:gd name="connsiteX4" fmla="*/ 171757 w 282621"/>
                <a:gd name="connsiteY4" fmla="*/ 15949 h 87494"/>
                <a:gd name="connsiteX5" fmla="*/ 238432 w 282621"/>
                <a:gd name="connsiteY5" fmla="*/ 74 h 87494"/>
                <a:gd name="connsiteX6" fmla="*/ 171757 w 282621"/>
                <a:gd name="connsiteY6" fmla="*/ 9599 h 87494"/>
                <a:gd name="connsiteX7" fmla="*/ 307 w 282621"/>
                <a:gd name="connsiteY7" fmla="*/ 6424 h 87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2621" h="87494">
                  <a:moveTo>
                    <a:pt x="307" y="6424"/>
                  </a:moveTo>
                  <a:cubicBezTo>
                    <a:pt x="-6043" y="5895"/>
                    <a:pt x="87619" y="-6805"/>
                    <a:pt x="133657" y="6424"/>
                  </a:cubicBezTo>
                  <a:cubicBezTo>
                    <a:pt x="179695" y="19653"/>
                    <a:pt x="257482" y="77332"/>
                    <a:pt x="276532" y="85799"/>
                  </a:cubicBezTo>
                  <a:cubicBezTo>
                    <a:pt x="295582" y="94266"/>
                    <a:pt x="265419" y="68866"/>
                    <a:pt x="247957" y="57224"/>
                  </a:cubicBezTo>
                  <a:cubicBezTo>
                    <a:pt x="230495" y="45582"/>
                    <a:pt x="173345" y="25474"/>
                    <a:pt x="171757" y="15949"/>
                  </a:cubicBezTo>
                  <a:cubicBezTo>
                    <a:pt x="170170" y="6424"/>
                    <a:pt x="238432" y="1132"/>
                    <a:pt x="238432" y="74"/>
                  </a:cubicBezTo>
                  <a:cubicBezTo>
                    <a:pt x="238432" y="-984"/>
                    <a:pt x="205094" y="9599"/>
                    <a:pt x="171757" y="9599"/>
                  </a:cubicBezTo>
                  <a:cubicBezTo>
                    <a:pt x="138420" y="9599"/>
                    <a:pt x="6657" y="6953"/>
                    <a:pt x="307" y="64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F6A45679-D93B-3D18-CB22-D9B9F100878C}"/>
                </a:ext>
              </a:extLst>
            </p:cNvPr>
            <p:cNvSpPr/>
            <p:nvPr/>
          </p:nvSpPr>
          <p:spPr>
            <a:xfrm>
              <a:off x="3809560" y="2739719"/>
              <a:ext cx="310670" cy="77748"/>
            </a:xfrm>
            <a:custGeom>
              <a:avLst/>
              <a:gdLst>
                <a:gd name="connsiteX0" fmla="*/ 308415 w 310670"/>
                <a:gd name="connsiteY0" fmla="*/ 76506 h 77748"/>
                <a:gd name="connsiteX1" fmla="*/ 25840 w 310670"/>
                <a:gd name="connsiteY1" fmla="*/ 306 h 77748"/>
                <a:gd name="connsiteX2" fmla="*/ 181415 w 310670"/>
                <a:gd name="connsiteY2" fmla="*/ 47931 h 77748"/>
                <a:gd name="connsiteX3" fmla="*/ 168715 w 310670"/>
                <a:gd name="connsiteY3" fmla="*/ 66981 h 77748"/>
                <a:gd name="connsiteX4" fmla="*/ 440 w 310670"/>
                <a:gd name="connsiteY4" fmla="*/ 66981 h 77748"/>
                <a:gd name="connsiteX5" fmla="*/ 225865 w 310670"/>
                <a:gd name="connsiteY5" fmla="*/ 76506 h 77748"/>
                <a:gd name="connsiteX6" fmla="*/ 162365 w 310670"/>
                <a:gd name="connsiteY6" fmla="*/ 35231 h 77748"/>
                <a:gd name="connsiteX7" fmla="*/ 308415 w 310670"/>
                <a:gd name="connsiteY7" fmla="*/ 76506 h 77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0670" h="77748">
                  <a:moveTo>
                    <a:pt x="308415" y="76506"/>
                  </a:moveTo>
                  <a:cubicBezTo>
                    <a:pt x="285661" y="70685"/>
                    <a:pt x="47007" y="5068"/>
                    <a:pt x="25840" y="306"/>
                  </a:cubicBezTo>
                  <a:cubicBezTo>
                    <a:pt x="4673" y="-4456"/>
                    <a:pt x="181415" y="47931"/>
                    <a:pt x="181415" y="47931"/>
                  </a:cubicBezTo>
                  <a:cubicBezTo>
                    <a:pt x="205227" y="59043"/>
                    <a:pt x="198878" y="63806"/>
                    <a:pt x="168715" y="66981"/>
                  </a:cubicBezTo>
                  <a:cubicBezTo>
                    <a:pt x="138552" y="70156"/>
                    <a:pt x="-9085" y="65393"/>
                    <a:pt x="440" y="66981"/>
                  </a:cubicBezTo>
                  <a:cubicBezTo>
                    <a:pt x="9965" y="68568"/>
                    <a:pt x="198877" y="81798"/>
                    <a:pt x="225865" y="76506"/>
                  </a:cubicBezTo>
                  <a:cubicBezTo>
                    <a:pt x="252852" y="71214"/>
                    <a:pt x="150194" y="35760"/>
                    <a:pt x="162365" y="35231"/>
                  </a:cubicBezTo>
                  <a:cubicBezTo>
                    <a:pt x="174536" y="34702"/>
                    <a:pt x="331169" y="82327"/>
                    <a:pt x="308415" y="765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0547B043-FC18-7D72-600E-D660FB731A13}"/>
                </a:ext>
              </a:extLst>
            </p:cNvPr>
            <p:cNvSpPr/>
            <p:nvPr/>
          </p:nvSpPr>
          <p:spPr>
            <a:xfrm>
              <a:off x="3657302" y="2733582"/>
              <a:ext cx="279800" cy="174742"/>
            </a:xfrm>
            <a:custGeom>
              <a:avLst/>
              <a:gdLst>
                <a:gd name="connsiteX0" fmla="*/ 298 w 279800"/>
                <a:gd name="connsiteY0" fmla="*/ 174718 h 174742"/>
                <a:gd name="connsiteX1" fmla="*/ 187623 w 279800"/>
                <a:gd name="connsiteY1" fmla="*/ 9618 h 174742"/>
                <a:gd name="connsiteX2" fmla="*/ 168573 w 279800"/>
                <a:gd name="connsiteY2" fmla="*/ 22318 h 174742"/>
                <a:gd name="connsiteX3" fmla="*/ 232073 w 279800"/>
                <a:gd name="connsiteY3" fmla="*/ 44543 h 174742"/>
                <a:gd name="connsiteX4" fmla="*/ 279698 w 279800"/>
                <a:gd name="connsiteY4" fmla="*/ 66768 h 174742"/>
                <a:gd name="connsiteX5" fmla="*/ 219373 w 279800"/>
                <a:gd name="connsiteY5" fmla="*/ 38193 h 174742"/>
                <a:gd name="connsiteX6" fmla="*/ 149523 w 279800"/>
                <a:gd name="connsiteY6" fmla="*/ 73118 h 174742"/>
                <a:gd name="connsiteX7" fmla="*/ 190798 w 279800"/>
                <a:gd name="connsiteY7" fmla="*/ 22318 h 174742"/>
                <a:gd name="connsiteX8" fmla="*/ 111423 w 279800"/>
                <a:gd name="connsiteY8" fmla="*/ 63593 h 174742"/>
                <a:gd name="connsiteX9" fmla="*/ 143173 w 279800"/>
                <a:gd name="connsiteY9" fmla="*/ 22318 h 174742"/>
                <a:gd name="connsiteX10" fmla="*/ 298 w 279800"/>
                <a:gd name="connsiteY10" fmla="*/ 174718 h 174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800" h="174742">
                  <a:moveTo>
                    <a:pt x="298" y="174718"/>
                  </a:moveTo>
                  <a:cubicBezTo>
                    <a:pt x="7706" y="172601"/>
                    <a:pt x="187623" y="9618"/>
                    <a:pt x="187623" y="9618"/>
                  </a:cubicBezTo>
                  <a:cubicBezTo>
                    <a:pt x="215669" y="-15782"/>
                    <a:pt x="161165" y="16497"/>
                    <a:pt x="168573" y="22318"/>
                  </a:cubicBezTo>
                  <a:cubicBezTo>
                    <a:pt x="175981" y="28139"/>
                    <a:pt x="213552" y="37135"/>
                    <a:pt x="232073" y="44543"/>
                  </a:cubicBezTo>
                  <a:cubicBezTo>
                    <a:pt x="250594" y="51951"/>
                    <a:pt x="281815" y="67826"/>
                    <a:pt x="279698" y="66768"/>
                  </a:cubicBezTo>
                  <a:cubicBezTo>
                    <a:pt x="277581" y="65710"/>
                    <a:pt x="241069" y="37135"/>
                    <a:pt x="219373" y="38193"/>
                  </a:cubicBezTo>
                  <a:cubicBezTo>
                    <a:pt x="197677" y="39251"/>
                    <a:pt x="154285" y="75764"/>
                    <a:pt x="149523" y="73118"/>
                  </a:cubicBezTo>
                  <a:cubicBezTo>
                    <a:pt x="144761" y="70472"/>
                    <a:pt x="197148" y="23905"/>
                    <a:pt x="190798" y="22318"/>
                  </a:cubicBezTo>
                  <a:cubicBezTo>
                    <a:pt x="184448" y="20730"/>
                    <a:pt x="119360" y="63593"/>
                    <a:pt x="111423" y="63593"/>
                  </a:cubicBezTo>
                  <a:cubicBezTo>
                    <a:pt x="103486" y="63593"/>
                    <a:pt x="160635" y="5385"/>
                    <a:pt x="143173" y="22318"/>
                  </a:cubicBezTo>
                  <a:cubicBezTo>
                    <a:pt x="125711" y="39251"/>
                    <a:pt x="-7110" y="176835"/>
                    <a:pt x="298" y="1747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0470EB5B-61C8-7238-4A12-C17CC0B0BBE8}"/>
                </a:ext>
              </a:extLst>
            </p:cNvPr>
            <p:cNvSpPr/>
            <p:nvPr/>
          </p:nvSpPr>
          <p:spPr>
            <a:xfrm>
              <a:off x="3674282" y="2751299"/>
              <a:ext cx="245725" cy="174193"/>
            </a:xfrm>
            <a:custGeom>
              <a:avLst/>
              <a:gdLst>
                <a:gd name="connsiteX0" fmla="*/ 2368 w 245725"/>
                <a:gd name="connsiteY0" fmla="*/ 172876 h 174193"/>
                <a:gd name="connsiteX1" fmla="*/ 240493 w 245725"/>
                <a:gd name="connsiteY1" fmla="*/ 4601 h 174193"/>
                <a:gd name="connsiteX2" fmla="*/ 157943 w 245725"/>
                <a:gd name="connsiteY2" fmla="*/ 52226 h 174193"/>
                <a:gd name="connsiteX3" fmla="*/ 53168 w 245725"/>
                <a:gd name="connsiteY3" fmla="*/ 103026 h 174193"/>
                <a:gd name="connsiteX4" fmla="*/ 113493 w 245725"/>
                <a:gd name="connsiteY4" fmla="*/ 83976 h 174193"/>
                <a:gd name="connsiteX5" fmla="*/ 2368 w 245725"/>
                <a:gd name="connsiteY5" fmla="*/ 172876 h 17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725" h="174193">
                  <a:moveTo>
                    <a:pt x="2368" y="172876"/>
                  </a:moveTo>
                  <a:cubicBezTo>
                    <a:pt x="23535" y="159647"/>
                    <a:pt x="214564" y="24709"/>
                    <a:pt x="240493" y="4601"/>
                  </a:cubicBezTo>
                  <a:cubicBezTo>
                    <a:pt x="266422" y="-15507"/>
                    <a:pt x="189164" y="35822"/>
                    <a:pt x="157943" y="52226"/>
                  </a:cubicBezTo>
                  <a:cubicBezTo>
                    <a:pt x="126722" y="68630"/>
                    <a:pt x="60576" y="97734"/>
                    <a:pt x="53168" y="103026"/>
                  </a:cubicBezTo>
                  <a:cubicBezTo>
                    <a:pt x="45760" y="108318"/>
                    <a:pt x="118255" y="72334"/>
                    <a:pt x="113493" y="83976"/>
                  </a:cubicBezTo>
                  <a:cubicBezTo>
                    <a:pt x="108731" y="95618"/>
                    <a:pt x="-18799" y="186105"/>
                    <a:pt x="2368" y="1728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40C86A06-2558-809D-B521-C2384490F7AA}"/>
                </a:ext>
              </a:extLst>
            </p:cNvPr>
            <p:cNvSpPr/>
            <p:nvPr/>
          </p:nvSpPr>
          <p:spPr>
            <a:xfrm>
              <a:off x="4684140" y="2738931"/>
              <a:ext cx="46674" cy="317619"/>
            </a:xfrm>
            <a:custGeom>
              <a:avLst/>
              <a:gdLst>
                <a:gd name="connsiteX0" fmla="*/ 46610 w 46674"/>
                <a:gd name="connsiteY0" fmla="*/ 1094 h 317619"/>
                <a:gd name="connsiteX1" fmla="*/ 2160 w 46674"/>
                <a:gd name="connsiteY1" fmla="*/ 309069 h 317619"/>
                <a:gd name="connsiteX2" fmla="*/ 11685 w 46674"/>
                <a:gd name="connsiteY2" fmla="*/ 210644 h 317619"/>
                <a:gd name="connsiteX3" fmla="*/ 46610 w 46674"/>
                <a:gd name="connsiteY3" fmla="*/ 1094 h 31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74" h="317619">
                  <a:moveTo>
                    <a:pt x="46610" y="1094"/>
                  </a:moveTo>
                  <a:cubicBezTo>
                    <a:pt x="45023" y="17498"/>
                    <a:pt x="7981" y="274144"/>
                    <a:pt x="2160" y="309069"/>
                  </a:cubicBezTo>
                  <a:cubicBezTo>
                    <a:pt x="-3661" y="343994"/>
                    <a:pt x="3218" y="264090"/>
                    <a:pt x="11685" y="210644"/>
                  </a:cubicBezTo>
                  <a:cubicBezTo>
                    <a:pt x="20152" y="157198"/>
                    <a:pt x="48197" y="-15310"/>
                    <a:pt x="46610" y="10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DD44E8B2-2C43-0289-2D7F-F6DEC85BAD00}"/>
                </a:ext>
              </a:extLst>
            </p:cNvPr>
            <p:cNvSpPr/>
            <p:nvPr/>
          </p:nvSpPr>
          <p:spPr>
            <a:xfrm>
              <a:off x="4669677" y="2864170"/>
              <a:ext cx="96199" cy="626378"/>
            </a:xfrm>
            <a:custGeom>
              <a:avLst/>
              <a:gdLst>
                <a:gd name="connsiteX0" fmla="*/ 92823 w 96199"/>
                <a:gd name="connsiteY0" fmla="*/ 9205 h 626378"/>
                <a:gd name="connsiteX1" fmla="*/ 67423 w 96199"/>
                <a:gd name="connsiteY1" fmla="*/ 615630 h 626378"/>
                <a:gd name="connsiteX2" fmla="*/ 73773 w 96199"/>
                <a:gd name="connsiteY2" fmla="*/ 412430 h 626378"/>
                <a:gd name="connsiteX3" fmla="*/ 748 w 96199"/>
                <a:gd name="connsiteY3" fmla="*/ 612455 h 626378"/>
                <a:gd name="connsiteX4" fmla="*/ 35673 w 96199"/>
                <a:gd name="connsiteY4" fmla="*/ 475930 h 626378"/>
                <a:gd name="connsiteX5" fmla="*/ 32498 w 96199"/>
                <a:gd name="connsiteY5" fmla="*/ 472755 h 626378"/>
                <a:gd name="connsiteX6" fmla="*/ 67423 w 96199"/>
                <a:gd name="connsiteY6" fmla="*/ 428305 h 626378"/>
                <a:gd name="connsiteX7" fmla="*/ 76948 w 96199"/>
                <a:gd name="connsiteY7" fmla="*/ 279080 h 626378"/>
                <a:gd name="connsiteX8" fmla="*/ 67423 w 96199"/>
                <a:gd name="connsiteY8" fmla="*/ 352105 h 626378"/>
                <a:gd name="connsiteX9" fmla="*/ 92823 w 96199"/>
                <a:gd name="connsiteY9" fmla="*/ 253680 h 626378"/>
                <a:gd name="connsiteX10" fmla="*/ 92823 w 96199"/>
                <a:gd name="connsiteY10" fmla="*/ 9205 h 62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199" h="626378">
                  <a:moveTo>
                    <a:pt x="92823" y="9205"/>
                  </a:moveTo>
                  <a:cubicBezTo>
                    <a:pt x="88590" y="69530"/>
                    <a:pt x="70598" y="548426"/>
                    <a:pt x="67423" y="615630"/>
                  </a:cubicBezTo>
                  <a:cubicBezTo>
                    <a:pt x="64248" y="682834"/>
                    <a:pt x="84885" y="412959"/>
                    <a:pt x="73773" y="412430"/>
                  </a:cubicBezTo>
                  <a:cubicBezTo>
                    <a:pt x="62661" y="411901"/>
                    <a:pt x="7098" y="601872"/>
                    <a:pt x="748" y="612455"/>
                  </a:cubicBezTo>
                  <a:cubicBezTo>
                    <a:pt x="-5602" y="623038"/>
                    <a:pt x="30381" y="499213"/>
                    <a:pt x="35673" y="475930"/>
                  </a:cubicBezTo>
                  <a:cubicBezTo>
                    <a:pt x="40965" y="452647"/>
                    <a:pt x="27206" y="480692"/>
                    <a:pt x="32498" y="472755"/>
                  </a:cubicBezTo>
                  <a:cubicBezTo>
                    <a:pt x="37790" y="464818"/>
                    <a:pt x="60015" y="460584"/>
                    <a:pt x="67423" y="428305"/>
                  </a:cubicBezTo>
                  <a:cubicBezTo>
                    <a:pt x="74831" y="396026"/>
                    <a:pt x="76948" y="291780"/>
                    <a:pt x="76948" y="279080"/>
                  </a:cubicBezTo>
                  <a:cubicBezTo>
                    <a:pt x="76948" y="266380"/>
                    <a:pt x="64777" y="356338"/>
                    <a:pt x="67423" y="352105"/>
                  </a:cubicBezTo>
                  <a:cubicBezTo>
                    <a:pt x="70069" y="347872"/>
                    <a:pt x="88061" y="304480"/>
                    <a:pt x="92823" y="253680"/>
                  </a:cubicBezTo>
                  <a:cubicBezTo>
                    <a:pt x="97585" y="202880"/>
                    <a:pt x="97056" y="-51120"/>
                    <a:pt x="92823" y="92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710A3A3E-1386-6BFA-30D7-F52EDC35262D}"/>
                </a:ext>
              </a:extLst>
            </p:cNvPr>
            <p:cNvSpPr/>
            <p:nvPr/>
          </p:nvSpPr>
          <p:spPr>
            <a:xfrm>
              <a:off x="4581342" y="3524248"/>
              <a:ext cx="101910" cy="400074"/>
            </a:xfrm>
            <a:custGeom>
              <a:avLst/>
              <a:gdLst>
                <a:gd name="connsiteX0" fmla="*/ 101783 w 101910"/>
                <a:gd name="connsiteY0" fmla="*/ 2 h 400074"/>
                <a:gd name="connsiteX1" fmla="*/ 54158 w 101910"/>
                <a:gd name="connsiteY1" fmla="*/ 120652 h 400074"/>
                <a:gd name="connsiteX2" fmla="*/ 9708 w 101910"/>
                <a:gd name="connsiteY2" fmla="*/ 244477 h 400074"/>
                <a:gd name="connsiteX3" fmla="*/ 12883 w 101910"/>
                <a:gd name="connsiteY3" fmla="*/ 228602 h 400074"/>
                <a:gd name="connsiteX4" fmla="*/ 183 w 101910"/>
                <a:gd name="connsiteY4" fmla="*/ 400052 h 400074"/>
                <a:gd name="connsiteX5" fmla="*/ 6533 w 101910"/>
                <a:gd name="connsiteY5" fmla="*/ 215902 h 400074"/>
                <a:gd name="connsiteX6" fmla="*/ 22408 w 101910"/>
                <a:gd name="connsiteY6" fmla="*/ 193677 h 400074"/>
                <a:gd name="connsiteX7" fmla="*/ 66858 w 101910"/>
                <a:gd name="connsiteY7" fmla="*/ 123827 h 400074"/>
                <a:gd name="connsiteX8" fmla="*/ 101783 w 101910"/>
                <a:gd name="connsiteY8" fmla="*/ 2 h 40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910" h="400074">
                  <a:moveTo>
                    <a:pt x="101783" y="2"/>
                  </a:moveTo>
                  <a:cubicBezTo>
                    <a:pt x="99666" y="-527"/>
                    <a:pt x="69504" y="79906"/>
                    <a:pt x="54158" y="120652"/>
                  </a:cubicBezTo>
                  <a:cubicBezTo>
                    <a:pt x="38812" y="161398"/>
                    <a:pt x="9708" y="244477"/>
                    <a:pt x="9708" y="244477"/>
                  </a:cubicBezTo>
                  <a:cubicBezTo>
                    <a:pt x="2829" y="262469"/>
                    <a:pt x="14470" y="202673"/>
                    <a:pt x="12883" y="228602"/>
                  </a:cubicBezTo>
                  <a:cubicBezTo>
                    <a:pt x="11295" y="254531"/>
                    <a:pt x="1241" y="402169"/>
                    <a:pt x="183" y="400052"/>
                  </a:cubicBezTo>
                  <a:cubicBezTo>
                    <a:pt x="-875" y="397935"/>
                    <a:pt x="2829" y="250298"/>
                    <a:pt x="6533" y="215902"/>
                  </a:cubicBezTo>
                  <a:cubicBezTo>
                    <a:pt x="10237" y="181506"/>
                    <a:pt x="12354" y="209023"/>
                    <a:pt x="22408" y="193677"/>
                  </a:cubicBezTo>
                  <a:cubicBezTo>
                    <a:pt x="32462" y="178331"/>
                    <a:pt x="54687" y="150815"/>
                    <a:pt x="66858" y="123827"/>
                  </a:cubicBezTo>
                  <a:cubicBezTo>
                    <a:pt x="79029" y="96840"/>
                    <a:pt x="103900" y="531"/>
                    <a:pt x="101783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CA8B48B7-BCD6-C2F7-F1B7-3395D13DA056}"/>
                </a:ext>
              </a:extLst>
            </p:cNvPr>
            <p:cNvSpPr/>
            <p:nvPr/>
          </p:nvSpPr>
          <p:spPr>
            <a:xfrm>
              <a:off x="4759310" y="2841481"/>
              <a:ext cx="36710" cy="679597"/>
            </a:xfrm>
            <a:custGeom>
              <a:avLst/>
              <a:gdLst>
                <a:gd name="connsiteX0" fmla="*/ 34940 w 36710"/>
                <a:gd name="connsiteY0" fmla="*/ 144 h 679597"/>
                <a:gd name="connsiteX1" fmla="*/ 34940 w 36710"/>
                <a:gd name="connsiteY1" fmla="*/ 270019 h 679597"/>
                <a:gd name="connsiteX2" fmla="*/ 12715 w 36710"/>
                <a:gd name="connsiteY2" fmla="*/ 425594 h 679597"/>
                <a:gd name="connsiteX3" fmla="*/ 15890 w 36710"/>
                <a:gd name="connsiteY3" fmla="*/ 365269 h 679597"/>
                <a:gd name="connsiteX4" fmla="*/ 15 w 36710"/>
                <a:gd name="connsiteY4" fmla="*/ 679594 h 679597"/>
                <a:gd name="connsiteX5" fmla="*/ 12715 w 36710"/>
                <a:gd name="connsiteY5" fmla="*/ 358919 h 679597"/>
                <a:gd name="connsiteX6" fmla="*/ 12715 w 36710"/>
                <a:gd name="connsiteY6" fmla="*/ 371619 h 679597"/>
                <a:gd name="connsiteX7" fmla="*/ 31765 w 36710"/>
                <a:gd name="connsiteY7" fmla="*/ 308119 h 679597"/>
                <a:gd name="connsiteX8" fmla="*/ 34940 w 36710"/>
                <a:gd name="connsiteY8" fmla="*/ 144 h 679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710" h="679597">
                  <a:moveTo>
                    <a:pt x="34940" y="144"/>
                  </a:moveTo>
                  <a:cubicBezTo>
                    <a:pt x="35469" y="-6206"/>
                    <a:pt x="38644" y="199111"/>
                    <a:pt x="34940" y="270019"/>
                  </a:cubicBezTo>
                  <a:cubicBezTo>
                    <a:pt x="31236" y="340927"/>
                    <a:pt x="15890" y="409719"/>
                    <a:pt x="12715" y="425594"/>
                  </a:cubicBezTo>
                  <a:cubicBezTo>
                    <a:pt x="9540" y="441469"/>
                    <a:pt x="18007" y="322936"/>
                    <a:pt x="15890" y="365269"/>
                  </a:cubicBezTo>
                  <a:cubicBezTo>
                    <a:pt x="13773" y="407602"/>
                    <a:pt x="544" y="680652"/>
                    <a:pt x="15" y="679594"/>
                  </a:cubicBezTo>
                  <a:cubicBezTo>
                    <a:pt x="-514" y="678536"/>
                    <a:pt x="12715" y="358919"/>
                    <a:pt x="12715" y="358919"/>
                  </a:cubicBezTo>
                  <a:cubicBezTo>
                    <a:pt x="14832" y="307590"/>
                    <a:pt x="9540" y="380086"/>
                    <a:pt x="12715" y="371619"/>
                  </a:cubicBezTo>
                  <a:cubicBezTo>
                    <a:pt x="15890" y="363152"/>
                    <a:pt x="28590" y="365269"/>
                    <a:pt x="31765" y="308119"/>
                  </a:cubicBezTo>
                  <a:cubicBezTo>
                    <a:pt x="34940" y="250969"/>
                    <a:pt x="34411" y="6494"/>
                    <a:pt x="34940" y="1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4462AAAC-5243-F6F5-4FBD-550B7A5272BC}"/>
                </a:ext>
              </a:extLst>
            </p:cNvPr>
            <p:cNvSpPr/>
            <p:nvPr/>
          </p:nvSpPr>
          <p:spPr>
            <a:xfrm>
              <a:off x="4619607" y="3016120"/>
              <a:ext cx="107968" cy="673813"/>
            </a:xfrm>
            <a:custGeom>
              <a:avLst/>
              <a:gdLst>
                <a:gd name="connsiteX0" fmla="*/ 107968 w 107968"/>
                <a:gd name="connsiteY0" fmla="*/ 130 h 673813"/>
                <a:gd name="connsiteX1" fmla="*/ 57168 w 107968"/>
                <a:gd name="connsiteY1" fmla="*/ 330330 h 673813"/>
                <a:gd name="connsiteX2" fmla="*/ 44468 w 107968"/>
                <a:gd name="connsiteY2" fmla="*/ 482730 h 673813"/>
                <a:gd name="connsiteX3" fmla="*/ 50818 w 107968"/>
                <a:gd name="connsiteY3" fmla="*/ 384305 h 673813"/>
                <a:gd name="connsiteX4" fmla="*/ 18 w 107968"/>
                <a:gd name="connsiteY4" fmla="*/ 673230 h 673813"/>
                <a:gd name="connsiteX5" fmla="*/ 57168 w 107968"/>
                <a:gd name="connsiteY5" fmla="*/ 295405 h 673813"/>
                <a:gd name="connsiteX6" fmla="*/ 107968 w 107968"/>
                <a:gd name="connsiteY6" fmla="*/ 130 h 67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68" h="673813">
                  <a:moveTo>
                    <a:pt x="107968" y="130"/>
                  </a:moveTo>
                  <a:cubicBezTo>
                    <a:pt x="107968" y="5951"/>
                    <a:pt x="67751" y="249897"/>
                    <a:pt x="57168" y="330330"/>
                  </a:cubicBezTo>
                  <a:cubicBezTo>
                    <a:pt x="46585" y="410763"/>
                    <a:pt x="45526" y="473734"/>
                    <a:pt x="44468" y="482730"/>
                  </a:cubicBezTo>
                  <a:cubicBezTo>
                    <a:pt x="43410" y="491726"/>
                    <a:pt x="58226" y="352555"/>
                    <a:pt x="50818" y="384305"/>
                  </a:cubicBezTo>
                  <a:cubicBezTo>
                    <a:pt x="43410" y="416055"/>
                    <a:pt x="-1040" y="688047"/>
                    <a:pt x="18" y="673230"/>
                  </a:cubicBezTo>
                  <a:cubicBezTo>
                    <a:pt x="1076" y="658413"/>
                    <a:pt x="41822" y="406001"/>
                    <a:pt x="57168" y="295405"/>
                  </a:cubicBezTo>
                  <a:cubicBezTo>
                    <a:pt x="72514" y="184809"/>
                    <a:pt x="107968" y="-5691"/>
                    <a:pt x="107968" y="1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26B5169D-08F5-BA7B-4D28-EC97D1626E42}"/>
                </a:ext>
              </a:extLst>
            </p:cNvPr>
            <p:cNvSpPr/>
            <p:nvPr/>
          </p:nvSpPr>
          <p:spPr>
            <a:xfrm>
              <a:off x="4663833" y="2818415"/>
              <a:ext cx="9767" cy="372895"/>
            </a:xfrm>
            <a:custGeom>
              <a:avLst/>
              <a:gdLst>
                <a:gd name="connsiteX0" fmla="*/ 3417 w 9767"/>
                <a:gd name="connsiteY0" fmla="*/ 4160 h 372895"/>
                <a:gd name="connsiteX1" fmla="*/ 242 w 9767"/>
                <a:gd name="connsiteY1" fmla="*/ 369285 h 372895"/>
                <a:gd name="connsiteX2" fmla="*/ 9767 w 9767"/>
                <a:gd name="connsiteY2" fmla="*/ 181960 h 372895"/>
                <a:gd name="connsiteX3" fmla="*/ 3417 w 9767"/>
                <a:gd name="connsiteY3" fmla="*/ 4160 h 372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67" h="372895">
                  <a:moveTo>
                    <a:pt x="3417" y="4160"/>
                  </a:moveTo>
                  <a:cubicBezTo>
                    <a:pt x="1830" y="35381"/>
                    <a:pt x="-816" y="339652"/>
                    <a:pt x="242" y="369285"/>
                  </a:cubicBezTo>
                  <a:cubicBezTo>
                    <a:pt x="1300" y="398918"/>
                    <a:pt x="9767" y="238052"/>
                    <a:pt x="9767" y="181960"/>
                  </a:cubicBezTo>
                  <a:cubicBezTo>
                    <a:pt x="9767" y="125868"/>
                    <a:pt x="5004" y="-27061"/>
                    <a:pt x="3417" y="41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55A9A246-2CD5-F1F6-19CD-22AD90B992D4}"/>
                </a:ext>
              </a:extLst>
            </p:cNvPr>
            <p:cNvSpPr/>
            <p:nvPr/>
          </p:nvSpPr>
          <p:spPr>
            <a:xfrm>
              <a:off x="4596587" y="3682095"/>
              <a:ext cx="139198" cy="255611"/>
            </a:xfrm>
            <a:custGeom>
              <a:avLst/>
              <a:gdLst>
                <a:gd name="connsiteX0" fmla="*/ 38913 w 139198"/>
                <a:gd name="connsiteY0" fmla="*/ 905 h 255611"/>
                <a:gd name="connsiteX1" fmla="*/ 67488 w 139198"/>
                <a:gd name="connsiteY1" fmla="*/ 105680 h 255611"/>
                <a:gd name="connsiteX2" fmla="*/ 26213 w 139198"/>
                <a:gd name="connsiteY2" fmla="*/ 178705 h 255611"/>
                <a:gd name="connsiteX3" fmla="*/ 38913 w 139198"/>
                <a:gd name="connsiteY3" fmla="*/ 207280 h 255611"/>
                <a:gd name="connsiteX4" fmla="*/ 7163 w 139198"/>
                <a:gd name="connsiteY4" fmla="*/ 226330 h 255611"/>
                <a:gd name="connsiteX5" fmla="*/ 10338 w 139198"/>
                <a:gd name="connsiteY5" fmla="*/ 254905 h 255611"/>
                <a:gd name="connsiteX6" fmla="*/ 29388 w 139198"/>
                <a:gd name="connsiteY6" fmla="*/ 194580 h 255611"/>
                <a:gd name="connsiteX7" fmla="*/ 813 w 139198"/>
                <a:gd name="connsiteY7" fmla="*/ 159655 h 255611"/>
                <a:gd name="connsiteX8" fmla="*/ 13513 w 139198"/>
                <a:gd name="connsiteY8" fmla="*/ 175530 h 255611"/>
                <a:gd name="connsiteX9" fmla="*/ 70663 w 139198"/>
                <a:gd name="connsiteY9" fmla="*/ 127905 h 255611"/>
                <a:gd name="connsiteX10" fmla="*/ 137338 w 139198"/>
                <a:gd name="connsiteY10" fmla="*/ 108855 h 255611"/>
                <a:gd name="connsiteX11" fmla="*/ 118288 w 139198"/>
                <a:gd name="connsiteY11" fmla="*/ 108855 h 255611"/>
                <a:gd name="connsiteX12" fmla="*/ 92888 w 139198"/>
                <a:gd name="connsiteY12" fmla="*/ 83455 h 255611"/>
                <a:gd name="connsiteX13" fmla="*/ 92888 w 139198"/>
                <a:gd name="connsiteY13" fmla="*/ 121555 h 255611"/>
                <a:gd name="connsiteX14" fmla="*/ 51613 w 139198"/>
                <a:gd name="connsiteY14" fmla="*/ 105680 h 255611"/>
                <a:gd name="connsiteX15" fmla="*/ 86538 w 139198"/>
                <a:gd name="connsiteY15" fmla="*/ 61230 h 255611"/>
                <a:gd name="connsiteX16" fmla="*/ 61138 w 139198"/>
                <a:gd name="connsiteY16" fmla="*/ 54880 h 255611"/>
                <a:gd name="connsiteX17" fmla="*/ 38913 w 139198"/>
                <a:gd name="connsiteY17" fmla="*/ 905 h 25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9198" h="255611">
                  <a:moveTo>
                    <a:pt x="38913" y="905"/>
                  </a:moveTo>
                  <a:cubicBezTo>
                    <a:pt x="39971" y="9372"/>
                    <a:pt x="69605" y="76047"/>
                    <a:pt x="67488" y="105680"/>
                  </a:cubicBezTo>
                  <a:cubicBezTo>
                    <a:pt x="65371" y="135313"/>
                    <a:pt x="30975" y="161772"/>
                    <a:pt x="26213" y="178705"/>
                  </a:cubicBezTo>
                  <a:cubicBezTo>
                    <a:pt x="21451" y="195638"/>
                    <a:pt x="42088" y="199342"/>
                    <a:pt x="38913" y="207280"/>
                  </a:cubicBezTo>
                  <a:cubicBezTo>
                    <a:pt x="35738" y="215218"/>
                    <a:pt x="11925" y="218393"/>
                    <a:pt x="7163" y="226330"/>
                  </a:cubicBezTo>
                  <a:cubicBezTo>
                    <a:pt x="2400" y="234268"/>
                    <a:pt x="6634" y="260197"/>
                    <a:pt x="10338" y="254905"/>
                  </a:cubicBezTo>
                  <a:cubicBezTo>
                    <a:pt x="14042" y="249613"/>
                    <a:pt x="30975" y="210455"/>
                    <a:pt x="29388" y="194580"/>
                  </a:cubicBezTo>
                  <a:cubicBezTo>
                    <a:pt x="27800" y="178705"/>
                    <a:pt x="3459" y="162830"/>
                    <a:pt x="813" y="159655"/>
                  </a:cubicBezTo>
                  <a:cubicBezTo>
                    <a:pt x="-1833" y="156480"/>
                    <a:pt x="1871" y="180822"/>
                    <a:pt x="13513" y="175530"/>
                  </a:cubicBezTo>
                  <a:cubicBezTo>
                    <a:pt x="25155" y="170238"/>
                    <a:pt x="50026" y="139017"/>
                    <a:pt x="70663" y="127905"/>
                  </a:cubicBezTo>
                  <a:cubicBezTo>
                    <a:pt x="91300" y="116793"/>
                    <a:pt x="129400" y="112030"/>
                    <a:pt x="137338" y="108855"/>
                  </a:cubicBezTo>
                  <a:cubicBezTo>
                    <a:pt x="145276" y="105680"/>
                    <a:pt x="125696" y="113088"/>
                    <a:pt x="118288" y="108855"/>
                  </a:cubicBezTo>
                  <a:cubicBezTo>
                    <a:pt x="110880" y="104622"/>
                    <a:pt x="97121" y="81338"/>
                    <a:pt x="92888" y="83455"/>
                  </a:cubicBezTo>
                  <a:cubicBezTo>
                    <a:pt x="88655" y="85572"/>
                    <a:pt x="99767" y="117851"/>
                    <a:pt x="92888" y="121555"/>
                  </a:cubicBezTo>
                  <a:cubicBezTo>
                    <a:pt x="86009" y="125259"/>
                    <a:pt x="52671" y="115734"/>
                    <a:pt x="51613" y="105680"/>
                  </a:cubicBezTo>
                  <a:cubicBezTo>
                    <a:pt x="50555" y="95626"/>
                    <a:pt x="84951" y="69697"/>
                    <a:pt x="86538" y="61230"/>
                  </a:cubicBezTo>
                  <a:cubicBezTo>
                    <a:pt x="88125" y="52763"/>
                    <a:pt x="68017" y="63876"/>
                    <a:pt x="61138" y="54880"/>
                  </a:cubicBezTo>
                  <a:cubicBezTo>
                    <a:pt x="54259" y="45884"/>
                    <a:pt x="37855" y="-7562"/>
                    <a:pt x="38913" y="9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 63">
              <a:extLst>
                <a:ext uri="{FF2B5EF4-FFF2-40B4-BE49-F238E27FC236}">
                  <a16:creationId xmlns:a16="http://schemas.microsoft.com/office/drawing/2014/main" id="{051D42F7-668B-C7DA-D6A4-DBADF15B70FC}"/>
                </a:ext>
              </a:extLst>
            </p:cNvPr>
            <p:cNvSpPr/>
            <p:nvPr/>
          </p:nvSpPr>
          <p:spPr>
            <a:xfrm>
              <a:off x="4606899" y="3171496"/>
              <a:ext cx="54001" cy="501703"/>
            </a:xfrm>
            <a:custGeom>
              <a:avLst/>
              <a:gdLst>
                <a:gd name="connsiteX0" fmla="*/ 54001 w 54001"/>
                <a:gd name="connsiteY0" fmla="*/ 329 h 501703"/>
                <a:gd name="connsiteX1" fmla="*/ 15901 w 54001"/>
                <a:gd name="connsiteY1" fmla="*/ 292429 h 501703"/>
                <a:gd name="connsiteX2" fmla="*/ 26 w 54001"/>
                <a:gd name="connsiteY2" fmla="*/ 495629 h 501703"/>
                <a:gd name="connsiteX3" fmla="*/ 19076 w 54001"/>
                <a:gd name="connsiteY3" fmla="*/ 57479 h 501703"/>
                <a:gd name="connsiteX4" fmla="*/ 12726 w 54001"/>
                <a:gd name="connsiteY4" fmla="*/ 292429 h 501703"/>
                <a:gd name="connsiteX5" fmla="*/ 15901 w 54001"/>
                <a:gd name="connsiteY5" fmla="*/ 235279 h 501703"/>
                <a:gd name="connsiteX6" fmla="*/ 54001 w 54001"/>
                <a:gd name="connsiteY6" fmla="*/ 329 h 50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001" h="501703">
                  <a:moveTo>
                    <a:pt x="54001" y="329"/>
                  </a:moveTo>
                  <a:cubicBezTo>
                    <a:pt x="54001" y="9854"/>
                    <a:pt x="24897" y="209879"/>
                    <a:pt x="15901" y="292429"/>
                  </a:cubicBezTo>
                  <a:cubicBezTo>
                    <a:pt x="6905" y="374979"/>
                    <a:pt x="-503" y="534787"/>
                    <a:pt x="26" y="495629"/>
                  </a:cubicBezTo>
                  <a:cubicBezTo>
                    <a:pt x="555" y="456471"/>
                    <a:pt x="16959" y="91346"/>
                    <a:pt x="19076" y="57479"/>
                  </a:cubicBezTo>
                  <a:cubicBezTo>
                    <a:pt x="21193" y="23612"/>
                    <a:pt x="13255" y="262796"/>
                    <a:pt x="12726" y="292429"/>
                  </a:cubicBezTo>
                  <a:cubicBezTo>
                    <a:pt x="12197" y="322062"/>
                    <a:pt x="10609" y="280258"/>
                    <a:pt x="15901" y="235279"/>
                  </a:cubicBezTo>
                  <a:cubicBezTo>
                    <a:pt x="21193" y="190300"/>
                    <a:pt x="54001" y="-9196"/>
                    <a:pt x="54001" y="3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 64">
              <a:extLst>
                <a:ext uri="{FF2B5EF4-FFF2-40B4-BE49-F238E27FC236}">
                  <a16:creationId xmlns:a16="http://schemas.microsoft.com/office/drawing/2014/main" id="{13A7EB54-BBE0-ED3B-2A97-3C910E550E7A}"/>
                </a:ext>
              </a:extLst>
            </p:cNvPr>
            <p:cNvSpPr/>
            <p:nvPr/>
          </p:nvSpPr>
          <p:spPr>
            <a:xfrm>
              <a:off x="4621620" y="3552757"/>
              <a:ext cx="76280" cy="295357"/>
            </a:xfrm>
            <a:custGeom>
              <a:avLst/>
              <a:gdLst>
                <a:gd name="connsiteX0" fmla="*/ 61505 w 76280"/>
                <a:gd name="connsiteY0" fmla="*/ 68 h 295357"/>
                <a:gd name="connsiteX1" fmla="*/ 74205 w 76280"/>
                <a:gd name="connsiteY1" fmla="*/ 111193 h 295357"/>
                <a:gd name="connsiteX2" fmla="*/ 10705 w 76280"/>
                <a:gd name="connsiteY2" fmla="*/ 209618 h 295357"/>
                <a:gd name="connsiteX3" fmla="*/ 1180 w 76280"/>
                <a:gd name="connsiteY3" fmla="*/ 295343 h 295357"/>
                <a:gd name="connsiteX4" fmla="*/ 23405 w 76280"/>
                <a:gd name="connsiteY4" fmla="*/ 203268 h 295357"/>
                <a:gd name="connsiteX5" fmla="*/ 26580 w 76280"/>
                <a:gd name="connsiteY5" fmla="*/ 76268 h 295357"/>
                <a:gd name="connsiteX6" fmla="*/ 26580 w 76280"/>
                <a:gd name="connsiteY6" fmla="*/ 171518 h 295357"/>
                <a:gd name="connsiteX7" fmla="*/ 67855 w 76280"/>
                <a:gd name="connsiteY7" fmla="*/ 95318 h 295357"/>
                <a:gd name="connsiteX8" fmla="*/ 61505 w 76280"/>
                <a:gd name="connsiteY8" fmla="*/ 68 h 295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80" h="295357">
                  <a:moveTo>
                    <a:pt x="61505" y="68"/>
                  </a:moveTo>
                  <a:cubicBezTo>
                    <a:pt x="62563" y="2714"/>
                    <a:pt x="82672" y="76268"/>
                    <a:pt x="74205" y="111193"/>
                  </a:cubicBezTo>
                  <a:cubicBezTo>
                    <a:pt x="65738" y="146118"/>
                    <a:pt x="22876" y="178926"/>
                    <a:pt x="10705" y="209618"/>
                  </a:cubicBezTo>
                  <a:cubicBezTo>
                    <a:pt x="-1466" y="240310"/>
                    <a:pt x="-937" y="296401"/>
                    <a:pt x="1180" y="295343"/>
                  </a:cubicBezTo>
                  <a:cubicBezTo>
                    <a:pt x="3297" y="294285"/>
                    <a:pt x="19172" y="239781"/>
                    <a:pt x="23405" y="203268"/>
                  </a:cubicBezTo>
                  <a:cubicBezTo>
                    <a:pt x="27638" y="166756"/>
                    <a:pt x="26051" y="81560"/>
                    <a:pt x="26580" y="76268"/>
                  </a:cubicBezTo>
                  <a:cubicBezTo>
                    <a:pt x="27109" y="70976"/>
                    <a:pt x="19701" y="168343"/>
                    <a:pt x="26580" y="171518"/>
                  </a:cubicBezTo>
                  <a:cubicBezTo>
                    <a:pt x="33459" y="174693"/>
                    <a:pt x="62563" y="118072"/>
                    <a:pt x="67855" y="95318"/>
                  </a:cubicBezTo>
                  <a:cubicBezTo>
                    <a:pt x="73147" y="72564"/>
                    <a:pt x="60447" y="-2578"/>
                    <a:pt x="61505" y="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 65">
              <a:extLst>
                <a:ext uri="{FF2B5EF4-FFF2-40B4-BE49-F238E27FC236}">
                  <a16:creationId xmlns:a16="http://schemas.microsoft.com/office/drawing/2014/main" id="{3F681A78-6D05-6DC1-B0DB-500D27FC1E71}"/>
                </a:ext>
              </a:extLst>
            </p:cNvPr>
            <p:cNvSpPr/>
            <p:nvPr/>
          </p:nvSpPr>
          <p:spPr>
            <a:xfrm>
              <a:off x="4502146" y="3609974"/>
              <a:ext cx="114647" cy="406833"/>
            </a:xfrm>
            <a:custGeom>
              <a:avLst/>
              <a:gdLst>
                <a:gd name="connsiteX0" fmla="*/ 107954 w 114647"/>
                <a:gd name="connsiteY0" fmla="*/ 1 h 406833"/>
                <a:gd name="connsiteX1" fmla="*/ 41279 w 114647"/>
                <a:gd name="connsiteY1" fmla="*/ 133351 h 406833"/>
                <a:gd name="connsiteX2" fmla="*/ 69854 w 114647"/>
                <a:gd name="connsiteY2" fmla="*/ 120651 h 406833"/>
                <a:gd name="connsiteX3" fmla="*/ 50804 w 114647"/>
                <a:gd name="connsiteY3" fmla="*/ 168276 h 406833"/>
                <a:gd name="connsiteX4" fmla="*/ 53979 w 114647"/>
                <a:gd name="connsiteY4" fmla="*/ 266701 h 406833"/>
                <a:gd name="connsiteX5" fmla="*/ 38104 w 114647"/>
                <a:gd name="connsiteY5" fmla="*/ 263526 h 406833"/>
                <a:gd name="connsiteX6" fmla="*/ 79379 w 114647"/>
                <a:gd name="connsiteY6" fmla="*/ 304801 h 406833"/>
                <a:gd name="connsiteX7" fmla="*/ 114304 w 114647"/>
                <a:gd name="connsiteY7" fmla="*/ 406401 h 406833"/>
                <a:gd name="connsiteX8" fmla="*/ 95254 w 114647"/>
                <a:gd name="connsiteY8" fmla="*/ 339726 h 406833"/>
                <a:gd name="connsiteX9" fmla="*/ 63504 w 114647"/>
                <a:gd name="connsiteY9" fmla="*/ 298451 h 406833"/>
                <a:gd name="connsiteX10" fmla="*/ 25404 w 114647"/>
                <a:gd name="connsiteY10" fmla="*/ 273051 h 406833"/>
                <a:gd name="connsiteX11" fmla="*/ 47629 w 114647"/>
                <a:gd name="connsiteY11" fmla="*/ 241301 h 406833"/>
                <a:gd name="connsiteX12" fmla="*/ 4 w 114647"/>
                <a:gd name="connsiteY12" fmla="*/ 203201 h 406833"/>
                <a:gd name="connsiteX13" fmla="*/ 50804 w 114647"/>
                <a:gd name="connsiteY13" fmla="*/ 222251 h 406833"/>
                <a:gd name="connsiteX14" fmla="*/ 66679 w 114647"/>
                <a:gd name="connsiteY14" fmla="*/ 174626 h 406833"/>
                <a:gd name="connsiteX15" fmla="*/ 31754 w 114647"/>
                <a:gd name="connsiteY15" fmla="*/ 152401 h 406833"/>
                <a:gd name="connsiteX16" fmla="*/ 47629 w 114647"/>
                <a:gd name="connsiteY16" fmla="*/ 123826 h 406833"/>
                <a:gd name="connsiteX17" fmla="*/ 31754 w 114647"/>
                <a:gd name="connsiteY17" fmla="*/ 66676 h 406833"/>
                <a:gd name="connsiteX18" fmla="*/ 38104 w 114647"/>
                <a:gd name="connsiteY18" fmla="*/ 130176 h 406833"/>
                <a:gd name="connsiteX19" fmla="*/ 107954 w 114647"/>
                <a:gd name="connsiteY19" fmla="*/ 1 h 406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647" h="406833">
                  <a:moveTo>
                    <a:pt x="107954" y="1"/>
                  </a:moveTo>
                  <a:cubicBezTo>
                    <a:pt x="108483" y="530"/>
                    <a:pt x="47629" y="113243"/>
                    <a:pt x="41279" y="133351"/>
                  </a:cubicBezTo>
                  <a:cubicBezTo>
                    <a:pt x="34929" y="153459"/>
                    <a:pt x="68266" y="114830"/>
                    <a:pt x="69854" y="120651"/>
                  </a:cubicBezTo>
                  <a:cubicBezTo>
                    <a:pt x="71441" y="126472"/>
                    <a:pt x="53450" y="143934"/>
                    <a:pt x="50804" y="168276"/>
                  </a:cubicBezTo>
                  <a:cubicBezTo>
                    <a:pt x="48158" y="192618"/>
                    <a:pt x="53979" y="266701"/>
                    <a:pt x="53979" y="266701"/>
                  </a:cubicBezTo>
                  <a:cubicBezTo>
                    <a:pt x="51862" y="282576"/>
                    <a:pt x="33871" y="257176"/>
                    <a:pt x="38104" y="263526"/>
                  </a:cubicBezTo>
                  <a:cubicBezTo>
                    <a:pt x="42337" y="269876"/>
                    <a:pt x="66679" y="280989"/>
                    <a:pt x="79379" y="304801"/>
                  </a:cubicBezTo>
                  <a:cubicBezTo>
                    <a:pt x="92079" y="328614"/>
                    <a:pt x="111658" y="400580"/>
                    <a:pt x="114304" y="406401"/>
                  </a:cubicBezTo>
                  <a:cubicBezTo>
                    <a:pt x="116950" y="412222"/>
                    <a:pt x="103721" y="357718"/>
                    <a:pt x="95254" y="339726"/>
                  </a:cubicBezTo>
                  <a:cubicBezTo>
                    <a:pt x="86787" y="321734"/>
                    <a:pt x="75146" y="309564"/>
                    <a:pt x="63504" y="298451"/>
                  </a:cubicBezTo>
                  <a:cubicBezTo>
                    <a:pt x="51862" y="287339"/>
                    <a:pt x="28050" y="282576"/>
                    <a:pt x="25404" y="273051"/>
                  </a:cubicBezTo>
                  <a:cubicBezTo>
                    <a:pt x="22758" y="263526"/>
                    <a:pt x="51862" y="252943"/>
                    <a:pt x="47629" y="241301"/>
                  </a:cubicBezTo>
                  <a:cubicBezTo>
                    <a:pt x="43396" y="229659"/>
                    <a:pt x="-525" y="206376"/>
                    <a:pt x="4" y="203201"/>
                  </a:cubicBezTo>
                  <a:cubicBezTo>
                    <a:pt x="533" y="200026"/>
                    <a:pt x="39692" y="227013"/>
                    <a:pt x="50804" y="222251"/>
                  </a:cubicBezTo>
                  <a:cubicBezTo>
                    <a:pt x="61916" y="217489"/>
                    <a:pt x="69854" y="186268"/>
                    <a:pt x="66679" y="174626"/>
                  </a:cubicBezTo>
                  <a:cubicBezTo>
                    <a:pt x="63504" y="162984"/>
                    <a:pt x="31754" y="152401"/>
                    <a:pt x="31754" y="152401"/>
                  </a:cubicBezTo>
                  <a:cubicBezTo>
                    <a:pt x="28579" y="143934"/>
                    <a:pt x="47629" y="138113"/>
                    <a:pt x="47629" y="123826"/>
                  </a:cubicBezTo>
                  <a:cubicBezTo>
                    <a:pt x="47629" y="109539"/>
                    <a:pt x="33342" y="65618"/>
                    <a:pt x="31754" y="66676"/>
                  </a:cubicBezTo>
                  <a:cubicBezTo>
                    <a:pt x="30166" y="67734"/>
                    <a:pt x="24346" y="139172"/>
                    <a:pt x="38104" y="130176"/>
                  </a:cubicBezTo>
                  <a:cubicBezTo>
                    <a:pt x="51862" y="121180"/>
                    <a:pt x="107425" y="-528"/>
                    <a:pt x="107954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 66">
              <a:extLst>
                <a:ext uri="{FF2B5EF4-FFF2-40B4-BE49-F238E27FC236}">
                  <a16:creationId xmlns:a16="http://schemas.microsoft.com/office/drawing/2014/main" id="{B259BA7B-96C9-8FCE-EC08-36BE5ACE9229}"/>
                </a:ext>
              </a:extLst>
            </p:cNvPr>
            <p:cNvSpPr/>
            <p:nvPr/>
          </p:nvSpPr>
          <p:spPr>
            <a:xfrm>
              <a:off x="4745421" y="3180474"/>
              <a:ext cx="71497" cy="330842"/>
            </a:xfrm>
            <a:custGeom>
              <a:avLst/>
              <a:gdLst>
                <a:gd name="connsiteX0" fmla="*/ 71054 w 71497"/>
                <a:gd name="connsiteY0" fmla="*/ 4051 h 330842"/>
                <a:gd name="connsiteX1" fmla="*/ 1204 w 71497"/>
                <a:gd name="connsiteY1" fmla="*/ 327901 h 330842"/>
                <a:gd name="connsiteX2" fmla="*/ 29779 w 71497"/>
                <a:gd name="connsiteY2" fmla="*/ 156451 h 330842"/>
                <a:gd name="connsiteX3" fmla="*/ 71054 w 71497"/>
                <a:gd name="connsiteY3" fmla="*/ 4051 h 33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497" h="330842">
                  <a:moveTo>
                    <a:pt x="71054" y="4051"/>
                  </a:moveTo>
                  <a:cubicBezTo>
                    <a:pt x="66292" y="32626"/>
                    <a:pt x="8083" y="302501"/>
                    <a:pt x="1204" y="327901"/>
                  </a:cubicBezTo>
                  <a:cubicBezTo>
                    <a:pt x="-5675" y="353301"/>
                    <a:pt x="18666" y="207251"/>
                    <a:pt x="29779" y="156451"/>
                  </a:cubicBezTo>
                  <a:cubicBezTo>
                    <a:pt x="40891" y="105651"/>
                    <a:pt x="75816" y="-24524"/>
                    <a:pt x="71054" y="40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 67">
              <a:extLst>
                <a:ext uri="{FF2B5EF4-FFF2-40B4-BE49-F238E27FC236}">
                  <a16:creationId xmlns:a16="http://schemas.microsoft.com/office/drawing/2014/main" id="{0EBE001E-56E9-DDDB-5C6F-A479DD5D0A74}"/>
                </a:ext>
              </a:extLst>
            </p:cNvPr>
            <p:cNvSpPr/>
            <p:nvPr/>
          </p:nvSpPr>
          <p:spPr>
            <a:xfrm>
              <a:off x="4613184" y="3517805"/>
              <a:ext cx="216003" cy="406503"/>
            </a:xfrm>
            <a:custGeom>
              <a:avLst/>
              <a:gdLst>
                <a:gd name="connsiteX0" fmla="*/ 88991 w 216003"/>
                <a:gd name="connsiteY0" fmla="*/ 95 h 406503"/>
                <a:gd name="connsiteX1" fmla="*/ 123916 w 216003"/>
                <a:gd name="connsiteY1" fmla="*/ 101695 h 406503"/>
                <a:gd name="connsiteX2" fmla="*/ 111216 w 216003"/>
                <a:gd name="connsiteY2" fmla="*/ 165195 h 406503"/>
                <a:gd name="connsiteX3" fmla="*/ 28666 w 216003"/>
                <a:gd name="connsiteY3" fmla="*/ 228695 h 406503"/>
                <a:gd name="connsiteX4" fmla="*/ 66766 w 216003"/>
                <a:gd name="connsiteY4" fmla="*/ 196945 h 406503"/>
                <a:gd name="connsiteX5" fmla="*/ 98516 w 216003"/>
                <a:gd name="connsiteY5" fmla="*/ 206470 h 406503"/>
                <a:gd name="connsiteX6" fmla="*/ 127091 w 216003"/>
                <a:gd name="connsiteY6" fmla="*/ 254095 h 406503"/>
                <a:gd name="connsiteX7" fmla="*/ 98516 w 216003"/>
                <a:gd name="connsiteY7" fmla="*/ 285845 h 406503"/>
                <a:gd name="connsiteX8" fmla="*/ 91 w 216003"/>
                <a:gd name="connsiteY8" fmla="*/ 406495 h 406503"/>
                <a:gd name="connsiteX9" fmla="*/ 117566 w 216003"/>
                <a:gd name="connsiteY9" fmla="*/ 279495 h 406503"/>
                <a:gd name="connsiteX10" fmla="*/ 184241 w 216003"/>
                <a:gd name="connsiteY10" fmla="*/ 276320 h 406503"/>
                <a:gd name="connsiteX11" fmla="*/ 215991 w 216003"/>
                <a:gd name="connsiteY11" fmla="*/ 282670 h 406503"/>
                <a:gd name="connsiteX12" fmla="*/ 181066 w 216003"/>
                <a:gd name="connsiteY12" fmla="*/ 266795 h 406503"/>
                <a:gd name="connsiteX13" fmla="*/ 85816 w 216003"/>
                <a:gd name="connsiteY13" fmla="*/ 209645 h 406503"/>
                <a:gd name="connsiteX14" fmla="*/ 152491 w 216003"/>
                <a:gd name="connsiteY14" fmla="*/ 127095 h 406503"/>
                <a:gd name="connsiteX15" fmla="*/ 130266 w 216003"/>
                <a:gd name="connsiteY15" fmla="*/ 120745 h 406503"/>
                <a:gd name="connsiteX16" fmla="*/ 88991 w 216003"/>
                <a:gd name="connsiteY16" fmla="*/ 95 h 406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03" h="406503">
                  <a:moveTo>
                    <a:pt x="88991" y="95"/>
                  </a:moveTo>
                  <a:cubicBezTo>
                    <a:pt x="87933" y="-3080"/>
                    <a:pt x="120212" y="74178"/>
                    <a:pt x="123916" y="101695"/>
                  </a:cubicBezTo>
                  <a:cubicBezTo>
                    <a:pt x="127620" y="129212"/>
                    <a:pt x="127091" y="144028"/>
                    <a:pt x="111216" y="165195"/>
                  </a:cubicBezTo>
                  <a:cubicBezTo>
                    <a:pt x="95341" y="186362"/>
                    <a:pt x="36074" y="223403"/>
                    <a:pt x="28666" y="228695"/>
                  </a:cubicBezTo>
                  <a:cubicBezTo>
                    <a:pt x="21258" y="233987"/>
                    <a:pt x="55124" y="200649"/>
                    <a:pt x="66766" y="196945"/>
                  </a:cubicBezTo>
                  <a:cubicBezTo>
                    <a:pt x="78408" y="193241"/>
                    <a:pt x="88462" y="196945"/>
                    <a:pt x="98516" y="206470"/>
                  </a:cubicBezTo>
                  <a:cubicBezTo>
                    <a:pt x="108570" y="215995"/>
                    <a:pt x="127091" y="240866"/>
                    <a:pt x="127091" y="254095"/>
                  </a:cubicBezTo>
                  <a:cubicBezTo>
                    <a:pt x="127091" y="267324"/>
                    <a:pt x="119683" y="260445"/>
                    <a:pt x="98516" y="285845"/>
                  </a:cubicBezTo>
                  <a:cubicBezTo>
                    <a:pt x="77349" y="311245"/>
                    <a:pt x="-3084" y="407553"/>
                    <a:pt x="91" y="406495"/>
                  </a:cubicBezTo>
                  <a:cubicBezTo>
                    <a:pt x="3266" y="405437"/>
                    <a:pt x="86874" y="301191"/>
                    <a:pt x="117566" y="279495"/>
                  </a:cubicBezTo>
                  <a:cubicBezTo>
                    <a:pt x="148258" y="257799"/>
                    <a:pt x="167837" y="275791"/>
                    <a:pt x="184241" y="276320"/>
                  </a:cubicBezTo>
                  <a:cubicBezTo>
                    <a:pt x="200645" y="276849"/>
                    <a:pt x="216520" y="284257"/>
                    <a:pt x="215991" y="282670"/>
                  </a:cubicBezTo>
                  <a:cubicBezTo>
                    <a:pt x="215462" y="281083"/>
                    <a:pt x="202762" y="278966"/>
                    <a:pt x="181066" y="266795"/>
                  </a:cubicBezTo>
                  <a:cubicBezTo>
                    <a:pt x="159370" y="254624"/>
                    <a:pt x="90579" y="232928"/>
                    <a:pt x="85816" y="209645"/>
                  </a:cubicBezTo>
                  <a:cubicBezTo>
                    <a:pt x="81053" y="186362"/>
                    <a:pt x="145083" y="141912"/>
                    <a:pt x="152491" y="127095"/>
                  </a:cubicBezTo>
                  <a:cubicBezTo>
                    <a:pt x="159899" y="112278"/>
                    <a:pt x="137674" y="137678"/>
                    <a:pt x="130266" y="120745"/>
                  </a:cubicBezTo>
                  <a:cubicBezTo>
                    <a:pt x="122858" y="103812"/>
                    <a:pt x="90049" y="3270"/>
                    <a:pt x="88991" y="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 68">
              <a:extLst>
                <a:ext uri="{FF2B5EF4-FFF2-40B4-BE49-F238E27FC236}">
                  <a16:creationId xmlns:a16="http://schemas.microsoft.com/office/drawing/2014/main" id="{1D98847C-6858-CEA6-BA79-5892836193EF}"/>
                </a:ext>
              </a:extLst>
            </p:cNvPr>
            <p:cNvSpPr/>
            <p:nvPr/>
          </p:nvSpPr>
          <p:spPr>
            <a:xfrm>
              <a:off x="4708490" y="3482961"/>
              <a:ext cx="149611" cy="327208"/>
            </a:xfrm>
            <a:custGeom>
              <a:avLst/>
              <a:gdLst>
                <a:gd name="connsiteX0" fmla="*/ 35 w 149611"/>
                <a:gd name="connsiteY0" fmla="*/ 177814 h 327208"/>
                <a:gd name="connsiteX1" fmla="*/ 60360 w 149611"/>
                <a:gd name="connsiteY1" fmla="*/ 241314 h 327208"/>
                <a:gd name="connsiteX2" fmla="*/ 25435 w 149611"/>
                <a:gd name="connsiteY2" fmla="*/ 301639 h 327208"/>
                <a:gd name="connsiteX3" fmla="*/ 73060 w 149611"/>
                <a:gd name="connsiteY3" fmla="*/ 257189 h 327208"/>
                <a:gd name="connsiteX4" fmla="*/ 120685 w 149611"/>
                <a:gd name="connsiteY4" fmla="*/ 288939 h 327208"/>
                <a:gd name="connsiteX5" fmla="*/ 149260 w 149611"/>
                <a:gd name="connsiteY5" fmla="*/ 327039 h 327208"/>
                <a:gd name="connsiteX6" fmla="*/ 101635 w 149611"/>
                <a:gd name="connsiteY6" fmla="*/ 273064 h 327208"/>
                <a:gd name="connsiteX7" fmla="*/ 85760 w 149611"/>
                <a:gd name="connsiteY7" fmla="*/ 222264 h 327208"/>
                <a:gd name="connsiteX8" fmla="*/ 73060 w 149611"/>
                <a:gd name="connsiteY8" fmla="*/ 187339 h 327208"/>
                <a:gd name="connsiteX9" fmla="*/ 60360 w 149611"/>
                <a:gd name="connsiteY9" fmla="*/ 117489 h 327208"/>
                <a:gd name="connsiteX10" fmla="*/ 76235 w 149611"/>
                <a:gd name="connsiteY10" fmla="*/ 146064 h 327208"/>
                <a:gd name="connsiteX11" fmla="*/ 35 w 149611"/>
                <a:gd name="connsiteY11" fmla="*/ 14 h 327208"/>
                <a:gd name="connsiteX12" fmla="*/ 66710 w 149611"/>
                <a:gd name="connsiteY12" fmla="*/ 155589 h 327208"/>
                <a:gd name="connsiteX13" fmla="*/ 98460 w 149611"/>
                <a:gd name="connsiteY13" fmla="*/ 244489 h 327208"/>
                <a:gd name="connsiteX14" fmla="*/ 98460 w 149611"/>
                <a:gd name="connsiteY14" fmla="*/ 266714 h 327208"/>
                <a:gd name="connsiteX15" fmla="*/ 69885 w 149611"/>
                <a:gd name="connsiteY15" fmla="*/ 238139 h 327208"/>
                <a:gd name="connsiteX16" fmla="*/ 35 w 149611"/>
                <a:gd name="connsiteY16" fmla="*/ 177814 h 327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9611" h="327208">
                  <a:moveTo>
                    <a:pt x="35" y="177814"/>
                  </a:moveTo>
                  <a:cubicBezTo>
                    <a:pt x="-1552" y="178343"/>
                    <a:pt x="56127" y="220677"/>
                    <a:pt x="60360" y="241314"/>
                  </a:cubicBezTo>
                  <a:cubicBezTo>
                    <a:pt x="64593" y="261951"/>
                    <a:pt x="23318" y="298993"/>
                    <a:pt x="25435" y="301639"/>
                  </a:cubicBezTo>
                  <a:cubicBezTo>
                    <a:pt x="27552" y="304285"/>
                    <a:pt x="57185" y="259306"/>
                    <a:pt x="73060" y="257189"/>
                  </a:cubicBezTo>
                  <a:cubicBezTo>
                    <a:pt x="88935" y="255072"/>
                    <a:pt x="107985" y="277297"/>
                    <a:pt x="120685" y="288939"/>
                  </a:cubicBezTo>
                  <a:cubicBezTo>
                    <a:pt x="133385" y="300581"/>
                    <a:pt x="152435" y="329685"/>
                    <a:pt x="149260" y="327039"/>
                  </a:cubicBezTo>
                  <a:cubicBezTo>
                    <a:pt x="146085" y="324393"/>
                    <a:pt x="112218" y="290527"/>
                    <a:pt x="101635" y="273064"/>
                  </a:cubicBezTo>
                  <a:cubicBezTo>
                    <a:pt x="91052" y="255602"/>
                    <a:pt x="90523" y="236552"/>
                    <a:pt x="85760" y="222264"/>
                  </a:cubicBezTo>
                  <a:cubicBezTo>
                    <a:pt x="80997" y="207976"/>
                    <a:pt x="77293" y="204801"/>
                    <a:pt x="73060" y="187339"/>
                  </a:cubicBezTo>
                  <a:cubicBezTo>
                    <a:pt x="68827" y="169877"/>
                    <a:pt x="59831" y="124368"/>
                    <a:pt x="60360" y="117489"/>
                  </a:cubicBezTo>
                  <a:cubicBezTo>
                    <a:pt x="60889" y="110610"/>
                    <a:pt x="86289" y="165643"/>
                    <a:pt x="76235" y="146064"/>
                  </a:cubicBezTo>
                  <a:cubicBezTo>
                    <a:pt x="66181" y="126485"/>
                    <a:pt x="1622" y="-1573"/>
                    <a:pt x="35" y="14"/>
                  </a:cubicBezTo>
                  <a:cubicBezTo>
                    <a:pt x="-1552" y="1601"/>
                    <a:pt x="50306" y="114843"/>
                    <a:pt x="66710" y="155589"/>
                  </a:cubicBezTo>
                  <a:cubicBezTo>
                    <a:pt x="83114" y="196335"/>
                    <a:pt x="93168" y="225968"/>
                    <a:pt x="98460" y="244489"/>
                  </a:cubicBezTo>
                  <a:cubicBezTo>
                    <a:pt x="103752" y="263010"/>
                    <a:pt x="103222" y="267772"/>
                    <a:pt x="98460" y="266714"/>
                  </a:cubicBezTo>
                  <a:cubicBezTo>
                    <a:pt x="93698" y="265656"/>
                    <a:pt x="85760" y="251368"/>
                    <a:pt x="69885" y="238139"/>
                  </a:cubicBezTo>
                  <a:cubicBezTo>
                    <a:pt x="54010" y="224910"/>
                    <a:pt x="1622" y="177285"/>
                    <a:pt x="35" y="1778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 69">
              <a:extLst>
                <a:ext uri="{FF2B5EF4-FFF2-40B4-BE49-F238E27FC236}">
                  <a16:creationId xmlns:a16="http://schemas.microsoft.com/office/drawing/2014/main" id="{2870B0E5-A56C-B1EB-AA36-A958028DBE4B}"/>
                </a:ext>
              </a:extLst>
            </p:cNvPr>
            <p:cNvSpPr/>
            <p:nvPr/>
          </p:nvSpPr>
          <p:spPr>
            <a:xfrm>
              <a:off x="4937122" y="3781419"/>
              <a:ext cx="136171" cy="201806"/>
            </a:xfrm>
            <a:custGeom>
              <a:avLst/>
              <a:gdLst>
                <a:gd name="connsiteX0" fmla="*/ 3 w 136171"/>
                <a:gd name="connsiteY0" fmla="*/ 25406 h 201806"/>
                <a:gd name="connsiteX1" fmla="*/ 88903 w 136171"/>
                <a:gd name="connsiteY1" fmla="*/ 127006 h 201806"/>
                <a:gd name="connsiteX2" fmla="*/ 66678 w 136171"/>
                <a:gd name="connsiteY2" fmla="*/ 95256 h 201806"/>
                <a:gd name="connsiteX3" fmla="*/ 133353 w 136171"/>
                <a:gd name="connsiteY3" fmla="*/ 200031 h 201806"/>
                <a:gd name="connsiteX4" fmla="*/ 117478 w 136171"/>
                <a:gd name="connsiteY4" fmla="*/ 149231 h 201806"/>
                <a:gd name="connsiteX5" fmla="*/ 60328 w 136171"/>
                <a:gd name="connsiteY5" fmla="*/ 6 h 201806"/>
                <a:gd name="connsiteX6" fmla="*/ 120653 w 136171"/>
                <a:gd name="connsiteY6" fmla="*/ 142881 h 201806"/>
                <a:gd name="connsiteX7" fmla="*/ 85728 w 136171"/>
                <a:gd name="connsiteY7" fmla="*/ 120656 h 201806"/>
                <a:gd name="connsiteX8" fmla="*/ 3 w 136171"/>
                <a:gd name="connsiteY8" fmla="*/ 25406 h 20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171" h="201806">
                  <a:moveTo>
                    <a:pt x="3" y="25406"/>
                  </a:moveTo>
                  <a:cubicBezTo>
                    <a:pt x="532" y="26464"/>
                    <a:pt x="77791" y="115364"/>
                    <a:pt x="88903" y="127006"/>
                  </a:cubicBezTo>
                  <a:cubicBezTo>
                    <a:pt x="100016" y="138648"/>
                    <a:pt x="59270" y="83085"/>
                    <a:pt x="66678" y="95256"/>
                  </a:cubicBezTo>
                  <a:cubicBezTo>
                    <a:pt x="74086" y="107427"/>
                    <a:pt x="124886" y="191035"/>
                    <a:pt x="133353" y="200031"/>
                  </a:cubicBezTo>
                  <a:cubicBezTo>
                    <a:pt x="141820" y="209027"/>
                    <a:pt x="129649" y="182568"/>
                    <a:pt x="117478" y="149231"/>
                  </a:cubicBezTo>
                  <a:cubicBezTo>
                    <a:pt x="105307" y="115894"/>
                    <a:pt x="59799" y="1064"/>
                    <a:pt x="60328" y="6"/>
                  </a:cubicBezTo>
                  <a:cubicBezTo>
                    <a:pt x="60857" y="-1052"/>
                    <a:pt x="116420" y="122773"/>
                    <a:pt x="120653" y="142881"/>
                  </a:cubicBezTo>
                  <a:cubicBezTo>
                    <a:pt x="124886" y="162989"/>
                    <a:pt x="103720" y="139706"/>
                    <a:pt x="85728" y="120656"/>
                  </a:cubicBezTo>
                  <a:cubicBezTo>
                    <a:pt x="67736" y="101606"/>
                    <a:pt x="-526" y="24348"/>
                    <a:pt x="3" y="254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 70">
              <a:extLst>
                <a:ext uri="{FF2B5EF4-FFF2-40B4-BE49-F238E27FC236}">
                  <a16:creationId xmlns:a16="http://schemas.microsoft.com/office/drawing/2014/main" id="{551B7FF8-50AD-ED73-3C19-1787BD6064D9}"/>
                </a:ext>
              </a:extLst>
            </p:cNvPr>
            <p:cNvSpPr/>
            <p:nvPr/>
          </p:nvSpPr>
          <p:spPr>
            <a:xfrm>
              <a:off x="4590919" y="2752136"/>
              <a:ext cx="47756" cy="845817"/>
            </a:xfrm>
            <a:custGeom>
              <a:avLst/>
              <a:gdLst>
                <a:gd name="connsiteX0" fmla="*/ 47756 w 47756"/>
                <a:gd name="connsiteY0" fmla="*/ 589 h 845817"/>
                <a:gd name="connsiteX1" fmla="*/ 25531 w 47756"/>
                <a:gd name="connsiteY1" fmla="*/ 486364 h 845817"/>
                <a:gd name="connsiteX2" fmla="*/ 16006 w 47756"/>
                <a:gd name="connsiteY2" fmla="*/ 416514 h 845817"/>
                <a:gd name="connsiteX3" fmla="*/ 131 w 47756"/>
                <a:gd name="connsiteY3" fmla="*/ 845139 h 845817"/>
                <a:gd name="connsiteX4" fmla="*/ 25531 w 47756"/>
                <a:gd name="connsiteY4" fmla="*/ 302214 h 845817"/>
                <a:gd name="connsiteX5" fmla="*/ 25531 w 47756"/>
                <a:gd name="connsiteY5" fmla="*/ 384764 h 845817"/>
                <a:gd name="connsiteX6" fmla="*/ 47756 w 47756"/>
                <a:gd name="connsiteY6" fmla="*/ 589 h 845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756" h="845817">
                  <a:moveTo>
                    <a:pt x="47756" y="589"/>
                  </a:moveTo>
                  <a:cubicBezTo>
                    <a:pt x="47756" y="17522"/>
                    <a:pt x="30823" y="417043"/>
                    <a:pt x="25531" y="486364"/>
                  </a:cubicBezTo>
                  <a:cubicBezTo>
                    <a:pt x="20239" y="555685"/>
                    <a:pt x="20239" y="356718"/>
                    <a:pt x="16006" y="416514"/>
                  </a:cubicBezTo>
                  <a:cubicBezTo>
                    <a:pt x="11773" y="476310"/>
                    <a:pt x="-1456" y="864189"/>
                    <a:pt x="131" y="845139"/>
                  </a:cubicBezTo>
                  <a:cubicBezTo>
                    <a:pt x="1718" y="826089"/>
                    <a:pt x="21298" y="378943"/>
                    <a:pt x="25531" y="302214"/>
                  </a:cubicBezTo>
                  <a:cubicBezTo>
                    <a:pt x="29764" y="225485"/>
                    <a:pt x="22356" y="432918"/>
                    <a:pt x="25531" y="384764"/>
                  </a:cubicBezTo>
                  <a:cubicBezTo>
                    <a:pt x="28706" y="336610"/>
                    <a:pt x="47756" y="-16344"/>
                    <a:pt x="47756" y="5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 71">
              <a:extLst>
                <a:ext uri="{FF2B5EF4-FFF2-40B4-BE49-F238E27FC236}">
                  <a16:creationId xmlns:a16="http://schemas.microsoft.com/office/drawing/2014/main" id="{D5B58280-D632-9FAB-07B3-20C729D59D96}"/>
                </a:ext>
              </a:extLst>
            </p:cNvPr>
            <p:cNvSpPr/>
            <p:nvPr/>
          </p:nvSpPr>
          <p:spPr>
            <a:xfrm>
              <a:off x="4425945" y="3600443"/>
              <a:ext cx="130506" cy="269942"/>
            </a:xfrm>
            <a:custGeom>
              <a:avLst/>
              <a:gdLst>
                <a:gd name="connsiteX0" fmla="*/ 130180 w 130506"/>
                <a:gd name="connsiteY0" fmla="*/ 7 h 269942"/>
                <a:gd name="connsiteX1" fmla="*/ 76205 w 130506"/>
                <a:gd name="connsiteY1" fmla="*/ 136532 h 269942"/>
                <a:gd name="connsiteX2" fmla="*/ 69855 w 130506"/>
                <a:gd name="connsiteY2" fmla="*/ 196857 h 269942"/>
                <a:gd name="connsiteX3" fmla="*/ 82555 w 130506"/>
                <a:gd name="connsiteY3" fmla="*/ 266707 h 269942"/>
                <a:gd name="connsiteX4" fmla="*/ 79380 w 130506"/>
                <a:gd name="connsiteY4" fmla="*/ 193682 h 269942"/>
                <a:gd name="connsiteX5" fmla="*/ 76205 w 130506"/>
                <a:gd name="connsiteY5" fmla="*/ 104782 h 269942"/>
                <a:gd name="connsiteX6" fmla="*/ 22230 w 130506"/>
                <a:gd name="connsiteY6" fmla="*/ 190507 h 269942"/>
                <a:gd name="connsiteX7" fmla="*/ 44455 w 130506"/>
                <a:gd name="connsiteY7" fmla="*/ 269882 h 269942"/>
                <a:gd name="connsiteX8" fmla="*/ 5 w 130506"/>
                <a:gd name="connsiteY8" fmla="*/ 177807 h 269942"/>
                <a:gd name="connsiteX9" fmla="*/ 47630 w 130506"/>
                <a:gd name="connsiteY9" fmla="*/ 130182 h 269942"/>
                <a:gd name="connsiteX10" fmla="*/ 57155 w 130506"/>
                <a:gd name="connsiteY10" fmla="*/ 57157 h 269942"/>
                <a:gd name="connsiteX11" fmla="*/ 12705 w 130506"/>
                <a:gd name="connsiteY11" fmla="*/ 219082 h 269942"/>
                <a:gd name="connsiteX12" fmla="*/ 47630 w 130506"/>
                <a:gd name="connsiteY12" fmla="*/ 142882 h 269942"/>
                <a:gd name="connsiteX13" fmla="*/ 130180 w 130506"/>
                <a:gd name="connsiteY13" fmla="*/ 7 h 26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506" h="269942">
                  <a:moveTo>
                    <a:pt x="130180" y="7"/>
                  </a:moveTo>
                  <a:cubicBezTo>
                    <a:pt x="134942" y="-1051"/>
                    <a:pt x="86259" y="103724"/>
                    <a:pt x="76205" y="136532"/>
                  </a:cubicBezTo>
                  <a:cubicBezTo>
                    <a:pt x="66151" y="169340"/>
                    <a:pt x="68797" y="175161"/>
                    <a:pt x="69855" y="196857"/>
                  </a:cubicBezTo>
                  <a:cubicBezTo>
                    <a:pt x="70913" y="218553"/>
                    <a:pt x="80968" y="267236"/>
                    <a:pt x="82555" y="266707"/>
                  </a:cubicBezTo>
                  <a:cubicBezTo>
                    <a:pt x="84142" y="266178"/>
                    <a:pt x="80438" y="220669"/>
                    <a:pt x="79380" y="193682"/>
                  </a:cubicBezTo>
                  <a:cubicBezTo>
                    <a:pt x="78322" y="166695"/>
                    <a:pt x="85730" y="105311"/>
                    <a:pt x="76205" y="104782"/>
                  </a:cubicBezTo>
                  <a:cubicBezTo>
                    <a:pt x="66680" y="104253"/>
                    <a:pt x="27522" y="162990"/>
                    <a:pt x="22230" y="190507"/>
                  </a:cubicBezTo>
                  <a:cubicBezTo>
                    <a:pt x="16938" y="218024"/>
                    <a:pt x="48159" y="271999"/>
                    <a:pt x="44455" y="269882"/>
                  </a:cubicBezTo>
                  <a:cubicBezTo>
                    <a:pt x="40751" y="267765"/>
                    <a:pt x="-524" y="201090"/>
                    <a:pt x="5" y="177807"/>
                  </a:cubicBezTo>
                  <a:cubicBezTo>
                    <a:pt x="534" y="154524"/>
                    <a:pt x="38105" y="150290"/>
                    <a:pt x="47630" y="130182"/>
                  </a:cubicBezTo>
                  <a:cubicBezTo>
                    <a:pt x="57155" y="110074"/>
                    <a:pt x="62976" y="42340"/>
                    <a:pt x="57155" y="57157"/>
                  </a:cubicBezTo>
                  <a:cubicBezTo>
                    <a:pt x="51334" y="71974"/>
                    <a:pt x="14292" y="204795"/>
                    <a:pt x="12705" y="219082"/>
                  </a:cubicBezTo>
                  <a:cubicBezTo>
                    <a:pt x="11118" y="233369"/>
                    <a:pt x="28051" y="175690"/>
                    <a:pt x="47630" y="142882"/>
                  </a:cubicBezTo>
                  <a:cubicBezTo>
                    <a:pt x="67209" y="110074"/>
                    <a:pt x="125418" y="1065"/>
                    <a:pt x="130180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 72">
              <a:extLst>
                <a:ext uri="{FF2B5EF4-FFF2-40B4-BE49-F238E27FC236}">
                  <a16:creationId xmlns:a16="http://schemas.microsoft.com/office/drawing/2014/main" id="{899EA5E0-5EEA-E549-7370-4580C00CB8B7}"/>
                </a:ext>
              </a:extLst>
            </p:cNvPr>
            <p:cNvSpPr/>
            <p:nvPr/>
          </p:nvSpPr>
          <p:spPr>
            <a:xfrm>
              <a:off x="4321159" y="3838480"/>
              <a:ext cx="162973" cy="219475"/>
            </a:xfrm>
            <a:custGeom>
              <a:avLst/>
              <a:gdLst>
                <a:gd name="connsiteX0" fmla="*/ 73041 w 162973"/>
                <a:gd name="connsiteY0" fmla="*/ 9620 h 219475"/>
                <a:gd name="connsiteX1" fmla="*/ 142891 w 162973"/>
                <a:gd name="connsiteY1" fmla="*/ 57245 h 219475"/>
                <a:gd name="connsiteX2" fmla="*/ 57166 w 162973"/>
                <a:gd name="connsiteY2" fmla="*/ 85820 h 219475"/>
                <a:gd name="connsiteX3" fmla="*/ 41291 w 162973"/>
                <a:gd name="connsiteY3" fmla="*/ 108045 h 219475"/>
                <a:gd name="connsiteX4" fmla="*/ 15891 w 162973"/>
                <a:gd name="connsiteY4" fmla="*/ 215995 h 219475"/>
                <a:gd name="connsiteX5" fmla="*/ 15891 w 162973"/>
                <a:gd name="connsiteY5" fmla="*/ 181070 h 219475"/>
                <a:gd name="connsiteX6" fmla="*/ 12716 w 162973"/>
                <a:gd name="connsiteY6" fmla="*/ 63595 h 219475"/>
                <a:gd name="connsiteX7" fmla="*/ 19066 w 162973"/>
                <a:gd name="connsiteY7" fmla="*/ 168370 h 219475"/>
                <a:gd name="connsiteX8" fmla="*/ 31766 w 162973"/>
                <a:gd name="connsiteY8" fmla="*/ 98520 h 219475"/>
                <a:gd name="connsiteX9" fmla="*/ 53991 w 162973"/>
                <a:gd name="connsiteY9" fmla="*/ 66770 h 219475"/>
                <a:gd name="connsiteX10" fmla="*/ 16 w 162973"/>
                <a:gd name="connsiteY10" fmla="*/ 95 h 219475"/>
                <a:gd name="connsiteX11" fmla="*/ 60341 w 162973"/>
                <a:gd name="connsiteY11" fmla="*/ 82645 h 219475"/>
                <a:gd name="connsiteX12" fmla="*/ 127016 w 162973"/>
                <a:gd name="connsiteY12" fmla="*/ 73120 h 219475"/>
                <a:gd name="connsiteX13" fmla="*/ 161941 w 162973"/>
                <a:gd name="connsiteY13" fmla="*/ 60420 h 219475"/>
                <a:gd name="connsiteX14" fmla="*/ 73041 w 162973"/>
                <a:gd name="connsiteY14" fmla="*/ 9620 h 219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2973" h="219475">
                  <a:moveTo>
                    <a:pt x="73041" y="9620"/>
                  </a:moveTo>
                  <a:cubicBezTo>
                    <a:pt x="69866" y="9091"/>
                    <a:pt x="145537" y="44545"/>
                    <a:pt x="142891" y="57245"/>
                  </a:cubicBezTo>
                  <a:cubicBezTo>
                    <a:pt x="140245" y="69945"/>
                    <a:pt x="74099" y="77353"/>
                    <a:pt x="57166" y="85820"/>
                  </a:cubicBezTo>
                  <a:cubicBezTo>
                    <a:pt x="40233" y="94287"/>
                    <a:pt x="48170" y="86349"/>
                    <a:pt x="41291" y="108045"/>
                  </a:cubicBezTo>
                  <a:cubicBezTo>
                    <a:pt x="34412" y="129741"/>
                    <a:pt x="20124" y="203824"/>
                    <a:pt x="15891" y="215995"/>
                  </a:cubicBezTo>
                  <a:cubicBezTo>
                    <a:pt x="11658" y="228166"/>
                    <a:pt x="16420" y="206470"/>
                    <a:pt x="15891" y="181070"/>
                  </a:cubicBezTo>
                  <a:cubicBezTo>
                    <a:pt x="15362" y="155670"/>
                    <a:pt x="12187" y="65712"/>
                    <a:pt x="12716" y="63595"/>
                  </a:cubicBezTo>
                  <a:cubicBezTo>
                    <a:pt x="13245" y="61478"/>
                    <a:pt x="15891" y="162549"/>
                    <a:pt x="19066" y="168370"/>
                  </a:cubicBezTo>
                  <a:cubicBezTo>
                    <a:pt x="22241" y="174191"/>
                    <a:pt x="25945" y="115453"/>
                    <a:pt x="31766" y="98520"/>
                  </a:cubicBezTo>
                  <a:cubicBezTo>
                    <a:pt x="37587" y="81587"/>
                    <a:pt x="59283" y="83174"/>
                    <a:pt x="53991" y="66770"/>
                  </a:cubicBezTo>
                  <a:cubicBezTo>
                    <a:pt x="48699" y="50366"/>
                    <a:pt x="-1042" y="-2551"/>
                    <a:pt x="16" y="95"/>
                  </a:cubicBezTo>
                  <a:cubicBezTo>
                    <a:pt x="1074" y="2741"/>
                    <a:pt x="39174" y="70474"/>
                    <a:pt x="60341" y="82645"/>
                  </a:cubicBezTo>
                  <a:cubicBezTo>
                    <a:pt x="81508" y="94816"/>
                    <a:pt x="110083" y="76824"/>
                    <a:pt x="127016" y="73120"/>
                  </a:cubicBezTo>
                  <a:cubicBezTo>
                    <a:pt x="143949" y="69416"/>
                    <a:pt x="168291" y="71003"/>
                    <a:pt x="161941" y="60420"/>
                  </a:cubicBezTo>
                  <a:cubicBezTo>
                    <a:pt x="155591" y="49837"/>
                    <a:pt x="76216" y="10149"/>
                    <a:pt x="73041" y="96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 73">
              <a:extLst>
                <a:ext uri="{FF2B5EF4-FFF2-40B4-BE49-F238E27FC236}">
                  <a16:creationId xmlns:a16="http://schemas.microsoft.com/office/drawing/2014/main" id="{560F3A0B-D960-5D78-CE95-004F46D2D70A}"/>
                </a:ext>
              </a:extLst>
            </p:cNvPr>
            <p:cNvSpPr/>
            <p:nvPr/>
          </p:nvSpPr>
          <p:spPr>
            <a:xfrm>
              <a:off x="4308259" y="3743268"/>
              <a:ext cx="130437" cy="212855"/>
            </a:xfrm>
            <a:custGeom>
              <a:avLst/>
              <a:gdLst>
                <a:gd name="connsiteX0" fmla="*/ 130391 w 130437"/>
                <a:gd name="connsiteY0" fmla="*/ 57 h 212855"/>
                <a:gd name="connsiteX1" fmla="*/ 85941 w 130437"/>
                <a:gd name="connsiteY1" fmla="*/ 92132 h 212855"/>
                <a:gd name="connsiteX2" fmla="*/ 92291 w 130437"/>
                <a:gd name="connsiteY2" fmla="*/ 190557 h 212855"/>
                <a:gd name="connsiteX3" fmla="*/ 57366 w 130437"/>
                <a:gd name="connsiteY3" fmla="*/ 139757 h 212855"/>
                <a:gd name="connsiteX4" fmla="*/ 92291 w 130437"/>
                <a:gd name="connsiteY4" fmla="*/ 212782 h 212855"/>
                <a:gd name="connsiteX5" fmla="*/ 76416 w 130437"/>
                <a:gd name="connsiteY5" fmla="*/ 152457 h 212855"/>
                <a:gd name="connsiteX6" fmla="*/ 54191 w 130437"/>
                <a:gd name="connsiteY6" fmla="*/ 101657 h 212855"/>
                <a:gd name="connsiteX7" fmla="*/ 216 w 130437"/>
                <a:gd name="connsiteY7" fmla="*/ 168332 h 212855"/>
                <a:gd name="connsiteX8" fmla="*/ 76416 w 130437"/>
                <a:gd name="connsiteY8" fmla="*/ 79432 h 212855"/>
                <a:gd name="connsiteX9" fmla="*/ 130391 w 130437"/>
                <a:gd name="connsiteY9" fmla="*/ 57 h 212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437" h="212855">
                  <a:moveTo>
                    <a:pt x="130391" y="57"/>
                  </a:moveTo>
                  <a:cubicBezTo>
                    <a:pt x="131979" y="2174"/>
                    <a:pt x="92291" y="60382"/>
                    <a:pt x="85941" y="92132"/>
                  </a:cubicBezTo>
                  <a:cubicBezTo>
                    <a:pt x="79591" y="123882"/>
                    <a:pt x="97053" y="182620"/>
                    <a:pt x="92291" y="190557"/>
                  </a:cubicBezTo>
                  <a:cubicBezTo>
                    <a:pt x="87528" y="198495"/>
                    <a:pt x="57366" y="136053"/>
                    <a:pt x="57366" y="139757"/>
                  </a:cubicBezTo>
                  <a:cubicBezTo>
                    <a:pt x="57366" y="143461"/>
                    <a:pt x="89116" y="210665"/>
                    <a:pt x="92291" y="212782"/>
                  </a:cubicBezTo>
                  <a:cubicBezTo>
                    <a:pt x="95466" y="214899"/>
                    <a:pt x="82766" y="170978"/>
                    <a:pt x="76416" y="152457"/>
                  </a:cubicBezTo>
                  <a:cubicBezTo>
                    <a:pt x="70066" y="133936"/>
                    <a:pt x="66891" y="99011"/>
                    <a:pt x="54191" y="101657"/>
                  </a:cubicBezTo>
                  <a:cubicBezTo>
                    <a:pt x="41491" y="104303"/>
                    <a:pt x="-3488" y="172036"/>
                    <a:pt x="216" y="168332"/>
                  </a:cubicBezTo>
                  <a:cubicBezTo>
                    <a:pt x="3920" y="164628"/>
                    <a:pt x="57895" y="103774"/>
                    <a:pt x="76416" y="79432"/>
                  </a:cubicBezTo>
                  <a:cubicBezTo>
                    <a:pt x="94937" y="55090"/>
                    <a:pt x="128803" y="-2060"/>
                    <a:pt x="130391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 74">
              <a:extLst>
                <a:ext uri="{FF2B5EF4-FFF2-40B4-BE49-F238E27FC236}">
                  <a16:creationId xmlns:a16="http://schemas.microsoft.com/office/drawing/2014/main" id="{59B42197-EC96-7107-C90E-E798ABAEAC01}"/>
                </a:ext>
              </a:extLst>
            </p:cNvPr>
            <p:cNvSpPr/>
            <p:nvPr/>
          </p:nvSpPr>
          <p:spPr>
            <a:xfrm>
              <a:off x="4825361" y="3790917"/>
              <a:ext cx="121641" cy="114811"/>
            </a:xfrm>
            <a:custGeom>
              <a:avLst/>
              <a:gdLst>
                <a:gd name="connsiteX0" fmla="*/ 121289 w 121641"/>
                <a:gd name="connsiteY0" fmla="*/ 33 h 114811"/>
                <a:gd name="connsiteX1" fmla="*/ 70489 w 121641"/>
                <a:gd name="connsiteY1" fmla="*/ 73058 h 114811"/>
                <a:gd name="connsiteX2" fmla="*/ 121289 w 121641"/>
                <a:gd name="connsiteY2" fmla="*/ 114333 h 114811"/>
                <a:gd name="connsiteX3" fmla="*/ 38739 w 121641"/>
                <a:gd name="connsiteY3" fmla="*/ 92108 h 114811"/>
                <a:gd name="connsiteX4" fmla="*/ 639 w 121641"/>
                <a:gd name="connsiteY4" fmla="*/ 41308 h 114811"/>
                <a:gd name="connsiteX5" fmla="*/ 67314 w 121641"/>
                <a:gd name="connsiteY5" fmla="*/ 76233 h 114811"/>
                <a:gd name="connsiteX6" fmla="*/ 45089 w 121641"/>
                <a:gd name="connsiteY6" fmla="*/ 82583 h 114811"/>
                <a:gd name="connsiteX7" fmla="*/ 121289 w 121641"/>
                <a:gd name="connsiteY7" fmla="*/ 33 h 114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641" h="114811">
                  <a:moveTo>
                    <a:pt x="121289" y="33"/>
                  </a:moveTo>
                  <a:cubicBezTo>
                    <a:pt x="125522" y="-1554"/>
                    <a:pt x="70489" y="54008"/>
                    <a:pt x="70489" y="73058"/>
                  </a:cubicBezTo>
                  <a:cubicBezTo>
                    <a:pt x="70489" y="92108"/>
                    <a:pt x="126581" y="111158"/>
                    <a:pt x="121289" y="114333"/>
                  </a:cubicBezTo>
                  <a:cubicBezTo>
                    <a:pt x="115997" y="117508"/>
                    <a:pt x="58847" y="104279"/>
                    <a:pt x="38739" y="92108"/>
                  </a:cubicBezTo>
                  <a:cubicBezTo>
                    <a:pt x="18631" y="79937"/>
                    <a:pt x="-4123" y="43954"/>
                    <a:pt x="639" y="41308"/>
                  </a:cubicBezTo>
                  <a:cubicBezTo>
                    <a:pt x="5401" y="38662"/>
                    <a:pt x="59906" y="69354"/>
                    <a:pt x="67314" y="76233"/>
                  </a:cubicBezTo>
                  <a:cubicBezTo>
                    <a:pt x="74722" y="83112"/>
                    <a:pt x="40856" y="92637"/>
                    <a:pt x="45089" y="82583"/>
                  </a:cubicBezTo>
                  <a:cubicBezTo>
                    <a:pt x="49322" y="72529"/>
                    <a:pt x="117056" y="1620"/>
                    <a:pt x="121289" y="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 75">
              <a:extLst>
                <a:ext uri="{FF2B5EF4-FFF2-40B4-BE49-F238E27FC236}">
                  <a16:creationId xmlns:a16="http://schemas.microsoft.com/office/drawing/2014/main" id="{0866EFD9-E593-63D7-5646-8443CFB3F956}"/>
                </a:ext>
              </a:extLst>
            </p:cNvPr>
            <p:cNvSpPr/>
            <p:nvPr/>
          </p:nvSpPr>
          <p:spPr>
            <a:xfrm>
              <a:off x="4646830" y="3813175"/>
              <a:ext cx="144245" cy="238171"/>
            </a:xfrm>
            <a:custGeom>
              <a:avLst/>
              <a:gdLst>
                <a:gd name="connsiteX0" fmla="*/ 1370 w 144245"/>
                <a:gd name="connsiteY0" fmla="*/ 12700 h 238171"/>
                <a:gd name="connsiteX1" fmla="*/ 48995 w 144245"/>
                <a:gd name="connsiteY1" fmla="*/ 101600 h 238171"/>
                <a:gd name="connsiteX2" fmla="*/ 26770 w 144245"/>
                <a:gd name="connsiteY2" fmla="*/ 161925 h 238171"/>
                <a:gd name="connsiteX3" fmla="*/ 83920 w 144245"/>
                <a:gd name="connsiteY3" fmla="*/ 95250 h 238171"/>
                <a:gd name="connsiteX4" fmla="*/ 55345 w 144245"/>
                <a:gd name="connsiteY4" fmla="*/ 158750 h 238171"/>
                <a:gd name="connsiteX5" fmla="*/ 1370 w 144245"/>
                <a:gd name="connsiteY5" fmla="*/ 238125 h 238171"/>
                <a:gd name="connsiteX6" fmla="*/ 23595 w 144245"/>
                <a:gd name="connsiteY6" fmla="*/ 168275 h 238171"/>
                <a:gd name="connsiteX7" fmla="*/ 102970 w 144245"/>
                <a:gd name="connsiteY7" fmla="*/ 47625 h 238171"/>
                <a:gd name="connsiteX8" fmla="*/ 144245 w 144245"/>
                <a:gd name="connsiteY8" fmla="*/ 0 h 238171"/>
                <a:gd name="connsiteX9" fmla="*/ 58520 w 144245"/>
                <a:gd name="connsiteY9" fmla="*/ 98425 h 238171"/>
                <a:gd name="connsiteX10" fmla="*/ 1370 w 144245"/>
                <a:gd name="connsiteY10" fmla="*/ 12700 h 23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245" h="238171">
                  <a:moveTo>
                    <a:pt x="1370" y="12700"/>
                  </a:moveTo>
                  <a:cubicBezTo>
                    <a:pt x="-217" y="13229"/>
                    <a:pt x="44762" y="76729"/>
                    <a:pt x="48995" y="101600"/>
                  </a:cubicBezTo>
                  <a:cubicBezTo>
                    <a:pt x="53228" y="126471"/>
                    <a:pt x="20949" y="162983"/>
                    <a:pt x="26770" y="161925"/>
                  </a:cubicBezTo>
                  <a:cubicBezTo>
                    <a:pt x="32591" y="160867"/>
                    <a:pt x="79158" y="95779"/>
                    <a:pt x="83920" y="95250"/>
                  </a:cubicBezTo>
                  <a:cubicBezTo>
                    <a:pt x="88683" y="94721"/>
                    <a:pt x="69103" y="134938"/>
                    <a:pt x="55345" y="158750"/>
                  </a:cubicBezTo>
                  <a:cubicBezTo>
                    <a:pt x="41587" y="182562"/>
                    <a:pt x="6662" y="236538"/>
                    <a:pt x="1370" y="238125"/>
                  </a:cubicBezTo>
                  <a:cubicBezTo>
                    <a:pt x="-3922" y="239712"/>
                    <a:pt x="6662" y="200025"/>
                    <a:pt x="23595" y="168275"/>
                  </a:cubicBezTo>
                  <a:cubicBezTo>
                    <a:pt x="40528" y="136525"/>
                    <a:pt x="82862" y="75671"/>
                    <a:pt x="102970" y="47625"/>
                  </a:cubicBezTo>
                  <a:cubicBezTo>
                    <a:pt x="123078" y="19579"/>
                    <a:pt x="144245" y="0"/>
                    <a:pt x="144245" y="0"/>
                  </a:cubicBezTo>
                  <a:cubicBezTo>
                    <a:pt x="136837" y="8467"/>
                    <a:pt x="78628" y="93133"/>
                    <a:pt x="58520" y="98425"/>
                  </a:cubicBezTo>
                  <a:cubicBezTo>
                    <a:pt x="38412" y="103717"/>
                    <a:pt x="2957" y="12171"/>
                    <a:pt x="1370" y="127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 76">
              <a:extLst>
                <a:ext uri="{FF2B5EF4-FFF2-40B4-BE49-F238E27FC236}">
                  <a16:creationId xmlns:a16="http://schemas.microsoft.com/office/drawing/2014/main" id="{6CE4CD50-D0B2-CD7D-42A8-8626B8CAA323}"/>
                </a:ext>
              </a:extLst>
            </p:cNvPr>
            <p:cNvSpPr/>
            <p:nvPr/>
          </p:nvSpPr>
          <p:spPr>
            <a:xfrm>
              <a:off x="4706697" y="3835397"/>
              <a:ext cx="325681" cy="178061"/>
            </a:xfrm>
            <a:custGeom>
              <a:avLst/>
              <a:gdLst>
                <a:gd name="connsiteX0" fmla="*/ 1828 w 325681"/>
                <a:gd name="connsiteY0" fmla="*/ 76203 h 178061"/>
                <a:gd name="connsiteX1" fmla="*/ 109778 w 325681"/>
                <a:gd name="connsiteY1" fmla="*/ 60328 h 178061"/>
                <a:gd name="connsiteX2" fmla="*/ 230428 w 325681"/>
                <a:gd name="connsiteY2" fmla="*/ 76203 h 178061"/>
                <a:gd name="connsiteX3" fmla="*/ 255828 w 325681"/>
                <a:gd name="connsiteY3" fmla="*/ 66678 h 178061"/>
                <a:gd name="connsiteX4" fmla="*/ 198678 w 325681"/>
                <a:gd name="connsiteY4" fmla="*/ 3 h 178061"/>
                <a:gd name="connsiteX5" fmla="*/ 255828 w 325681"/>
                <a:gd name="connsiteY5" fmla="*/ 63503 h 178061"/>
                <a:gd name="connsiteX6" fmla="*/ 322503 w 325681"/>
                <a:gd name="connsiteY6" fmla="*/ 57153 h 178061"/>
                <a:gd name="connsiteX7" fmla="*/ 265353 w 325681"/>
                <a:gd name="connsiteY7" fmla="*/ 76203 h 178061"/>
                <a:gd name="connsiteX8" fmla="*/ 325678 w 325681"/>
                <a:gd name="connsiteY8" fmla="*/ 177803 h 178061"/>
                <a:gd name="connsiteX9" fmla="*/ 262178 w 325681"/>
                <a:gd name="connsiteY9" fmla="*/ 104778 h 178061"/>
                <a:gd name="connsiteX10" fmla="*/ 201853 w 325681"/>
                <a:gd name="connsiteY10" fmla="*/ 85728 h 178061"/>
                <a:gd name="connsiteX11" fmla="*/ 1828 w 325681"/>
                <a:gd name="connsiteY11" fmla="*/ 76203 h 17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681" h="178061">
                  <a:moveTo>
                    <a:pt x="1828" y="76203"/>
                  </a:moveTo>
                  <a:cubicBezTo>
                    <a:pt x="-13518" y="71970"/>
                    <a:pt x="71678" y="60328"/>
                    <a:pt x="109778" y="60328"/>
                  </a:cubicBezTo>
                  <a:cubicBezTo>
                    <a:pt x="147878" y="60328"/>
                    <a:pt x="206086" y="75145"/>
                    <a:pt x="230428" y="76203"/>
                  </a:cubicBezTo>
                  <a:cubicBezTo>
                    <a:pt x="254770" y="77261"/>
                    <a:pt x="261120" y="79378"/>
                    <a:pt x="255828" y="66678"/>
                  </a:cubicBezTo>
                  <a:cubicBezTo>
                    <a:pt x="250536" y="53978"/>
                    <a:pt x="198678" y="532"/>
                    <a:pt x="198678" y="3"/>
                  </a:cubicBezTo>
                  <a:cubicBezTo>
                    <a:pt x="198678" y="-526"/>
                    <a:pt x="235191" y="53978"/>
                    <a:pt x="255828" y="63503"/>
                  </a:cubicBezTo>
                  <a:cubicBezTo>
                    <a:pt x="276465" y="73028"/>
                    <a:pt x="320915" y="55036"/>
                    <a:pt x="322503" y="57153"/>
                  </a:cubicBezTo>
                  <a:cubicBezTo>
                    <a:pt x="324091" y="59270"/>
                    <a:pt x="264824" y="56095"/>
                    <a:pt x="265353" y="76203"/>
                  </a:cubicBezTo>
                  <a:cubicBezTo>
                    <a:pt x="265882" y="96311"/>
                    <a:pt x="326207" y="173041"/>
                    <a:pt x="325678" y="177803"/>
                  </a:cubicBezTo>
                  <a:cubicBezTo>
                    <a:pt x="325149" y="182566"/>
                    <a:pt x="282815" y="120124"/>
                    <a:pt x="262178" y="104778"/>
                  </a:cubicBezTo>
                  <a:cubicBezTo>
                    <a:pt x="241541" y="89432"/>
                    <a:pt x="244186" y="92607"/>
                    <a:pt x="201853" y="85728"/>
                  </a:cubicBezTo>
                  <a:cubicBezTo>
                    <a:pt x="159520" y="78849"/>
                    <a:pt x="17174" y="80436"/>
                    <a:pt x="1828" y="762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 77">
              <a:extLst>
                <a:ext uri="{FF2B5EF4-FFF2-40B4-BE49-F238E27FC236}">
                  <a16:creationId xmlns:a16="http://schemas.microsoft.com/office/drawing/2014/main" id="{3A2B5DC7-9E20-79DB-04B3-8F9777A1D4E8}"/>
                </a:ext>
              </a:extLst>
            </p:cNvPr>
            <p:cNvSpPr/>
            <p:nvPr/>
          </p:nvSpPr>
          <p:spPr>
            <a:xfrm>
              <a:off x="4454523" y="3870284"/>
              <a:ext cx="141495" cy="162258"/>
            </a:xfrm>
            <a:custGeom>
              <a:avLst/>
              <a:gdLst>
                <a:gd name="connsiteX0" fmla="*/ 50802 w 141495"/>
                <a:gd name="connsiteY0" fmla="*/ 3216 h 162258"/>
                <a:gd name="connsiteX1" fmla="*/ 123827 w 141495"/>
                <a:gd name="connsiteY1" fmla="*/ 92116 h 162258"/>
                <a:gd name="connsiteX2" fmla="*/ 123827 w 141495"/>
                <a:gd name="connsiteY2" fmla="*/ 158791 h 162258"/>
                <a:gd name="connsiteX3" fmla="*/ 123827 w 141495"/>
                <a:gd name="connsiteY3" fmla="*/ 136566 h 162258"/>
                <a:gd name="connsiteX4" fmla="*/ 2 w 141495"/>
                <a:gd name="connsiteY4" fmla="*/ 41 h 162258"/>
                <a:gd name="connsiteX5" fmla="*/ 127002 w 141495"/>
                <a:gd name="connsiteY5" fmla="*/ 120691 h 162258"/>
                <a:gd name="connsiteX6" fmla="*/ 133352 w 141495"/>
                <a:gd name="connsiteY6" fmla="*/ 104816 h 162258"/>
                <a:gd name="connsiteX7" fmla="*/ 50802 w 141495"/>
                <a:gd name="connsiteY7" fmla="*/ 3216 h 16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1495" h="162258">
                  <a:moveTo>
                    <a:pt x="50802" y="3216"/>
                  </a:moveTo>
                  <a:cubicBezTo>
                    <a:pt x="49214" y="1099"/>
                    <a:pt x="111656" y="66187"/>
                    <a:pt x="123827" y="92116"/>
                  </a:cubicBezTo>
                  <a:cubicBezTo>
                    <a:pt x="135998" y="118045"/>
                    <a:pt x="123827" y="158791"/>
                    <a:pt x="123827" y="158791"/>
                  </a:cubicBezTo>
                  <a:cubicBezTo>
                    <a:pt x="123827" y="166199"/>
                    <a:pt x="144465" y="163024"/>
                    <a:pt x="123827" y="136566"/>
                  </a:cubicBezTo>
                  <a:cubicBezTo>
                    <a:pt x="103189" y="110108"/>
                    <a:pt x="-527" y="2687"/>
                    <a:pt x="2" y="41"/>
                  </a:cubicBezTo>
                  <a:cubicBezTo>
                    <a:pt x="531" y="-2605"/>
                    <a:pt x="127002" y="120691"/>
                    <a:pt x="127002" y="120691"/>
                  </a:cubicBezTo>
                  <a:cubicBezTo>
                    <a:pt x="149227" y="138153"/>
                    <a:pt x="141289" y="121749"/>
                    <a:pt x="133352" y="104816"/>
                  </a:cubicBezTo>
                  <a:cubicBezTo>
                    <a:pt x="125415" y="87883"/>
                    <a:pt x="52390" y="5333"/>
                    <a:pt x="50802" y="32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 78">
              <a:extLst>
                <a:ext uri="{FF2B5EF4-FFF2-40B4-BE49-F238E27FC236}">
                  <a16:creationId xmlns:a16="http://schemas.microsoft.com/office/drawing/2014/main" id="{DAD94291-1C09-D80F-2761-5FB4F071DD03}"/>
                </a:ext>
              </a:extLst>
            </p:cNvPr>
            <p:cNvSpPr/>
            <p:nvPr/>
          </p:nvSpPr>
          <p:spPr>
            <a:xfrm>
              <a:off x="4663816" y="3876659"/>
              <a:ext cx="95716" cy="165359"/>
            </a:xfrm>
            <a:custGeom>
              <a:avLst/>
              <a:gdLst>
                <a:gd name="connsiteX0" fmla="*/ 259 w 95716"/>
                <a:gd name="connsiteY0" fmla="*/ 16 h 165359"/>
                <a:gd name="connsiteX1" fmla="*/ 41534 w 95716"/>
                <a:gd name="connsiteY1" fmla="*/ 69866 h 165359"/>
                <a:gd name="connsiteX2" fmla="*/ 47884 w 95716"/>
                <a:gd name="connsiteY2" fmla="*/ 123841 h 165359"/>
                <a:gd name="connsiteX3" fmla="*/ 41534 w 95716"/>
                <a:gd name="connsiteY3" fmla="*/ 165116 h 165359"/>
                <a:gd name="connsiteX4" fmla="*/ 47884 w 95716"/>
                <a:gd name="connsiteY4" fmla="*/ 104791 h 165359"/>
                <a:gd name="connsiteX5" fmla="*/ 95509 w 95716"/>
                <a:gd name="connsiteY5" fmla="*/ 47641 h 165359"/>
                <a:gd name="connsiteX6" fmla="*/ 63759 w 95716"/>
                <a:gd name="connsiteY6" fmla="*/ 76216 h 165359"/>
                <a:gd name="connsiteX7" fmla="*/ 259 w 95716"/>
                <a:gd name="connsiteY7" fmla="*/ 16 h 16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716" h="165359">
                  <a:moveTo>
                    <a:pt x="259" y="16"/>
                  </a:moveTo>
                  <a:cubicBezTo>
                    <a:pt x="-3445" y="-1042"/>
                    <a:pt x="33597" y="49229"/>
                    <a:pt x="41534" y="69866"/>
                  </a:cubicBezTo>
                  <a:cubicBezTo>
                    <a:pt x="49472" y="90504"/>
                    <a:pt x="47884" y="107966"/>
                    <a:pt x="47884" y="123841"/>
                  </a:cubicBezTo>
                  <a:cubicBezTo>
                    <a:pt x="47884" y="139716"/>
                    <a:pt x="41534" y="168291"/>
                    <a:pt x="41534" y="165116"/>
                  </a:cubicBezTo>
                  <a:cubicBezTo>
                    <a:pt x="41534" y="161941"/>
                    <a:pt x="38888" y="124370"/>
                    <a:pt x="47884" y="104791"/>
                  </a:cubicBezTo>
                  <a:cubicBezTo>
                    <a:pt x="56880" y="85212"/>
                    <a:pt x="92863" y="52403"/>
                    <a:pt x="95509" y="47641"/>
                  </a:cubicBezTo>
                  <a:cubicBezTo>
                    <a:pt x="98155" y="42879"/>
                    <a:pt x="74872" y="80449"/>
                    <a:pt x="63759" y="76216"/>
                  </a:cubicBezTo>
                  <a:cubicBezTo>
                    <a:pt x="52647" y="71983"/>
                    <a:pt x="3963" y="1074"/>
                    <a:pt x="259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 79">
              <a:extLst>
                <a:ext uri="{FF2B5EF4-FFF2-40B4-BE49-F238E27FC236}">
                  <a16:creationId xmlns:a16="http://schemas.microsoft.com/office/drawing/2014/main" id="{6D017A3E-723B-9BFD-F20D-947DBA708E70}"/>
                </a:ext>
              </a:extLst>
            </p:cNvPr>
            <p:cNvSpPr/>
            <p:nvPr/>
          </p:nvSpPr>
          <p:spPr>
            <a:xfrm>
              <a:off x="4397612" y="3917900"/>
              <a:ext cx="149078" cy="114774"/>
            </a:xfrm>
            <a:custGeom>
              <a:avLst/>
              <a:gdLst>
                <a:gd name="connsiteX0" fmla="*/ 148988 w 149078"/>
                <a:gd name="connsiteY0" fmla="*/ 50 h 114774"/>
                <a:gd name="connsiteX1" fmla="*/ 6113 w 149078"/>
                <a:gd name="connsiteY1" fmla="*/ 34975 h 114774"/>
                <a:gd name="connsiteX2" fmla="*/ 25163 w 149078"/>
                <a:gd name="connsiteY2" fmla="*/ 15925 h 114774"/>
                <a:gd name="connsiteX3" fmla="*/ 15638 w 149078"/>
                <a:gd name="connsiteY3" fmla="*/ 73075 h 114774"/>
                <a:gd name="connsiteX4" fmla="*/ 50563 w 149078"/>
                <a:gd name="connsiteY4" fmla="*/ 114350 h 114774"/>
                <a:gd name="connsiteX5" fmla="*/ 31513 w 149078"/>
                <a:gd name="connsiteY5" fmla="*/ 92125 h 114774"/>
                <a:gd name="connsiteX6" fmla="*/ 34688 w 149078"/>
                <a:gd name="connsiteY6" fmla="*/ 54025 h 114774"/>
                <a:gd name="connsiteX7" fmla="*/ 53738 w 149078"/>
                <a:gd name="connsiteY7" fmla="*/ 15925 h 114774"/>
                <a:gd name="connsiteX8" fmla="*/ 28338 w 149078"/>
                <a:gd name="connsiteY8" fmla="*/ 44500 h 114774"/>
                <a:gd name="connsiteX9" fmla="*/ 148988 w 149078"/>
                <a:gd name="connsiteY9" fmla="*/ 50 h 11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78" h="114774">
                  <a:moveTo>
                    <a:pt x="148988" y="50"/>
                  </a:moveTo>
                  <a:cubicBezTo>
                    <a:pt x="145284" y="-1537"/>
                    <a:pt x="6113" y="34975"/>
                    <a:pt x="6113" y="34975"/>
                  </a:cubicBezTo>
                  <a:cubicBezTo>
                    <a:pt x="-14524" y="37621"/>
                    <a:pt x="23575" y="9575"/>
                    <a:pt x="25163" y="15925"/>
                  </a:cubicBezTo>
                  <a:cubicBezTo>
                    <a:pt x="26750" y="22275"/>
                    <a:pt x="11405" y="56671"/>
                    <a:pt x="15638" y="73075"/>
                  </a:cubicBezTo>
                  <a:cubicBezTo>
                    <a:pt x="19871" y="89479"/>
                    <a:pt x="47917" y="111175"/>
                    <a:pt x="50563" y="114350"/>
                  </a:cubicBezTo>
                  <a:cubicBezTo>
                    <a:pt x="53209" y="117525"/>
                    <a:pt x="34159" y="102179"/>
                    <a:pt x="31513" y="92125"/>
                  </a:cubicBezTo>
                  <a:cubicBezTo>
                    <a:pt x="28867" y="82071"/>
                    <a:pt x="30984" y="66725"/>
                    <a:pt x="34688" y="54025"/>
                  </a:cubicBezTo>
                  <a:cubicBezTo>
                    <a:pt x="38392" y="41325"/>
                    <a:pt x="54796" y="17513"/>
                    <a:pt x="53738" y="15925"/>
                  </a:cubicBezTo>
                  <a:cubicBezTo>
                    <a:pt x="52680" y="14337"/>
                    <a:pt x="15109" y="46617"/>
                    <a:pt x="28338" y="44500"/>
                  </a:cubicBezTo>
                  <a:cubicBezTo>
                    <a:pt x="41567" y="42383"/>
                    <a:pt x="152692" y="1637"/>
                    <a:pt x="148988" y="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 80">
              <a:extLst>
                <a:ext uri="{FF2B5EF4-FFF2-40B4-BE49-F238E27FC236}">
                  <a16:creationId xmlns:a16="http://schemas.microsoft.com/office/drawing/2014/main" id="{B769536E-C2CD-B78D-DE55-FEC7F25BF5BD}"/>
                </a:ext>
              </a:extLst>
            </p:cNvPr>
            <p:cNvSpPr/>
            <p:nvPr/>
          </p:nvSpPr>
          <p:spPr>
            <a:xfrm>
              <a:off x="4765675" y="3933825"/>
              <a:ext cx="203338" cy="111647"/>
            </a:xfrm>
            <a:custGeom>
              <a:avLst/>
              <a:gdLst>
                <a:gd name="connsiteX0" fmla="*/ 0 w 203338"/>
                <a:gd name="connsiteY0" fmla="*/ 0 h 111647"/>
                <a:gd name="connsiteX1" fmla="*/ 165100 w 203338"/>
                <a:gd name="connsiteY1" fmla="*/ 25400 h 111647"/>
                <a:gd name="connsiteX2" fmla="*/ 203200 w 203338"/>
                <a:gd name="connsiteY2" fmla="*/ 22225 h 111647"/>
                <a:gd name="connsiteX3" fmla="*/ 174625 w 203338"/>
                <a:gd name="connsiteY3" fmla="*/ 47625 h 111647"/>
                <a:gd name="connsiteX4" fmla="*/ 95250 w 203338"/>
                <a:gd name="connsiteY4" fmla="*/ 111125 h 111647"/>
                <a:gd name="connsiteX5" fmla="*/ 152400 w 203338"/>
                <a:gd name="connsiteY5" fmla="*/ 76200 h 111647"/>
                <a:gd name="connsiteX6" fmla="*/ 174625 w 203338"/>
                <a:gd name="connsiteY6" fmla="*/ 47625 h 111647"/>
                <a:gd name="connsiteX7" fmla="*/ 114300 w 203338"/>
                <a:gd name="connsiteY7" fmla="*/ 28575 h 111647"/>
                <a:gd name="connsiteX8" fmla="*/ 0 w 203338"/>
                <a:gd name="connsiteY8" fmla="*/ 0 h 111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338" h="111647">
                  <a:moveTo>
                    <a:pt x="0" y="0"/>
                  </a:moveTo>
                  <a:cubicBezTo>
                    <a:pt x="65616" y="10848"/>
                    <a:pt x="131233" y="21696"/>
                    <a:pt x="165100" y="25400"/>
                  </a:cubicBezTo>
                  <a:cubicBezTo>
                    <a:pt x="198967" y="29104"/>
                    <a:pt x="201613" y="18521"/>
                    <a:pt x="203200" y="22225"/>
                  </a:cubicBezTo>
                  <a:cubicBezTo>
                    <a:pt x="204787" y="25929"/>
                    <a:pt x="192617" y="32808"/>
                    <a:pt x="174625" y="47625"/>
                  </a:cubicBezTo>
                  <a:cubicBezTo>
                    <a:pt x="156633" y="62442"/>
                    <a:pt x="98954" y="106363"/>
                    <a:pt x="95250" y="111125"/>
                  </a:cubicBezTo>
                  <a:cubicBezTo>
                    <a:pt x="91546" y="115887"/>
                    <a:pt x="139171" y="86783"/>
                    <a:pt x="152400" y="76200"/>
                  </a:cubicBezTo>
                  <a:cubicBezTo>
                    <a:pt x="165629" y="65617"/>
                    <a:pt x="180975" y="55562"/>
                    <a:pt x="174625" y="47625"/>
                  </a:cubicBezTo>
                  <a:cubicBezTo>
                    <a:pt x="168275" y="39688"/>
                    <a:pt x="114300" y="28575"/>
                    <a:pt x="114300" y="2857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 81">
              <a:extLst>
                <a:ext uri="{FF2B5EF4-FFF2-40B4-BE49-F238E27FC236}">
                  <a16:creationId xmlns:a16="http://schemas.microsoft.com/office/drawing/2014/main" id="{3FDC5B53-E7CB-1ACC-6EC5-8ABEE7E86C35}"/>
                </a:ext>
              </a:extLst>
            </p:cNvPr>
            <p:cNvSpPr/>
            <p:nvPr/>
          </p:nvSpPr>
          <p:spPr>
            <a:xfrm>
              <a:off x="4825961" y="3946525"/>
              <a:ext cx="183070" cy="108186"/>
            </a:xfrm>
            <a:custGeom>
              <a:avLst/>
              <a:gdLst>
                <a:gd name="connsiteX0" fmla="*/ 127039 w 183070"/>
                <a:gd name="connsiteY0" fmla="*/ 0 h 108186"/>
                <a:gd name="connsiteX1" fmla="*/ 139739 w 183070"/>
                <a:gd name="connsiteY1" fmla="*/ 63500 h 108186"/>
                <a:gd name="connsiteX2" fmla="*/ 123864 w 183070"/>
                <a:gd name="connsiteY2" fmla="*/ 92075 h 108186"/>
                <a:gd name="connsiteX3" fmla="*/ 39 w 183070"/>
                <a:gd name="connsiteY3" fmla="*/ 107950 h 108186"/>
                <a:gd name="connsiteX4" fmla="*/ 111164 w 183070"/>
                <a:gd name="connsiteY4" fmla="*/ 101600 h 108186"/>
                <a:gd name="connsiteX5" fmla="*/ 174664 w 183070"/>
                <a:gd name="connsiteY5" fmla="*/ 101600 h 108186"/>
                <a:gd name="connsiteX6" fmla="*/ 181014 w 183070"/>
                <a:gd name="connsiteY6" fmla="*/ 60325 h 108186"/>
                <a:gd name="connsiteX7" fmla="*/ 161964 w 183070"/>
                <a:gd name="connsiteY7" fmla="*/ 85725 h 108186"/>
                <a:gd name="connsiteX8" fmla="*/ 149264 w 183070"/>
                <a:gd name="connsiteY8" fmla="*/ 63500 h 108186"/>
                <a:gd name="connsiteX9" fmla="*/ 127039 w 183070"/>
                <a:gd name="connsiteY9" fmla="*/ 0 h 10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070" h="108186">
                  <a:moveTo>
                    <a:pt x="127039" y="0"/>
                  </a:moveTo>
                  <a:cubicBezTo>
                    <a:pt x="125452" y="0"/>
                    <a:pt x="140268" y="48154"/>
                    <a:pt x="139739" y="63500"/>
                  </a:cubicBezTo>
                  <a:cubicBezTo>
                    <a:pt x="139210" y="78846"/>
                    <a:pt x="147147" y="84667"/>
                    <a:pt x="123864" y="92075"/>
                  </a:cubicBezTo>
                  <a:cubicBezTo>
                    <a:pt x="100581" y="99483"/>
                    <a:pt x="2156" y="106362"/>
                    <a:pt x="39" y="107950"/>
                  </a:cubicBezTo>
                  <a:cubicBezTo>
                    <a:pt x="-2078" y="109538"/>
                    <a:pt x="82060" y="102658"/>
                    <a:pt x="111164" y="101600"/>
                  </a:cubicBezTo>
                  <a:cubicBezTo>
                    <a:pt x="140268" y="100542"/>
                    <a:pt x="163022" y="108479"/>
                    <a:pt x="174664" y="101600"/>
                  </a:cubicBezTo>
                  <a:cubicBezTo>
                    <a:pt x="186306" y="94721"/>
                    <a:pt x="183131" y="62971"/>
                    <a:pt x="181014" y="60325"/>
                  </a:cubicBezTo>
                  <a:cubicBezTo>
                    <a:pt x="178897" y="57679"/>
                    <a:pt x="161964" y="85725"/>
                    <a:pt x="161964" y="85725"/>
                  </a:cubicBezTo>
                  <a:cubicBezTo>
                    <a:pt x="156672" y="86254"/>
                    <a:pt x="154026" y="75142"/>
                    <a:pt x="149264" y="63500"/>
                  </a:cubicBezTo>
                  <a:cubicBezTo>
                    <a:pt x="144502" y="51858"/>
                    <a:pt x="128626" y="0"/>
                    <a:pt x="12703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 82">
              <a:extLst>
                <a:ext uri="{FF2B5EF4-FFF2-40B4-BE49-F238E27FC236}">
                  <a16:creationId xmlns:a16="http://schemas.microsoft.com/office/drawing/2014/main" id="{E1404A1F-32ED-1C89-FC5B-FE342E398585}"/>
                </a:ext>
              </a:extLst>
            </p:cNvPr>
            <p:cNvSpPr/>
            <p:nvPr/>
          </p:nvSpPr>
          <p:spPr>
            <a:xfrm>
              <a:off x="4438037" y="3978142"/>
              <a:ext cx="119020" cy="63305"/>
            </a:xfrm>
            <a:custGeom>
              <a:avLst/>
              <a:gdLst>
                <a:gd name="connsiteX0" fmla="*/ 613 w 119020"/>
                <a:gd name="connsiteY0" fmla="*/ 133 h 63305"/>
                <a:gd name="connsiteX1" fmla="*/ 51413 w 119020"/>
                <a:gd name="connsiteY1" fmla="*/ 44583 h 63305"/>
                <a:gd name="connsiteX2" fmla="*/ 118088 w 119020"/>
                <a:gd name="connsiteY2" fmla="*/ 57283 h 63305"/>
                <a:gd name="connsiteX3" fmla="*/ 86338 w 119020"/>
                <a:gd name="connsiteY3" fmla="*/ 60458 h 63305"/>
                <a:gd name="connsiteX4" fmla="*/ 613 w 119020"/>
                <a:gd name="connsiteY4" fmla="*/ 133 h 6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20" h="63305">
                  <a:moveTo>
                    <a:pt x="613" y="133"/>
                  </a:moveTo>
                  <a:cubicBezTo>
                    <a:pt x="-5208" y="-2513"/>
                    <a:pt x="31834" y="35058"/>
                    <a:pt x="51413" y="44583"/>
                  </a:cubicBezTo>
                  <a:cubicBezTo>
                    <a:pt x="70992" y="54108"/>
                    <a:pt x="112267" y="54637"/>
                    <a:pt x="118088" y="57283"/>
                  </a:cubicBezTo>
                  <a:cubicBezTo>
                    <a:pt x="123909" y="59929"/>
                    <a:pt x="101155" y="67337"/>
                    <a:pt x="86338" y="60458"/>
                  </a:cubicBezTo>
                  <a:cubicBezTo>
                    <a:pt x="71521" y="53579"/>
                    <a:pt x="6434" y="2779"/>
                    <a:pt x="613" y="1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 83">
              <a:extLst>
                <a:ext uri="{FF2B5EF4-FFF2-40B4-BE49-F238E27FC236}">
                  <a16:creationId xmlns:a16="http://schemas.microsoft.com/office/drawing/2014/main" id="{647395BA-4A8B-2E26-A53B-005B9BFC76CD}"/>
                </a:ext>
              </a:extLst>
            </p:cNvPr>
            <p:cNvSpPr/>
            <p:nvPr/>
          </p:nvSpPr>
          <p:spPr>
            <a:xfrm>
              <a:off x="4714573" y="3949661"/>
              <a:ext cx="151559" cy="85865"/>
            </a:xfrm>
            <a:custGeom>
              <a:avLst/>
              <a:gdLst>
                <a:gd name="connsiteX0" fmla="*/ 302 w 151559"/>
                <a:gd name="connsiteY0" fmla="*/ 39 h 85865"/>
                <a:gd name="connsiteX1" fmla="*/ 146352 w 151559"/>
                <a:gd name="connsiteY1" fmla="*/ 66714 h 85865"/>
                <a:gd name="connsiteX2" fmla="*/ 111427 w 151559"/>
                <a:gd name="connsiteY2" fmla="*/ 66714 h 85865"/>
                <a:gd name="connsiteX3" fmla="*/ 38402 w 151559"/>
                <a:gd name="connsiteY3" fmla="*/ 85764 h 85865"/>
                <a:gd name="connsiteX4" fmla="*/ 105077 w 151559"/>
                <a:gd name="connsiteY4" fmla="*/ 57189 h 85865"/>
                <a:gd name="connsiteX5" fmla="*/ 302 w 151559"/>
                <a:gd name="connsiteY5" fmla="*/ 39 h 85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559" h="85865">
                  <a:moveTo>
                    <a:pt x="302" y="39"/>
                  </a:moveTo>
                  <a:cubicBezTo>
                    <a:pt x="7181" y="1626"/>
                    <a:pt x="127831" y="55602"/>
                    <a:pt x="146352" y="66714"/>
                  </a:cubicBezTo>
                  <a:cubicBezTo>
                    <a:pt x="164873" y="77827"/>
                    <a:pt x="129419" y="63539"/>
                    <a:pt x="111427" y="66714"/>
                  </a:cubicBezTo>
                  <a:cubicBezTo>
                    <a:pt x="93435" y="69889"/>
                    <a:pt x="39460" y="87352"/>
                    <a:pt x="38402" y="85764"/>
                  </a:cubicBezTo>
                  <a:cubicBezTo>
                    <a:pt x="37344" y="84176"/>
                    <a:pt x="104019" y="69360"/>
                    <a:pt x="105077" y="57189"/>
                  </a:cubicBezTo>
                  <a:cubicBezTo>
                    <a:pt x="106135" y="45018"/>
                    <a:pt x="-6577" y="-1548"/>
                    <a:pt x="302" y="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 84">
              <a:extLst>
                <a:ext uri="{FF2B5EF4-FFF2-40B4-BE49-F238E27FC236}">
                  <a16:creationId xmlns:a16="http://schemas.microsoft.com/office/drawing/2014/main" id="{D9899709-5EB6-FB2A-6EAB-B1B582898791}"/>
                </a:ext>
              </a:extLst>
            </p:cNvPr>
            <p:cNvSpPr/>
            <p:nvPr/>
          </p:nvSpPr>
          <p:spPr>
            <a:xfrm>
              <a:off x="4711680" y="3438518"/>
              <a:ext cx="154190" cy="358866"/>
            </a:xfrm>
            <a:custGeom>
              <a:avLst/>
              <a:gdLst>
                <a:gd name="connsiteX0" fmla="*/ 20 w 154190"/>
                <a:gd name="connsiteY0" fmla="*/ 7 h 358866"/>
                <a:gd name="connsiteX1" fmla="*/ 101620 w 154190"/>
                <a:gd name="connsiteY1" fmla="*/ 149232 h 358866"/>
                <a:gd name="connsiteX2" fmla="*/ 73045 w 154190"/>
                <a:gd name="connsiteY2" fmla="*/ 187332 h 358866"/>
                <a:gd name="connsiteX3" fmla="*/ 104795 w 154190"/>
                <a:gd name="connsiteY3" fmla="*/ 193682 h 358866"/>
                <a:gd name="connsiteX4" fmla="*/ 130195 w 154190"/>
                <a:gd name="connsiteY4" fmla="*/ 295282 h 358866"/>
                <a:gd name="connsiteX5" fmla="*/ 130195 w 154190"/>
                <a:gd name="connsiteY5" fmla="*/ 358782 h 358866"/>
                <a:gd name="connsiteX6" fmla="*/ 152420 w 154190"/>
                <a:gd name="connsiteY6" fmla="*/ 282582 h 358866"/>
                <a:gd name="connsiteX7" fmla="*/ 152420 w 154190"/>
                <a:gd name="connsiteY7" fmla="*/ 215907 h 358866"/>
                <a:gd name="connsiteX8" fmla="*/ 149245 w 154190"/>
                <a:gd name="connsiteY8" fmla="*/ 225432 h 358866"/>
                <a:gd name="connsiteX9" fmla="*/ 142895 w 154190"/>
                <a:gd name="connsiteY9" fmla="*/ 123832 h 358866"/>
                <a:gd name="connsiteX10" fmla="*/ 146070 w 154190"/>
                <a:gd name="connsiteY10" fmla="*/ 288932 h 358866"/>
                <a:gd name="connsiteX11" fmla="*/ 98445 w 154190"/>
                <a:gd name="connsiteY11" fmla="*/ 219082 h 358866"/>
                <a:gd name="connsiteX12" fmla="*/ 104795 w 154190"/>
                <a:gd name="connsiteY12" fmla="*/ 161932 h 358866"/>
                <a:gd name="connsiteX13" fmla="*/ 114320 w 154190"/>
                <a:gd name="connsiteY13" fmla="*/ 133357 h 358866"/>
                <a:gd name="connsiteX14" fmla="*/ 111145 w 154190"/>
                <a:gd name="connsiteY14" fmla="*/ 155582 h 358866"/>
                <a:gd name="connsiteX15" fmla="*/ 20 w 154190"/>
                <a:gd name="connsiteY15" fmla="*/ 7 h 358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4190" h="358866">
                  <a:moveTo>
                    <a:pt x="20" y="7"/>
                  </a:moveTo>
                  <a:cubicBezTo>
                    <a:pt x="-1568" y="-1051"/>
                    <a:pt x="89449" y="118011"/>
                    <a:pt x="101620" y="149232"/>
                  </a:cubicBezTo>
                  <a:cubicBezTo>
                    <a:pt x="113791" y="180453"/>
                    <a:pt x="72516" y="179924"/>
                    <a:pt x="73045" y="187332"/>
                  </a:cubicBezTo>
                  <a:cubicBezTo>
                    <a:pt x="73574" y="194740"/>
                    <a:pt x="95270" y="175690"/>
                    <a:pt x="104795" y="193682"/>
                  </a:cubicBezTo>
                  <a:cubicBezTo>
                    <a:pt x="114320" y="211674"/>
                    <a:pt x="125962" y="267765"/>
                    <a:pt x="130195" y="295282"/>
                  </a:cubicBezTo>
                  <a:cubicBezTo>
                    <a:pt x="134428" y="322799"/>
                    <a:pt x="126491" y="360899"/>
                    <a:pt x="130195" y="358782"/>
                  </a:cubicBezTo>
                  <a:cubicBezTo>
                    <a:pt x="133899" y="356665"/>
                    <a:pt x="148716" y="306395"/>
                    <a:pt x="152420" y="282582"/>
                  </a:cubicBezTo>
                  <a:cubicBezTo>
                    <a:pt x="156124" y="258770"/>
                    <a:pt x="152949" y="225432"/>
                    <a:pt x="152420" y="215907"/>
                  </a:cubicBezTo>
                  <a:cubicBezTo>
                    <a:pt x="151891" y="206382"/>
                    <a:pt x="150833" y="240778"/>
                    <a:pt x="149245" y="225432"/>
                  </a:cubicBezTo>
                  <a:cubicBezTo>
                    <a:pt x="147658" y="210086"/>
                    <a:pt x="143424" y="113249"/>
                    <a:pt x="142895" y="123832"/>
                  </a:cubicBezTo>
                  <a:cubicBezTo>
                    <a:pt x="142366" y="134415"/>
                    <a:pt x="153478" y="273057"/>
                    <a:pt x="146070" y="288932"/>
                  </a:cubicBezTo>
                  <a:cubicBezTo>
                    <a:pt x="138662" y="304807"/>
                    <a:pt x="105324" y="240248"/>
                    <a:pt x="98445" y="219082"/>
                  </a:cubicBezTo>
                  <a:cubicBezTo>
                    <a:pt x="91566" y="197916"/>
                    <a:pt x="102149" y="176219"/>
                    <a:pt x="104795" y="161932"/>
                  </a:cubicBezTo>
                  <a:cubicBezTo>
                    <a:pt x="107441" y="147645"/>
                    <a:pt x="113262" y="134415"/>
                    <a:pt x="114320" y="133357"/>
                  </a:cubicBezTo>
                  <a:cubicBezTo>
                    <a:pt x="115378" y="132299"/>
                    <a:pt x="126491" y="175161"/>
                    <a:pt x="111145" y="155582"/>
                  </a:cubicBezTo>
                  <a:cubicBezTo>
                    <a:pt x="95799" y="136003"/>
                    <a:pt x="1608" y="1065"/>
                    <a:pt x="20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 85">
              <a:extLst>
                <a:ext uri="{FF2B5EF4-FFF2-40B4-BE49-F238E27FC236}">
                  <a16:creationId xmlns:a16="http://schemas.microsoft.com/office/drawing/2014/main" id="{24246566-CFB0-957D-AA59-8405EFCD44D3}"/>
                </a:ext>
              </a:extLst>
            </p:cNvPr>
            <p:cNvSpPr/>
            <p:nvPr/>
          </p:nvSpPr>
          <p:spPr>
            <a:xfrm>
              <a:off x="4549743" y="2771792"/>
              <a:ext cx="54160" cy="788454"/>
            </a:xfrm>
            <a:custGeom>
              <a:avLst/>
              <a:gdLst>
                <a:gd name="connsiteX0" fmla="*/ 54007 w 54160"/>
                <a:gd name="connsiteY0" fmla="*/ 3158 h 788454"/>
                <a:gd name="connsiteX1" fmla="*/ 28607 w 54160"/>
                <a:gd name="connsiteY1" fmla="*/ 542908 h 788454"/>
                <a:gd name="connsiteX2" fmla="*/ 34957 w 54160"/>
                <a:gd name="connsiteY2" fmla="*/ 406383 h 788454"/>
                <a:gd name="connsiteX3" fmla="*/ 32 w 54160"/>
                <a:gd name="connsiteY3" fmla="*/ 787383 h 788454"/>
                <a:gd name="connsiteX4" fmla="*/ 28607 w 54160"/>
                <a:gd name="connsiteY4" fmla="*/ 266683 h 788454"/>
                <a:gd name="connsiteX5" fmla="*/ 25432 w 54160"/>
                <a:gd name="connsiteY5" fmla="*/ 323833 h 788454"/>
                <a:gd name="connsiteX6" fmla="*/ 9557 w 54160"/>
                <a:gd name="connsiteY6" fmla="*/ 193658 h 788454"/>
                <a:gd name="connsiteX7" fmla="*/ 38132 w 54160"/>
                <a:gd name="connsiteY7" fmla="*/ 314308 h 788454"/>
                <a:gd name="connsiteX8" fmla="*/ 54007 w 54160"/>
                <a:gd name="connsiteY8" fmla="*/ 3158 h 788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160" h="788454">
                  <a:moveTo>
                    <a:pt x="54007" y="3158"/>
                  </a:moveTo>
                  <a:cubicBezTo>
                    <a:pt x="52419" y="41258"/>
                    <a:pt x="31782" y="475704"/>
                    <a:pt x="28607" y="542908"/>
                  </a:cubicBezTo>
                  <a:cubicBezTo>
                    <a:pt x="25432" y="610112"/>
                    <a:pt x="39719" y="365637"/>
                    <a:pt x="34957" y="406383"/>
                  </a:cubicBezTo>
                  <a:cubicBezTo>
                    <a:pt x="30195" y="447129"/>
                    <a:pt x="1090" y="810666"/>
                    <a:pt x="32" y="787383"/>
                  </a:cubicBezTo>
                  <a:cubicBezTo>
                    <a:pt x="-1026" y="764100"/>
                    <a:pt x="24374" y="343941"/>
                    <a:pt x="28607" y="266683"/>
                  </a:cubicBezTo>
                  <a:cubicBezTo>
                    <a:pt x="32840" y="189425"/>
                    <a:pt x="28607" y="336004"/>
                    <a:pt x="25432" y="323833"/>
                  </a:cubicBezTo>
                  <a:cubicBezTo>
                    <a:pt x="22257" y="311662"/>
                    <a:pt x="7440" y="195246"/>
                    <a:pt x="9557" y="193658"/>
                  </a:cubicBezTo>
                  <a:cubicBezTo>
                    <a:pt x="11674" y="192070"/>
                    <a:pt x="31782" y="345000"/>
                    <a:pt x="38132" y="314308"/>
                  </a:cubicBezTo>
                  <a:cubicBezTo>
                    <a:pt x="44482" y="283616"/>
                    <a:pt x="55595" y="-34942"/>
                    <a:pt x="54007" y="31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 86">
              <a:extLst>
                <a:ext uri="{FF2B5EF4-FFF2-40B4-BE49-F238E27FC236}">
                  <a16:creationId xmlns:a16="http://schemas.microsoft.com/office/drawing/2014/main" id="{62D8742D-7E81-CBA1-C85F-284A9E313A5C}"/>
                </a:ext>
              </a:extLst>
            </p:cNvPr>
            <p:cNvSpPr/>
            <p:nvPr/>
          </p:nvSpPr>
          <p:spPr>
            <a:xfrm>
              <a:off x="4470596" y="3530063"/>
              <a:ext cx="105476" cy="143557"/>
            </a:xfrm>
            <a:custGeom>
              <a:avLst/>
              <a:gdLst>
                <a:gd name="connsiteX0" fmla="*/ 104579 w 105476"/>
                <a:gd name="connsiteY0" fmla="*/ 537 h 143557"/>
                <a:gd name="connsiteX1" fmla="*/ 22029 w 105476"/>
                <a:gd name="connsiteY1" fmla="*/ 121187 h 143557"/>
                <a:gd name="connsiteX2" fmla="*/ 2979 w 105476"/>
                <a:gd name="connsiteY2" fmla="*/ 140237 h 143557"/>
                <a:gd name="connsiteX3" fmla="*/ 72829 w 105476"/>
                <a:gd name="connsiteY3" fmla="*/ 79912 h 143557"/>
                <a:gd name="connsiteX4" fmla="*/ 66479 w 105476"/>
                <a:gd name="connsiteY4" fmla="*/ 76737 h 143557"/>
                <a:gd name="connsiteX5" fmla="*/ 104579 w 105476"/>
                <a:gd name="connsiteY5" fmla="*/ 537 h 143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76" h="143557">
                  <a:moveTo>
                    <a:pt x="104579" y="537"/>
                  </a:moveTo>
                  <a:cubicBezTo>
                    <a:pt x="97171" y="7945"/>
                    <a:pt x="38962" y="97904"/>
                    <a:pt x="22029" y="121187"/>
                  </a:cubicBezTo>
                  <a:cubicBezTo>
                    <a:pt x="5096" y="144470"/>
                    <a:pt x="-5488" y="147116"/>
                    <a:pt x="2979" y="140237"/>
                  </a:cubicBezTo>
                  <a:cubicBezTo>
                    <a:pt x="11446" y="133358"/>
                    <a:pt x="72829" y="79912"/>
                    <a:pt x="72829" y="79912"/>
                  </a:cubicBezTo>
                  <a:cubicBezTo>
                    <a:pt x="83412" y="69329"/>
                    <a:pt x="61717" y="88908"/>
                    <a:pt x="66479" y="76737"/>
                  </a:cubicBezTo>
                  <a:cubicBezTo>
                    <a:pt x="71241" y="64566"/>
                    <a:pt x="111987" y="-6871"/>
                    <a:pt x="104579" y="5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 87">
              <a:extLst>
                <a:ext uri="{FF2B5EF4-FFF2-40B4-BE49-F238E27FC236}">
                  <a16:creationId xmlns:a16="http://schemas.microsoft.com/office/drawing/2014/main" id="{1DF09B4C-648F-88BA-48F3-110B33349F35}"/>
                </a:ext>
              </a:extLst>
            </p:cNvPr>
            <p:cNvSpPr/>
            <p:nvPr/>
          </p:nvSpPr>
          <p:spPr>
            <a:xfrm>
              <a:off x="4781534" y="2730807"/>
              <a:ext cx="123885" cy="691861"/>
            </a:xfrm>
            <a:custGeom>
              <a:avLst/>
              <a:gdLst>
                <a:gd name="connsiteX0" fmla="*/ 41291 w 123885"/>
                <a:gd name="connsiteY0" fmla="*/ 2868 h 691861"/>
                <a:gd name="connsiteX1" fmla="*/ 41291 w 123885"/>
                <a:gd name="connsiteY1" fmla="*/ 418793 h 691861"/>
                <a:gd name="connsiteX2" fmla="*/ 57166 w 123885"/>
                <a:gd name="connsiteY2" fmla="*/ 421968 h 691861"/>
                <a:gd name="connsiteX3" fmla="*/ 16 w 123885"/>
                <a:gd name="connsiteY3" fmla="*/ 691843 h 691861"/>
                <a:gd name="connsiteX4" fmla="*/ 63516 w 123885"/>
                <a:gd name="connsiteY4" fmla="*/ 434668 h 691861"/>
                <a:gd name="connsiteX5" fmla="*/ 123841 w 123885"/>
                <a:gd name="connsiteY5" fmla="*/ 212418 h 691861"/>
                <a:gd name="connsiteX6" fmla="*/ 53991 w 123885"/>
                <a:gd name="connsiteY6" fmla="*/ 415618 h 691861"/>
                <a:gd name="connsiteX7" fmla="*/ 60341 w 123885"/>
                <a:gd name="connsiteY7" fmla="*/ 342593 h 691861"/>
                <a:gd name="connsiteX8" fmla="*/ 95266 w 123885"/>
                <a:gd name="connsiteY8" fmla="*/ 187018 h 691861"/>
                <a:gd name="connsiteX9" fmla="*/ 63516 w 123885"/>
                <a:gd name="connsiteY9" fmla="*/ 279093 h 691861"/>
                <a:gd name="connsiteX10" fmla="*/ 28591 w 123885"/>
                <a:gd name="connsiteY10" fmla="*/ 380693 h 691861"/>
                <a:gd name="connsiteX11" fmla="*/ 44466 w 123885"/>
                <a:gd name="connsiteY11" fmla="*/ 161618 h 691861"/>
                <a:gd name="connsiteX12" fmla="*/ 15891 w 123885"/>
                <a:gd name="connsiteY12" fmla="*/ 231468 h 691861"/>
                <a:gd name="connsiteX13" fmla="*/ 41291 w 123885"/>
                <a:gd name="connsiteY13" fmla="*/ 2868 h 691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85" h="691861">
                  <a:moveTo>
                    <a:pt x="41291" y="2868"/>
                  </a:moveTo>
                  <a:cubicBezTo>
                    <a:pt x="45524" y="34089"/>
                    <a:pt x="41291" y="418793"/>
                    <a:pt x="41291" y="418793"/>
                  </a:cubicBezTo>
                  <a:cubicBezTo>
                    <a:pt x="43937" y="488643"/>
                    <a:pt x="64045" y="376460"/>
                    <a:pt x="57166" y="421968"/>
                  </a:cubicBezTo>
                  <a:cubicBezTo>
                    <a:pt x="50287" y="467476"/>
                    <a:pt x="-1042" y="689726"/>
                    <a:pt x="16" y="691843"/>
                  </a:cubicBezTo>
                  <a:cubicBezTo>
                    <a:pt x="1074" y="693960"/>
                    <a:pt x="42879" y="514572"/>
                    <a:pt x="63516" y="434668"/>
                  </a:cubicBezTo>
                  <a:cubicBezTo>
                    <a:pt x="84154" y="354764"/>
                    <a:pt x="125428" y="215593"/>
                    <a:pt x="123841" y="212418"/>
                  </a:cubicBezTo>
                  <a:cubicBezTo>
                    <a:pt x="122254" y="209243"/>
                    <a:pt x="64574" y="393922"/>
                    <a:pt x="53991" y="415618"/>
                  </a:cubicBezTo>
                  <a:cubicBezTo>
                    <a:pt x="43408" y="437314"/>
                    <a:pt x="53462" y="380693"/>
                    <a:pt x="60341" y="342593"/>
                  </a:cubicBezTo>
                  <a:cubicBezTo>
                    <a:pt x="67220" y="304493"/>
                    <a:pt x="94737" y="197601"/>
                    <a:pt x="95266" y="187018"/>
                  </a:cubicBezTo>
                  <a:cubicBezTo>
                    <a:pt x="95795" y="176435"/>
                    <a:pt x="63516" y="279093"/>
                    <a:pt x="63516" y="279093"/>
                  </a:cubicBezTo>
                  <a:cubicBezTo>
                    <a:pt x="52404" y="311372"/>
                    <a:pt x="31766" y="400272"/>
                    <a:pt x="28591" y="380693"/>
                  </a:cubicBezTo>
                  <a:cubicBezTo>
                    <a:pt x="25416" y="361114"/>
                    <a:pt x="46583" y="186489"/>
                    <a:pt x="44466" y="161618"/>
                  </a:cubicBezTo>
                  <a:cubicBezTo>
                    <a:pt x="42349" y="136747"/>
                    <a:pt x="15891" y="257926"/>
                    <a:pt x="15891" y="231468"/>
                  </a:cubicBezTo>
                  <a:cubicBezTo>
                    <a:pt x="15891" y="205010"/>
                    <a:pt x="37058" y="-28353"/>
                    <a:pt x="41291" y="28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 88">
              <a:extLst>
                <a:ext uri="{FF2B5EF4-FFF2-40B4-BE49-F238E27FC236}">
                  <a16:creationId xmlns:a16="http://schemas.microsoft.com/office/drawing/2014/main" id="{F18DFCFF-DA96-0C4E-BD5F-FB9CBD4153A1}"/>
                </a:ext>
              </a:extLst>
            </p:cNvPr>
            <p:cNvSpPr/>
            <p:nvPr/>
          </p:nvSpPr>
          <p:spPr>
            <a:xfrm>
              <a:off x="4524369" y="2688428"/>
              <a:ext cx="53981" cy="303399"/>
            </a:xfrm>
            <a:custGeom>
              <a:avLst/>
              <a:gdLst>
                <a:gd name="connsiteX0" fmla="*/ 50806 w 53981"/>
                <a:gd name="connsiteY0" fmla="*/ 797 h 303399"/>
                <a:gd name="connsiteX1" fmla="*/ 53981 w 53981"/>
                <a:gd name="connsiteY1" fmla="*/ 245272 h 303399"/>
                <a:gd name="connsiteX2" fmla="*/ 50806 w 53981"/>
                <a:gd name="connsiteY2" fmla="*/ 302422 h 303399"/>
                <a:gd name="connsiteX3" fmla="*/ 41281 w 53981"/>
                <a:gd name="connsiteY3" fmla="*/ 216697 h 303399"/>
                <a:gd name="connsiteX4" fmla="*/ 6 w 53981"/>
                <a:gd name="connsiteY4" fmla="*/ 57947 h 303399"/>
                <a:gd name="connsiteX5" fmla="*/ 38106 w 53981"/>
                <a:gd name="connsiteY5" fmla="*/ 162722 h 303399"/>
                <a:gd name="connsiteX6" fmla="*/ 50806 w 53981"/>
                <a:gd name="connsiteY6" fmla="*/ 797 h 30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981" h="303399">
                  <a:moveTo>
                    <a:pt x="50806" y="797"/>
                  </a:moveTo>
                  <a:cubicBezTo>
                    <a:pt x="53452" y="14555"/>
                    <a:pt x="53981" y="195001"/>
                    <a:pt x="53981" y="245272"/>
                  </a:cubicBezTo>
                  <a:cubicBezTo>
                    <a:pt x="53981" y="295543"/>
                    <a:pt x="52923" y="307184"/>
                    <a:pt x="50806" y="302422"/>
                  </a:cubicBezTo>
                  <a:cubicBezTo>
                    <a:pt x="48689" y="297660"/>
                    <a:pt x="49748" y="257443"/>
                    <a:pt x="41281" y="216697"/>
                  </a:cubicBezTo>
                  <a:cubicBezTo>
                    <a:pt x="32814" y="175951"/>
                    <a:pt x="535" y="66943"/>
                    <a:pt x="6" y="57947"/>
                  </a:cubicBezTo>
                  <a:cubicBezTo>
                    <a:pt x="-523" y="48951"/>
                    <a:pt x="30698" y="169601"/>
                    <a:pt x="38106" y="162722"/>
                  </a:cubicBezTo>
                  <a:cubicBezTo>
                    <a:pt x="45514" y="155843"/>
                    <a:pt x="48160" y="-12961"/>
                    <a:pt x="50806" y="7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 89">
              <a:extLst>
                <a:ext uri="{FF2B5EF4-FFF2-40B4-BE49-F238E27FC236}">
                  <a16:creationId xmlns:a16="http://schemas.microsoft.com/office/drawing/2014/main" id="{417CAA9C-1706-52A4-5C13-780011A495FE}"/>
                </a:ext>
              </a:extLst>
            </p:cNvPr>
            <p:cNvSpPr/>
            <p:nvPr/>
          </p:nvSpPr>
          <p:spPr>
            <a:xfrm>
              <a:off x="4752077" y="3270250"/>
              <a:ext cx="113865" cy="296537"/>
            </a:xfrm>
            <a:custGeom>
              <a:avLst/>
              <a:gdLst>
                <a:gd name="connsiteX0" fmla="*/ 898 w 113865"/>
                <a:gd name="connsiteY0" fmla="*/ 158750 h 296537"/>
                <a:gd name="connsiteX1" fmla="*/ 112023 w 113865"/>
                <a:gd name="connsiteY1" fmla="*/ 295275 h 296537"/>
                <a:gd name="connsiteX2" fmla="*/ 70748 w 113865"/>
                <a:gd name="connsiteY2" fmla="*/ 222250 h 296537"/>
                <a:gd name="connsiteX3" fmla="*/ 77098 w 113865"/>
                <a:gd name="connsiteY3" fmla="*/ 146050 h 296537"/>
                <a:gd name="connsiteX4" fmla="*/ 89798 w 113865"/>
                <a:gd name="connsiteY4" fmla="*/ 111125 h 296537"/>
                <a:gd name="connsiteX5" fmla="*/ 67573 w 113865"/>
                <a:gd name="connsiteY5" fmla="*/ 0 h 296537"/>
                <a:gd name="connsiteX6" fmla="*/ 80273 w 113865"/>
                <a:gd name="connsiteY6" fmla="*/ 111125 h 296537"/>
                <a:gd name="connsiteX7" fmla="*/ 54873 w 113865"/>
                <a:gd name="connsiteY7" fmla="*/ 203200 h 296537"/>
                <a:gd name="connsiteX8" fmla="*/ 58048 w 113865"/>
                <a:gd name="connsiteY8" fmla="*/ 238125 h 296537"/>
                <a:gd name="connsiteX9" fmla="*/ 898 w 113865"/>
                <a:gd name="connsiteY9" fmla="*/ 158750 h 29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865" h="296537">
                  <a:moveTo>
                    <a:pt x="898" y="158750"/>
                  </a:moveTo>
                  <a:cubicBezTo>
                    <a:pt x="9894" y="168275"/>
                    <a:pt x="100381" y="284692"/>
                    <a:pt x="112023" y="295275"/>
                  </a:cubicBezTo>
                  <a:cubicBezTo>
                    <a:pt x="123665" y="305858"/>
                    <a:pt x="76569" y="247121"/>
                    <a:pt x="70748" y="222250"/>
                  </a:cubicBezTo>
                  <a:cubicBezTo>
                    <a:pt x="64927" y="197379"/>
                    <a:pt x="73923" y="164571"/>
                    <a:pt x="77098" y="146050"/>
                  </a:cubicBezTo>
                  <a:cubicBezTo>
                    <a:pt x="80273" y="127529"/>
                    <a:pt x="91386" y="135467"/>
                    <a:pt x="89798" y="111125"/>
                  </a:cubicBezTo>
                  <a:cubicBezTo>
                    <a:pt x="88211" y="86783"/>
                    <a:pt x="69160" y="0"/>
                    <a:pt x="67573" y="0"/>
                  </a:cubicBezTo>
                  <a:cubicBezTo>
                    <a:pt x="65986" y="0"/>
                    <a:pt x="82390" y="77258"/>
                    <a:pt x="80273" y="111125"/>
                  </a:cubicBezTo>
                  <a:cubicBezTo>
                    <a:pt x="78156" y="144992"/>
                    <a:pt x="58577" y="182033"/>
                    <a:pt x="54873" y="203200"/>
                  </a:cubicBezTo>
                  <a:cubicBezTo>
                    <a:pt x="51169" y="224367"/>
                    <a:pt x="62810" y="242887"/>
                    <a:pt x="58048" y="238125"/>
                  </a:cubicBezTo>
                  <a:cubicBezTo>
                    <a:pt x="53286" y="233363"/>
                    <a:pt x="-8098" y="149225"/>
                    <a:pt x="898" y="1587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 90">
              <a:extLst>
                <a:ext uri="{FF2B5EF4-FFF2-40B4-BE49-F238E27FC236}">
                  <a16:creationId xmlns:a16="http://schemas.microsoft.com/office/drawing/2014/main" id="{6940D839-0155-6A7C-D28D-C03FCB7643DE}"/>
                </a:ext>
              </a:extLst>
            </p:cNvPr>
            <p:cNvSpPr/>
            <p:nvPr/>
          </p:nvSpPr>
          <p:spPr>
            <a:xfrm>
              <a:off x="4314719" y="3809998"/>
              <a:ext cx="44609" cy="227567"/>
            </a:xfrm>
            <a:custGeom>
              <a:avLst/>
              <a:gdLst>
                <a:gd name="connsiteX0" fmla="*/ 44556 w 44609"/>
                <a:gd name="connsiteY0" fmla="*/ 2 h 227567"/>
                <a:gd name="connsiteX1" fmla="*/ 106 w 44609"/>
                <a:gd name="connsiteY1" fmla="*/ 117477 h 227567"/>
                <a:gd name="connsiteX2" fmla="*/ 31856 w 44609"/>
                <a:gd name="connsiteY2" fmla="*/ 225427 h 227567"/>
                <a:gd name="connsiteX3" fmla="*/ 22331 w 44609"/>
                <a:gd name="connsiteY3" fmla="*/ 184152 h 227567"/>
                <a:gd name="connsiteX4" fmla="*/ 9631 w 44609"/>
                <a:gd name="connsiteY4" fmla="*/ 120652 h 227567"/>
                <a:gd name="connsiteX5" fmla="*/ 44556 w 44609"/>
                <a:gd name="connsiteY5" fmla="*/ 2 h 227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09" h="227567">
                  <a:moveTo>
                    <a:pt x="44556" y="2"/>
                  </a:moveTo>
                  <a:cubicBezTo>
                    <a:pt x="42969" y="-527"/>
                    <a:pt x="2223" y="79906"/>
                    <a:pt x="106" y="117477"/>
                  </a:cubicBezTo>
                  <a:cubicBezTo>
                    <a:pt x="-2011" y="155048"/>
                    <a:pt x="28152" y="214315"/>
                    <a:pt x="31856" y="225427"/>
                  </a:cubicBezTo>
                  <a:cubicBezTo>
                    <a:pt x="35560" y="236539"/>
                    <a:pt x="26035" y="201614"/>
                    <a:pt x="22331" y="184152"/>
                  </a:cubicBezTo>
                  <a:cubicBezTo>
                    <a:pt x="18627" y="166690"/>
                    <a:pt x="7514" y="149756"/>
                    <a:pt x="9631" y="120652"/>
                  </a:cubicBezTo>
                  <a:cubicBezTo>
                    <a:pt x="11748" y="91548"/>
                    <a:pt x="46143" y="531"/>
                    <a:pt x="44556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 91">
              <a:extLst>
                <a:ext uri="{FF2B5EF4-FFF2-40B4-BE49-F238E27FC236}">
                  <a16:creationId xmlns:a16="http://schemas.microsoft.com/office/drawing/2014/main" id="{98BE70F8-EF14-0DEC-E8F4-0C068A243466}"/>
                </a:ext>
              </a:extLst>
            </p:cNvPr>
            <p:cNvSpPr/>
            <p:nvPr/>
          </p:nvSpPr>
          <p:spPr>
            <a:xfrm>
              <a:off x="4857629" y="3730433"/>
              <a:ext cx="174931" cy="120849"/>
            </a:xfrm>
            <a:custGeom>
              <a:avLst/>
              <a:gdLst>
                <a:gd name="connsiteX0" fmla="*/ 121 w 174931"/>
                <a:gd name="connsiteY0" fmla="*/ 104967 h 120849"/>
                <a:gd name="connsiteX1" fmla="*/ 66796 w 174931"/>
                <a:gd name="connsiteY1" fmla="*/ 38292 h 120849"/>
                <a:gd name="connsiteX2" fmla="*/ 60446 w 174931"/>
                <a:gd name="connsiteY2" fmla="*/ 3367 h 120849"/>
                <a:gd name="connsiteX3" fmla="*/ 174746 w 174931"/>
                <a:gd name="connsiteY3" fmla="*/ 120842 h 120849"/>
                <a:gd name="connsiteX4" fmla="*/ 85846 w 174931"/>
                <a:gd name="connsiteY4" fmla="*/ 9717 h 120849"/>
                <a:gd name="connsiteX5" fmla="*/ 121 w 174931"/>
                <a:gd name="connsiteY5" fmla="*/ 104967 h 120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931" h="120849">
                  <a:moveTo>
                    <a:pt x="121" y="104967"/>
                  </a:moveTo>
                  <a:cubicBezTo>
                    <a:pt x="-3054" y="109729"/>
                    <a:pt x="56742" y="55225"/>
                    <a:pt x="66796" y="38292"/>
                  </a:cubicBezTo>
                  <a:cubicBezTo>
                    <a:pt x="76850" y="21359"/>
                    <a:pt x="42454" y="-10391"/>
                    <a:pt x="60446" y="3367"/>
                  </a:cubicBezTo>
                  <a:cubicBezTo>
                    <a:pt x="78438" y="17125"/>
                    <a:pt x="170513" y="119784"/>
                    <a:pt x="174746" y="120842"/>
                  </a:cubicBezTo>
                  <a:cubicBezTo>
                    <a:pt x="178979" y="121900"/>
                    <a:pt x="109658" y="16067"/>
                    <a:pt x="85846" y="9717"/>
                  </a:cubicBezTo>
                  <a:cubicBezTo>
                    <a:pt x="62034" y="3367"/>
                    <a:pt x="3296" y="100205"/>
                    <a:pt x="121" y="1049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 92">
              <a:extLst>
                <a:ext uri="{FF2B5EF4-FFF2-40B4-BE49-F238E27FC236}">
                  <a16:creationId xmlns:a16="http://schemas.microsoft.com/office/drawing/2014/main" id="{B3794517-D3C8-0D76-AB2E-D9CBB18C4A58}"/>
                </a:ext>
              </a:extLst>
            </p:cNvPr>
            <p:cNvSpPr/>
            <p:nvPr/>
          </p:nvSpPr>
          <p:spPr>
            <a:xfrm>
              <a:off x="4576388" y="4092480"/>
              <a:ext cx="56021" cy="178070"/>
            </a:xfrm>
            <a:custGeom>
              <a:avLst/>
              <a:gdLst>
                <a:gd name="connsiteX0" fmla="*/ 33712 w 56021"/>
                <a:gd name="connsiteY0" fmla="*/ 95 h 178070"/>
                <a:gd name="connsiteX1" fmla="*/ 24187 w 56021"/>
                <a:gd name="connsiteY1" fmla="*/ 98520 h 178070"/>
                <a:gd name="connsiteX2" fmla="*/ 14662 w 56021"/>
                <a:gd name="connsiteY2" fmla="*/ 149320 h 178070"/>
                <a:gd name="connsiteX3" fmla="*/ 55937 w 56021"/>
                <a:gd name="connsiteY3" fmla="*/ 177895 h 178070"/>
                <a:gd name="connsiteX4" fmla="*/ 1962 w 56021"/>
                <a:gd name="connsiteY4" fmla="*/ 136620 h 178070"/>
                <a:gd name="connsiteX5" fmla="*/ 11487 w 56021"/>
                <a:gd name="connsiteY5" fmla="*/ 79470 h 178070"/>
                <a:gd name="connsiteX6" fmla="*/ 8312 w 56021"/>
                <a:gd name="connsiteY6" fmla="*/ 117570 h 178070"/>
                <a:gd name="connsiteX7" fmla="*/ 33712 w 56021"/>
                <a:gd name="connsiteY7" fmla="*/ 95 h 178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021" h="178070">
                  <a:moveTo>
                    <a:pt x="33712" y="95"/>
                  </a:moveTo>
                  <a:cubicBezTo>
                    <a:pt x="36358" y="-3080"/>
                    <a:pt x="27362" y="73649"/>
                    <a:pt x="24187" y="98520"/>
                  </a:cubicBezTo>
                  <a:cubicBezTo>
                    <a:pt x="21012" y="123391"/>
                    <a:pt x="9370" y="136091"/>
                    <a:pt x="14662" y="149320"/>
                  </a:cubicBezTo>
                  <a:cubicBezTo>
                    <a:pt x="19954" y="162549"/>
                    <a:pt x="58054" y="180012"/>
                    <a:pt x="55937" y="177895"/>
                  </a:cubicBezTo>
                  <a:cubicBezTo>
                    <a:pt x="53820" y="175778"/>
                    <a:pt x="9370" y="153024"/>
                    <a:pt x="1962" y="136620"/>
                  </a:cubicBezTo>
                  <a:cubicBezTo>
                    <a:pt x="-5446" y="120216"/>
                    <a:pt x="10429" y="82645"/>
                    <a:pt x="11487" y="79470"/>
                  </a:cubicBezTo>
                  <a:cubicBezTo>
                    <a:pt x="12545" y="76295"/>
                    <a:pt x="3550" y="130799"/>
                    <a:pt x="8312" y="117570"/>
                  </a:cubicBezTo>
                  <a:cubicBezTo>
                    <a:pt x="13074" y="104341"/>
                    <a:pt x="31066" y="3270"/>
                    <a:pt x="33712" y="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 93">
              <a:extLst>
                <a:ext uri="{FF2B5EF4-FFF2-40B4-BE49-F238E27FC236}">
                  <a16:creationId xmlns:a16="http://schemas.microsoft.com/office/drawing/2014/main" id="{0DB8064F-9538-9C1E-F4B6-E17990F7E56E}"/>
                </a:ext>
              </a:extLst>
            </p:cNvPr>
            <p:cNvSpPr/>
            <p:nvPr/>
          </p:nvSpPr>
          <p:spPr>
            <a:xfrm>
              <a:off x="4539638" y="4054474"/>
              <a:ext cx="41912" cy="180999"/>
            </a:xfrm>
            <a:custGeom>
              <a:avLst/>
              <a:gdLst>
                <a:gd name="connsiteX0" fmla="*/ 41887 w 41912"/>
                <a:gd name="connsiteY0" fmla="*/ 1 h 180999"/>
                <a:gd name="connsiteX1" fmla="*/ 612 w 41912"/>
                <a:gd name="connsiteY1" fmla="*/ 142876 h 180999"/>
                <a:gd name="connsiteX2" fmla="*/ 16487 w 41912"/>
                <a:gd name="connsiteY2" fmla="*/ 180976 h 180999"/>
                <a:gd name="connsiteX3" fmla="*/ 6962 w 41912"/>
                <a:gd name="connsiteY3" fmla="*/ 146051 h 180999"/>
                <a:gd name="connsiteX4" fmla="*/ 41887 w 41912"/>
                <a:gd name="connsiteY4" fmla="*/ 1 h 18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2" h="180999">
                  <a:moveTo>
                    <a:pt x="41887" y="1"/>
                  </a:moveTo>
                  <a:cubicBezTo>
                    <a:pt x="40829" y="-528"/>
                    <a:pt x="4845" y="112714"/>
                    <a:pt x="612" y="142876"/>
                  </a:cubicBezTo>
                  <a:cubicBezTo>
                    <a:pt x="-3621" y="173038"/>
                    <a:pt x="15429" y="180447"/>
                    <a:pt x="16487" y="180976"/>
                  </a:cubicBezTo>
                  <a:cubicBezTo>
                    <a:pt x="17545" y="181505"/>
                    <a:pt x="2729" y="173039"/>
                    <a:pt x="6962" y="146051"/>
                  </a:cubicBezTo>
                  <a:cubicBezTo>
                    <a:pt x="11195" y="119064"/>
                    <a:pt x="42945" y="530"/>
                    <a:pt x="41887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 94">
              <a:extLst>
                <a:ext uri="{FF2B5EF4-FFF2-40B4-BE49-F238E27FC236}">
                  <a16:creationId xmlns:a16="http://schemas.microsoft.com/office/drawing/2014/main" id="{0286C3B7-0178-DEC0-B567-0271D7759407}"/>
                </a:ext>
              </a:extLst>
            </p:cNvPr>
            <p:cNvSpPr/>
            <p:nvPr/>
          </p:nvSpPr>
          <p:spPr>
            <a:xfrm>
              <a:off x="4669817" y="4071882"/>
              <a:ext cx="81155" cy="197886"/>
            </a:xfrm>
            <a:custGeom>
              <a:avLst/>
              <a:gdLst>
                <a:gd name="connsiteX0" fmla="*/ 79983 w 81155"/>
                <a:gd name="connsiteY0" fmla="*/ 1643 h 197886"/>
                <a:gd name="connsiteX1" fmla="*/ 608 w 81155"/>
                <a:gd name="connsiteY1" fmla="*/ 195318 h 197886"/>
                <a:gd name="connsiteX2" fmla="*/ 45058 w 81155"/>
                <a:gd name="connsiteY2" fmla="*/ 106418 h 197886"/>
                <a:gd name="connsiteX3" fmla="*/ 79983 w 81155"/>
                <a:gd name="connsiteY3" fmla="*/ 1643 h 19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155" h="197886">
                  <a:moveTo>
                    <a:pt x="79983" y="1643"/>
                  </a:moveTo>
                  <a:cubicBezTo>
                    <a:pt x="72575" y="16460"/>
                    <a:pt x="6429" y="177856"/>
                    <a:pt x="608" y="195318"/>
                  </a:cubicBezTo>
                  <a:cubicBezTo>
                    <a:pt x="-5213" y="212780"/>
                    <a:pt x="32358" y="136581"/>
                    <a:pt x="45058" y="106418"/>
                  </a:cubicBezTo>
                  <a:cubicBezTo>
                    <a:pt x="57758" y="76256"/>
                    <a:pt x="87391" y="-13174"/>
                    <a:pt x="79983" y="16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 95">
              <a:extLst>
                <a:ext uri="{FF2B5EF4-FFF2-40B4-BE49-F238E27FC236}">
                  <a16:creationId xmlns:a16="http://schemas.microsoft.com/office/drawing/2014/main" id="{55E96BAF-3D41-8DF9-EBCF-0F7308D4BBCA}"/>
                </a:ext>
              </a:extLst>
            </p:cNvPr>
            <p:cNvSpPr/>
            <p:nvPr/>
          </p:nvSpPr>
          <p:spPr>
            <a:xfrm>
              <a:off x="4668661" y="4082355"/>
              <a:ext cx="36722" cy="173233"/>
            </a:xfrm>
            <a:custGeom>
              <a:avLst/>
              <a:gdLst>
                <a:gd name="connsiteX0" fmla="*/ 36689 w 36722"/>
                <a:gd name="connsiteY0" fmla="*/ 695 h 173233"/>
                <a:gd name="connsiteX1" fmla="*/ 1764 w 36722"/>
                <a:gd name="connsiteY1" fmla="*/ 168970 h 173233"/>
                <a:gd name="connsiteX2" fmla="*/ 8114 w 36722"/>
                <a:gd name="connsiteY2" fmla="*/ 111820 h 173233"/>
                <a:gd name="connsiteX3" fmla="*/ 36689 w 36722"/>
                <a:gd name="connsiteY3" fmla="*/ 695 h 173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22" h="173233">
                  <a:moveTo>
                    <a:pt x="36689" y="695"/>
                  </a:moveTo>
                  <a:cubicBezTo>
                    <a:pt x="35631" y="10220"/>
                    <a:pt x="6527" y="150449"/>
                    <a:pt x="1764" y="168970"/>
                  </a:cubicBezTo>
                  <a:cubicBezTo>
                    <a:pt x="-2999" y="187491"/>
                    <a:pt x="2822" y="141453"/>
                    <a:pt x="8114" y="111820"/>
                  </a:cubicBezTo>
                  <a:cubicBezTo>
                    <a:pt x="13406" y="82187"/>
                    <a:pt x="37747" y="-8830"/>
                    <a:pt x="36689" y="6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 96">
              <a:extLst>
                <a:ext uri="{FF2B5EF4-FFF2-40B4-BE49-F238E27FC236}">
                  <a16:creationId xmlns:a16="http://schemas.microsoft.com/office/drawing/2014/main" id="{D0AD86F0-2A41-C78F-EB78-0FD8F044BBB6}"/>
                </a:ext>
              </a:extLst>
            </p:cNvPr>
            <p:cNvSpPr/>
            <p:nvPr/>
          </p:nvSpPr>
          <p:spPr>
            <a:xfrm>
              <a:off x="4629040" y="4050779"/>
              <a:ext cx="12872" cy="222062"/>
            </a:xfrm>
            <a:custGeom>
              <a:avLst/>
              <a:gdLst>
                <a:gd name="connsiteX0" fmla="*/ 110 w 12872"/>
                <a:gd name="connsiteY0" fmla="*/ 521 h 222062"/>
                <a:gd name="connsiteX1" fmla="*/ 6460 w 12872"/>
                <a:gd name="connsiteY1" fmla="*/ 178321 h 222062"/>
                <a:gd name="connsiteX2" fmla="*/ 3285 w 12872"/>
                <a:gd name="connsiteY2" fmla="*/ 219596 h 222062"/>
                <a:gd name="connsiteX3" fmla="*/ 12810 w 12872"/>
                <a:gd name="connsiteY3" fmla="*/ 127521 h 222062"/>
                <a:gd name="connsiteX4" fmla="*/ 110 w 12872"/>
                <a:gd name="connsiteY4" fmla="*/ 521 h 22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72" h="222062">
                  <a:moveTo>
                    <a:pt x="110" y="521"/>
                  </a:moveTo>
                  <a:cubicBezTo>
                    <a:pt x="-948" y="8988"/>
                    <a:pt x="5931" y="141809"/>
                    <a:pt x="6460" y="178321"/>
                  </a:cubicBezTo>
                  <a:cubicBezTo>
                    <a:pt x="6989" y="214833"/>
                    <a:pt x="2227" y="228063"/>
                    <a:pt x="3285" y="219596"/>
                  </a:cubicBezTo>
                  <a:cubicBezTo>
                    <a:pt x="4343" y="211129"/>
                    <a:pt x="11752" y="166150"/>
                    <a:pt x="12810" y="127521"/>
                  </a:cubicBezTo>
                  <a:cubicBezTo>
                    <a:pt x="13868" y="88892"/>
                    <a:pt x="1168" y="-7946"/>
                    <a:pt x="110" y="5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 97">
              <a:extLst>
                <a:ext uri="{FF2B5EF4-FFF2-40B4-BE49-F238E27FC236}">
                  <a16:creationId xmlns:a16="http://schemas.microsoft.com/office/drawing/2014/main" id="{56C9CFC5-A7E6-951A-6669-63AF144480EE}"/>
                </a:ext>
              </a:extLst>
            </p:cNvPr>
            <p:cNvSpPr/>
            <p:nvPr/>
          </p:nvSpPr>
          <p:spPr>
            <a:xfrm>
              <a:off x="4768798" y="4092565"/>
              <a:ext cx="22286" cy="152449"/>
            </a:xfrm>
            <a:custGeom>
              <a:avLst/>
              <a:gdLst>
                <a:gd name="connsiteX0" fmla="*/ 52 w 22286"/>
                <a:gd name="connsiteY0" fmla="*/ 10 h 152449"/>
                <a:gd name="connsiteX1" fmla="*/ 15927 w 22286"/>
                <a:gd name="connsiteY1" fmla="*/ 107960 h 152449"/>
                <a:gd name="connsiteX2" fmla="*/ 9577 w 22286"/>
                <a:gd name="connsiteY2" fmla="*/ 152410 h 152449"/>
                <a:gd name="connsiteX3" fmla="*/ 22277 w 22286"/>
                <a:gd name="connsiteY3" fmla="*/ 101610 h 152449"/>
                <a:gd name="connsiteX4" fmla="*/ 52 w 22286"/>
                <a:gd name="connsiteY4" fmla="*/ 10 h 152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86" h="152449">
                  <a:moveTo>
                    <a:pt x="52" y="10"/>
                  </a:moveTo>
                  <a:cubicBezTo>
                    <a:pt x="-1006" y="1068"/>
                    <a:pt x="14340" y="82560"/>
                    <a:pt x="15927" y="107960"/>
                  </a:cubicBezTo>
                  <a:cubicBezTo>
                    <a:pt x="17515" y="133360"/>
                    <a:pt x="8519" y="153468"/>
                    <a:pt x="9577" y="152410"/>
                  </a:cubicBezTo>
                  <a:cubicBezTo>
                    <a:pt x="10635" y="151352"/>
                    <a:pt x="21748" y="123835"/>
                    <a:pt x="22277" y="101610"/>
                  </a:cubicBezTo>
                  <a:cubicBezTo>
                    <a:pt x="22806" y="79385"/>
                    <a:pt x="1110" y="-1048"/>
                    <a:pt x="52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 98">
              <a:extLst>
                <a:ext uri="{FF2B5EF4-FFF2-40B4-BE49-F238E27FC236}">
                  <a16:creationId xmlns:a16="http://schemas.microsoft.com/office/drawing/2014/main" id="{625441EB-17C7-FB23-A9E6-7DCF9B4B758F}"/>
                </a:ext>
              </a:extLst>
            </p:cNvPr>
            <p:cNvSpPr/>
            <p:nvPr/>
          </p:nvSpPr>
          <p:spPr>
            <a:xfrm>
              <a:off x="4259795" y="4310834"/>
              <a:ext cx="404522" cy="245935"/>
            </a:xfrm>
            <a:custGeom>
              <a:avLst/>
              <a:gdLst>
                <a:gd name="connsiteX0" fmla="*/ 1055 w 404522"/>
                <a:gd name="connsiteY0" fmla="*/ 245291 h 245935"/>
                <a:gd name="connsiteX1" fmla="*/ 169330 w 404522"/>
                <a:gd name="connsiteY1" fmla="*/ 32566 h 245935"/>
                <a:gd name="connsiteX2" fmla="*/ 153455 w 404522"/>
                <a:gd name="connsiteY2" fmla="*/ 57966 h 245935"/>
                <a:gd name="connsiteX3" fmla="*/ 239180 w 404522"/>
                <a:gd name="connsiteY3" fmla="*/ 816 h 245935"/>
                <a:gd name="connsiteX4" fmla="*/ 356655 w 404522"/>
                <a:gd name="connsiteY4" fmla="*/ 29391 h 245935"/>
                <a:gd name="connsiteX5" fmla="*/ 404280 w 404522"/>
                <a:gd name="connsiteY5" fmla="*/ 99241 h 245935"/>
                <a:gd name="connsiteX6" fmla="*/ 372530 w 404522"/>
                <a:gd name="connsiteY6" fmla="*/ 48441 h 245935"/>
                <a:gd name="connsiteX7" fmla="*/ 315380 w 404522"/>
                <a:gd name="connsiteY7" fmla="*/ 77016 h 245935"/>
                <a:gd name="connsiteX8" fmla="*/ 334430 w 404522"/>
                <a:gd name="connsiteY8" fmla="*/ 32566 h 245935"/>
                <a:gd name="connsiteX9" fmla="*/ 255055 w 404522"/>
                <a:gd name="connsiteY9" fmla="*/ 26216 h 245935"/>
                <a:gd name="connsiteX10" fmla="*/ 312205 w 404522"/>
                <a:gd name="connsiteY10" fmla="*/ 70666 h 245935"/>
                <a:gd name="connsiteX11" fmla="*/ 248705 w 404522"/>
                <a:gd name="connsiteY11" fmla="*/ 13516 h 245935"/>
                <a:gd name="connsiteX12" fmla="*/ 188380 w 404522"/>
                <a:gd name="connsiteY12" fmla="*/ 86541 h 245935"/>
                <a:gd name="connsiteX13" fmla="*/ 201080 w 404522"/>
                <a:gd name="connsiteY13" fmla="*/ 38916 h 245935"/>
                <a:gd name="connsiteX14" fmla="*/ 150280 w 404522"/>
                <a:gd name="connsiteY14" fmla="*/ 96066 h 245935"/>
                <a:gd name="connsiteX15" fmla="*/ 172505 w 404522"/>
                <a:gd name="connsiteY15" fmla="*/ 111941 h 245935"/>
                <a:gd name="connsiteX16" fmla="*/ 121705 w 404522"/>
                <a:gd name="connsiteY16" fmla="*/ 86541 h 245935"/>
                <a:gd name="connsiteX17" fmla="*/ 64555 w 404522"/>
                <a:gd name="connsiteY17" fmla="*/ 137341 h 245935"/>
                <a:gd name="connsiteX18" fmla="*/ 96305 w 404522"/>
                <a:gd name="connsiteY18" fmla="*/ 99241 h 245935"/>
                <a:gd name="connsiteX19" fmla="*/ 1055 w 404522"/>
                <a:gd name="connsiteY19" fmla="*/ 245291 h 24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4522" h="245935">
                  <a:moveTo>
                    <a:pt x="1055" y="245291"/>
                  </a:moveTo>
                  <a:cubicBezTo>
                    <a:pt x="13226" y="234178"/>
                    <a:pt x="143930" y="63787"/>
                    <a:pt x="169330" y="32566"/>
                  </a:cubicBezTo>
                  <a:cubicBezTo>
                    <a:pt x="194730" y="1345"/>
                    <a:pt x="141813" y="63258"/>
                    <a:pt x="153455" y="57966"/>
                  </a:cubicBezTo>
                  <a:cubicBezTo>
                    <a:pt x="165097" y="52674"/>
                    <a:pt x="205313" y="5578"/>
                    <a:pt x="239180" y="816"/>
                  </a:cubicBezTo>
                  <a:cubicBezTo>
                    <a:pt x="273047" y="-3946"/>
                    <a:pt x="329138" y="12987"/>
                    <a:pt x="356655" y="29391"/>
                  </a:cubicBezTo>
                  <a:cubicBezTo>
                    <a:pt x="384172" y="45795"/>
                    <a:pt x="401634" y="96066"/>
                    <a:pt x="404280" y="99241"/>
                  </a:cubicBezTo>
                  <a:cubicBezTo>
                    <a:pt x="406926" y="102416"/>
                    <a:pt x="387347" y="52145"/>
                    <a:pt x="372530" y="48441"/>
                  </a:cubicBezTo>
                  <a:cubicBezTo>
                    <a:pt x="357713" y="44737"/>
                    <a:pt x="321730" y="79662"/>
                    <a:pt x="315380" y="77016"/>
                  </a:cubicBezTo>
                  <a:cubicBezTo>
                    <a:pt x="309030" y="74370"/>
                    <a:pt x="344484" y="41033"/>
                    <a:pt x="334430" y="32566"/>
                  </a:cubicBezTo>
                  <a:cubicBezTo>
                    <a:pt x="324376" y="24099"/>
                    <a:pt x="258759" y="19866"/>
                    <a:pt x="255055" y="26216"/>
                  </a:cubicBezTo>
                  <a:cubicBezTo>
                    <a:pt x="251351" y="32566"/>
                    <a:pt x="313263" y="72783"/>
                    <a:pt x="312205" y="70666"/>
                  </a:cubicBezTo>
                  <a:cubicBezTo>
                    <a:pt x="311147" y="68549"/>
                    <a:pt x="269342" y="10870"/>
                    <a:pt x="248705" y="13516"/>
                  </a:cubicBezTo>
                  <a:cubicBezTo>
                    <a:pt x="228068" y="16162"/>
                    <a:pt x="196317" y="82308"/>
                    <a:pt x="188380" y="86541"/>
                  </a:cubicBezTo>
                  <a:cubicBezTo>
                    <a:pt x="180443" y="90774"/>
                    <a:pt x="207430" y="37328"/>
                    <a:pt x="201080" y="38916"/>
                  </a:cubicBezTo>
                  <a:cubicBezTo>
                    <a:pt x="194730" y="40503"/>
                    <a:pt x="155042" y="83895"/>
                    <a:pt x="150280" y="96066"/>
                  </a:cubicBezTo>
                  <a:cubicBezTo>
                    <a:pt x="145518" y="108237"/>
                    <a:pt x="177267" y="113528"/>
                    <a:pt x="172505" y="111941"/>
                  </a:cubicBezTo>
                  <a:cubicBezTo>
                    <a:pt x="167743" y="110354"/>
                    <a:pt x="139697" y="82308"/>
                    <a:pt x="121705" y="86541"/>
                  </a:cubicBezTo>
                  <a:cubicBezTo>
                    <a:pt x="103713" y="90774"/>
                    <a:pt x="68788" y="135224"/>
                    <a:pt x="64555" y="137341"/>
                  </a:cubicBezTo>
                  <a:cubicBezTo>
                    <a:pt x="60322" y="139458"/>
                    <a:pt x="106888" y="78074"/>
                    <a:pt x="96305" y="99241"/>
                  </a:cubicBezTo>
                  <a:cubicBezTo>
                    <a:pt x="85722" y="120408"/>
                    <a:pt x="-11116" y="256404"/>
                    <a:pt x="1055" y="2452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 99">
              <a:extLst>
                <a:ext uri="{FF2B5EF4-FFF2-40B4-BE49-F238E27FC236}">
                  <a16:creationId xmlns:a16="http://schemas.microsoft.com/office/drawing/2014/main" id="{79F2849F-5682-8809-177E-EF71ED034BEC}"/>
                </a:ext>
              </a:extLst>
            </p:cNvPr>
            <p:cNvSpPr/>
            <p:nvPr/>
          </p:nvSpPr>
          <p:spPr>
            <a:xfrm>
              <a:off x="4625690" y="4309055"/>
              <a:ext cx="372290" cy="104338"/>
            </a:xfrm>
            <a:custGeom>
              <a:avLst/>
              <a:gdLst>
                <a:gd name="connsiteX0" fmla="*/ 285 w 372290"/>
                <a:gd name="connsiteY0" fmla="*/ 59745 h 104338"/>
                <a:gd name="connsiteX1" fmla="*/ 111410 w 372290"/>
                <a:gd name="connsiteY1" fmla="*/ 21645 h 104338"/>
                <a:gd name="connsiteX2" fmla="*/ 108235 w 372290"/>
                <a:gd name="connsiteY2" fmla="*/ 2595 h 104338"/>
                <a:gd name="connsiteX3" fmla="*/ 203485 w 372290"/>
                <a:gd name="connsiteY3" fmla="*/ 78795 h 104338"/>
                <a:gd name="connsiteX4" fmla="*/ 244760 w 372290"/>
                <a:gd name="connsiteY4" fmla="*/ 34345 h 104338"/>
                <a:gd name="connsiteX5" fmla="*/ 371760 w 372290"/>
                <a:gd name="connsiteY5" fmla="*/ 104195 h 104338"/>
                <a:gd name="connsiteX6" fmla="*/ 190785 w 372290"/>
                <a:gd name="connsiteY6" fmla="*/ 12120 h 104338"/>
                <a:gd name="connsiteX7" fmla="*/ 203485 w 372290"/>
                <a:gd name="connsiteY7" fmla="*/ 62920 h 104338"/>
                <a:gd name="connsiteX8" fmla="*/ 155860 w 372290"/>
                <a:gd name="connsiteY8" fmla="*/ 31170 h 104338"/>
                <a:gd name="connsiteX9" fmla="*/ 152685 w 372290"/>
                <a:gd name="connsiteY9" fmla="*/ 75620 h 104338"/>
                <a:gd name="connsiteX10" fmla="*/ 98710 w 372290"/>
                <a:gd name="connsiteY10" fmla="*/ 8945 h 104338"/>
                <a:gd name="connsiteX11" fmla="*/ 101885 w 372290"/>
                <a:gd name="connsiteY11" fmla="*/ 53395 h 104338"/>
                <a:gd name="connsiteX12" fmla="*/ 92360 w 372290"/>
                <a:gd name="connsiteY12" fmla="*/ 21645 h 104338"/>
                <a:gd name="connsiteX13" fmla="*/ 79660 w 372290"/>
                <a:gd name="connsiteY13" fmla="*/ 53395 h 104338"/>
                <a:gd name="connsiteX14" fmla="*/ 285 w 372290"/>
                <a:gd name="connsiteY14" fmla="*/ 59745 h 10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290" h="104338">
                  <a:moveTo>
                    <a:pt x="285" y="59745"/>
                  </a:moveTo>
                  <a:cubicBezTo>
                    <a:pt x="5577" y="54453"/>
                    <a:pt x="93418" y="31170"/>
                    <a:pt x="111410" y="21645"/>
                  </a:cubicBezTo>
                  <a:cubicBezTo>
                    <a:pt x="129402" y="12120"/>
                    <a:pt x="92889" y="-6930"/>
                    <a:pt x="108235" y="2595"/>
                  </a:cubicBezTo>
                  <a:cubicBezTo>
                    <a:pt x="123581" y="12120"/>
                    <a:pt x="180731" y="73503"/>
                    <a:pt x="203485" y="78795"/>
                  </a:cubicBezTo>
                  <a:cubicBezTo>
                    <a:pt x="226239" y="84087"/>
                    <a:pt x="216714" y="30112"/>
                    <a:pt x="244760" y="34345"/>
                  </a:cubicBezTo>
                  <a:cubicBezTo>
                    <a:pt x="272806" y="38578"/>
                    <a:pt x="380756" y="107899"/>
                    <a:pt x="371760" y="104195"/>
                  </a:cubicBezTo>
                  <a:cubicBezTo>
                    <a:pt x="362764" y="100491"/>
                    <a:pt x="218831" y="18999"/>
                    <a:pt x="190785" y="12120"/>
                  </a:cubicBezTo>
                  <a:cubicBezTo>
                    <a:pt x="162739" y="5241"/>
                    <a:pt x="209306" y="59745"/>
                    <a:pt x="203485" y="62920"/>
                  </a:cubicBezTo>
                  <a:cubicBezTo>
                    <a:pt x="197664" y="66095"/>
                    <a:pt x="164327" y="29053"/>
                    <a:pt x="155860" y="31170"/>
                  </a:cubicBezTo>
                  <a:cubicBezTo>
                    <a:pt x="147393" y="33287"/>
                    <a:pt x="162210" y="79324"/>
                    <a:pt x="152685" y="75620"/>
                  </a:cubicBezTo>
                  <a:cubicBezTo>
                    <a:pt x="143160" y="71916"/>
                    <a:pt x="107177" y="12649"/>
                    <a:pt x="98710" y="8945"/>
                  </a:cubicBezTo>
                  <a:cubicBezTo>
                    <a:pt x="90243" y="5241"/>
                    <a:pt x="102943" y="51278"/>
                    <a:pt x="101885" y="53395"/>
                  </a:cubicBezTo>
                  <a:cubicBezTo>
                    <a:pt x="100827" y="55512"/>
                    <a:pt x="96064" y="21645"/>
                    <a:pt x="92360" y="21645"/>
                  </a:cubicBezTo>
                  <a:cubicBezTo>
                    <a:pt x="88656" y="21645"/>
                    <a:pt x="94477" y="47045"/>
                    <a:pt x="79660" y="53395"/>
                  </a:cubicBezTo>
                  <a:cubicBezTo>
                    <a:pt x="64843" y="59745"/>
                    <a:pt x="-5007" y="65037"/>
                    <a:pt x="285" y="597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 100">
              <a:extLst>
                <a:ext uri="{FF2B5EF4-FFF2-40B4-BE49-F238E27FC236}">
                  <a16:creationId xmlns:a16="http://schemas.microsoft.com/office/drawing/2014/main" id="{85E3A83E-ADB6-3F93-624D-A1A28ED5690A}"/>
                </a:ext>
              </a:extLst>
            </p:cNvPr>
            <p:cNvSpPr/>
            <p:nvPr/>
          </p:nvSpPr>
          <p:spPr>
            <a:xfrm>
              <a:off x="4904856" y="4381086"/>
              <a:ext cx="394374" cy="181573"/>
            </a:xfrm>
            <a:custGeom>
              <a:avLst/>
              <a:gdLst>
                <a:gd name="connsiteX0" fmla="*/ 519 w 394374"/>
                <a:gd name="connsiteY0" fmla="*/ 414 h 181573"/>
                <a:gd name="connsiteX1" fmla="*/ 222769 w 394374"/>
                <a:gd name="connsiteY1" fmla="*/ 124239 h 181573"/>
                <a:gd name="connsiteX2" fmla="*/ 219594 w 394374"/>
                <a:gd name="connsiteY2" fmla="*/ 95664 h 181573"/>
                <a:gd name="connsiteX3" fmla="*/ 305319 w 394374"/>
                <a:gd name="connsiteY3" fmla="*/ 143289 h 181573"/>
                <a:gd name="connsiteX4" fmla="*/ 394219 w 394374"/>
                <a:gd name="connsiteY4" fmla="*/ 181389 h 181573"/>
                <a:gd name="connsiteX5" fmla="*/ 283094 w 394374"/>
                <a:gd name="connsiteY5" fmla="*/ 127414 h 181573"/>
                <a:gd name="connsiteX6" fmla="*/ 121169 w 394374"/>
                <a:gd name="connsiteY6" fmla="*/ 48039 h 181573"/>
                <a:gd name="connsiteX7" fmla="*/ 159269 w 394374"/>
                <a:gd name="connsiteY7" fmla="*/ 82964 h 181573"/>
                <a:gd name="connsiteX8" fmla="*/ 519 w 394374"/>
                <a:gd name="connsiteY8" fmla="*/ 414 h 18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4374" h="181573">
                  <a:moveTo>
                    <a:pt x="519" y="414"/>
                  </a:moveTo>
                  <a:cubicBezTo>
                    <a:pt x="11102" y="7293"/>
                    <a:pt x="186257" y="108364"/>
                    <a:pt x="222769" y="124239"/>
                  </a:cubicBezTo>
                  <a:cubicBezTo>
                    <a:pt x="259282" y="140114"/>
                    <a:pt x="205836" y="92489"/>
                    <a:pt x="219594" y="95664"/>
                  </a:cubicBezTo>
                  <a:cubicBezTo>
                    <a:pt x="233352" y="98839"/>
                    <a:pt x="276215" y="129002"/>
                    <a:pt x="305319" y="143289"/>
                  </a:cubicBezTo>
                  <a:cubicBezTo>
                    <a:pt x="334423" y="157576"/>
                    <a:pt x="397923" y="184035"/>
                    <a:pt x="394219" y="181389"/>
                  </a:cubicBezTo>
                  <a:cubicBezTo>
                    <a:pt x="390515" y="178743"/>
                    <a:pt x="283094" y="127414"/>
                    <a:pt x="283094" y="127414"/>
                  </a:cubicBezTo>
                  <a:cubicBezTo>
                    <a:pt x="237586" y="105189"/>
                    <a:pt x="141806" y="55447"/>
                    <a:pt x="121169" y="48039"/>
                  </a:cubicBezTo>
                  <a:cubicBezTo>
                    <a:pt x="100532" y="40631"/>
                    <a:pt x="174086" y="91431"/>
                    <a:pt x="159269" y="82964"/>
                  </a:cubicBezTo>
                  <a:cubicBezTo>
                    <a:pt x="144452" y="74497"/>
                    <a:pt x="-10064" y="-6465"/>
                    <a:pt x="519" y="4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 101">
              <a:extLst>
                <a:ext uri="{FF2B5EF4-FFF2-40B4-BE49-F238E27FC236}">
                  <a16:creationId xmlns:a16="http://schemas.microsoft.com/office/drawing/2014/main" id="{72F24822-0000-CEB5-87FF-013BEC81AD56}"/>
                </a:ext>
              </a:extLst>
            </p:cNvPr>
            <p:cNvSpPr/>
            <p:nvPr/>
          </p:nvSpPr>
          <p:spPr>
            <a:xfrm>
              <a:off x="4238624" y="4429125"/>
              <a:ext cx="209986" cy="151687"/>
            </a:xfrm>
            <a:custGeom>
              <a:avLst/>
              <a:gdLst>
                <a:gd name="connsiteX0" fmla="*/ 136526 w 209986"/>
                <a:gd name="connsiteY0" fmla="*/ 0 h 151687"/>
                <a:gd name="connsiteX1" fmla="*/ 127001 w 209986"/>
                <a:gd name="connsiteY1" fmla="*/ 85725 h 151687"/>
                <a:gd name="connsiteX2" fmla="*/ 158751 w 209986"/>
                <a:gd name="connsiteY2" fmla="*/ 101600 h 151687"/>
                <a:gd name="connsiteX3" fmla="*/ 133351 w 209986"/>
                <a:gd name="connsiteY3" fmla="*/ 120650 h 151687"/>
                <a:gd name="connsiteX4" fmla="*/ 206376 w 209986"/>
                <a:gd name="connsiteY4" fmla="*/ 142875 h 151687"/>
                <a:gd name="connsiteX5" fmla="*/ 1 w 209986"/>
                <a:gd name="connsiteY5" fmla="*/ 149225 h 151687"/>
                <a:gd name="connsiteX6" fmla="*/ 203201 w 209986"/>
                <a:gd name="connsiteY6" fmla="*/ 146050 h 151687"/>
                <a:gd name="connsiteX7" fmla="*/ 57151 w 209986"/>
                <a:gd name="connsiteY7" fmla="*/ 88900 h 151687"/>
                <a:gd name="connsiteX8" fmla="*/ 146051 w 209986"/>
                <a:gd name="connsiteY8" fmla="*/ 114300 h 151687"/>
                <a:gd name="connsiteX9" fmla="*/ 120651 w 209986"/>
                <a:gd name="connsiteY9" fmla="*/ 85725 h 151687"/>
                <a:gd name="connsiteX10" fmla="*/ 136526 w 209986"/>
                <a:gd name="connsiteY10" fmla="*/ 0 h 151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986" h="151687">
                  <a:moveTo>
                    <a:pt x="136526" y="0"/>
                  </a:moveTo>
                  <a:cubicBezTo>
                    <a:pt x="137584" y="0"/>
                    <a:pt x="123297" y="68792"/>
                    <a:pt x="127001" y="85725"/>
                  </a:cubicBezTo>
                  <a:cubicBezTo>
                    <a:pt x="130705" y="102658"/>
                    <a:pt x="157693" y="95779"/>
                    <a:pt x="158751" y="101600"/>
                  </a:cubicBezTo>
                  <a:cubicBezTo>
                    <a:pt x="159809" y="107421"/>
                    <a:pt x="125413" y="113771"/>
                    <a:pt x="133351" y="120650"/>
                  </a:cubicBezTo>
                  <a:cubicBezTo>
                    <a:pt x="141289" y="127529"/>
                    <a:pt x="228601" y="138113"/>
                    <a:pt x="206376" y="142875"/>
                  </a:cubicBezTo>
                  <a:cubicBezTo>
                    <a:pt x="184151" y="147638"/>
                    <a:pt x="530" y="148696"/>
                    <a:pt x="1" y="149225"/>
                  </a:cubicBezTo>
                  <a:cubicBezTo>
                    <a:pt x="-528" y="149754"/>
                    <a:pt x="193676" y="156104"/>
                    <a:pt x="203201" y="146050"/>
                  </a:cubicBezTo>
                  <a:cubicBezTo>
                    <a:pt x="212726" y="135996"/>
                    <a:pt x="66676" y="94192"/>
                    <a:pt x="57151" y="88900"/>
                  </a:cubicBezTo>
                  <a:cubicBezTo>
                    <a:pt x="47626" y="83608"/>
                    <a:pt x="135468" y="114829"/>
                    <a:pt x="146051" y="114300"/>
                  </a:cubicBezTo>
                  <a:cubicBezTo>
                    <a:pt x="156634" y="113771"/>
                    <a:pt x="123297" y="100542"/>
                    <a:pt x="120651" y="85725"/>
                  </a:cubicBezTo>
                  <a:cubicBezTo>
                    <a:pt x="118005" y="70908"/>
                    <a:pt x="135468" y="0"/>
                    <a:pt x="13652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 102">
              <a:extLst>
                <a:ext uri="{FF2B5EF4-FFF2-40B4-BE49-F238E27FC236}">
                  <a16:creationId xmlns:a16="http://schemas.microsoft.com/office/drawing/2014/main" id="{3D26E753-F009-9EE2-3FEC-83E4CA3DCE64}"/>
                </a:ext>
              </a:extLst>
            </p:cNvPr>
            <p:cNvSpPr/>
            <p:nvPr/>
          </p:nvSpPr>
          <p:spPr>
            <a:xfrm>
              <a:off x="4394259" y="4342094"/>
              <a:ext cx="219091" cy="233173"/>
            </a:xfrm>
            <a:custGeom>
              <a:avLst/>
              <a:gdLst>
                <a:gd name="connsiteX0" fmla="*/ 98366 w 219091"/>
                <a:gd name="connsiteY0" fmla="*/ 20356 h 233173"/>
                <a:gd name="connsiteX1" fmla="*/ 44391 w 219091"/>
                <a:gd name="connsiteY1" fmla="*/ 118781 h 233173"/>
                <a:gd name="connsiteX2" fmla="*/ 66616 w 219091"/>
                <a:gd name="connsiteY2" fmla="*/ 137831 h 233173"/>
                <a:gd name="connsiteX3" fmla="*/ 6291 w 219091"/>
                <a:gd name="connsiteY3" fmla="*/ 233081 h 233173"/>
                <a:gd name="connsiteX4" fmla="*/ 98366 w 219091"/>
                <a:gd name="connsiteY4" fmla="*/ 118781 h 233173"/>
                <a:gd name="connsiteX5" fmla="*/ 219016 w 219091"/>
                <a:gd name="connsiteY5" fmla="*/ 147356 h 233173"/>
                <a:gd name="connsiteX6" fmla="*/ 117416 w 219091"/>
                <a:gd name="connsiteY6" fmla="*/ 106081 h 233173"/>
                <a:gd name="connsiteX7" fmla="*/ 177741 w 219091"/>
                <a:gd name="connsiteY7" fmla="*/ 1306 h 233173"/>
                <a:gd name="connsiteX8" fmla="*/ 142816 w 219091"/>
                <a:gd name="connsiteY8" fmla="*/ 52106 h 233173"/>
                <a:gd name="connsiteX9" fmla="*/ 101541 w 219091"/>
                <a:gd name="connsiteY9" fmla="*/ 121956 h 233173"/>
                <a:gd name="connsiteX10" fmla="*/ 38041 w 219091"/>
                <a:gd name="connsiteY10" fmla="*/ 134656 h 233173"/>
                <a:gd name="connsiteX11" fmla="*/ 28516 w 219091"/>
                <a:gd name="connsiteY11" fmla="*/ 106081 h 233173"/>
                <a:gd name="connsiteX12" fmla="*/ 3116 w 219091"/>
                <a:gd name="connsiteY12" fmla="*/ 150531 h 233173"/>
                <a:gd name="connsiteX13" fmla="*/ 98366 w 219091"/>
                <a:gd name="connsiteY13" fmla="*/ 20356 h 233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091" h="233173">
                  <a:moveTo>
                    <a:pt x="98366" y="20356"/>
                  </a:moveTo>
                  <a:cubicBezTo>
                    <a:pt x="105245" y="15064"/>
                    <a:pt x="49683" y="99202"/>
                    <a:pt x="44391" y="118781"/>
                  </a:cubicBezTo>
                  <a:cubicBezTo>
                    <a:pt x="39099" y="138360"/>
                    <a:pt x="72966" y="118781"/>
                    <a:pt x="66616" y="137831"/>
                  </a:cubicBezTo>
                  <a:cubicBezTo>
                    <a:pt x="60266" y="156881"/>
                    <a:pt x="999" y="236256"/>
                    <a:pt x="6291" y="233081"/>
                  </a:cubicBezTo>
                  <a:cubicBezTo>
                    <a:pt x="11583" y="229906"/>
                    <a:pt x="62912" y="133069"/>
                    <a:pt x="98366" y="118781"/>
                  </a:cubicBezTo>
                  <a:cubicBezTo>
                    <a:pt x="133820" y="104494"/>
                    <a:pt x="215841" y="149473"/>
                    <a:pt x="219016" y="147356"/>
                  </a:cubicBezTo>
                  <a:cubicBezTo>
                    <a:pt x="222191" y="145239"/>
                    <a:pt x="124295" y="130423"/>
                    <a:pt x="117416" y="106081"/>
                  </a:cubicBezTo>
                  <a:cubicBezTo>
                    <a:pt x="110537" y="81739"/>
                    <a:pt x="173508" y="10302"/>
                    <a:pt x="177741" y="1306"/>
                  </a:cubicBezTo>
                  <a:cubicBezTo>
                    <a:pt x="181974" y="-7690"/>
                    <a:pt x="155516" y="31998"/>
                    <a:pt x="142816" y="52106"/>
                  </a:cubicBezTo>
                  <a:cubicBezTo>
                    <a:pt x="130116" y="72214"/>
                    <a:pt x="119003" y="108198"/>
                    <a:pt x="101541" y="121956"/>
                  </a:cubicBezTo>
                  <a:cubicBezTo>
                    <a:pt x="84079" y="135714"/>
                    <a:pt x="50212" y="137302"/>
                    <a:pt x="38041" y="134656"/>
                  </a:cubicBezTo>
                  <a:cubicBezTo>
                    <a:pt x="25870" y="132010"/>
                    <a:pt x="34337" y="103435"/>
                    <a:pt x="28516" y="106081"/>
                  </a:cubicBezTo>
                  <a:cubicBezTo>
                    <a:pt x="22695" y="108727"/>
                    <a:pt x="-10113" y="165877"/>
                    <a:pt x="3116" y="150531"/>
                  </a:cubicBezTo>
                  <a:cubicBezTo>
                    <a:pt x="16345" y="135185"/>
                    <a:pt x="91487" y="25648"/>
                    <a:pt x="98366" y="203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 103">
              <a:extLst>
                <a:ext uri="{FF2B5EF4-FFF2-40B4-BE49-F238E27FC236}">
                  <a16:creationId xmlns:a16="http://schemas.microsoft.com/office/drawing/2014/main" id="{A2490010-0F1C-AA42-92A4-A9E35E3DA6CA}"/>
                </a:ext>
              </a:extLst>
            </p:cNvPr>
            <p:cNvSpPr/>
            <p:nvPr/>
          </p:nvSpPr>
          <p:spPr>
            <a:xfrm>
              <a:off x="4486267" y="4355913"/>
              <a:ext cx="429157" cy="125153"/>
            </a:xfrm>
            <a:custGeom>
              <a:avLst/>
              <a:gdLst>
                <a:gd name="connsiteX0" fmla="*/ 8 w 429157"/>
                <a:gd name="connsiteY0" fmla="*/ 47812 h 125153"/>
                <a:gd name="connsiteX1" fmla="*/ 152408 w 429157"/>
                <a:gd name="connsiteY1" fmla="*/ 38287 h 125153"/>
                <a:gd name="connsiteX2" fmla="*/ 301633 w 429157"/>
                <a:gd name="connsiteY2" fmla="*/ 104962 h 125153"/>
                <a:gd name="connsiteX3" fmla="*/ 273058 w 429157"/>
                <a:gd name="connsiteY3" fmla="*/ 70037 h 125153"/>
                <a:gd name="connsiteX4" fmla="*/ 320683 w 429157"/>
                <a:gd name="connsiteY4" fmla="*/ 47812 h 125153"/>
                <a:gd name="connsiteX5" fmla="*/ 352433 w 429157"/>
                <a:gd name="connsiteY5" fmla="*/ 47812 h 125153"/>
                <a:gd name="connsiteX6" fmla="*/ 403233 w 429157"/>
                <a:gd name="connsiteY6" fmla="*/ 92262 h 125153"/>
                <a:gd name="connsiteX7" fmla="*/ 400058 w 429157"/>
                <a:gd name="connsiteY7" fmla="*/ 124012 h 125153"/>
                <a:gd name="connsiteX8" fmla="*/ 428633 w 429157"/>
                <a:gd name="connsiteY8" fmla="*/ 50987 h 125153"/>
                <a:gd name="connsiteX9" fmla="*/ 371483 w 429157"/>
                <a:gd name="connsiteY9" fmla="*/ 57337 h 125153"/>
                <a:gd name="connsiteX10" fmla="*/ 282583 w 429157"/>
                <a:gd name="connsiteY10" fmla="*/ 44637 h 125153"/>
                <a:gd name="connsiteX11" fmla="*/ 244483 w 429157"/>
                <a:gd name="connsiteY11" fmla="*/ 187 h 125153"/>
                <a:gd name="connsiteX12" fmla="*/ 266708 w 429157"/>
                <a:gd name="connsiteY12" fmla="*/ 63687 h 125153"/>
                <a:gd name="connsiteX13" fmla="*/ 209558 w 429157"/>
                <a:gd name="connsiteY13" fmla="*/ 35112 h 125153"/>
                <a:gd name="connsiteX14" fmla="*/ 114308 w 429157"/>
                <a:gd name="connsiteY14" fmla="*/ 104962 h 125153"/>
                <a:gd name="connsiteX15" fmla="*/ 158758 w 429157"/>
                <a:gd name="connsiteY15" fmla="*/ 47812 h 125153"/>
                <a:gd name="connsiteX16" fmla="*/ 8 w 429157"/>
                <a:gd name="connsiteY16" fmla="*/ 47812 h 12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9157" h="125153">
                  <a:moveTo>
                    <a:pt x="8" y="47812"/>
                  </a:moveTo>
                  <a:cubicBezTo>
                    <a:pt x="-1050" y="46224"/>
                    <a:pt x="102137" y="28762"/>
                    <a:pt x="152408" y="38287"/>
                  </a:cubicBezTo>
                  <a:cubicBezTo>
                    <a:pt x="202679" y="47812"/>
                    <a:pt x="281525" y="99670"/>
                    <a:pt x="301633" y="104962"/>
                  </a:cubicBezTo>
                  <a:cubicBezTo>
                    <a:pt x="321741" y="110254"/>
                    <a:pt x="269883" y="79562"/>
                    <a:pt x="273058" y="70037"/>
                  </a:cubicBezTo>
                  <a:cubicBezTo>
                    <a:pt x="276233" y="60512"/>
                    <a:pt x="307454" y="51516"/>
                    <a:pt x="320683" y="47812"/>
                  </a:cubicBezTo>
                  <a:cubicBezTo>
                    <a:pt x="333912" y="44108"/>
                    <a:pt x="338675" y="40404"/>
                    <a:pt x="352433" y="47812"/>
                  </a:cubicBezTo>
                  <a:cubicBezTo>
                    <a:pt x="366191" y="55220"/>
                    <a:pt x="395296" y="79562"/>
                    <a:pt x="403233" y="92262"/>
                  </a:cubicBezTo>
                  <a:cubicBezTo>
                    <a:pt x="411170" y="104962"/>
                    <a:pt x="395825" y="130891"/>
                    <a:pt x="400058" y="124012"/>
                  </a:cubicBezTo>
                  <a:cubicBezTo>
                    <a:pt x="404291" y="117133"/>
                    <a:pt x="433395" y="62099"/>
                    <a:pt x="428633" y="50987"/>
                  </a:cubicBezTo>
                  <a:cubicBezTo>
                    <a:pt x="423871" y="39875"/>
                    <a:pt x="395825" y="58395"/>
                    <a:pt x="371483" y="57337"/>
                  </a:cubicBezTo>
                  <a:cubicBezTo>
                    <a:pt x="347141" y="56279"/>
                    <a:pt x="303750" y="54162"/>
                    <a:pt x="282583" y="44637"/>
                  </a:cubicBezTo>
                  <a:cubicBezTo>
                    <a:pt x="261416" y="35112"/>
                    <a:pt x="247129" y="-2988"/>
                    <a:pt x="244483" y="187"/>
                  </a:cubicBezTo>
                  <a:cubicBezTo>
                    <a:pt x="241837" y="3362"/>
                    <a:pt x="272529" y="57866"/>
                    <a:pt x="266708" y="63687"/>
                  </a:cubicBezTo>
                  <a:cubicBezTo>
                    <a:pt x="260887" y="69508"/>
                    <a:pt x="234958" y="28233"/>
                    <a:pt x="209558" y="35112"/>
                  </a:cubicBezTo>
                  <a:cubicBezTo>
                    <a:pt x="184158" y="41991"/>
                    <a:pt x="122775" y="102845"/>
                    <a:pt x="114308" y="104962"/>
                  </a:cubicBezTo>
                  <a:cubicBezTo>
                    <a:pt x="105841" y="107079"/>
                    <a:pt x="170400" y="57866"/>
                    <a:pt x="158758" y="47812"/>
                  </a:cubicBezTo>
                  <a:cubicBezTo>
                    <a:pt x="147116" y="37758"/>
                    <a:pt x="1066" y="49400"/>
                    <a:pt x="8" y="478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 104">
              <a:extLst>
                <a:ext uri="{FF2B5EF4-FFF2-40B4-BE49-F238E27FC236}">
                  <a16:creationId xmlns:a16="http://schemas.microsoft.com/office/drawing/2014/main" id="{F441134C-5272-CAB1-CAC3-5B0BC56AF54F}"/>
                </a:ext>
              </a:extLst>
            </p:cNvPr>
            <p:cNvSpPr/>
            <p:nvPr/>
          </p:nvSpPr>
          <p:spPr>
            <a:xfrm>
              <a:off x="4571890" y="4413050"/>
              <a:ext cx="555267" cy="182315"/>
            </a:xfrm>
            <a:custGeom>
              <a:avLst/>
              <a:gdLst>
                <a:gd name="connsiteX0" fmla="*/ 110 w 555267"/>
                <a:gd name="connsiteY0" fmla="*/ 79575 h 182315"/>
                <a:gd name="connsiteX1" fmla="*/ 158860 w 555267"/>
                <a:gd name="connsiteY1" fmla="*/ 51000 h 182315"/>
                <a:gd name="connsiteX2" fmla="*/ 266810 w 555267"/>
                <a:gd name="connsiteY2" fmla="*/ 63700 h 182315"/>
                <a:gd name="connsiteX3" fmla="*/ 260460 w 555267"/>
                <a:gd name="connsiteY3" fmla="*/ 28775 h 182315"/>
                <a:gd name="connsiteX4" fmla="*/ 428735 w 555267"/>
                <a:gd name="connsiteY4" fmla="*/ 104975 h 182315"/>
                <a:gd name="connsiteX5" fmla="*/ 406510 w 555267"/>
                <a:gd name="connsiteY5" fmla="*/ 51000 h 182315"/>
                <a:gd name="connsiteX6" fmla="*/ 552560 w 555267"/>
                <a:gd name="connsiteY6" fmla="*/ 181175 h 182315"/>
                <a:gd name="connsiteX7" fmla="*/ 492235 w 555267"/>
                <a:gd name="connsiteY7" fmla="*/ 108150 h 182315"/>
                <a:gd name="connsiteX8" fmla="*/ 377935 w 555267"/>
                <a:gd name="connsiteY8" fmla="*/ 200 h 182315"/>
                <a:gd name="connsiteX9" fmla="*/ 393810 w 555267"/>
                <a:gd name="connsiteY9" fmla="*/ 79575 h 182315"/>
                <a:gd name="connsiteX10" fmla="*/ 149335 w 555267"/>
                <a:gd name="connsiteY10" fmla="*/ 16075 h 182315"/>
                <a:gd name="connsiteX11" fmla="*/ 82660 w 555267"/>
                <a:gd name="connsiteY11" fmla="*/ 19250 h 182315"/>
                <a:gd name="connsiteX12" fmla="*/ 184260 w 555267"/>
                <a:gd name="connsiteY12" fmla="*/ 35125 h 182315"/>
                <a:gd name="connsiteX13" fmla="*/ 110 w 555267"/>
                <a:gd name="connsiteY13" fmla="*/ 79575 h 182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5267" h="182315">
                  <a:moveTo>
                    <a:pt x="110" y="79575"/>
                  </a:moveTo>
                  <a:cubicBezTo>
                    <a:pt x="-4123" y="82221"/>
                    <a:pt x="114410" y="53646"/>
                    <a:pt x="158860" y="51000"/>
                  </a:cubicBezTo>
                  <a:cubicBezTo>
                    <a:pt x="203310" y="48354"/>
                    <a:pt x="249877" y="67404"/>
                    <a:pt x="266810" y="63700"/>
                  </a:cubicBezTo>
                  <a:cubicBezTo>
                    <a:pt x="283743" y="59996"/>
                    <a:pt x="233473" y="21896"/>
                    <a:pt x="260460" y="28775"/>
                  </a:cubicBezTo>
                  <a:cubicBezTo>
                    <a:pt x="287447" y="35654"/>
                    <a:pt x="404393" y="101271"/>
                    <a:pt x="428735" y="104975"/>
                  </a:cubicBezTo>
                  <a:cubicBezTo>
                    <a:pt x="453077" y="108679"/>
                    <a:pt x="385873" y="38300"/>
                    <a:pt x="406510" y="51000"/>
                  </a:cubicBezTo>
                  <a:cubicBezTo>
                    <a:pt x="427147" y="63700"/>
                    <a:pt x="538273" y="171650"/>
                    <a:pt x="552560" y="181175"/>
                  </a:cubicBezTo>
                  <a:cubicBezTo>
                    <a:pt x="566847" y="190700"/>
                    <a:pt x="521339" y="138312"/>
                    <a:pt x="492235" y="108150"/>
                  </a:cubicBezTo>
                  <a:cubicBezTo>
                    <a:pt x="463131" y="77988"/>
                    <a:pt x="394339" y="4963"/>
                    <a:pt x="377935" y="200"/>
                  </a:cubicBezTo>
                  <a:cubicBezTo>
                    <a:pt x="361531" y="-4563"/>
                    <a:pt x="431910" y="76929"/>
                    <a:pt x="393810" y="79575"/>
                  </a:cubicBezTo>
                  <a:cubicBezTo>
                    <a:pt x="355710" y="82221"/>
                    <a:pt x="201193" y="26129"/>
                    <a:pt x="149335" y="16075"/>
                  </a:cubicBezTo>
                  <a:cubicBezTo>
                    <a:pt x="97477" y="6021"/>
                    <a:pt x="76839" y="16075"/>
                    <a:pt x="82660" y="19250"/>
                  </a:cubicBezTo>
                  <a:cubicBezTo>
                    <a:pt x="88481" y="22425"/>
                    <a:pt x="194843" y="26129"/>
                    <a:pt x="184260" y="35125"/>
                  </a:cubicBezTo>
                  <a:cubicBezTo>
                    <a:pt x="173677" y="44121"/>
                    <a:pt x="4343" y="76929"/>
                    <a:pt x="110" y="795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 105">
              <a:extLst>
                <a:ext uri="{FF2B5EF4-FFF2-40B4-BE49-F238E27FC236}">
                  <a16:creationId xmlns:a16="http://schemas.microsoft.com/office/drawing/2014/main" id="{A56C5A0F-69D2-98CD-D6C4-EF5293175B70}"/>
                </a:ext>
              </a:extLst>
            </p:cNvPr>
            <p:cNvSpPr/>
            <p:nvPr/>
          </p:nvSpPr>
          <p:spPr>
            <a:xfrm>
              <a:off x="4365291" y="4468583"/>
              <a:ext cx="869031" cy="120205"/>
            </a:xfrm>
            <a:custGeom>
              <a:avLst/>
              <a:gdLst>
                <a:gd name="connsiteX0" fmla="*/ 334 w 869031"/>
                <a:gd name="connsiteY0" fmla="*/ 119292 h 120205"/>
                <a:gd name="connsiteX1" fmla="*/ 89234 w 869031"/>
                <a:gd name="connsiteY1" fmla="*/ 65317 h 120205"/>
                <a:gd name="connsiteX2" fmla="*/ 70184 w 869031"/>
                <a:gd name="connsiteY2" fmla="*/ 52617 h 120205"/>
                <a:gd name="connsiteX3" fmla="*/ 235284 w 869031"/>
                <a:gd name="connsiteY3" fmla="*/ 30392 h 120205"/>
                <a:gd name="connsiteX4" fmla="*/ 216234 w 869031"/>
                <a:gd name="connsiteY4" fmla="*/ 14517 h 120205"/>
                <a:gd name="connsiteX5" fmla="*/ 403559 w 869031"/>
                <a:gd name="connsiteY5" fmla="*/ 43092 h 120205"/>
                <a:gd name="connsiteX6" fmla="*/ 381334 w 869031"/>
                <a:gd name="connsiteY6" fmla="*/ 39917 h 120205"/>
                <a:gd name="connsiteX7" fmla="*/ 543259 w 869031"/>
                <a:gd name="connsiteY7" fmla="*/ 24042 h 120205"/>
                <a:gd name="connsiteX8" fmla="*/ 571834 w 869031"/>
                <a:gd name="connsiteY8" fmla="*/ 49442 h 120205"/>
                <a:gd name="connsiteX9" fmla="*/ 765509 w 869031"/>
                <a:gd name="connsiteY9" fmla="*/ 71667 h 120205"/>
                <a:gd name="connsiteX10" fmla="*/ 733759 w 869031"/>
                <a:gd name="connsiteY10" fmla="*/ 81192 h 120205"/>
                <a:gd name="connsiteX11" fmla="*/ 867109 w 869031"/>
                <a:gd name="connsiteY11" fmla="*/ 81192 h 120205"/>
                <a:gd name="connsiteX12" fmla="*/ 616284 w 869031"/>
                <a:gd name="connsiteY12" fmla="*/ 62142 h 120205"/>
                <a:gd name="connsiteX13" fmla="*/ 298784 w 869031"/>
                <a:gd name="connsiteY13" fmla="*/ 1817 h 120205"/>
                <a:gd name="connsiteX14" fmla="*/ 355934 w 869031"/>
                <a:gd name="connsiteY14" fmla="*/ 14517 h 120205"/>
                <a:gd name="connsiteX15" fmla="*/ 133684 w 869031"/>
                <a:gd name="connsiteY15" fmla="*/ 1817 h 120205"/>
                <a:gd name="connsiteX16" fmla="*/ 171784 w 869031"/>
                <a:gd name="connsiteY16" fmla="*/ 17692 h 120205"/>
                <a:gd name="connsiteX17" fmla="*/ 86059 w 869031"/>
                <a:gd name="connsiteY17" fmla="*/ 30392 h 120205"/>
                <a:gd name="connsiteX18" fmla="*/ 79709 w 869031"/>
                <a:gd name="connsiteY18" fmla="*/ 17692 h 120205"/>
                <a:gd name="connsiteX19" fmla="*/ 73359 w 869031"/>
                <a:gd name="connsiteY19" fmla="*/ 43092 h 120205"/>
                <a:gd name="connsiteX20" fmla="*/ 149559 w 869031"/>
                <a:gd name="connsiteY20" fmla="*/ 30392 h 120205"/>
                <a:gd name="connsiteX21" fmla="*/ 13034 w 869031"/>
                <a:gd name="connsiteY21" fmla="*/ 65317 h 120205"/>
                <a:gd name="connsiteX22" fmla="*/ 57484 w 869031"/>
                <a:gd name="connsiteY22" fmla="*/ 97067 h 120205"/>
                <a:gd name="connsiteX23" fmla="*/ 334 w 869031"/>
                <a:gd name="connsiteY23" fmla="*/ 119292 h 12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69031" h="120205">
                  <a:moveTo>
                    <a:pt x="334" y="119292"/>
                  </a:moveTo>
                  <a:cubicBezTo>
                    <a:pt x="5626" y="114000"/>
                    <a:pt x="77592" y="76429"/>
                    <a:pt x="89234" y="65317"/>
                  </a:cubicBezTo>
                  <a:cubicBezTo>
                    <a:pt x="100876" y="54204"/>
                    <a:pt x="45842" y="58438"/>
                    <a:pt x="70184" y="52617"/>
                  </a:cubicBezTo>
                  <a:cubicBezTo>
                    <a:pt x="94526" y="46796"/>
                    <a:pt x="235284" y="30392"/>
                    <a:pt x="235284" y="30392"/>
                  </a:cubicBezTo>
                  <a:cubicBezTo>
                    <a:pt x="259626" y="24042"/>
                    <a:pt x="188188" y="12400"/>
                    <a:pt x="216234" y="14517"/>
                  </a:cubicBezTo>
                  <a:cubicBezTo>
                    <a:pt x="244280" y="16634"/>
                    <a:pt x="376042" y="38859"/>
                    <a:pt x="403559" y="43092"/>
                  </a:cubicBezTo>
                  <a:cubicBezTo>
                    <a:pt x="431076" y="47325"/>
                    <a:pt x="358051" y="43092"/>
                    <a:pt x="381334" y="39917"/>
                  </a:cubicBezTo>
                  <a:cubicBezTo>
                    <a:pt x="404617" y="36742"/>
                    <a:pt x="511509" y="22454"/>
                    <a:pt x="543259" y="24042"/>
                  </a:cubicBezTo>
                  <a:cubicBezTo>
                    <a:pt x="575009" y="25630"/>
                    <a:pt x="534792" y="41504"/>
                    <a:pt x="571834" y="49442"/>
                  </a:cubicBezTo>
                  <a:cubicBezTo>
                    <a:pt x="608876" y="57379"/>
                    <a:pt x="738522" y="66375"/>
                    <a:pt x="765509" y="71667"/>
                  </a:cubicBezTo>
                  <a:cubicBezTo>
                    <a:pt x="792497" y="76959"/>
                    <a:pt x="716826" y="79604"/>
                    <a:pt x="733759" y="81192"/>
                  </a:cubicBezTo>
                  <a:cubicBezTo>
                    <a:pt x="750692" y="82779"/>
                    <a:pt x="886688" y="84367"/>
                    <a:pt x="867109" y="81192"/>
                  </a:cubicBezTo>
                  <a:cubicBezTo>
                    <a:pt x="847530" y="78017"/>
                    <a:pt x="711005" y="75371"/>
                    <a:pt x="616284" y="62142"/>
                  </a:cubicBezTo>
                  <a:cubicBezTo>
                    <a:pt x="521563" y="48913"/>
                    <a:pt x="342176" y="9755"/>
                    <a:pt x="298784" y="1817"/>
                  </a:cubicBezTo>
                  <a:cubicBezTo>
                    <a:pt x="255392" y="-6121"/>
                    <a:pt x="383451" y="14517"/>
                    <a:pt x="355934" y="14517"/>
                  </a:cubicBezTo>
                  <a:cubicBezTo>
                    <a:pt x="328417" y="14517"/>
                    <a:pt x="164376" y="1288"/>
                    <a:pt x="133684" y="1817"/>
                  </a:cubicBezTo>
                  <a:cubicBezTo>
                    <a:pt x="102992" y="2346"/>
                    <a:pt x="179722" y="12929"/>
                    <a:pt x="171784" y="17692"/>
                  </a:cubicBezTo>
                  <a:cubicBezTo>
                    <a:pt x="163847" y="22454"/>
                    <a:pt x="101405" y="30392"/>
                    <a:pt x="86059" y="30392"/>
                  </a:cubicBezTo>
                  <a:cubicBezTo>
                    <a:pt x="70713" y="30392"/>
                    <a:pt x="81826" y="15575"/>
                    <a:pt x="79709" y="17692"/>
                  </a:cubicBezTo>
                  <a:cubicBezTo>
                    <a:pt x="77592" y="19809"/>
                    <a:pt x="61717" y="40975"/>
                    <a:pt x="73359" y="43092"/>
                  </a:cubicBezTo>
                  <a:cubicBezTo>
                    <a:pt x="85001" y="45209"/>
                    <a:pt x="159613" y="26688"/>
                    <a:pt x="149559" y="30392"/>
                  </a:cubicBezTo>
                  <a:cubicBezTo>
                    <a:pt x="139505" y="34096"/>
                    <a:pt x="28380" y="54205"/>
                    <a:pt x="13034" y="65317"/>
                  </a:cubicBezTo>
                  <a:cubicBezTo>
                    <a:pt x="-2312" y="76429"/>
                    <a:pt x="60659" y="88600"/>
                    <a:pt x="57484" y="97067"/>
                  </a:cubicBezTo>
                  <a:cubicBezTo>
                    <a:pt x="54309" y="105534"/>
                    <a:pt x="-4958" y="124584"/>
                    <a:pt x="334" y="1192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 106">
              <a:extLst>
                <a:ext uri="{FF2B5EF4-FFF2-40B4-BE49-F238E27FC236}">
                  <a16:creationId xmlns:a16="http://schemas.microsoft.com/office/drawing/2014/main" id="{8422356D-AA5D-1989-88B4-DCCDD9763FE6}"/>
                </a:ext>
              </a:extLst>
            </p:cNvPr>
            <p:cNvSpPr/>
            <p:nvPr/>
          </p:nvSpPr>
          <p:spPr>
            <a:xfrm>
              <a:off x="4380606" y="4610020"/>
              <a:ext cx="534399" cy="257692"/>
            </a:xfrm>
            <a:custGeom>
              <a:avLst/>
              <a:gdLst>
                <a:gd name="connsiteX0" fmla="*/ 277119 w 534399"/>
                <a:gd name="connsiteY0" fmla="*/ 80 h 257692"/>
                <a:gd name="connsiteX1" fmla="*/ 894 w 534399"/>
                <a:gd name="connsiteY1" fmla="*/ 57230 h 257692"/>
                <a:gd name="connsiteX2" fmla="*/ 191394 w 534399"/>
                <a:gd name="connsiteY2" fmla="*/ 44530 h 257692"/>
                <a:gd name="connsiteX3" fmla="*/ 264419 w 534399"/>
                <a:gd name="connsiteY3" fmla="*/ 57230 h 257692"/>
                <a:gd name="connsiteX4" fmla="*/ 302519 w 534399"/>
                <a:gd name="connsiteY4" fmla="*/ 127080 h 257692"/>
                <a:gd name="connsiteX5" fmla="*/ 315219 w 534399"/>
                <a:gd name="connsiteY5" fmla="*/ 127080 h 257692"/>
                <a:gd name="connsiteX6" fmla="*/ 258069 w 534399"/>
                <a:gd name="connsiteY6" fmla="*/ 257255 h 257692"/>
                <a:gd name="connsiteX7" fmla="*/ 340619 w 534399"/>
                <a:gd name="connsiteY7" fmla="*/ 76280 h 257692"/>
                <a:gd name="connsiteX8" fmla="*/ 470794 w 534399"/>
                <a:gd name="connsiteY8" fmla="*/ 44530 h 257692"/>
                <a:gd name="connsiteX9" fmla="*/ 458094 w 534399"/>
                <a:gd name="connsiteY9" fmla="*/ 54055 h 257692"/>
                <a:gd name="connsiteX10" fmla="*/ 534294 w 534399"/>
                <a:gd name="connsiteY10" fmla="*/ 80 h 257692"/>
                <a:gd name="connsiteX11" fmla="*/ 470794 w 534399"/>
                <a:gd name="connsiteY11" fmla="*/ 47705 h 257692"/>
                <a:gd name="connsiteX12" fmla="*/ 321569 w 534399"/>
                <a:gd name="connsiteY12" fmla="*/ 73105 h 257692"/>
                <a:gd name="connsiteX13" fmla="*/ 258069 w 534399"/>
                <a:gd name="connsiteY13" fmla="*/ 95330 h 257692"/>
                <a:gd name="connsiteX14" fmla="*/ 207269 w 534399"/>
                <a:gd name="connsiteY14" fmla="*/ 104855 h 257692"/>
                <a:gd name="connsiteX15" fmla="*/ 270769 w 534399"/>
                <a:gd name="connsiteY15" fmla="*/ 73105 h 257692"/>
                <a:gd name="connsiteX16" fmla="*/ 150119 w 534399"/>
                <a:gd name="connsiteY16" fmla="*/ 73105 h 257692"/>
                <a:gd name="connsiteX17" fmla="*/ 229494 w 534399"/>
                <a:gd name="connsiteY17" fmla="*/ 44530 h 257692"/>
                <a:gd name="connsiteX18" fmla="*/ 35819 w 534399"/>
                <a:gd name="connsiteY18" fmla="*/ 47705 h 257692"/>
                <a:gd name="connsiteX19" fmla="*/ 26294 w 534399"/>
                <a:gd name="connsiteY19" fmla="*/ 44530 h 257692"/>
                <a:gd name="connsiteX20" fmla="*/ 277119 w 534399"/>
                <a:gd name="connsiteY20" fmla="*/ 80 h 257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34399" h="257692">
                  <a:moveTo>
                    <a:pt x="277119" y="80"/>
                  </a:moveTo>
                  <a:cubicBezTo>
                    <a:pt x="272886" y="2197"/>
                    <a:pt x="15181" y="49822"/>
                    <a:pt x="894" y="57230"/>
                  </a:cubicBezTo>
                  <a:cubicBezTo>
                    <a:pt x="-13393" y="64638"/>
                    <a:pt x="147473" y="44530"/>
                    <a:pt x="191394" y="44530"/>
                  </a:cubicBezTo>
                  <a:cubicBezTo>
                    <a:pt x="235315" y="44530"/>
                    <a:pt x="245898" y="43472"/>
                    <a:pt x="264419" y="57230"/>
                  </a:cubicBezTo>
                  <a:cubicBezTo>
                    <a:pt x="282940" y="70988"/>
                    <a:pt x="302519" y="127080"/>
                    <a:pt x="302519" y="127080"/>
                  </a:cubicBezTo>
                  <a:cubicBezTo>
                    <a:pt x="310986" y="138722"/>
                    <a:pt x="322627" y="105384"/>
                    <a:pt x="315219" y="127080"/>
                  </a:cubicBezTo>
                  <a:cubicBezTo>
                    <a:pt x="307811" y="148776"/>
                    <a:pt x="253836" y="265722"/>
                    <a:pt x="258069" y="257255"/>
                  </a:cubicBezTo>
                  <a:cubicBezTo>
                    <a:pt x="262302" y="248788"/>
                    <a:pt x="305165" y="111734"/>
                    <a:pt x="340619" y="76280"/>
                  </a:cubicBezTo>
                  <a:cubicBezTo>
                    <a:pt x="376073" y="40826"/>
                    <a:pt x="470794" y="44530"/>
                    <a:pt x="470794" y="44530"/>
                  </a:cubicBezTo>
                  <a:cubicBezTo>
                    <a:pt x="490373" y="40826"/>
                    <a:pt x="458094" y="54055"/>
                    <a:pt x="458094" y="54055"/>
                  </a:cubicBezTo>
                  <a:lnTo>
                    <a:pt x="534294" y="80"/>
                  </a:lnTo>
                  <a:cubicBezTo>
                    <a:pt x="536411" y="-978"/>
                    <a:pt x="506248" y="35534"/>
                    <a:pt x="470794" y="47705"/>
                  </a:cubicBezTo>
                  <a:cubicBezTo>
                    <a:pt x="435340" y="59876"/>
                    <a:pt x="357023" y="65168"/>
                    <a:pt x="321569" y="73105"/>
                  </a:cubicBezTo>
                  <a:cubicBezTo>
                    <a:pt x="286115" y="81042"/>
                    <a:pt x="277119" y="90038"/>
                    <a:pt x="258069" y="95330"/>
                  </a:cubicBezTo>
                  <a:cubicBezTo>
                    <a:pt x="239019" y="100622"/>
                    <a:pt x="205152" y="108559"/>
                    <a:pt x="207269" y="104855"/>
                  </a:cubicBezTo>
                  <a:cubicBezTo>
                    <a:pt x="209386" y="101151"/>
                    <a:pt x="280294" y="78397"/>
                    <a:pt x="270769" y="73105"/>
                  </a:cubicBezTo>
                  <a:cubicBezTo>
                    <a:pt x="261244" y="67813"/>
                    <a:pt x="156998" y="77867"/>
                    <a:pt x="150119" y="73105"/>
                  </a:cubicBezTo>
                  <a:cubicBezTo>
                    <a:pt x="143240" y="68343"/>
                    <a:pt x="248544" y="48763"/>
                    <a:pt x="229494" y="44530"/>
                  </a:cubicBezTo>
                  <a:cubicBezTo>
                    <a:pt x="210444" y="40297"/>
                    <a:pt x="69686" y="47705"/>
                    <a:pt x="35819" y="47705"/>
                  </a:cubicBezTo>
                  <a:cubicBezTo>
                    <a:pt x="1952" y="47705"/>
                    <a:pt x="-6514" y="50880"/>
                    <a:pt x="26294" y="44530"/>
                  </a:cubicBezTo>
                  <a:cubicBezTo>
                    <a:pt x="59102" y="38180"/>
                    <a:pt x="281352" y="-2037"/>
                    <a:pt x="277119" y="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 107">
              <a:extLst>
                <a:ext uri="{FF2B5EF4-FFF2-40B4-BE49-F238E27FC236}">
                  <a16:creationId xmlns:a16="http://schemas.microsoft.com/office/drawing/2014/main" id="{B043CB8B-22B5-09B2-0526-4F6B4D7D94F5}"/>
                </a:ext>
              </a:extLst>
            </p:cNvPr>
            <p:cNvSpPr/>
            <p:nvPr/>
          </p:nvSpPr>
          <p:spPr>
            <a:xfrm>
              <a:off x="4290811" y="4595230"/>
              <a:ext cx="601864" cy="75478"/>
            </a:xfrm>
            <a:custGeom>
              <a:avLst/>
              <a:gdLst>
                <a:gd name="connsiteX0" fmla="*/ 14489 w 601864"/>
                <a:gd name="connsiteY0" fmla="*/ 75195 h 75478"/>
                <a:gd name="connsiteX1" fmla="*/ 255789 w 601864"/>
                <a:gd name="connsiteY1" fmla="*/ 2170 h 75478"/>
                <a:gd name="connsiteX2" fmla="*/ 239914 w 601864"/>
                <a:gd name="connsiteY2" fmla="*/ 18045 h 75478"/>
                <a:gd name="connsiteX3" fmla="*/ 601864 w 601864"/>
                <a:gd name="connsiteY3" fmla="*/ 5345 h 75478"/>
                <a:gd name="connsiteX4" fmla="*/ 243089 w 601864"/>
                <a:gd name="connsiteY4" fmla="*/ 24395 h 75478"/>
                <a:gd name="connsiteX5" fmla="*/ 1789 w 601864"/>
                <a:gd name="connsiteY5" fmla="*/ 21220 h 75478"/>
                <a:gd name="connsiteX6" fmla="*/ 128789 w 601864"/>
                <a:gd name="connsiteY6" fmla="*/ 27570 h 75478"/>
                <a:gd name="connsiteX7" fmla="*/ 14489 w 601864"/>
                <a:gd name="connsiteY7" fmla="*/ 75195 h 7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1864" h="75478">
                  <a:moveTo>
                    <a:pt x="14489" y="75195"/>
                  </a:moveTo>
                  <a:cubicBezTo>
                    <a:pt x="35656" y="70962"/>
                    <a:pt x="218218" y="11695"/>
                    <a:pt x="255789" y="2170"/>
                  </a:cubicBezTo>
                  <a:cubicBezTo>
                    <a:pt x="293360" y="-7355"/>
                    <a:pt x="182235" y="17516"/>
                    <a:pt x="239914" y="18045"/>
                  </a:cubicBezTo>
                  <a:cubicBezTo>
                    <a:pt x="297593" y="18574"/>
                    <a:pt x="601335" y="4287"/>
                    <a:pt x="601864" y="5345"/>
                  </a:cubicBezTo>
                  <a:cubicBezTo>
                    <a:pt x="602393" y="6403"/>
                    <a:pt x="343101" y="21749"/>
                    <a:pt x="243089" y="24395"/>
                  </a:cubicBezTo>
                  <a:cubicBezTo>
                    <a:pt x="143077" y="27041"/>
                    <a:pt x="20839" y="20691"/>
                    <a:pt x="1789" y="21220"/>
                  </a:cubicBezTo>
                  <a:cubicBezTo>
                    <a:pt x="-17261" y="21749"/>
                    <a:pt x="121910" y="20162"/>
                    <a:pt x="128789" y="27570"/>
                  </a:cubicBezTo>
                  <a:cubicBezTo>
                    <a:pt x="135668" y="34978"/>
                    <a:pt x="-6678" y="79428"/>
                    <a:pt x="14489" y="751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 108">
              <a:extLst>
                <a:ext uri="{FF2B5EF4-FFF2-40B4-BE49-F238E27FC236}">
                  <a16:creationId xmlns:a16="http://schemas.microsoft.com/office/drawing/2014/main" id="{214F971E-70B2-B1AD-5428-00A71C4112BF}"/>
                </a:ext>
              </a:extLst>
            </p:cNvPr>
            <p:cNvSpPr/>
            <p:nvPr/>
          </p:nvSpPr>
          <p:spPr>
            <a:xfrm>
              <a:off x="4735756" y="4590736"/>
              <a:ext cx="468069" cy="60643"/>
            </a:xfrm>
            <a:custGeom>
              <a:avLst/>
              <a:gdLst>
                <a:gd name="connsiteX0" fmla="*/ 1344 w 468069"/>
                <a:gd name="connsiteY0" fmla="*/ 60639 h 60643"/>
                <a:gd name="connsiteX1" fmla="*/ 306144 w 468069"/>
                <a:gd name="connsiteY1" fmla="*/ 3489 h 60643"/>
                <a:gd name="connsiteX2" fmla="*/ 191844 w 468069"/>
                <a:gd name="connsiteY2" fmla="*/ 6664 h 60643"/>
                <a:gd name="connsiteX3" fmla="*/ 468069 w 468069"/>
                <a:gd name="connsiteY3" fmla="*/ 9839 h 60643"/>
                <a:gd name="connsiteX4" fmla="*/ 52144 w 468069"/>
                <a:gd name="connsiteY4" fmla="*/ 6664 h 60643"/>
                <a:gd name="connsiteX5" fmla="*/ 188669 w 468069"/>
                <a:gd name="connsiteY5" fmla="*/ 6664 h 60643"/>
                <a:gd name="connsiteX6" fmla="*/ 1344 w 468069"/>
                <a:gd name="connsiteY6" fmla="*/ 60639 h 6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8069" h="60643">
                  <a:moveTo>
                    <a:pt x="1344" y="60639"/>
                  </a:moveTo>
                  <a:cubicBezTo>
                    <a:pt x="20923" y="60110"/>
                    <a:pt x="274394" y="12485"/>
                    <a:pt x="306144" y="3489"/>
                  </a:cubicBezTo>
                  <a:cubicBezTo>
                    <a:pt x="337894" y="-5507"/>
                    <a:pt x="164857" y="5606"/>
                    <a:pt x="191844" y="6664"/>
                  </a:cubicBezTo>
                  <a:cubicBezTo>
                    <a:pt x="218831" y="7722"/>
                    <a:pt x="468069" y="9839"/>
                    <a:pt x="468069" y="9839"/>
                  </a:cubicBezTo>
                  <a:lnTo>
                    <a:pt x="52144" y="6664"/>
                  </a:lnTo>
                  <a:cubicBezTo>
                    <a:pt x="5577" y="6135"/>
                    <a:pt x="195019" y="-1273"/>
                    <a:pt x="188669" y="6664"/>
                  </a:cubicBezTo>
                  <a:cubicBezTo>
                    <a:pt x="182319" y="14601"/>
                    <a:pt x="-18235" y="61168"/>
                    <a:pt x="1344" y="606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 109">
              <a:extLst>
                <a:ext uri="{FF2B5EF4-FFF2-40B4-BE49-F238E27FC236}">
                  <a16:creationId xmlns:a16="http://schemas.microsoft.com/office/drawing/2014/main" id="{0A5545B2-EB2A-CA67-FEC3-4E8CCF76E2F7}"/>
                </a:ext>
              </a:extLst>
            </p:cNvPr>
            <p:cNvSpPr/>
            <p:nvPr/>
          </p:nvSpPr>
          <p:spPr>
            <a:xfrm>
              <a:off x="4862516" y="4587875"/>
              <a:ext cx="331922" cy="203213"/>
            </a:xfrm>
            <a:custGeom>
              <a:avLst/>
              <a:gdLst>
                <a:gd name="connsiteX0" fmla="*/ 131759 w 331922"/>
                <a:gd name="connsiteY0" fmla="*/ 38100 h 203213"/>
                <a:gd name="connsiteX1" fmla="*/ 303209 w 331922"/>
                <a:gd name="connsiteY1" fmla="*/ 63500 h 203213"/>
                <a:gd name="connsiteX2" fmla="*/ 217484 w 331922"/>
                <a:gd name="connsiteY2" fmla="*/ 101600 h 203213"/>
                <a:gd name="connsiteX3" fmla="*/ 77784 w 331922"/>
                <a:gd name="connsiteY3" fmla="*/ 171450 h 203213"/>
                <a:gd name="connsiteX4" fmla="*/ 1584 w 331922"/>
                <a:gd name="connsiteY4" fmla="*/ 203200 h 203213"/>
                <a:gd name="connsiteX5" fmla="*/ 30159 w 331922"/>
                <a:gd name="connsiteY5" fmla="*/ 168275 h 203213"/>
                <a:gd name="connsiteX6" fmla="*/ 77784 w 331922"/>
                <a:gd name="connsiteY6" fmla="*/ 63500 h 203213"/>
                <a:gd name="connsiteX7" fmla="*/ 39684 w 331922"/>
                <a:gd name="connsiteY7" fmla="*/ 174625 h 203213"/>
                <a:gd name="connsiteX8" fmla="*/ 112709 w 331922"/>
                <a:gd name="connsiteY8" fmla="*/ 152400 h 203213"/>
                <a:gd name="connsiteX9" fmla="*/ 179384 w 331922"/>
                <a:gd name="connsiteY9" fmla="*/ 117475 h 203213"/>
                <a:gd name="connsiteX10" fmla="*/ 61909 w 331922"/>
                <a:gd name="connsiteY10" fmla="*/ 92075 h 203213"/>
                <a:gd name="connsiteX11" fmla="*/ 192084 w 331922"/>
                <a:gd name="connsiteY11" fmla="*/ 104775 h 203213"/>
                <a:gd name="connsiteX12" fmla="*/ 303209 w 331922"/>
                <a:gd name="connsiteY12" fmla="*/ 50800 h 203213"/>
                <a:gd name="connsiteX13" fmla="*/ 277809 w 331922"/>
                <a:gd name="connsiteY13" fmla="*/ 34925 h 203213"/>
                <a:gd name="connsiteX14" fmla="*/ 331784 w 331922"/>
                <a:gd name="connsiteY14" fmla="*/ 0 h 203213"/>
                <a:gd name="connsiteX15" fmla="*/ 258759 w 331922"/>
                <a:gd name="connsiteY15" fmla="*/ 34925 h 203213"/>
                <a:gd name="connsiteX16" fmla="*/ 277809 w 331922"/>
                <a:gd name="connsiteY16" fmla="*/ 9525 h 203213"/>
                <a:gd name="connsiteX17" fmla="*/ 265109 w 331922"/>
                <a:gd name="connsiteY17" fmla="*/ 28575 h 203213"/>
                <a:gd name="connsiteX18" fmla="*/ 131759 w 331922"/>
                <a:gd name="connsiteY18" fmla="*/ 38100 h 20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1922" h="203213">
                  <a:moveTo>
                    <a:pt x="131759" y="38100"/>
                  </a:moveTo>
                  <a:cubicBezTo>
                    <a:pt x="138109" y="43921"/>
                    <a:pt x="288922" y="52917"/>
                    <a:pt x="303209" y="63500"/>
                  </a:cubicBezTo>
                  <a:cubicBezTo>
                    <a:pt x="317497" y="74083"/>
                    <a:pt x="255055" y="83608"/>
                    <a:pt x="217484" y="101600"/>
                  </a:cubicBezTo>
                  <a:cubicBezTo>
                    <a:pt x="179913" y="119592"/>
                    <a:pt x="113767" y="154517"/>
                    <a:pt x="77784" y="171450"/>
                  </a:cubicBezTo>
                  <a:cubicBezTo>
                    <a:pt x="41801" y="188383"/>
                    <a:pt x="9521" y="203729"/>
                    <a:pt x="1584" y="203200"/>
                  </a:cubicBezTo>
                  <a:cubicBezTo>
                    <a:pt x="-6354" y="202671"/>
                    <a:pt x="17459" y="191558"/>
                    <a:pt x="30159" y="168275"/>
                  </a:cubicBezTo>
                  <a:cubicBezTo>
                    <a:pt x="42859" y="144992"/>
                    <a:pt x="76196" y="62442"/>
                    <a:pt x="77784" y="63500"/>
                  </a:cubicBezTo>
                  <a:cubicBezTo>
                    <a:pt x="79372" y="64558"/>
                    <a:pt x="33863" y="159808"/>
                    <a:pt x="39684" y="174625"/>
                  </a:cubicBezTo>
                  <a:cubicBezTo>
                    <a:pt x="45505" y="189442"/>
                    <a:pt x="89426" y="161925"/>
                    <a:pt x="112709" y="152400"/>
                  </a:cubicBezTo>
                  <a:cubicBezTo>
                    <a:pt x="135992" y="142875"/>
                    <a:pt x="187851" y="127529"/>
                    <a:pt x="179384" y="117475"/>
                  </a:cubicBezTo>
                  <a:cubicBezTo>
                    <a:pt x="170917" y="107421"/>
                    <a:pt x="59792" y="94192"/>
                    <a:pt x="61909" y="92075"/>
                  </a:cubicBezTo>
                  <a:cubicBezTo>
                    <a:pt x="64026" y="89958"/>
                    <a:pt x="151867" y="111654"/>
                    <a:pt x="192084" y="104775"/>
                  </a:cubicBezTo>
                  <a:cubicBezTo>
                    <a:pt x="232301" y="97896"/>
                    <a:pt x="288922" y="62442"/>
                    <a:pt x="303209" y="50800"/>
                  </a:cubicBezTo>
                  <a:cubicBezTo>
                    <a:pt x="317496" y="39158"/>
                    <a:pt x="273046" y="43392"/>
                    <a:pt x="277809" y="34925"/>
                  </a:cubicBezTo>
                  <a:cubicBezTo>
                    <a:pt x="282572" y="26458"/>
                    <a:pt x="334959" y="0"/>
                    <a:pt x="331784" y="0"/>
                  </a:cubicBezTo>
                  <a:cubicBezTo>
                    <a:pt x="328609" y="0"/>
                    <a:pt x="267755" y="33338"/>
                    <a:pt x="258759" y="34925"/>
                  </a:cubicBezTo>
                  <a:cubicBezTo>
                    <a:pt x="249763" y="36512"/>
                    <a:pt x="276751" y="10583"/>
                    <a:pt x="277809" y="9525"/>
                  </a:cubicBezTo>
                  <a:cubicBezTo>
                    <a:pt x="278867" y="8467"/>
                    <a:pt x="286276" y="25929"/>
                    <a:pt x="265109" y="28575"/>
                  </a:cubicBezTo>
                  <a:cubicBezTo>
                    <a:pt x="243942" y="31221"/>
                    <a:pt x="125409" y="32279"/>
                    <a:pt x="131759" y="381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 110">
              <a:extLst>
                <a:ext uri="{FF2B5EF4-FFF2-40B4-BE49-F238E27FC236}">
                  <a16:creationId xmlns:a16="http://schemas.microsoft.com/office/drawing/2014/main" id="{B078FC14-E206-77FA-0C77-BF58C2B239D5}"/>
                </a:ext>
              </a:extLst>
            </p:cNvPr>
            <p:cNvSpPr/>
            <p:nvPr/>
          </p:nvSpPr>
          <p:spPr>
            <a:xfrm>
              <a:off x="4393199" y="4667162"/>
              <a:ext cx="270884" cy="149546"/>
            </a:xfrm>
            <a:custGeom>
              <a:avLst/>
              <a:gdLst>
                <a:gd name="connsiteX0" fmla="*/ 48626 w 270884"/>
                <a:gd name="connsiteY0" fmla="*/ 88 h 149546"/>
                <a:gd name="connsiteX1" fmla="*/ 13701 w 270884"/>
                <a:gd name="connsiteY1" fmla="*/ 82638 h 149546"/>
                <a:gd name="connsiteX2" fmla="*/ 112126 w 270884"/>
                <a:gd name="connsiteY2" fmla="*/ 123913 h 149546"/>
                <a:gd name="connsiteX3" fmla="*/ 86726 w 270884"/>
                <a:gd name="connsiteY3" fmla="*/ 127088 h 149546"/>
                <a:gd name="connsiteX4" fmla="*/ 248651 w 270884"/>
                <a:gd name="connsiteY4" fmla="*/ 149313 h 149546"/>
                <a:gd name="connsiteX5" fmla="*/ 242301 w 270884"/>
                <a:gd name="connsiteY5" fmla="*/ 111213 h 149546"/>
                <a:gd name="connsiteX6" fmla="*/ 270876 w 270884"/>
                <a:gd name="connsiteY6" fmla="*/ 6438 h 149546"/>
                <a:gd name="connsiteX7" fmla="*/ 239126 w 270884"/>
                <a:gd name="connsiteY7" fmla="*/ 104863 h 149546"/>
                <a:gd name="connsiteX8" fmla="*/ 242301 w 270884"/>
                <a:gd name="connsiteY8" fmla="*/ 139788 h 149546"/>
                <a:gd name="connsiteX9" fmla="*/ 159751 w 270884"/>
                <a:gd name="connsiteY9" fmla="*/ 114388 h 149546"/>
                <a:gd name="connsiteX10" fmla="*/ 204201 w 270884"/>
                <a:gd name="connsiteY10" fmla="*/ 63588 h 149546"/>
                <a:gd name="connsiteX11" fmla="*/ 134351 w 270884"/>
                <a:gd name="connsiteY11" fmla="*/ 114388 h 149546"/>
                <a:gd name="connsiteX12" fmla="*/ 99426 w 270884"/>
                <a:gd name="connsiteY12" fmla="*/ 63588 h 149546"/>
                <a:gd name="connsiteX13" fmla="*/ 102601 w 270884"/>
                <a:gd name="connsiteY13" fmla="*/ 98513 h 149546"/>
                <a:gd name="connsiteX14" fmla="*/ 1001 w 270884"/>
                <a:gd name="connsiteY14" fmla="*/ 66763 h 149546"/>
                <a:gd name="connsiteX15" fmla="*/ 48626 w 270884"/>
                <a:gd name="connsiteY15" fmla="*/ 88 h 14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0884" h="149546">
                  <a:moveTo>
                    <a:pt x="48626" y="88"/>
                  </a:moveTo>
                  <a:cubicBezTo>
                    <a:pt x="50743" y="2734"/>
                    <a:pt x="3118" y="62001"/>
                    <a:pt x="13701" y="82638"/>
                  </a:cubicBezTo>
                  <a:cubicBezTo>
                    <a:pt x="24284" y="103276"/>
                    <a:pt x="99955" y="116505"/>
                    <a:pt x="112126" y="123913"/>
                  </a:cubicBezTo>
                  <a:cubicBezTo>
                    <a:pt x="124297" y="131321"/>
                    <a:pt x="63972" y="122855"/>
                    <a:pt x="86726" y="127088"/>
                  </a:cubicBezTo>
                  <a:cubicBezTo>
                    <a:pt x="109480" y="131321"/>
                    <a:pt x="222722" y="151959"/>
                    <a:pt x="248651" y="149313"/>
                  </a:cubicBezTo>
                  <a:cubicBezTo>
                    <a:pt x="274580" y="146667"/>
                    <a:pt x="238597" y="135026"/>
                    <a:pt x="242301" y="111213"/>
                  </a:cubicBezTo>
                  <a:cubicBezTo>
                    <a:pt x="246005" y="87401"/>
                    <a:pt x="271405" y="7496"/>
                    <a:pt x="270876" y="6438"/>
                  </a:cubicBezTo>
                  <a:cubicBezTo>
                    <a:pt x="270347" y="5380"/>
                    <a:pt x="243889" y="82638"/>
                    <a:pt x="239126" y="104863"/>
                  </a:cubicBezTo>
                  <a:cubicBezTo>
                    <a:pt x="234364" y="127088"/>
                    <a:pt x="255530" y="138201"/>
                    <a:pt x="242301" y="139788"/>
                  </a:cubicBezTo>
                  <a:cubicBezTo>
                    <a:pt x="229072" y="141375"/>
                    <a:pt x="166101" y="127088"/>
                    <a:pt x="159751" y="114388"/>
                  </a:cubicBezTo>
                  <a:cubicBezTo>
                    <a:pt x="153401" y="101688"/>
                    <a:pt x="208434" y="63588"/>
                    <a:pt x="204201" y="63588"/>
                  </a:cubicBezTo>
                  <a:cubicBezTo>
                    <a:pt x="199968" y="63588"/>
                    <a:pt x="151813" y="114388"/>
                    <a:pt x="134351" y="114388"/>
                  </a:cubicBezTo>
                  <a:cubicBezTo>
                    <a:pt x="116889" y="114388"/>
                    <a:pt x="104718" y="66234"/>
                    <a:pt x="99426" y="63588"/>
                  </a:cubicBezTo>
                  <a:cubicBezTo>
                    <a:pt x="94134" y="60942"/>
                    <a:pt x="119005" y="97984"/>
                    <a:pt x="102601" y="98513"/>
                  </a:cubicBezTo>
                  <a:cubicBezTo>
                    <a:pt x="86197" y="99042"/>
                    <a:pt x="9997" y="78934"/>
                    <a:pt x="1001" y="66763"/>
                  </a:cubicBezTo>
                  <a:cubicBezTo>
                    <a:pt x="-7995" y="54592"/>
                    <a:pt x="46509" y="-2558"/>
                    <a:pt x="48626" y="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 111">
              <a:extLst>
                <a:ext uri="{FF2B5EF4-FFF2-40B4-BE49-F238E27FC236}">
                  <a16:creationId xmlns:a16="http://schemas.microsoft.com/office/drawing/2014/main" id="{405A9454-9709-5616-F416-B67BAFD34C86}"/>
                </a:ext>
              </a:extLst>
            </p:cNvPr>
            <p:cNvSpPr/>
            <p:nvPr/>
          </p:nvSpPr>
          <p:spPr>
            <a:xfrm>
              <a:off x="4315809" y="4638147"/>
              <a:ext cx="126667" cy="157180"/>
            </a:xfrm>
            <a:custGeom>
              <a:avLst/>
              <a:gdLst>
                <a:gd name="connsiteX0" fmla="*/ 97441 w 126667"/>
                <a:gd name="connsiteY0" fmla="*/ 528 h 157180"/>
                <a:gd name="connsiteX1" fmla="*/ 52991 w 126667"/>
                <a:gd name="connsiteY1" fmla="*/ 105303 h 157180"/>
                <a:gd name="connsiteX2" fmla="*/ 126016 w 126667"/>
                <a:gd name="connsiteY2" fmla="*/ 156103 h 157180"/>
                <a:gd name="connsiteX3" fmla="*/ 2191 w 126667"/>
                <a:gd name="connsiteY3" fmla="*/ 60853 h 157180"/>
                <a:gd name="connsiteX4" fmla="*/ 49816 w 126667"/>
                <a:gd name="connsiteY4" fmla="*/ 64028 h 157180"/>
                <a:gd name="connsiteX5" fmla="*/ 97441 w 126667"/>
                <a:gd name="connsiteY5" fmla="*/ 528 h 15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667" h="157180">
                  <a:moveTo>
                    <a:pt x="97441" y="528"/>
                  </a:moveTo>
                  <a:cubicBezTo>
                    <a:pt x="97970" y="7407"/>
                    <a:pt x="48229" y="79374"/>
                    <a:pt x="52991" y="105303"/>
                  </a:cubicBezTo>
                  <a:cubicBezTo>
                    <a:pt x="57753" y="131232"/>
                    <a:pt x="134483" y="163511"/>
                    <a:pt x="126016" y="156103"/>
                  </a:cubicBezTo>
                  <a:cubicBezTo>
                    <a:pt x="117549" y="148695"/>
                    <a:pt x="14891" y="76199"/>
                    <a:pt x="2191" y="60853"/>
                  </a:cubicBezTo>
                  <a:cubicBezTo>
                    <a:pt x="-10509" y="45507"/>
                    <a:pt x="35529" y="71965"/>
                    <a:pt x="49816" y="64028"/>
                  </a:cubicBezTo>
                  <a:cubicBezTo>
                    <a:pt x="64103" y="56091"/>
                    <a:pt x="96912" y="-6351"/>
                    <a:pt x="97441" y="5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 112">
              <a:extLst>
                <a:ext uri="{FF2B5EF4-FFF2-40B4-BE49-F238E27FC236}">
                  <a16:creationId xmlns:a16="http://schemas.microsoft.com/office/drawing/2014/main" id="{759BDC85-FEF6-90FA-8881-E3E2FF4C8D7E}"/>
                </a:ext>
              </a:extLst>
            </p:cNvPr>
            <p:cNvSpPr/>
            <p:nvPr/>
          </p:nvSpPr>
          <p:spPr>
            <a:xfrm>
              <a:off x="4670367" y="4682601"/>
              <a:ext cx="267465" cy="150890"/>
            </a:xfrm>
            <a:custGeom>
              <a:avLst/>
              <a:gdLst>
                <a:gd name="connsiteX0" fmla="*/ 58 w 267465"/>
                <a:gd name="connsiteY0" fmla="*/ 524 h 150890"/>
                <a:gd name="connsiteX1" fmla="*/ 82608 w 267465"/>
                <a:gd name="connsiteY1" fmla="*/ 127524 h 150890"/>
                <a:gd name="connsiteX2" fmla="*/ 31808 w 267465"/>
                <a:gd name="connsiteY2" fmla="*/ 149749 h 150890"/>
                <a:gd name="connsiteX3" fmla="*/ 260408 w 267465"/>
                <a:gd name="connsiteY3" fmla="*/ 111649 h 150890"/>
                <a:gd name="connsiteX4" fmla="*/ 203258 w 267465"/>
                <a:gd name="connsiteY4" fmla="*/ 108474 h 150890"/>
                <a:gd name="connsiteX5" fmla="*/ 142933 w 267465"/>
                <a:gd name="connsiteY5" fmla="*/ 57674 h 150890"/>
                <a:gd name="connsiteX6" fmla="*/ 209608 w 267465"/>
                <a:gd name="connsiteY6" fmla="*/ 25924 h 150890"/>
                <a:gd name="connsiteX7" fmla="*/ 142933 w 267465"/>
                <a:gd name="connsiteY7" fmla="*/ 38624 h 150890"/>
                <a:gd name="connsiteX8" fmla="*/ 161983 w 267465"/>
                <a:gd name="connsiteY8" fmla="*/ 83074 h 150890"/>
                <a:gd name="connsiteX9" fmla="*/ 203258 w 267465"/>
                <a:gd name="connsiteY9" fmla="*/ 121174 h 150890"/>
                <a:gd name="connsiteX10" fmla="*/ 85783 w 267465"/>
                <a:gd name="connsiteY10" fmla="*/ 130699 h 150890"/>
                <a:gd name="connsiteX11" fmla="*/ 123883 w 267465"/>
                <a:gd name="connsiteY11" fmla="*/ 44974 h 150890"/>
                <a:gd name="connsiteX12" fmla="*/ 69908 w 267465"/>
                <a:gd name="connsiteY12" fmla="*/ 79899 h 150890"/>
                <a:gd name="connsiteX13" fmla="*/ 58 w 267465"/>
                <a:gd name="connsiteY13" fmla="*/ 524 h 15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7465" h="150890">
                  <a:moveTo>
                    <a:pt x="58" y="524"/>
                  </a:moveTo>
                  <a:cubicBezTo>
                    <a:pt x="2175" y="8461"/>
                    <a:pt x="77316" y="102653"/>
                    <a:pt x="82608" y="127524"/>
                  </a:cubicBezTo>
                  <a:cubicBezTo>
                    <a:pt x="87900" y="152395"/>
                    <a:pt x="2175" y="152395"/>
                    <a:pt x="31808" y="149749"/>
                  </a:cubicBezTo>
                  <a:cubicBezTo>
                    <a:pt x="61441" y="147103"/>
                    <a:pt x="231833" y="118528"/>
                    <a:pt x="260408" y="111649"/>
                  </a:cubicBezTo>
                  <a:cubicBezTo>
                    <a:pt x="288983" y="104770"/>
                    <a:pt x="222837" y="117470"/>
                    <a:pt x="203258" y="108474"/>
                  </a:cubicBezTo>
                  <a:cubicBezTo>
                    <a:pt x="183679" y="99478"/>
                    <a:pt x="141875" y="71432"/>
                    <a:pt x="142933" y="57674"/>
                  </a:cubicBezTo>
                  <a:cubicBezTo>
                    <a:pt x="143991" y="43916"/>
                    <a:pt x="209608" y="29099"/>
                    <a:pt x="209608" y="25924"/>
                  </a:cubicBezTo>
                  <a:cubicBezTo>
                    <a:pt x="209608" y="22749"/>
                    <a:pt x="150870" y="29099"/>
                    <a:pt x="142933" y="38624"/>
                  </a:cubicBezTo>
                  <a:cubicBezTo>
                    <a:pt x="134996" y="48149"/>
                    <a:pt x="151929" y="69316"/>
                    <a:pt x="161983" y="83074"/>
                  </a:cubicBezTo>
                  <a:cubicBezTo>
                    <a:pt x="172037" y="96832"/>
                    <a:pt x="215958" y="113237"/>
                    <a:pt x="203258" y="121174"/>
                  </a:cubicBezTo>
                  <a:cubicBezTo>
                    <a:pt x="190558" y="129111"/>
                    <a:pt x="99012" y="143399"/>
                    <a:pt x="85783" y="130699"/>
                  </a:cubicBezTo>
                  <a:cubicBezTo>
                    <a:pt x="72554" y="117999"/>
                    <a:pt x="126529" y="53441"/>
                    <a:pt x="123883" y="44974"/>
                  </a:cubicBezTo>
                  <a:cubicBezTo>
                    <a:pt x="121237" y="36507"/>
                    <a:pt x="86312" y="82545"/>
                    <a:pt x="69908" y="79899"/>
                  </a:cubicBezTo>
                  <a:cubicBezTo>
                    <a:pt x="53504" y="77253"/>
                    <a:pt x="-2059" y="-7413"/>
                    <a:pt x="58" y="5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 113">
              <a:extLst>
                <a:ext uri="{FF2B5EF4-FFF2-40B4-BE49-F238E27FC236}">
                  <a16:creationId xmlns:a16="http://schemas.microsoft.com/office/drawing/2014/main" id="{E3B2EBF0-1E58-F932-BD6B-32D2170DE6DA}"/>
                </a:ext>
              </a:extLst>
            </p:cNvPr>
            <p:cNvSpPr/>
            <p:nvPr/>
          </p:nvSpPr>
          <p:spPr>
            <a:xfrm>
              <a:off x="4244878" y="4559291"/>
              <a:ext cx="343935" cy="66748"/>
            </a:xfrm>
            <a:custGeom>
              <a:avLst/>
              <a:gdLst>
                <a:gd name="connsiteX0" fmla="*/ 97 w 343935"/>
                <a:gd name="connsiteY0" fmla="*/ 28584 h 66748"/>
                <a:gd name="connsiteX1" fmla="*/ 219172 w 343935"/>
                <a:gd name="connsiteY1" fmla="*/ 25409 h 66748"/>
                <a:gd name="connsiteX2" fmla="*/ 193772 w 343935"/>
                <a:gd name="connsiteY2" fmla="*/ 9 h 66748"/>
                <a:gd name="connsiteX3" fmla="*/ 289022 w 343935"/>
                <a:gd name="connsiteY3" fmla="*/ 28584 h 66748"/>
                <a:gd name="connsiteX4" fmla="*/ 333472 w 343935"/>
                <a:gd name="connsiteY4" fmla="*/ 22234 h 66748"/>
                <a:gd name="connsiteX5" fmla="*/ 330297 w 343935"/>
                <a:gd name="connsiteY5" fmla="*/ 44459 h 66748"/>
                <a:gd name="connsiteX6" fmla="*/ 187422 w 343935"/>
                <a:gd name="connsiteY6" fmla="*/ 66684 h 66748"/>
                <a:gd name="connsiteX7" fmla="*/ 190597 w 343935"/>
                <a:gd name="connsiteY7" fmla="*/ 50809 h 66748"/>
                <a:gd name="connsiteX8" fmla="*/ 97 w 343935"/>
                <a:gd name="connsiteY8" fmla="*/ 28584 h 66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3935" h="66748">
                  <a:moveTo>
                    <a:pt x="97" y="28584"/>
                  </a:moveTo>
                  <a:cubicBezTo>
                    <a:pt x="4859" y="24351"/>
                    <a:pt x="186893" y="30172"/>
                    <a:pt x="219172" y="25409"/>
                  </a:cubicBezTo>
                  <a:cubicBezTo>
                    <a:pt x="251451" y="20646"/>
                    <a:pt x="182130" y="-520"/>
                    <a:pt x="193772" y="9"/>
                  </a:cubicBezTo>
                  <a:cubicBezTo>
                    <a:pt x="205414" y="538"/>
                    <a:pt x="265739" y="24880"/>
                    <a:pt x="289022" y="28584"/>
                  </a:cubicBezTo>
                  <a:cubicBezTo>
                    <a:pt x="312305" y="32288"/>
                    <a:pt x="333472" y="22234"/>
                    <a:pt x="333472" y="22234"/>
                  </a:cubicBezTo>
                  <a:cubicBezTo>
                    <a:pt x="340351" y="24880"/>
                    <a:pt x="354639" y="37051"/>
                    <a:pt x="330297" y="44459"/>
                  </a:cubicBezTo>
                  <a:cubicBezTo>
                    <a:pt x="305955" y="51867"/>
                    <a:pt x="187422" y="66684"/>
                    <a:pt x="187422" y="66684"/>
                  </a:cubicBezTo>
                  <a:cubicBezTo>
                    <a:pt x="164139" y="67742"/>
                    <a:pt x="214409" y="55571"/>
                    <a:pt x="190597" y="50809"/>
                  </a:cubicBezTo>
                  <a:cubicBezTo>
                    <a:pt x="166785" y="46047"/>
                    <a:pt x="-4665" y="32817"/>
                    <a:pt x="97" y="285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リーフォーム 114">
              <a:extLst>
                <a:ext uri="{FF2B5EF4-FFF2-40B4-BE49-F238E27FC236}">
                  <a16:creationId xmlns:a16="http://schemas.microsoft.com/office/drawing/2014/main" id="{C2BEC723-0DF3-B3DA-0269-E1D5081CA258}"/>
                </a:ext>
              </a:extLst>
            </p:cNvPr>
            <p:cNvSpPr/>
            <p:nvPr/>
          </p:nvSpPr>
          <p:spPr>
            <a:xfrm>
              <a:off x="4880088" y="4514491"/>
              <a:ext cx="250347" cy="84761"/>
            </a:xfrm>
            <a:custGeom>
              <a:avLst/>
              <a:gdLst>
                <a:gd name="connsiteX0" fmla="*/ 3062 w 250347"/>
                <a:gd name="connsiteY0" fmla="*/ 44809 h 84761"/>
                <a:gd name="connsiteX1" fmla="*/ 114187 w 250347"/>
                <a:gd name="connsiteY1" fmla="*/ 47984 h 84761"/>
                <a:gd name="connsiteX2" fmla="*/ 247537 w 250347"/>
                <a:gd name="connsiteY2" fmla="*/ 359 h 84761"/>
                <a:gd name="connsiteX3" fmla="*/ 199912 w 250347"/>
                <a:gd name="connsiteY3" fmla="*/ 28934 h 84761"/>
                <a:gd name="connsiteX4" fmla="*/ 139587 w 250347"/>
                <a:gd name="connsiteY4" fmla="*/ 79734 h 84761"/>
                <a:gd name="connsiteX5" fmla="*/ 193562 w 250347"/>
                <a:gd name="connsiteY5" fmla="*/ 82909 h 84761"/>
                <a:gd name="connsiteX6" fmla="*/ 41162 w 250347"/>
                <a:gd name="connsiteY6" fmla="*/ 79734 h 84761"/>
                <a:gd name="connsiteX7" fmla="*/ 3062 w 250347"/>
                <a:gd name="connsiteY7" fmla="*/ 44809 h 8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0347" h="84761">
                  <a:moveTo>
                    <a:pt x="3062" y="44809"/>
                  </a:moveTo>
                  <a:cubicBezTo>
                    <a:pt x="15233" y="39517"/>
                    <a:pt x="73441" y="55392"/>
                    <a:pt x="114187" y="47984"/>
                  </a:cubicBezTo>
                  <a:cubicBezTo>
                    <a:pt x="154933" y="40576"/>
                    <a:pt x="233250" y="3534"/>
                    <a:pt x="247537" y="359"/>
                  </a:cubicBezTo>
                  <a:cubicBezTo>
                    <a:pt x="261824" y="-2816"/>
                    <a:pt x="217904" y="15705"/>
                    <a:pt x="199912" y="28934"/>
                  </a:cubicBezTo>
                  <a:cubicBezTo>
                    <a:pt x="181920" y="42163"/>
                    <a:pt x="140645" y="70738"/>
                    <a:pt x="139587" y="79734"/>
                  </a:cubicBezTo>
                  <a:cubicBezTo>
                    <a:pt x="138529" y="88730"/>
                    <a:pt x="209966" y="82909"/>
                    <a:pt x="193562" y="82909"/>
                  </a:cubicBezTo>
                  <a:cubicBezTo>
                    <a:pt x="177158" y="82909"/>
                    <a:pt x="64974" y="83967"/>
                    <a:pt x="41162" y="79734"/>
                  </a:cubicBezTo>
                  <a:cubicBezTo>
                    <a:pt x="17350" y="75501"/>
                    <a:pt x="-9109" y="50101"/>
                    <a:pt x="3062" y="448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 116">
              <a:extLst>
                <a:ext uri="{FF2B5EF4-FFF2-40B4-BE49-F238E27FC236}">
                  <a16:creationId xmlns:a16="http://schemas.microsoft.com/office/drawing/2014/main" id="{61C1519F-B1D5-0AB8-6685-6770C9737410}"/>
                </a:ext>
              </a:extLst>
            </p:cNvPr>
            <p:cNvSpPr/>
            <p:nvPr/>
          </p:nvSpPr>
          <p:spPr>
            <a:xfrm>
              <a:off x="4701895" y="4502093"/>
              <a:ext cx="32198" cy="108359"/>
            </a:xfrm>
            <a:custGeom>
              <a:avLst/>
              <a:gdLst>
                <a:gd name="connsiteX0" fmla="*/ 12980 w 32198"/>
                <a:gd name="connsiteY0" fmla="*/ 57 h 108359"/>
                <a:gd name="connsiteX1" fmla="*/ 32030 w 32198"/>
                <a:gd name="connsiteY1" fmla="*/ 73082 h 108359"/>
                <a:gd name="connsiteX2" fmla="*/ 280 w 32198"/>
                <a:gd name="connsiteY2" fmla="*/ 108007 h 108359"/>
                <a:gd name="connsiteX3" fmla="*/ 16155 w 32198"/>
                <a:gd name="connsiteY3" fmla="*/ 85782 h 108359"/>
                <a:gd name="connsiteX4" fmla="*/ 12980 w 32198"/>
                <a:gd name="connsiteY4" fmla="*/ 57 h 108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98" h="108359">
                  <a:moveTo>
                    <a:pt x="12980" y="57"/>
                  </a:moveTo>
                  <a:cubicBezTo>
                    <a:pt x="15626" y="-2060"/>
                    <a:pt x="34147" y="55090"/>
                    <a:pt x="32030" y="73082"/>
                  </a:cubicBezTo>
                  <a:cubicBezTo>
                    <a:pt x="29913" y="91074"/>
                    <a:pt x="2926" y="105890"/>
                    <a:pt x="280" y="108007"/>
                  </a:cubicBezTo>
                  <a:cubicBezTo>
                    <a:pt x="-2366" y="110124"/>
                    <a:pt x="14568" y="102715"/>
                    <a:pt x="16155" y="85782"/>
                  </a:cubicBezTo>
                  <a:cubicBezTo>
                    <a:pt x="17743" y="68849"/>
                    <a:pt x="10334" y="2174"/>
                    <a:pt x="12980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 117">
              <a:extLst>
                <a:ext uri="{FF2B5EF4-FFF2-40B4-BE49-F238E27FC236}">
                  <a16:creationId xmlns:a16="http://schemas.microsoft.com/office/drawing/2014/main" id="{BCAB43B3-CB9D-705A-7EFC-C4E7E3E1C7B5}"/>
                </a:ext>
              </a:extLst>
            </p:cNvPr>
            <p:cNvSpPr/>
            <p:nvPr/>
          </p:nvSpPr>
          <p:spPr>
            <a:xfrm>
              <a:off x="4849892" y="4495771"/>
              <a:ext cx="61849" cy="104618"/>
            </a:xfrm>
            <a:custGeom>
              <a:avLst/>
              <a:gdLst>
                <a:gd name="connsiteX0" fmla="*/ 61833 w 61849"/>
                <a:gd name="connsiteY0" fmla="*/ 22254 h 104618"/>
                <a:gd name="connsiteX1" fmla="*/ 1508 w 61849"/>
                <a:gd name="connsiteY1" fmla="*/ 101629 h 104618"/>
                <a:gd name="connsiteX2" fmla="*/ 17383 w 61849"/>
                <a:gd name="connsiteY2" fmla="*/ 79404 h 104618"/>
                <a:gd name="connsiteX3" fmla="*/ 7858 w 61849"/>
                <a:gd name="connsiteY3" fmla="*/ 29 h 104618"/>
                <a:gd name="connsiteX4" fmla="*/ 7858 w 61849"/>
                <a:gd name="connsiteY4" fmla="*/ 69879 h 104618"/>
                <a:gd name="connsiteX5" fmla="*/ 61833 w 61849"/>
                <a:gd name="connsiteY5" fmla="*/ 22254 h 10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849" h="104618">
                  <a:moveTo>
                    <a:pt x="61833" y="22254"/>
                  </a:moveTo>
                  <a:cubicBezTo>
                    <a:pt x="60775" y="27545"/>
                    <a:pt x="8916" y="92104"/>
                    <a:pt x="1508" y="101629"/>
                  </a:cubicBezTo>
                  <a:cubicBezTo>
                    <a:pt x="-5900" y="111154"/>
                    <a:pt x="16325" y="96337"/>
                    <a:pt x="17383" y="79404"/>
                  </a:cubicBezTo>
                  <a:cubicBezTo>
                    <a:pt x="18441" y="62471"/>
                    <a:pt x="9445" y="1616"/>
                    <a:pt x="7858" y="29"/>
                  </a:cubicBezTo>
                  <a:cubicBezTo>
                    <a:pt x="6271" y="-1558"/>
                    <a:pt x="2566" y="62471"/>
                    <a:pt x="7858" y="69879"/>
                  </a:cubicBezTo>
                  <a:cubicBezTo>
                    <a:pt x="13150" y="77287"/>
                    <a:pt x="62891" y="16963"/>
                    <a:pt x="61833" y="222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 119">
              <a:extLst>
                <a:ext uri="{FF2B5EF4-FFF2-40B4-BE49-F238E27FC236}">
                  <a16:creationId xmlns:a16="http://schemas.microsoft.com/office/drawing/2014/main" id="{15422A51-B83D-7964-7389-E38B42ADEBD0}"/>
                </a:ext>
              </a:extLst>
            </p:cNvPr>
            <p:cNvSpPr/>
            <p:nvPr/>
          </p:nvSpPr>
          <p:spPr>
            <a:xfrm>
              <a:off x="4565650" y="4586957"/>
              <a:ext cx="181899" cy="13643"/>
            </a:xfrm>
            <a:custGeom>
              <a:avLst/>
              <a:gdLst>
                <a:gd name="connsiteX0" fmla="*/ 0 w 181899"/>
                <a:gd name="connsiteY0" fmla="*/ 13618 h 13643"/>
                <a:gd name="connsiteX1" fmla="*/ 171450 w 181899"/>
                <a:gd name="connsiteY1" fmla="*/ 4093 h 13643"/>
                <a:gd name="connsiteX2" fmla="*/ 146050 w 181899"/>
                <a:gd name="connsiteY2" fmla="*/ 918 h 13643"/>
                <a:gd name="connsiteX3" fmla="*/ 0 w 181899"/>
                <a:gd name="connsiteY3" fmla="*/ 13618 h 13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899" h="13643">
                  <a:moveTo>
                    <a:pt x="0" y="13618"/>
                  </a:moveTo>
                  <a:cubicBezTo>
                    <a:pt x="4233" y="14147"/>
                    <a:pt x="147108" y="6210"/>
                    <a:pt x="171450" y="4093"/>
                  </a:cubicBezTo>
                  <a:cubicBezTo>
                    <a:pt x="195792" y="1976"/>
                    <a:pt x="173567" y="-1728"/>
                    <a:pt x="146050" y="918"/>
                  </a:cubicBezTo>
                  <a:lnTo>
                    <a:pt x="0" y="1361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 120">
              <a:extLst>
                <a:ext uri="{FF2B5EF4-FFF2-40B4-BE49-F238E27FC236}">
                  <a16:creationId xmlns:a16="http://schemas.microsoft.com/office/drawing/2014/main" id="{39A56913-1DB5-9FA8-AB69-4FD0CBE9343E}"/>
                </a:ext>
              </a:extLst>
            </p:cNvPr>
            <p:cNvSpPr/>
            <p:nvPr/>
          </p:nvSpPr>
          <p:spPr>
            <a:xfrm>
              <a:off x="4721160" y="4574956"/>
              <a:ext cx="166576" cy="19488"/>
            </a:xfrm>
            <a:custGeom>
              <a:avLst/>
              <a:gdLst>
                <a:gd name="connsiteX0" fmla="*/ 65 w 166576"/>
                <a:gd name="connsiteY0" fmla="*/ 19269 h 19488"/>
                <a:gd name="connsiteX1" fmla="*/ 155640 w 166576"/>
                <a:gd name="connsiteY1" fmla="*/ 219 h 19488"/>
                <a:gd name="connsiteX2" fmla="*/ 136590 w 166576"/>
                <a:gd name="connsiteY2" fmla="*/ 9744 h 19488"/>
                <a:gd name="connsiteX3" fmla="*/ 65 w 166576"/>
                <a:gd name="connsiteY3" fmla="*/ 19269 h 19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576" h="19488">
                  <a:moveTo>
                    <a:pt x="65" y="19269"/>
                  </a:moveTo>
                  <a:cubicBezTo>
                    <a:pt x="3240" y="17682"/>
                    <a:pt x="155640" y="219"/>
                    <a:pt x="155640" y="219"/>
                  </a:cubicBezTo>
                  <a:cubicBezTo>
                    <a:pt x="178394" y="-1368"/>
                    <a:pt x="162519" y="6040"/>
                    <a:pt x="136590" y="9744"/>
                  </a:cubicBezTo>
                  <a:cubicBezTo>
                    <a:pt x="110661" y="13448"/>
                    <a:pt x="-3110" y="20856"/>
                    <a:pt x="65" y="192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 121">
              <a:extLst>
                <a:ext uri="{FF2B5EF4-FFF2-40B4-BE49-F238E27FC236}">
                  <a16:creationId xmlns:a16="http://schemas.microsoft.com/office/drawing/2014/main" id="{B1E1306E-55A3-2D1F-E042-FCB0914EFF4E}"/>
                </a:ext>
              </a:extLst>
            </p:cNvPr>
            <p:cNvSpPr/>
            <p:nvPr/>
          </p:nvSpPr>
          <p:spPr>
            <a:xfrm>
              <a:off x="4474355" y="4514699"/>
              <a:ext cx="110382" cy="65328"/>
            </a:xfrm>
            <a:custGeom>
              <a:avLst/>
              <a:gdLst>
                <a:gd name="connsiteX0" fmla="*/ 110345 w 110382"/>
                <a:gd name="connsiteY0" fmla="*/ 47776 h 65328"/>
                <a:gd name="connsiteX1" fmla="*/ 2395 w 110382"/>
                <a:gd name="connsiteY1" fmla="*/ 63651 h 65328"/>
                <a:gd name="connsiteX2" fmla="*/ 34145 w 110382"/>
                <a:gd name="connsiteY2" fmla="*/ 151 h 65328"/>
                <a:gd name="connsiteX3" fmla="*/ 18270 w 110382"/>
                <a:gd name="connsiteY3" fmla="*/ 44601 h 65328"/>
                <a:gd name="connsiteX4" fmla="*/ 15095 w 110382"/>
                <a:gd name="connsiteY4" fmla="*/ 57301 h 65328"/>
                <a:gd name="connsiteX5" fmla="*/ 110345 w 110382"/>
                <a:gd name="connsiteY5" fmla="*/ 47776 h 6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2" h="65328">
                  <a:moveTo>
                    <a:pt x="110345" y="47776"/>
                  </a:moveTo>
                  <a:cubicBezTo>
                    <a:pt x="108228" y="48834"/>
                    <a:pt x="15095" y="71588"/>
                    <a:pt x="2395" y="63651"/>
                  </a:cubicBezTo>
                  <a:cubicBezTo>
                    <a:pt x="-10305" y="55714"/>
                    <a:pt x="31499" y="3326"/>
                    <a:pt x="34145" y="151"/>
                  </a:cubicBezTo>
                  <a:cubicBezTo>
                    <a:pt x="36791" y="-3024"/>
                    <a:pt x="18270" y="44601"/>
                    <a:pt x="18270" y="44601"/>
                  </a:cubicBezTo>
                  <a:cubicBezTo>
                    <a:pt x="15095" y="54126"/>
                    <a:pt x="5041" y="57301"/>
                    <a:pt x="15095" y="57301"/>
                  </a:cubicBezTo>
                  <a:cubicBezTo>
                    <a:pt x="25149" y="57301"/>
                    <a:pt x="112462" y="46718"/>
                    <a:pt x="110345" y="477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 122">
              <a:extLst>
                <a:ext uri="{FF2B5EF4-FFF2-40B4-BE49-F238E27FC236}">
                  <a16:creationId xmlns:a16="http://schemas.microsoft.com/office/drawing/2014/main" id="{B2FB54AE-7818-5D93-E82B-0A142210AEFA}"/>
                </a:ext>
              </a:extLst>
            </p:cNvPr>
            <p:cNvSpPr/>
            <p:nvPr/>
          </p:nvSpPr>
          <p:spPr>
            <a:xfrm>
              <a:off x="4924175" y="4529645"/>
              <a:ext cx="161587" cy="60063"/>
            </a:xfrm>
            <a:custGeom>
              <a:avLst/>
              <a:gdLst>
                <a:gd name="connsiteX0" fmla="*/ 250 w 161587"/>
                <a:gd name="connsiteY0" fmla="*/ 58230 h 60063"/>
                <a:gd name="connsiteX1" fmla="*/ 51050 w 161587"/>
                <a:gd name="connsiteY1" fmla="*/ 4255 h 60063"/>
                <a:gd name="connsiteX2" fmla="*/ 159000 w 161587"/>
                <a:gd name="connsiteY2" fmla="*/ 7430 h 60063"/>
                <a:gd name="connsiteX3" fmla="*/ 130425 w 161587"/>
                <a:gd name="connsiteY3" fmla="*/ 39180 h 60063"/>
                <a:gd name="connsiteX4" fmla="*/ 136775 w 161587"/>
                <a:gd name="connsiteY4" fmla="*/ 51880 h 60063"/>
                <a:gd name="connsiteX5" fmla="*/ 70100 w 161587"/>
                <a:gd name="connsiteY5" fmla="*/ 48705 h 60063"/>
                <a:gd name="connsiteX6" fmla="*/ 250 w 161587"/>
                <a:gd name="connsiteY6" fmla="*/ 58230 h 6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587" h="60063">
                  <a:moveTo>
                    <a:pt x="250" y="58230"/>
                  </a:moveTo>
                  <a:cubicBezTo>
                    <a:pt x="-2925" y="50822"/>
                    <a:pt x="24592" y="12722"/>
                    <a:pt x="51050" y="4255"/>
                  </a:cubicBezTo>
                  <a:cubicBezTo>
                    <a:pt x="77508" y="-4212"/>
                    <a:pt x="145771" y="1609"/>
                    <a:pt x="159000" y="7430"/>
                  </a:cubicBezTo>
                  <a:cubicBezTo>
                    <a:pt x="172229" y="13251"/>
                    <a:pt x="130425" y="39180"/>
                    <a:pt x="130425" y="39180"/>
                  </a:cubicBezTo>
                  <a:cubicBezTo>
                    <a:pt x="126721" y="46588"/>
                    <a:pt x="146829" y="50293"/>
                    <a:pt x="136775" y="51880"/>
                  </a:cubicBezTo>
                  <a:cubicBezTo>
                    <a:pt x="126721" y="53467"/>
                    <a:pt x="95500" y="49234"/>
                    <a:pt x="70100" y="48705"/>
                  </a:cubicBezTo>
                  <a:cubicBezTo>
                    <a:pt x="44700" y="48176"/>
                    <a:pt x="3425" y="65638"/>
                    <a:pt x="250" y="582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 123">
              <a:extLst>
                <a:ext uri="{FF2B5EF4-FFF2-40B4-BE49-F238E27FC236}">
                  <a16:creationId xmlns:a16="http://schemas.microsoft.com/office/drawing/2014/main" id="{92E6F6EF-2C57-B2C6-5B2B-027D436E5956}"/>
                </a:ext>
              </a:extLst>
            </p:cNvPr>
            <p:cNvSpPr/>
            <p:nvPr/>
          </p:nvSpPr>
          <p:spPr>
            <a:xfrm>
              <a:off x="4463959" y="4501603"/>
              <a:ext cx="261616" cy="16441"/>
            </a:xfrm>
            <a:custGeom>
              <a:avLst/>
              <a:gdLst>
                <a:gd name="connsiteX0" fmla="*/ 91 w 261616"/>
                <a:gd name="connsiteY0" fmla="*/ 16422 h 16441"/>
                <a:gd name="connsiteX1" fmla="*/ 244566 w 261616"/>
                <a:gd name="connsiteY1" fmla="*/ 3722 h 16441"/>
                <a:gd name="connsiteX2" fmla="*/ 215991 w 261616"/>
                <a:gd name="connsiteY2" fmla="*/ 547 h 16441"/>
                <a:gd name="connsiteX3" fmla="*/ 91 w 261616"/>
                <a:gd name="connsiteY3" fmla="*/ 16422 h 16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616" h="16441">
                  <a:moveTo>
                    <a:pt x="91" y="16422"/>
                  </a:moveTo>
                  <a:cubicBezTo>
                    <a:pt x="4854" y="16951"/>
                    <a:pt x="208583" y="6368"/>
                    <a:pt x="244566" y="3722"/>
                  </a:cubicBezTo>
                  <a:cubicBezTo>
                    <a:pt x="280549" y="1076"/>
                    <a:pt x="254091" y="-1041"/>
                    <a:pt x="215991" y="547"/>
                  </a:cubicBezTo>
                  <a:cubicBezTo>
                    <a:pt x="177891" y="2135"/>
                    <a:pt x="-4672" y="15893"/>
                    <a:pt x="91" y="164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 125">
              <a:extLst>
                <a:ext uri="{FF2B5EF4-FFF2-40B4-BE49-F238E27FC236}">
                  <a16:creationId xmlns:a16="http://schemas.microsoft.com/office/drawing/2014/main" id="{FD0944CC-0DE1-3C97-2EA2-00D003BE6AC6}"/>
                </a:ext>
              </a:extLst>
            </p:cNvPr>
            <p:cNvSpPr/>
            <p:nvPr/>
          </p:nvSpPr>
          <p:spPr>
            <a:xfrm>
              <a:off x="3579213" y="2708072"/>
              <a:ext cx="165473" cy="993117"/>
            </a:xfrm>
            <a:custGeom>
              <a:avLst/>
              <a:gdLst>
                <a:gd name="connsiteX0" fmla="*/ 165473 w 165473"/>
                <a:gd name="connsiteY0" fmla="*/ 294 h 993117"/>
                <a:gd name="connsiteX1" fmla="*/ 82741 w 165473"/>
                <a:gd name="connsiteY1" fmla="*/ 335574 h 993117"/>
                <a:gd name="connsiteX2" fmla="*/ 95804 w 165473"/>
                <a:gd name="connsiteY2" fmla="*/ 292031 h 993117"/>
                <a:gd name="connsiteX3" fmla="*/ 39198 w 165473"/>
                <a:gd name="connsiteY3" fmla="*/ 636019 h 993117"/>
                <a:gd name="connsiteX4" fmla="*/ 47907 w 165473"/>
                <a:gd name="connsiteY4" fmla="*/ 570705 h 993117"/>
                <a:gd name="connsiteX5" fmla="*/ 10 w 165473"/>
                <a:gd name="connsiteY5" fmla="*/ 993071 h 993117"/>
                <a:gd name="connsiteX6" fmla="*/ 43553 w 165473"/>
                <a:gd name="connsiteY6" fmla="*/ 596831 h 993117"/>
                <a:gd name="connsiteX7" fmla="*/ 43553 w 165473"/>
                <a:gd name="connsiteY7" fmla="*/ 418305 h 993117"/>
                <a:gd name="connsiteX8" fmla="*/ 43553 w 165473"/>
                <a:gd name="connsiteY8" fmla="*/ 487974 h 993117"/>
                <a:gd name="connsiteX9" fmla="*/ 69678 w 165473"/>
                <a:gd name="connsiteY9" fmla="*/ 287677 h 993117"/>
                <a:gd name="connsiteX10" fmla="*/ 56616 w 165473"/>
                <a:gd name="connsiteY10" fmla="*/ 387825 h 993117"/>
                <a:gd name="connsiteX11" fmla="*/ 108867 w 165473"/>
                <a:gd name="connsiteY11" fmla="*/ 209299 h 993117"/>
                <a:gd name="connsiteX12" fmla="*/ 82741 w 165473"/>
                <a:gd name="connsiteY12" fmla="*/ 274614 h 993117"/>
                <a:gd name="connsiteX13" fmla="*/ 165473 w 165473"/>
                <a:gd name="connsiteY13" fmla="*/ 294 h 99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473" h="993117">
                  <a:moveTo>
                    <a:pt x="165473" y="294"/>
                  </a:moveTo>
                  <a:cubicBezTo>
                    <a:pt x="165473" y="10454"/>
                    <a:pt x="94352" y="286951"/>
                    <a:pt x="82741" y="335574"/>
                  </a:cubicBezTo>
                  <a:cubicBezTo>
                    <a:pt x="71129" y="384197"/>
                    <a:pt x="103061" y="241957"/>
                    <a:pt x="95804" y="292031"/>
                  </a:cubicBezTo>
                  <a:cubicBezTo>
                    <a:pt x="88547" y="342105"/>
                    <a:pt x="47181" y="589573"/>
                    <a:pt x="39198" y="636019"/>
                  </a:cubicBezTo>
                  <a:cubicBezTo>
                    <a:pt x="31215" y="682465"/>
                    <a:pt x="54438" y="511196"/>
                    <a:pt x="47907" y="570705"/>
                  </a:cubicBezTo>
                  <a:cubicBezTo>
                    <a:pt x="41376" y="630214"/>
                    <a:pt x="736" y="988717"/>
                    <a:pt x="10" y="993071"/>
                  </a:cubicBezTo>
                  <a:cubicBezTo>
                    <a:pt x="-716" y="997425"/>
                    <a:pt x="36296" y="692625"/>
                    <a:pt x="43553" y="596831"/>
                  </a:cubicBezTo>
                  <a:cubicBezTo>
                    <a:pt x="50810" y="501037"/>
                    <a:pt x="43553" y="418305"/>
                    <a:pt x="43553" y="418305"/>
                  </a:cubicBezTo>
                  <a:cubicBezTo>
                    <a:pt x="43553" y="400162"/>
                    <a:pt x="39199" y="509745"/>
                    <a:pt x="43553" y="487974"/>
                  </a:cubicBezTo>
                  <a:cubicBezTo>
                    <a:pt x="47907" y="466203"/>
                    <a:pt x="69678" y="287677"/>
                    <a:pt x="69678" y="287677"/>
                  </a:cubicBezTo>
                  <a:cubicBezTo>
                    <a:pt x="71855" y="270986"/>
                    <a:pt x="50085" y="400888"/>
                    <a:pt x="56616" y="387825"/>
                  </a:cubicBezTo>
                  <a:cubicBezTo>
                    <a:pt x="63147" y="374762"/>
                    <a:pt x="104513" y="228168"/>
                    <a:pt x="108867" y="209299"/>
                  </a:cubicBezTo>
                  <a:cubicBezTo>
                    <a:pt x="113221" y="190431"/>
                    <a:pt x="75484" y="302917"/>
                    <a:pt x="82741" y="274614"/>
                  </a:cubicBezTo>
                  <a:cubicBezTo>
                    <a:pt x="89998" y="246311"/>
                    <a:pt x="165473" y="-9866"/>
                    <a:pt x="165473" y="2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 126">
              <a:extLst>
                <a:ext uri="{FF2B5EF4-FFF2-40B4-BE49-F238E27FC236}">
                  <a16:creationId xmlns:a16="http://schemas.microsoft.com/office/drawing/2014/main" id="{4BEB220C-6327-E551-A804-74F51B018F3E}"/>
                </a:ext>
              </a:extLst>
            </p:cNvPr>
            <p:cNvSpPr/>
            <p:nvPr/>
          </p:nvSpPr>
          <p:spPr>
            <a:xfrm>
              <a:off x="3572763" y="3463842"/>
              <a:ext cx="41307" cy="473801"/>
            </a:xfrm>
            <a:custGeom>
              <a:avLst/>
              <a:gdLst>
                <a:gd name="connsiteX0" fmla="*/ 41294 w 41307"/>
                <a:gd name="connsiteY0" fmla="*/ 2169 h 473801"/>
                <a:gd name="connsiteX1" fmla="*/ 6460 w 41307"/>
                <a:gd name="connsiteY1" fmla="*/ 472432 h 473801"/>
                <a:gd name="connsiteX2" fmla="*/ 2106 w 41307"/>
                <a:gd name="connsiteY2" fmla="*/ 150215 h 473801"/>
                <a:gd name="connsiteX3" fmla="*/ 2106 w 41307"/>
                <a:gd name="connsiteY3" fmla="*/ 289552 h 473801"/>
                <a:gd name="connsiteX4" fmla="*/ 41294 w 41307"/>
                <a:gd name="connsiteY4" fmla="*/ 2169 h 47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07" h="473801">
                  <a:moveTo>
                    <a:pt x="41294" y="2169"/>
                  </a:moveTo>
                  <a:cubicBezTo>
                    <a:pt x="42020" y="32649"/>
                    <a:pt x="12991" y="447758"/>
                    <a:pt x="6460" y="472432"/>
                  </a:cubicBezTo>
                  <a:cubicBezTo>
                    <a:pt x="-71" y="497106"/>
                    <a:pt x="2832" y="180695"/>
                    <a:pt x="2106" y="150215"/>
                  </a:cubicBezTo>
                  <a:cubicBezTo>
                    <a:pt x="1380" y="119735"/>
                    <a:pt x="-2248" y="306969"/>
                    <a:pt x="2106" y="289552"/>
                  </a:cubicBezTo>
                  <a:cubicBezTo>
                    <a:pt x="6460" y="272135"/>
                    <a:pt x="40568" y="-28311"/>
                    <a:pt x="41294" y="21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フリーフォーム 127">
              <a:extLst>
                <a:ext uri="{FF2B5EF4-FFF2-40B4-BE49-F238E27FC236}">
                  <a16:creationId xmlns:a16="http://schemas.microsoft.com/office/drawing/2014/main" id="{8DCDFF4A-C018-3014-ADAD-91488431D0B9}"/>
                </a:ext>
              </a:extLst>
            </p:cNvPr>
            <p:cNvSpPr/>
            <p:nvPr/>
          </p:nvSpPr>
          <p:spPr>
            <a:xfrm>
              <a:off x="3578955" y="3914348"/>
              <a:ext cx="79799" cy="548927"/>
            </a:xfrm>
            <a:custGeom>
              <a:avLst/>
              <a:gdLst>
                <a:gd name="connsiteX0" fmla="*/ 268 w 79799"/>
                <a:gd name="connsiteY0" fmla="*/ 155 h 548927"/>
                <a:gd name="connsiteX1" fmla="*/ 43811 w 79799"/>
                <a:gd name="connsiteY1" fmla="*/ 243995 h 548927"/>
                <a:gd name="connsiteX2" fmla="*/ 78645 w 79799"/>
                <a:gd name="connsiteY2" fmla="*/ 548795 h 548927"/>
                <a:gd name="connsiteX3" fmla="*/ 65582 w 79799"/>
                <a:gd name="connsiteY3" fmla="*/ 278829 h 548927"/>
                <a:gd name="connsiteX4" fmla="*/ 268 w 79799"/>
                <a:gd name="connsiteY4" fmla="*/ 155 h 54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99" h="548927">
                  <a:moveTo>
                    <a:pt x="268" y="155"/>
                  </a:moveTo>
                  <a:cubicBezTo>
                    <a:pt x="-3361" y="-5651"/>
                    <a:pt x="30748" y="152555"/>
                    <a:pt x="43811" y="243995"/>
                  </a:cubicBezTo>
                  <a:cubicBezTo>
                    <a:pt x="56874" y="335435"/>
                    <a:pt x="75017" y="542989"/>
                    <a:pt x="78645" y="548795"/>
                  </a:cubicBezTo>
                  <a:cubicBezTo>
                    <a:pt x="82274" y="554601"/>
                    <a:pt x="77193" y="368818"/>
                    <a:pt x="65582" y="278829"/>
                  </a:cubicBezTo>
                  <a:cubicBezTo>
                    <a:pt x="53971" y="188840"/>
                    <a:pt x="3897" y="5961"/>
                    <a:pt x="268" y="1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 128">
              <a:extLst>
                <a:ext uri="{FF2B5EF4-FFF2-40B4-BE49-F238E27FC236}">
                  <a16:creationId xmlns:a16="http://schemas.microsoft.com/office/drawing/2014/main" id="{896EE0FD-0746-02EB-63D1-C34C579A860E}"/>
                </a:ext>
              </a:extLst>
            </p:cNvPr>
            <p:cNvSpPr/>
            <p:nvPr/>
          </p:nvSpPr>
          <p:spPr>
            <a:xfrm>
              <a:off x="5908381" y="2907726"/>
              <a:ext cx="30897" cy="205618"/>
            </a:xfrm>
            <a:custGeom>
              <a:avLst/>
              <a:gdLst>
                <a:gd name="connsiteX0" fmla="*/ 4739 w 30897"/>
                <a:gd name="connsiteY0" fmla="*/ 937 h 205618"/>
                <a:gd name="connsiteX1" fmla="*/ 17802 w 30897"/>
                <a:gd name="connsiteY1" fmla="*/ 122857 h 205618"/>
                <a:gd name="connsiteX2" fmla="*/ 17802 w 30897"/>
                <a:gd name="connsiteY2" fmla="*/ 205588 h 205618"/>
                <a:gd name="connsiteX3" fmla="*/ 30865 w 30897"/>
                <a:gd name="connsiteY3" fmla="*/ 131565 h 205618"/>
                <a:gd name="connsiteX4" fmla="*/ 13448 w 30897"/>
                <a:gd name="connsiteY4" fmla="*/ 57543 h 205618"/>
                <a:gd name="connsiteX5" fmla="*/ 385 w 30897"/>
                <a:gd name="connsiteY5" fmla="*/ 192525 h 205618"/>
                <a:gd name="connsiteX6" fmla="*/ 4739 w 30897"/>
                <a:gd name="connsiteY6" fmla="*/ 937 h 205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97" h="205618">
                  <a:moveTo>
                    <a:pt x="4739" y="937"/>
                  </a:moveTo>
                  <a:cubicBezTo>
                    <a:pt x="7642" y="-10674"/>
                    <a:pt x="15625" y="88749"/>
                    <a:pt x="17802" y="122857"/>
                  </a:cubicBezTo>
                  <a:cubicBezTo>
                    <a:pt x="19979" y="156965"/>
                    <a:pt x="15625" y="204137"/>
                    <a:pt x="17802" y="205588"/>
                  </a:cubicBezTo>
                  <a:cubicBezTo>
                    <a:pt x="19979" y="207039"/>
                    <a:pt x="31591" y="156239"/>
                    <a:pt x="30865" y="131565"/>
                  </a:cubicBezTo>
                  <a:cubicBezTo>
                    <a:pt x="30139" y="106891"/>
                    <a:pt x="18528" y="47383"/>
                    <a:pt x="13448" y="57543"/>
                  </a:cubicBezTo>
                  <a:cubicBezTo>
                    <a:pt x="8368" y="67703"/>
                    <a:pt x="1836" y="197605"/>
                    <a:pt x="385" y="192525"/>
                  </a:cubicBezTo>
                  <a:cubicBezTo>
                    <a:pt x="-1066" y="187445"/>
                    <a:pt x="1836" y="12548"/>
                    <a:pt x="4739" y="9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 129">
              <a:extLst>
                <a:ext uri="{FF2B5EF4-FFF2-40B4-BE49-F238E27FC236}">
                  <a16:creationId xmlns:a16="http://schemas.microsoft.com/office/drawing/2014/main" id="{5F48C689-D451-9469-D2C0-7A7B0F71A115}"/>
                </a:ext>
              </a:extLst>
            </p:cNvPr>
            <p:cNvSpPr/>
            <p:nvPr/>
          </p:nvSpPr>
          <p:spPr>
            <a:xfrm>
              <a:off x="5910371" y="3526296"/>
              <a:ext cx="55009" cy="279836"/>
            </a:xfrm>
            <a:custGeom>
              <a:avLst/>
              <a:gdLst>
                <a:gd name="connsiteX0" fmla="*/ 55000 w 55009"/>
                <a:gd name="connsiteY0" fmla="*/ 675 h 279836"/>
                <a:gd name="connsiteX1" fmla="*/ 7103 w 55009"/>
                <a:gd name="connsiteY1" fmla="*/ 148721 h 279836"/>
                <a:gd name="connsiteX2" fmla="*/ 2749 w 55009"/>
                <a:gd name="connsiteY2" fmla="*/ 279350 h 279836"/>
                <a:gd name="connsiteX3" fmla="*/ 2749 w 55009"/>
                <a:gd name="connsiteY3" fmla="*/ 100824 h 279836"/>
                <a:gd name="connsiteX4" fmla="*/ 55000 w 55009"/>
                <a:gd name="connsiteY4" fmla="*/ 675 h 279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09" h="279836">
                  <a:moveTo>
                    <a:pt x="55000" y="675"/>
                  </a:moveTo>
                  <a:cubicBezTo>
                    <a:pt x="55726" y="8658"/>
                    <a:pt x="15812" y="102275"/>
                    <a:pt x="7103" y="148721"/>
                  </a:cubicBezTo>
                  <a:cubicBezTo>
                    <a:pt x="-1606" y="195167"/>
                    <a:pt x="3475" y="287333"/>
                    <a:pt x="2749" y="279350"/>
                  </a:cubicBezTo>
                  <a:cubicBezTo>
                    <a:pt x="2023" y="271367"/>
                    <a:pt x="-3057" y="144367"/>
                    <a:pt x="2749" y="100824"/>
                  </a:cubicBezTo>
                  <a:cubicBezTo>
                    <a:pt x="8555" y="57281"/>
                    <a:pt x="54274" y="-7308"/>
                    <a:pt x="55000" y="6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 130">
              <a:extLst>
                <a:ext uri="{FF2B5EF4-FFF2-40B4-BE49-F238E27FC236}">
                  <a16:creationId xmlns:a16="http://schemas.microsoft.com/office/drawing/2014/main" id="{1D230BD1-A202-F87D-5E93-97C580A14437}"/>
                </a:ext>
              </a:extLst>
            </p:cNvPr>
            <p:cNvSpPr/>
            <p:nvPr/>
          </p:nvSpPr>
          <p:spPr>
            <a:xfrm>
              <a:off x="5673289" y="4452886"/>
              <a:ext cx="121499" cy="268271"/>
            </a:xfrm>
            <a:custGeom>
              <a:avLst/>
              <a:gdLst>
                <a:gd name="connsiteX0" fmla="*/ 117911 w 121499"/>
                <a:gd name="connsiteY0" fmla="*/ 5903 h 268271"/>
                <a:gd name="connsiteX1" fmla="*/ 345 w 121499"/>
                <a:gd name="connsiteY1" fmla="*/ 267160 h 268271"/>
                <a:gd name="connsiteX2" fmla="*/ 83077 w 121499"/>
                <a:gd name="connsiteY2" fmla="*/ 97343 h 268271"/>
                <a:gd name="connsiteX3" fmla="*/ 117911 w 121499"/>
                <a:gd name="connsiteY3" fmla="*/ 5903 h 26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499" h="268271">
                  <a:moveTo>
                    <a:pt x="117911" y="5903"/>
                  </a:moveTo>
                  <a:cubicBezTo>
                    <a:pt x="104122" y="34206"/>
                    <a:pt x="6151" y="251920"/>
                    <a:pt x="345" y="267160"/>
                  </a:cubicBezTo>
                  <a:cubicBezTo>
                    <a:pt x="-5461" y="282400"/>
                    <a:pt x="63483" y="136532"/>
                    <a:pt x="83077" y="97343"/>
                  </a:cubicBezTo>
                  <a:cubicBezTo>
                    <a:pt x="102671" y="58154"/>
                    <a:pt x="131700" y="-22400"/>
                    <a:pt x="117911" y="59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フリーフォーム 131">
              <a:extLst>
                <a:ext uri="{FF2B5EF4-FFF2-40B4-BE49-F238E27FC236}">
                  <a16:creationId xmlns:a16="http://schemas.microsoft.com/office/drawing/2014/main" id="{1219A570-4DDB-FA48-607B-F333E1BEBBEE}"/>
                </a:ext>
              </a:extLst>
            </p:cNvPr>
            <p:cNvSpPr/>
            <p:nvPr/>
          </p:nvSpPr>
          <p:spPr>
            <a:xfrm>
              <a:off x="3940158" y="4721216"/>
              <a:ext cx="67995" cy="181013"/>
            </a:xfrm>
            <a:custGeom>
              <a:avLst/>
              <a:gdLst>
                <a:gd name="connsiteX0" fmla="*/ 17 w 67995"/>
                <a:gd name="connsiteY0" fmla="*/ 9 h 181013"/>
                <a:gd name="connsiteX1" fmla="*/ 57167 w 67995"/>
                <a:gd name="connsiteY1" fmla="*/ 123834 h 181013"/>
                <a:gd name="connsiteX2" fmla="*/ 63517 w 67995"/>
                <a:gd name="connsiteY2" fmla="*/ 180984 h 181013"/>
                <a:gd name="connsiteX3" fmla="*/ 63517 w 67995"/>
                <a:gd name="connsiteY3" fmla="*/ 117484 h 181013"/>
                <a:gd name="connsiteX4" fmla="*/ 17 w 67995"/>
                <a:gd name="connsiteY4" fmla="*/ 9 h 181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995" h="181013">
                  <a:moveTo>
                    <a:pt x="17" y="9"/>
                  </a:moveTo>
                  <a:cubicBezTo>
                    <a:pt x="-1041" y="1067"/>
                    <a:pt x="46584" y="93672"/>
                    <a:pt x="57167" y="123834"/>
                  </a:cubicBezTo>
                  <a:cubicBezTo>
                    <a:pt x="67750" y="153997"/>
                    <a:pt x="62459" y="182042"/>
                    <a:pt x="63517" y="180984"/>
                  </a:cubicBezTo>
                  <a:cubicBezTo>
                    <a:pt x="64575" y="179926"/>
                    <a:pt x="73042" y="143942"/>
                    <a:pt x="63517" y="117484"/>
                  </a:cubicBezTo>
                  <a:cubicBezTo>
                    <a:pt x="53992" y="91026"/>
                    <a:pt x="1075" y="-1049"/>
                    <a:pt x="17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リーフォーム 132">
              <a:extLst>
                <a:ext uri="{FF2B5EF4-FFF2-40B4-BE49-F238E27FC236}">
                  <a16:creationId xmlns:a16="http://schemas.microsoft.com/office/drawing/2014/main" id="{E63AE84E-B06B-E665-C9BE-0085563D48D0}"/>
                </a:ext>
              </a:extLst>
            </p:cNvPr>
            <p:cNvSpPr/>
            <p:nvPr/>
          </p:nvSpPr>
          <p:spPr>
            <a:xfrm>
              <a:off x="3744792" y="4619494"/>
              <a:ext cx="119890" cy="380819"/>
            </a:xfrm>
            <a:custGeom>
              <a:avLst/>
              <a:gdLst>
                <a:gd name="connsiteX0" fmla="*/ 1708 w 119890"/>
                <a:gd name="connsiteY0" fmla="*/ 131 h 380819"/>
                <a:gd name="connsiteX1" fmla="*/ 55683 w 119890"/>
                <a:gd name="connsiteY1" fmla="*/ 241431 h 380819"/>
                <a:gd name="connsiteX2" fmla="*/ 119183 w 119890"/>
                <a:gd name="connsiteY2" fmla="*/ 377956 h 380819"/>
                <a:gd name="connsiteX3" fmla="*/ 84258 w 119890"/>
                <a:gd name="connsiteY3" fmla="*/ 320806 h 380819"/>
                <a:gd name="connsiteX4" fmla="*/ 1708 w 119890"/>
                <a:gd name="connsiteY4" fmla="*/ 165231 h 380819"/>
                <a:gd name="connsiteX5" fmla="*/ 27108 w 119890"/>
                <a:gd name="connsiteY5" fmla="*/ 206506 h 380819"/>
                <a:gd name="connsiteX6" fmla="*/ 1708 w 119890"/>
                <a:gd name="connsiteY6" fmla="*/ 131 h 380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890" h="380819">
                  <a:moveTo>
                    <a:pt x="1708" y="131"/>
                  </a:moveTo>
                  <a:cubicBezTo>
                    <a:pt x="6470" y="5952"/>
                    <a:pt x="36104" y="178460"/>
                    <a:pt x="55683" y="241431"/>
                  </a:cubicBezTo>
                  <a:cubicBezTo>
                    <a:pt x="75262" y="304402"/>
                    <a:pt x="114421" y="364727"/>
                    <a:pt x="119183" y="377956"/>
                  </a:cubicBezTo>
                  <a:cubicBezTo>
                    <a:pt x="123945" y="391185"/>
                    <a:pt x="103837" y="356260"/>
                    <a:pt x="84258" y="320806"/>
                  </a:cubicBezTo>
                  <a:cubicBezTo>
                    <a:pt x="64679" y="285352"/>
                    <a:pt x="11233" y="184281"/>
                    <a:pt x="1708" y="165231"/>
                  </a:cubicBezTo>
                  <a:cubicBezTo>
                    <a:pt x="-7817" y="146181"/>
                    <a:pt x="25521" y="229789"/>
                    <a:pt x="27108" y="206506"/>
                  </a:cubicBezTo>
                  <a:cubicBezTo>
                    <a:pt x="28696" y="183223"/>
                    <a:pt x="-3054" y="-5690"/>
                    <a:pt x="1708" y="1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リーフォーム 133">
              <a:extLst>
                <a:ext uri="{FF2B5EF4-FFF2-40B4-BE49-F238E27FC236}">
                  <a16:creationId xmlns:a16="http://schemas.microsoft.com/office/drawing/2014/main" id="{D1EAFF68-166B-5459-2902-A41520F06777}"/>
                </a:ext>
              </a:extLst>
            </p:cNvPr>
            <p:cNvSpPr/>
            <p:nvPr/>
          </p:nvSpPr>
          <p:spPr>
            <a:xfrm>
              <a:off x="4711092" y="5114643"/>
              <a:ext cx="403428" cy="137654"/>
            </a:xfrm>
            <a:custGeom>
              <a:avLst/>
              <a:gdLst>
                <a:gd name="connsiteX0" fmla="*/ 311758 w 403428"/>
                <a:gd name="connsiteY0" fmla="*/ 282 h 137654"/>
                <a:gd name="connsiteX1" fmla="*/ 178408 w 403428"/>
                <a:gd name="connsiteY1" fmla="*/ 133632 h 137654"/>
                <a:gd name="connsiteX2" fmla="*/ 238733 w 403428"/>
                <a:gd name="connsiteY2" fmla="*/ 98707 h 137654"/>
                <a:gd name="connsiteX3" fmla="*/ 397483 w 403428"/>
                <a:gd name="connsiteY3" fmla="*/ 63782 h 137654"/>
                <a:gd name="connsiteX4" fmla="*/ 6958 w 403428"/>
                <a:gd name="connsiteY4" fmla="*/ 136807 h 137654"/>
                <a:gd name="connsiteX5" fmla="*/ 159358 w 403428"/>
                <a:gd name="connsiteY5" fmla="*/ 98707 h 137654"/>
                <a:gd name="connsiteX6" fmla="*/ 311758 w 403428"/>
                <a:gd name="connsiteY6" fmla="*/ 282 h 13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3428" h="137654">
                  <a:moveTo>
                    <a:pt x="311758" y="282"/>
                  </a:moveTo>
                  <a:cubicBezTo>
                    <a:pt x="314933" y="6103"/>
                    <a:pt x="190579" y="117228"/>
                    <a:pt x="178408" y="133632"/>
                  </a:cubicBezTo>
                  <a:cubicBezTo>
                    <a:pt x="166237" y="150036"/>
                    <a:pt x="202221" y="110349"/>
                    <a:pt x="238733" y="98707"/>
                  </a:cubicBezTo>
                  <a:cubicBezTo>
                    <a:pt x="275245" y="87065"/>
                    <a:pt x="436112" y="57432"/>
                    <a:pt x="397483" y="63782"/>
                  </a:cubicBezTo>
                  <a:cubicBezTo>
                    <a:pt x="358854" y="70132"/>
                    <a:pt x="46645" y="130986"/>
                    <a:pt x="6958" y="136807"/>
                  </a:cubicBezTo>
                  <a:cubicBezTo>
                    <a:pt x="-32729" y="142628"/>
                    <a:pt x="108029" y="117228"/>
                    <a:pt x="159358" y="98707"/>
                  </a:cubicBezTo>
                  <a:cubicBezTo>
                    <a:pt x="210687" y="80186"/>
                    <a:pt x="308583" y="-5539"/>
                    <a:pt x="311758" y="2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フリーフォーム 134">
              <a:extLst>
                <a:ext uri="{FF2B5EF4-FFF2-40B4-BE49-F238E27FC236}">
                  <a16:creationId xmlns:a16="http://schemas.microsoft.com/office/drawing/2014/main" id="{2E23838E-A351-4573-273D-FD18137D0B03}"/>
                </a:ext>
              </a:extLst>
            </p:cNvPr>
            <p:cNvSpPr/>
            <p:nvPr/>
          </p:nvSpPr>
          <p:spPr>
            <a:xfrm>
              <a:off x="4759269" y="5146675"/>
              <a:ext cx="631881" cy="190509"/>
            </a:xfrm>
            <a:custGeom>
              <a:avLst/>
              <a:gdLst>
                <a:gd name="connsiteX0" fmla="*/ 56 w 631881"/>
                <a:gd name="connsiteY0" fmla="*/ 190500 h 190509"/>
                <a:gd name="connsiteX1" fmla="*/ 346131 w 631881"/>
                <a:gd name="connsiteY1" fmla="*/ 82550 h 190509"/>
                <a:gd name="connsiteX2" fmla="*/ 320731 w 631881"/>
                <a:gd name="connsiteY2" fmla="*/ 104775 h 190509"/>
                <a:gd name="connsiteX3" fmla="*/ 431856 w 631881"/>
                <a:gd name="connsiteY3" fmla="*/ 28575 h 190509"/>
                <a:gd name="connsiteX4" fmla="*/ 631881 w 631881"/>
                <a:gd name="connsiteY4" fmla="*/ 0 h 190509"/>
                <a:gd name="connsiteX5" fmla="*/ 311206 w 631881"/>
                <a:gd name="connsiteY5" fmla="*/ 47625 h 190509"/>
                <a:gd name="connsiteX6" fmla="*/ 381056 w 631881"/>
                <a:gd name="connsiteY6" fmla="*/ 53975 h 190509"/>
                <a:gd name="connsiteX7" fmla="*/ 171506 w 631881"/>
                <a:gd name="connsiteY7" fmla="*/ 92075 h 190509"/>
                <a:gd name="connsiteX8" fmla="*/ 317556 w 631881"/>
                <a:gd name="connsiteY8" fmla="*/ 88900 h 190509"/>
                <a:gd name="connsiteX9" fmla="*/ 56 w 631881"/>
                <a:gd name="connsiteY9" fmla="*/ 190500 h 19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1881" h="190509">
                  <a:moveTo>
                    <a:pt x="56" y="190500"/>
                  </a:moveTo>
                  <a:cubicBezTo>
                    <a:pt x="4818" y="189442"/>
                    <a:pt x="292685" y="96837"/>
                    <a:pt x="346131" y="82550"/>
                  </a:cubicBezTo>
                  <a:cubicBezTo>
                    <a:pt x="399577" y="68263"/>
                    <a:pt x="306444" y="113771"/>
                    <a:pt x="320731" y="104775"/>
                  </a:cubicBezTo>
                  <a:cubicBezTo>
                    <a:pt x="335018" y="95779"/>
                    <a:pt x="379998" y="46037"/>
                    <a:pt x="431856" y="28575"/>
                  </a:cubicBezTo>
                  <a:cubicBezTo>
                    <a:pt x="483714" y="11112"/>
                    <a:pt x="631881" y="0"/>
                    <a:pt x="631881" y="0"/>
                  </a:cubicBezTo>
                  <a:lnTo>
                    <a:pt x="311206" y="47625"/>
                  </a:lnTo>
                  <a:cubicBezTo>
                    <a:pt x="269402" y="56621"/>
                    <a:pt x="404339" y="46567"/>
                    <a:pt x="381056" y="53975"/>
                  </a:cubicBezTo>
                  <a:cubicBezTo>
                    <a:pt x="357773" y="61383"/>
                    <a:pt x="182089" y="86254"/>
                    <a:pt x="171506" y="92075"/>
                  </a:cubicBezTo>
                  <a:cubicBezTo>
                    <a:pt x="160923" y="97896"/>
                    <a:pt x="344014" y="72496"/>
                    <a:pt x="317556" y="88900"/>
                  </a:cubicBezTo>
                  <a:cubicBezTo>
                    <a:pt x="291098" y="105304"/>
                    <a:pt x="-4706" y="191558"/>
                    <a:pt x="56" y="1905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フリーフォーム 135">
              <a:extLst>
                <a:ext uri="{FF2B5EF4-FFF2-40B4-BE49-F238E27FC236}">
                  <a16:creationId xmlns:a16="http://schemas.microsoft.com/office/drawing/2014/main" id="{ECEDE2C0-A1AE-F445-BDFB-B82B6BA245AA}"/>
                </a:ext>
              </a:extLst>
            </p:cNvPr>
            <p:cNvSpPr/>
            <p:nvPr/>
          </p:nvSpPr>
          <p:spPr>
            <a:xfrm>
              <a:off x="5806463" y="4262108"/>
              <a:ext cx="136990" cy="503572"/>
            </a:xfrm>
            <a:custGeom>
              <a:avLst/>
              <a:gdLst>
                <a:gd name="connsiteX0" fmla="*/ 133962 w 136990"/>
                <a:gd name="connsiteY0" fmla="*/ 8267 h 503572"/>
                <a:gd name="connsiteX1" fmla="*/ 612 w 136990"/>
                <a:gd name="connsiteY1" fmla="*/ 500392 h 503572"/>
                <a:gd name="connsiteX2" fmla="*/ 86337 w 136990"/>
                <a:gd name="connsiteY2" fmla="*/ 211467 h 503572"/>
                <a:gd name="connsiteX3" fmla="*/ 133962 w 136990"/>
                <a:gd name="connsiteY3" fmla="*/ 8267 h 50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990" h="503572">
                  <a:moveTo>
                    <a:pt x="133962" y="8267"/>
                  </a:moveTo>
                  <a:cubicBezTo>
                    <a:pt x="119675" y="56421"/>
                    <a:pt x="8549" y="466525"/>
                    <a:pt x="612" y="500392"/>
                  </a:cubicBezTo>
                  <a:cubicBezTo>
                    <a:pt x="-7326" y="534259"/>
                    <a:pt x="64112" y="288196"/>
                    <a:pt x="86337" y="211467"/>
                  </a:cubicBezTo>
                  <a:cubicBezTo>
                    <a:pt x="108562" y="134738"/>
                    <a:pt x="148249" y="-39887"/>
                    <a:pt x="133962" y="82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フリーフォーム 136">
              <a:extLst>
                <a:ext uri="{FF2B5EF4-FFF2-40B4-BE49-F238E27FC236}">
                  <a16:creationId xmlns:a16="http://schemas.microsoft.com/office/drawing/2014/main" id="{85913122-13AD-0F23-5DA2-55A2A182B2ED}"/>
                </a:ext>
              </a:extLst>
            </p:cNvPr>
            <p:cNvSpPr/>
            <p:nvPr/>
          </p:nvSpPr>
          <p:spPr>
            <a:xfrm>
              <a:off x="5987771" y="3676608"/>
              <a:ext cx="48142" cy="392523"/>
            </a:xfrm>
            <a:custGeom>
              <a:avLst/>
              <a:gdLst>
                <a:gd name="connsiteX0" fmla="*/ 47904 w 48142"/>
                <a:gd name="connsiteY0" fmla="*/ 42 h 392523"/>
                <a:gd name="connsiteX1" fmla="*/ 22504 w 48142"/>
                <a:gd name="connsiteY1" fmla="*/ 234992 h 392523"/>
                <a:gd name="connsiteX2" fmla="*/ 279 w 48142"/>
                <a:gd name="connsiteY2" fmla="*/ 387392 h 392523"/>
                <a:gd name="connsiteX3" fmla="*/ 9804 w 48142"/>
                <a:gd name="connsiteY3" fmla="*/ 342942 h 392523"/>
                <a:gd name="connsiteX4" fmla="*/ 6629 w 48142"/>
                <a:gd name="connsiteY4" fmla="*/ 209592 h 392523"/>
                <a:gd name="connsiteX5" fmla="*/ 6629 w 48142"/>
                <a:gd name="connsiteY5" fmla="*/ 254042 h 392523"/>
                <a:gd name="connsiteX6" fmla="*/ 47904 w 48142"/>
                <a:gd name="connsiteY6" fmla="*/ 42 h 392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42" h="392523">
                  <a:moveTo>
                    <a:pt x="47904" y="42"/>
                  </a:moveTo>
                  <a:cubicBezTo>
                    <a:pt x="50550" y="-3133"/>
                    <a:pt x="30442" y="170434"/>
                    <a:pt x="22504" y="234992"/>
                  </a:cubicBezTo>
                  <a:cubicBezTo>
                    <a:pt x="14566" y="299550"/>
                    <a:pt x="2396" y="369400"/>
                    <a:pt x="279" y="387392"/>
                  </a:cubicBezTo>
                  <a:cubicBezTo>
                    <a:pt x="-1838" y="405384"/>
                    <a:pt x="8746" y="372575"/>
                    <a:pt x="9804" y="342942"/>
                  </a:cubicBezTo>
                  <a:cubicBezTo>
                    <a:pt x="10862" y="313309"/>
                    <a:pt x="7158" y="224409"/>
                    <a:pt x="6629" y="209592"/>
                  </a:cubicBezTo>
                  <a:cubicBezTo>
                    <a:pt x="6100" y="194775"/>
                    <a:pt x="-779" y="286850"/>
                    <a:pt x="6629" y="254042"/>
                  </a:cubicBezTo>
                  <a:cubicBezTo>
                    <a:pt x="14037" y="221234"/>
                    <a:pt x="45258" y="3217"/>
                    <a:pt x="47904" y="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フリーフォーム 137">
              <a:extLst>
                <a:ext uri="{FF2B5EF4-FFF2-40B4-BE49-F238E27FC236}">
                  <a16:creationId xmlns:a16="http://schemas.microsoft.com/office/drawing/2014/main" id="{02766937-E350-1129-AA55-F4106A3F2E9A}"/>
                </a:ext>
              </a:extLst>
            </p:cNvPr>
            <p:cNvSpPr/>
            <p:nvPr/>
          </p:nvSpPr>
          <p:spPr>
            <a:xfrm>
              <a:off x="6037544" y="3278719"/>
              <a:ext cx="29881" cy="244212"/>
            </a:xfrm>
            <a:custGeom>
              <a:avLst/>
              <a:gdLst>
                <a:gd name="connsiteX0" fmla="*/ 29881 w 29881"/>
                <a:gd name="connsiteY0" fmla="*/ 1056 h 244212"/>
                <a:gd name="connsiteX1" fmla="*/ 1306 w 29881"/>
                <a:gd name="connsiteY1" fmla="*/ 172506 h 244212"/>
                <a:gd name="connsiteX2" fmla="*/ 4481 w 29881"/>
                <a:gd name="connsiteY2" fmla="*/ 242356 h 244212"/>
                <a:gd name="connsiteX3" fmla="*/ 1306 w 29881"/>
                <a:gd name="connsiteY3" fmla="*/ 105831 h 244212"/>
                <a:gd name="connsiteX4" fmla="*/ 29881 w 29881"/>
                <a:gd name="connsiteY4" fmla="*/ 1056 h 244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81" h="244212">
                  <a:moveTo>
                    <a:pt x="29881" y="1056"/>
                  </a:moveTo>
                  <a:cubicBezTo>
                    <a:pt x="29881" y="12168"/>
                    <a:pt x="5539" y="132289"/>
                    <a:pt x="1306" y="172506"/>
                  </a:cubicBezTo>
                  <a:cubicBezTo>
                    <a:pt x="-2927" y="212723"/>
                    <a:pt x="4481" y="253468"/>
                    <a:pt x="4481" y="242356"/>
                  </a:cubicBezTo>
                  <a:cubicBezTo>
                    <a:pt x="4481" y="231244"/>
                    <a:pt x="-1340" y="142343"/>
                    <a:pt x="1306" y="105831"/>
                  </a:cubicBezTo>
                  <a:cubicBezTo>
                    <a:pt x="3952" y="69319"/>
                    <a:pt x="29881" y="-10056"/>
                    <a:pt x="29881" y="10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フリーフォーム 138">
              <a:extLst>
                <a:ext uri="{FF2B5EF4-FFF2-40B4-BE49-F238E27FC236}">
                  <a16:creationId xmlns:a16="http://schemas.microsoft.com/office/drawing/2014/main" id="{3E28A831-1309-604A-9CF8-285D5C4A5051}"/>
                </a:ext>
              </a:extLst>
            </p:cNvPr>
            <p:cNvSpPr/>
            <p:nvPr/>
          </p:nvSpPr>
          <p:spPr>
            <a:xfrm>
              <a:off x="4263963" y="5175170"/>
              <a:ext cx="166878" cy="173298"/>
            </a:xfrm>
            <a:custGeom>
              <a:avLst/>
              <a:gdLst>
                <a:gd name="connsiteX0" fmla="*/ 29 w 166878"/>
                <a:gd name="connsiteY0" fmla="*/ 13 h 173298"/>
                <a:gd name="connsiteX1" fmla="*/ 83448 w 166878"/>
                <a:gd name="connsiteY1" fmla="*/ 166851 h 173298"/>
                <a:gd name="connsiteX2" fmla="*/ 83448 w 166878"/>
                <a:gd name="connsiteY2" fmla="*/ 112308 h 173298"/>
                <a:gd name="connsiteX3" fmla="*/ 166866 w 166878"/>
                <a:gd name="connsiteY3" fmla="*/ 173268 h 173298"/>
                <a:gd name="connsiteX4" fmla="*/ 77031 w 166878"/>
                <a:gd name="connsiteY4" fmla="*/ 102683 h 173298"/>
                <a:gd name="connsiteX5" fmla="*/ 73822 w 166878"/>
                <a:gd name="connsiteY5" fmla="*/ 157226 h 173298"/>
                <a:gd name="connsiteX6" fmla="*/ 29 w 166878"/>
                <a:gd name="connsiteY6" fmla="*/ 13 h 17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878" h="173298">
                  <a:moveTo>
                    <a:pt x="29" y="13"/>
                  </a:moveTo>
                  <a:cubicBezTo>
                    <a:pt x="1633" y="1617"/>
                    <a:pt x="69545" y="148135"/>
                    <a:pt x="83448" y="166851"/>
                  </a:cubicBezTo>
                  <a:cubicBezTo>
                    <a:pt x="97351" y="185567"/>
                    <a:pt x="69545" y="111239"/>
                    <a:pt x="83448" y="112308"/>
                  </a:cubicBezTo>
                  <a:cubicBezTo>
                    <a:pt x="97351" y="113378"/>
                    <a:pt x="167935" y="174872"/>
                    <a:pt x="166866" y="173268"/>
                  </a:cubicBezTo>
                  <a:cubicBezTo>
                    <a:pt x="165797" y="171664"/>
                    <a:pt x="92538" y="105357"/>
                    <a:pt x="77031" y="102683"/>
                  </a:cubicBezTo>
                  <a:cubicBezTo>
                    <a:pt x="61524" y="100009"/>
                    <a:pt x="85586" y="170594"/>
                    <a:pt x="73822" y="157226"/>
                  </a:cubicBezTo>
                  <a:cubicBezTo>
                    <a:pt x="62058" y="143858"/>
                    <a:pt x="-1575" y="-1591"/>
                    <a:pt x="29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フリーフォーム 139">
              <a:extLst>
                <a:ext uri="{FF2B5EF4-FFF2-40B4-BE49-F238E27FC236}">
                  <a16:creationId xmlns:a16="http://schemas.microsoft.com/office/drawing/2014/main" id="{60C2F1BE-8297-87BE-CB64-1B50AFEBB29F}"/>
                </a:ext>
              </a:extLst>
            </p:cNvPr>
            <p:cNvSpPr/>
            <p:nvPr/>
          </p:nvSpPr>
          <p:spPr>
            <a:xfrm>
              <a:off x="4234892" y="5027328"/>
              <a:ext cx="19488" cy="190161"/>
            </a:xfrm>
            <a:custGeom>
              <a:avLst/>
              <a:gdLst>
                <a:gd name="connsiteX0" fmla="*/ 19474 w 19488"/>
                <a:gd name="connsiteY0" fmla="*/ 268 h 190161"/>
                <a:gd name="connsiteX1" fmla="*/ 3432 w 19488"/>
                <a:gd name="connsiteY1" fmla="*/ 131813 h 190161"/>
                <a:gd name="connsiteX2" fmla="*/ 6641 w 19488"/>
                <a:gd name="connsiteY2" fmla="*/ 189565 h 190161"/>
                <a:gd name="connsiteX3" fmla="*/ 224 w 19488"/>
                <a:gd name="connsiteY3" fmla="*/ 99729 h 190161"/>
                <a:gd name="connsiteX4" fmla="*/ 19474 w 19488"/>
                <a:gd name="connsiteY4" fmla="*/ 268 h 190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88" h="190161">
                  <a:moveTo>
                    <a:pt x="19474" y="268"/>
                  </a:moveTo>
                  <a:cubicBezTo>
                    <a:pt x="20009" y="5615"/>
                    <a:pt x="5571" y="100264"/>
                    <a:pt x="3432" y="131813"/>
                  </a:cubicBezTo>
                  <a:cubicBezTo>
                    <a:pt x="1293" y="163362"/>
                    <a:pt x="7176" y="194912"/>
                    <a:pt x="6641" y="189565"/>
                  </a:cubicBezTo>
                  <a:cubicBezTo>
                    <a:pt x="6106" y="184218"/>
                    <a:pt x="-1380" y="128605"/>
                    <a:pt x="224" y="99729"/>
                  </a:cubicBezTo>
                  <a:cubicBezTo>
                    <a:pt x="1828" y="70853"/>
                    <a:pt x="18939" y="-5079"/>
                    <a:pt x="19474" y="2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フリーフォーム 140">
              <a:extLst>
                <a:ext uri="{FF2B5EF4-FFF2-40B4-BE49-F238E27FC236}">
                  <a16:creationId xmlns:a16="http://schemas.microsoft.com/office/drawing/2014/main" id="{824C68CF-7C7B-015A-3C96-17C9BA94DB6C}"/>
                </a:ext>
              </a:extLst>
            </p:cNvPr>
            <p:cNvSpPr/>
            <p:nvPr/>
          </p:nvSpPr>
          <p:spPr>
            <a:xfrm>
              <a:off x="4523404" y="5274604"/>
              <a:ext cx="305936" cy="54747"/>
            </a:xfrm>
            <a:custGeom>
              <a:avLst/>
              <a:gdLst>
                <a:gd name="connsiteX0" fmla="*/ 470 w 305936"/>
                <a:gd name="connsiteY0" fmla="*/ 40 h 54747"/>
                <a:gd name="connsiteX1" fmla="*/ 221851 w 305936"/>
                <a:gd name="connsiteY1" fmla="*/ 12874 h 54747"/>
                <a:gd name="connsiteX2" fmla="*/ 125598 w 305936"/>
                <a:gd name="connsiteY2" fmla="*/ 51375 h 54747"/>
                <a:gd name="connsiteX3" fmla="*/ 305270 w 305936"/>
                <a:gd name="connsiteY3" fmla="*/ 3249 h 54747"/>
                <a:gd name="connsiteX4" fmla="*/ 183350 w 305936"/>
                <a:gd name="connsiteY4" fmla="*/ 28916 h 54747"/>
                <a:gd name="connsiteX5" fmla="*/ 99931 w 305936"/>
                <a:gd name="connsiteY5" fmla="*/ 54583 h 54747"/>
                <a:gd name="connsiteX6" fmla="*/ 160891 w 305936"/>
                <a:gd name="connsiteY6" fmla="*/ 16082 h 54747"/>
                <a:gd name="connsiteX7" fmla="*/ 470 w 305936"/>
                <a:gd name="connsiteY7" fmla="*/ 40 h 5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936" h="54747">
                  <a:moveTo>
                    <a:pt x="470" y="40"/>
                  </a:moveTo>
                  <a:cubicBezTo>
                    <a:pt x="10630" y="-495"/>
                    <a:pt x="200996" y="4318"/>
                    <a:pt x="221851" y="12874"/>
                  </a:cubicBezTo>
                  <a:cubicBezTo>
                    <a:pt x="242706" y="21430"/>
                    <a:pt x="111695" y="52979"/>
                    <a:pt x="125598" y="51375"/>
                  </a:cubicBezTo>
                  <a:cubicBezTo>
                    <a:pt x="139501" y="49771"/>
                    <a:pt x="295645" y="6992"/>
                    <a:pt x="305270" y="3249"/>
                  </a:cubicBezTo>
                  <a:cubicBezTo>
                    <a:pt x="314895" y="-494"/>
                    <a:pt x="217573" y="20360"/>
                    <a:pt x="183350" y="28916"/>
                  </a:cubicBezTo>
                  <a:cubicBezTo>
                    <a:pt x="149127" y="37472"/>
                    <a:pt x="103674" y="56722"/>
                    <a:pt x="99931" y="54583"/>
                  </a:cubicBezTo>
                  <a:cubicBezTo>
                    <a:pt x="96188" y="52444"/>
                    <a:pt x="173725" y="24103"/>
                    <a:pt x="160891" y="16082"/>
                  </a:cubicBezTo>
                  <a:cubicBezTo>
                    <a:pt x="148057" y="8061"/>
                    <a:pt x="-9690" y="575"/>
                    <a:pt x="470" y="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フリーフォーム 141">
              <a:extLst>
                <a:ext uri="{FF2B5EF4-FFF2-40B4-BE49-F238E27FC236}">
                  <a16:creationId xmlns:a16="http://schemas.microsoft.com/office/drawing/2014/main" id="{14F6C5BD-A990-D2ED-374B-218197478ABB}"/>
                </a:ext>
              </a:extLst>
            </p:cNvPr>
            <p:cNvSpPr/>
            <p:nvPr/>
          </p:nvSpPr>
          <p:spPr>
            <a:xfrm>
              <a:off x="4023279" y="4032949"/>
              <a:ext cx="32174" cy="112429"/>
            </a:xfrm>
            <a:custGeom>
              <a:avLst/>
              <a:gdLst>
                <a:gd name="connsiteX0" fmla="*/ 81 w 32174"/>
                <a:gd name="connsiteY0" fmla="*/ 36 h 112429"/>
                <a:gd name="connsiteX1" fmla="*/ 22540 w 32174"/>
                <a:gd name="connsiteY1" fmla="*/ 77038 h 112429"/>
                <a:gd name="connsiteX2" fmla="*/ 9706 w 32174"/>
                <a:gd name="connsiteY2" fmla="*/ 112331 h 112429"/>
                <a:gd name="connsiteX3" fmla="*/ 32165 w 32174"/>
                <a:gd name="connsiteY3" fmla="*/ 67413 h 112429"/>
                <a:gd name="connsiteX4" fmla="*/ 81 w 32174"/>
                <a:gd name="connsiteY4" fmla="*/ 36 h 11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74" h="112429">
                  <a:moveTo>
                    <a:pt x="81" y="36"/>
                  </a:moveTo>
                  <a:cubicBezTo>
                    <a:pt x="-1523" y="1640"/>
                    <a:pt x="20936" y="58322"/>
                    <a:pt x="22540" y="77038"/>
                  </a:cubicBezTo>
                  <a:cubicBezTo>
                    <a:pt x="24144" y="95754"/>
                    <a:pt x="8102" y="113935"/>
                    <a:pt x="9706" y="112331"/>
                  </a:cubicBezTo>
                  <a:cubicBezTo>
                    <a:pt x="11310" y="110727"/>
                    <a:pt x="32700" y="84524"/>
                    <a:pt x="32165" y="67413"/>
                  </a:cubicBezTo>
                  <a:cubicBezTo>
                    <a:pt x="31630" y="50302"/>
                    <a:pt x="1685" y="-1568"/>
                    <a:pt x="81" y="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フリーフォーム 142">
              <a:extLst>
                <a:ext uri="{FF2B5EF4-FFF2-40B4-BE49-F238E27FC236}">
                  <a16:creationId xmlns:a16="http://schemas.microsoft.com/office/drawing/2014/main" id="{DAE67FD1-9402-8F74-A7B3-15A3A53480EE}"/>
                </a:ext>
              </a:extLst>
            </p:cNvPr>
            <p:cNvSpPr/>
            <p:nvPr/>
          </p:nvSpPr>
          <p:spPr>
            <a:xfrm>
              <a:off x="4548115" y="5296841"/>
              <a:ext cx="413217" cy="68032"/>
            </a:xfrm>
            <a:custGeom>
              <a:avLst/>
              <a:gdLst>
                <a:gd name="connsiteX0" fmla="*/ 408896 w 413217"/>
                <a:gd name="connsiteY0" fmla="*/ 262 h 68032"/>
                <a:gd name="connsiteX1" fmla="*/ 23885 w 413217"/>
                <a:gd name="connsiteY1" fmla="*/ 64431 h 68032"/>
                <a:gd name="connsiteX2" fmla="*/ 68803 w 413217"/>
                <a:gd name="connsiteY2" fmla="*/ 58014 h 68032"/>
                <a:gd name="connsiteX3" fmla="*/ 296601 w 413217"/>
                <a:gd name="connsiteY3" fmla="*/ 41972 h 68032"/>
                <a:gd name="connsiteX4" fmla="*/ 235641 w 413217"/>
                <a:gd name="connsiteY4" fmla="*/ 41972 h 68032"/>
                <a:gd name="connsiteX5" fmla="*/ 408896 w 413217"/>
                <a:gd name="connsiteY5" fmla="*/ 262 h 6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3217" h="68032">
                  <a:moveTo>
                    <a:pt x="408896" y="262"/>
                  </a:moveTo>
                  <a:cubicBezTo>
                    <a:pt x="373603" y="4005"/>
                    <a:pt x="80567" y="54806"/>
                    <a:pt x="23885" y="64431"/>
                  </a:cubicBezTo>
                  <a:cubicBezTo>
                    <a:pt x="-32797" y="74056"/>
                    <a:pt x="23350" y="61757"/>
                    <a:pt x="68803" y="58014"/>
                  </a:cubicBezTo>
                  <a:cubicBezTo>
                    <a:pt x="114256" y="54271"/>
                    <a:pt x="268795" y="44646"/>
                    <a:pt x="296601" y="41972"/>
                  </a:cubicBezTo>
                  <a:cubicBezTo>
                    <a:pt x="324407" y="39298"/>
                    <a:pt x="219064" y="49993"/>
                    <a:pt x="235641" y="41972"/>
                  </a:cubicBezTo>
                  <a:cubicBezTo>
                    <a:pt x="252218" y="33951"/>
                    <a:pt x="444189" y="-3481"/>
                    <a:pt x="408896" y="2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フリーフォーム 143">
              <a:extLst>
                <a:ext uri="{FF2B5EF4-FFF2-40B4-BE49-F238E27FC236}">
                  <a16:creationId xmlns:a16="http://schemas.microsoft.com/office/drawing/2014/main" id="{93C14542-099C-1594-B57D-40E67BC87583}"/>
                </a:ext>
              </a:extLst>
            </p:cNvPr>
            <p:cNvSpPr/>
            <p:nvPr/>
          </p:nvSpPr>
          <p:spPr>
            <a:xfrm>
              <a:off x="5585807" y="4469319"/>
              <a:ext cx="50127" cy="198946"/>
            </a:xfrm>
            <a:custGeom>
              <a:avLst/>
              <a:gdLst>
                <a:gd name="connsiteX0" fmla="*/ 35347 w 50127"/>
                <a:gd name="connsiteY0" fmla="*/ 12 h 198946"/>
                <a:gd name="connsiteX1" fmla="*/ 38555 w 50127"/>
                <a:gd name="connsiteY1" fmla="*/ 99473 h 198946"/>
                <a:gd name="connsiteX2" fmla="*/ 54 w 50127"/>
                <a:gd name="connsiteY2" fmla="*/ 198934 h 198946"/>
                <a:gd name="connsiteX3" fmla="*/ 48180 w 50127"/>
                <a:gd name="connsiteY3" fmla="*/ 105889 h 198946"/>
                <a:gd name="connsiteX4" fmla="*/ 35347 w 50127"/>
                <a:gd name="connsiteY4" fmla="*/ 12 h 198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27" h="198946">
                  <a:moveTo>
                    <a:pt x="35347" y="12"/>
                  </a:moveTo>
                  <a:cubicBezTo>
                    <a:pt x="33743" y="-1057"/>
                    <a:pt x="44437" y="66319"/>
                    <a:pt x="38555" y="99473"/>
                  </a:cubicBezTo>
                  <a:cubicBezTo>
                    <a:pt x="32673" y="132627"/>
                    <a:pt x="-1550" y="197865"/>
                    <a:pt x="54" y="198934"/>
                  </a:cubicBezTo>
                  <a:cubicBezTo>
                    <a:pt x="1658" y="200003"/>
                    <a:pt x="40159" y="134230"/>
                    <a:pt x="48180" y="105889"/>
                  </a:cubicBezTo>
                  <a:cubicBezTo>
                    <a:pt x="56201" y="77548"/>
                    <a:pt x="36951" y="1081"/>
                    <a:pt x="35347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フリーフォーム 144">
              <a:extLst>
                <a:ext uri="{FF2B5EF4-FFF2-40B4-BE49-F238E27FC236}">
                  <a16:creationId xmlns:a16="http://schemas.microsoft.com/office/drawing/2014/main" id="{EEC9A9B6-563F-4E8C-843C-CCE4C7D60F18}"/>
                </a:ext>
              </a:extLst>
            </p:cNvPr>
            <p:cNvSpPr/>
            <p:nvPr/>
          </p:nvSpPr>
          <p:spPr>
            <a:xfrm>
              <a:off x="4100356" y="4961983"/>
              <a:ext cx="198971" cy="357632"/>
            </a:xfrm>
            <a:custGeom>
              <a:avLst/>
              <a:gdLst>
                <a:gd name="connsiteX0" fmla="*/ 6 w 198971"/>
                <a:gd name="connsiteY0" fmla="*/ 17486 h 357632"/>
                <a:gd name="connsiteX1" fmla="*/ 38507 w 198971"/>
                <a:gd name="connsiteY1" fmla="*/ 139406 h 357632"/>
                <a:gd name="connsiteX2" fmla="*/ 109092 w 198971"/>
                <a:gd name="connsiteY2" fmla="*/ 245284 h 357632"/>
                <a:gd name="connsiteX3" fmla="*/ 93050 w 198971"/>
                <a:gd name="connsiteY3" fmla="*/ 203575 h 357632"/>
                <a:gd name="connsiteX4" fmla="*/ 198928 w 198971"/>
                <a:gd name="connsiteY4" fmla="*/ 357579 h 357632"/>
                <a:gd name="connsiteX5" fmla="*/ 105884 w 198971"/>
                <a:gd name="connsiteY5" fmla="*/ 219617 h 357632"/>
                <a:gd name="connsiteX6" fmla="*/ 96259 w 198971"/>
                <a:gd name="connsiteY6" fmla="*/ 107322 h 357632"/>
                <a:gd name="connsiteX7" fmla="*/ 99467 w 198971"/>
                <a:gd name="connsiteY7" fmla="*/ 1444 h 357632"/>
                <a:gd name="connsiteX8" fmla="*/ 86633 w 198971"/>
                <a:gd name="connsiteY8" fmla="*/ 187533 h 357632"/>
                <a:gd name="connsiteX9" fmla="*/ 41716 w 198971"/>
                <a:gd name="connsiteY9" fmla="*/ 152240 h 357632"/>
                <a:gd name="connsiteX10" fmla="*/ 9631 w 198971"/>
                <a:gd name="connsiteY10" fmla="*/ 113739 h 357632"/>
                <a:gd name="connsiteX11" fmla="*/ 35299 w 198971"/>
                <a:gd name="connsiteY11" fmla="*/ 136198 h 357632"/>
                <a:gd name="connsiteX12" fmla="*/ 6 w 198971"/>
                <a:gd name="connsiteY12" fmla="*/ 17486 h 357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8971" h="357632">
                  <a:moveTo>
                    <a:pt x="6" y="17486"/>
                  </a:moveTo>
                  <a:cubicBezTo>
                    <a:pt x="541" y="18021"/>
                    <a:pt x="20326" y="101440"/>
                    <a:pt x="38507" y="139406"/>
                  </a:cubicBezTo>
                  <a:cubicBezTo>
                    <a:pt x="56688" y="177372"/>
                    <a:pt x="100002" y="234589"/>
                    <a:pt x="109092" y="245284"/>
                  </a:cubicBezTo>
                  <a:cubicBezTo>
                    <a:pt x="118182" y="255979"/>
                    <a:pt x="78077" y="184859"/>
                    <a:pt x="93050" y="203575"/>
                  </a:cubicBezTo>
                  <a:cubicBezTo>
                    <a:pt x="108023" y="222291"/>
                    <a:pt x="196789" y="354905"/>
                    <a:pt x="198928" y="357579"/>
                  </a:cubicBezTo>
                  <a:cubicBezTo>
                    <a:pt x="201067" y="360253"/>
                    <a:pt x="122995" y="261326"/>
                    <a:pt x="105884" y="219617"/>
                  </a:cubicBezTo>
                  <a:cubicBezTo>
                    <a:pt x="88773" y="177908"/>
                    <a:pt x="97328" y="143684"/>
                    <a:pt x="96259" y="107322"/>
                  </a:cubicBezTo>
                  <a:cubicBezTo>
                    <a:pt x="95190" y="70960"/>
                    <a:pt x="101071" y="-11924"/>
                    <a:pt x="99467" y="1444"/>
                  </a:cubicBezTo>
                  <a:cubicBezTo>
                    <a:pt x="97863" y="14812"/>
                    <a:pt x="96258" y="162400"/>
                    <a:pt x="86633" y="187533"/>
                  </a:cubicBezTo>
                  <a:cubicBezTo>
                    <a:pt x="77008" y="212666"/>
                    <a:pt x="54550" y="164539"/>
                    <a:pt x="41716" y="152240"/>
                  </a:cubicBezTo>
                  <a:cubicBezTo>
                    <a:pt x="28882" y="139941"/>
                    <a:pt x="10701" y="116413"/>
                    <a:pt x="9631" y="113739"/>
                  </a:cubicBezTo>
                  <a:cubicBezTo>
                    <a:pt x="8562" y="111065"/>
                    <a:pt x="37438" y="147962"/>
                    <a:pt x="35299" y="136198"/>
                  </a:cubicBezTo>
                  <a:cubicBezTo>
                    <a:pt x="33160" y="124434"/>
                    <a:pt x="-529" y="16951"/>
                    <a:pt x="6" y="174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フリーフォーム 145">
              <a:extLst>
                <a:ext uri="{FF2B5EF4-FFF2-40B4-BE49-F238E27FC236}">
                  <a16:creationId xmlns:a16="http://schemas.microsoft.com/office/drawing/2014/main" id="{BBA255A7-492E-19AB-1D31-C9271632FABE}"/>
                </a:ext>
              </a:extLst>
            </p:cNvPr>
            <p:cNvSpPr/>
            <p:nvPr/>
          </p:nvSpPr>
          <p:spPr>
            <a:xfrm>
              <a:off x="5367615" y="4764505"/>
              <a:ext cx="173328" cy="308669"/>
            </a:xfrm>
            <a:custGeom>
              <a:avLst/>
              <a:gdLst>
                <a:gd name="connsiteX0" fmla="*/ 173328 w 173328"/>
                <a:gd name="connsiteY0" fmla="*/ 0 h 308669"/>
                <a:gd name="connsiteX1" fmla="*/ 73867 w 173328"/>
                <a:gd name="connsiteY1" fmla="*/ 202131 h 308669"/>
                <a:gd name="connsiteX2" fmla="*/ 51408 w 173328"/>
                <a:gd name="connsiteY2" fmla="*/ 308009 h 308669"/>
                <a:gd name="connsiteX3" fmla="*/ 32158 w 173328"/>
                <a:gd name="connsiteY3" fmla="*/ 243840 h 308669"/>
                <a:gd name="connsiteX4" fmla="*/ 73 w 173328"/>
                <a:gd name="connsiteY4" fmla="*/ 179672 h 308669"/>
                <a:gd name="connsiteX5" fmla="*/ 41783 w 173328"/>
                <a:gd name="connsiteY5" fmla="*/ 234215 h 308669"/>
                <a:gd name="connsiteX6" fmla="*/ 83492 w 173328"/>
                <a:gd name="connsiteY6" fmla="*/ 163630 h 308669"/>
                <a:gd name="connsiteX7" fmla="*/ 35366 w 173328"/>
                <a:gd name="connsiteY7" fmla="*/ 250257 h 308669"/>
                <a:gd name="connsiteX8" fmla="*/ 173328 w 173328"/>
                <a:gd name="connsiteY8" fmla="*/ 0 h 308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328" h="308669">
                  <a:moveTo>
                    <a:pt x="173328" y="0"/>
                  </a:moveTo>
                  <a:cubicBezTo>
                    <a:pt x="133757" y="75398"/>
                    <a:pt x="94187" y="150796"/>
                    <a:pt x="73867" y="202131"/>
                  </a:cubicBezTo>
                  <a:cubicBezTo>
                    <a:pt x="53547" y="253466"/>
                    <a:pt x="58359" y="301058"/>
                    <a:pt x="51408" y="308009"/>
                  </a:cubicBezTo>
                  <a:cubicBezTo>
                    <a:pt x="44457" y="314960"/>
                    <a:pt x="40714" y="265229"/>
                    <a:pt x="32158" y="243840"/>
                  </a:cubicBezTo>
                  <a:cubicBezTo>
                    <a:pt x="23602" y="222451"/>
                    <a:pt x="-1531" y="181276"/>
                    <a:pt x="73" y="179672"/>
                  </a:cubicBezTo>
                  <a:cubicBezTo>
                    <a:pt x="1677" y="178068"/>
                    <a:pt x="27880" y="236889"/>
                    <a:pt x="41783" y="234215"/>
                  </a:cubicBezTo>
                  <a:cubicBezTo>
                    <a:pt x="55686" y="231541"/>
                    <a:pt x="84561" y="160956"/>
                    <a:pt x="83492" y="163630"/>
                  </a:cubicBezTo>
                  <a:cubicBezTo>
                    <a:pt x="82422" y="166304"/>
                    <a:pt x="35366" y="250257"/>
                    <a:pt x="35366" y="250257"/>
                  </a:cubicBezTo>
                  <a:lnTo>
                    <a:pt x="173328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フリーフォーム 146">
              <a:extLst>
                <a:ext uri="{FF2B5EF4-FFF2-40B4-BE49-F238E27FC236}">
                  <a16:creationId xmlns:a16="http://schemas.microsoft.com/office/drawing/2014/main" id="{214A8DBE-D3F0-BFA8-7D8F-F3ED5A26E32A}"/>
                </a:ext>
              </a:extLst>
            </p:cNvPr>
            <p:cNvSpPr/>
            <p:nvPr/>
          </p:nvSpPr>
          <p:spPr>
            <a:xfrm>
              <a:off x="5564707" y="3757057"/>
              <a:ext cx="50053" cy="99478"/>
            </a:xfrm>
            <a:custGeom>
              <a:avLst/>
              <a:gdLst>
                <a:gd name="connsiteX0" fmla="*/ 50030 w 50053"/>
                <a:gd name="connsiteY0" fmla="*/ 4 h 99478"/>
                <a:gd name="connsiteX1" fmla="*/ 8320 w 50053"/>
                <a:gd name="connsiteY1" fmla="*/ 67381 h 99478"/>
                <a:gd name="connsiteX2" fmla="*/ 8320 w 50053"/>
                <a:gd name="connsiteY2" fmla="*/ 99465 h 99478"/>
                <a:gd name="connsiteX3" fmla="*/ 1904 w 50053"/>
                <a:gd name="connsiteY3" fmla="*/ 64172 h 99478"/>
                <a:gd name="connsiteX4" fmla="*/ 50030 w 50053"/>
                <a:gd name="connsiteY4" fmla="*/ 4 h 99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53" h="99478">
                  <a:moveTo>
                    <a:pt x="50030" y="4"/>
                  </a:moveTo>
                  <a:cubicBezTo>
                    <a:pt x="51099" y="539"/>
                    <a:pt x="15272" y="50804"/>
                    <a:pt x="8320" y="67381"/>
                  </a:cubicBezTo>
                  <a:cubicBezTo>
                    <a:pt x="1368" y="83958"/>
                    <a:pt x="9389" y="100000"/>
                    <a:pt x="8320" y="99465"/>
                  </a:cubicBezTo>
                  <a:cubicBezTo>
                    <a:pt x="7251" y="98930"/>
                    <a:pt x="-4513" y="78075"/>
                    <a:pt x="1904" y="64172"/>
                  </a:cubicBezTo>
                  <a:cubicBezTo>
                    <a:pt x="8321" y="50269"/>
                    <a:pt x="48961" y="-531"/>
                    <a:pt x="50030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フリーフォーム 147">
              <a:extLst>
                <a:ext uri="{FF2B5EF4-FFF2-40B4-BE49-F238E27FC236}">
                  <a16:creationId xmlns:a16="http://schemas.microsoft.com/office/drawing/2014/main" id="{86357165-FF36-8925-60F4-D553F389569B}"/>
                </a:ext>
              </a:extLst>
            </p:cNvPr>
            <p:cNvSpPr/>
            <p:nvPr/>
          </p:nvSpPr>
          <p:spPr>
            <a:xfrm>
              <a:off x="5733448" y="3850101"/>
              <a:ext cx="23120" cy="121930"/>
            </a:xfrm>
            <a:custGeom>
              <a:avLst/>
              <a:gdLst>
                <a:gd name="connsiteX0" fmla="*/ 0 w 23120"/>
                <a:gd name="connsiteY0" fmla="*/ 4 h 121930"/>
                <a:gd name="connsiteX1" fmla="*/ 22459 w 23120"/>
                <a:gd name="connsiteY1" fmla="*/ 70590 h 121930"/>
                <a:gd name="connsiteX2" fmla="*/ 12834 w 23120"/>
                <a:gd name="connsiteY2" fmla="*/ 121924 h 121930"/>
                <a:gd name="connsiteX3" fmla="*/ 22459 w 23120"/>
                <a:gd name="connsiteY3" fmla="*/ 67381 h 121930"/>
                <a:gd name="connsiteX4" fmla="*/ 0 w 23120"/>
                <a:gd name="connsiteY4" fmla="*/ 4 h 12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20" h="121930">
                  <a:moveTo>
                    <a:pt x="0" y="4"/>
                  </a:moveTo>
                  <a:cubicBezTo>
                    <a:pt x="0" y="539"/>
                    <a:pt x="20320" y="50270"/>
                    <a:pt x="22459" y="70590"/>
                  </a:cubicBezTo>
                  <a:cubicBezTo>
                    <a:pt x="24598" y="90910"/>
                    <a:pt x="12834" y="122459"/>
                    <a:pt x="12834" y="121924"/>
                  </a:cubicBezTo>
                  <a:cubicBezTo>
                    <a:pt x="12834" y="121389"/>
                    <a:pt x="26202" y="85562"/>
                    <a:pt x="22459" y="67381"/>
                  </a:cubicBezTo>
                  <a:cubicBezTo>
                    <a:pt x="18716" y="49200"/>
                    <a:pt x="0" y="-531"/>
                    <a:pt x="0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フリーフォーム 148">
              <a:extLst>
                <a:ext uri="{FF2B5EF4-FFF2-40B4-BE49-F238E27FC236}">
                  <a16:creationId xmlns:a16="http://schemas.microsoft.com/office/drawing/2014/main" id="{411D39C9-E301-BE83-9DC7-941DDCFC94E4}"/>
                </a:ext>
              </a:extLst>
            </p:cNvPr>
            <p:cNvSpPr/>
            <p:nvPr/>
          </p:nvSpPr>
          <p:spPr>
            <a:xfrm>
              <a:off x="3890894" y="3808396"/>
              <a:ext cx="45951" cy="93044"/>
            </a:xfrm>
            <a:custGeom>
              <a:avLst/>
              <a:gdLst>
                <a:gd name="connsiteX0" fmla="*/ 45839 w 45951"/>
                <a:gd name="connsiteY0" fmla="*/ 0 h 93044"/>
                <a:gd name="connsiteX1" fmla="*/ 13754 w 45951"/>
                <a:gd name="connsiteY1" fmla="*/ 60960 h 93044"/>
                <a:gd name="connsiteX2" fmla="*/ 13754 w 45951"/>
                <a:gd name="connsiteY2" fmla="*/ 93044 h 93044"/>
                <a:gd name="connsiteX3" fmla="*/ 921 w 45951"/>
                <a:gd name="connsiteY3" fmla="*/ 60960 h 93044"/>
                <a:gd name="connsiteX4" fmla="*/ 45839 w 45951"/>
                <a:gd name="connsiteY4" fmla="*/ 0 h 93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51" h="93044">
                  <a:moveTo>
                    <a:pt x="45839" y="0"/>
                  </a:moveTo>
                  <a:cubicBezTo>
                    <a:pt x="47978" y="0"/>
                    <a:pt x="19101" y="45453"/>
                    <a:pt x="13754" y="60960"/>
                  </a:cubicBezTo>
                  <a:cubicBezTo>
                    <a:pt x="8407" y="76467"/>
                    <a:pt x="15893" y="93044"/>
                    <a:pt x="13754" y="93044"/>
                  </a:cubicBezTo>
                  <a:cubicBezTo>
                    <a:pt x="11615" y="93044"/>
                    <a:pt x="-3892" y="72189"/>
                    <a:pt x="921" y="60960"/>
                  </a:cubicBezTo>
                  <a:cubicBezTo>
                    <a:pt x="5734" y="49731"/>
                    <a:pt x="43700" y="0"/>
                    <a:pt x="4583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フリーフォーム 149">
              <a:extLst>
                <a:ext uri="{FF2B5EF4-FFF2-40B4-BE49-F238E27FC236}">
                  <a16:creationId xmlns:a16="http://schemas.microsoft.com/office/drawing/2014/main" id="{4085D13B-A5BA-A68D-6676-BE238FE1A4A0}"/>
                </a:ext>
              </a:extLst>
            </p:cNvPr>
            <p:cNvSpPr/>
            <p:nvPr/>
          </p:nvSpPr>
          <p:spPr>
            <a:xfrm>
              <a:off x="4013654" y="4668219"/>
              <a:ext cx="95332" cy="54591"/>
            </a:xfrm>
            <a:custGeom>
              <a:avLst/>
              <a:gdLst>
                <a:gd name="connsiteX0" fmla="*/ 81 w 95332"/>
                <a:gd name="connsiteY0" fmla="*/ 34 h 54591"/>
                <a:gd name="connsiteX1" fmla="*/ 77083 w 95332"/>
                <a:gd name="connsiteY1" fmla="*/ 32118 h 54591"/>
                <a:gd name="connsiteX2" fmla="*/ 93125 w 95332"/>
                <a:gd name="connsiteY2" fmla="*/ 54577 h 54591"/>
                <a:gd name="connsiteX3" fmla="*/ 80291 w 95332"/>
                <a:gd name="connsiteY3" fmla="*/ 28909 h 54591"/>
                <a:gd name="connsiteX4" fmla="*/ 93125 w 95332"/>
                <a:gd name="connsiteY4" fmla="*/ 38535 h 54591"/>
                <a:gd name="connsiteX5" fmla="*/ 81 w 95332"/>
                <a:gd name="connsiteY5" fmla="*/ 34 h 5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332" h="54591">
                  <a:moveTo>
                    <a:pt x="81" y="34"/>
                  </a:moveTo>
                  <a:cubicBezTo>
                    <a:pt x="-2593" y="-1036"/>
                    <a:pt x="61576" y="23027"/>
                    <a:pt x="77083" y="32118"/>
                  </a:cubicBezTo>
                  <a:cubicBezTo>
                    <a:pt x="92590" y="41209"/>
                    <a:pt x="92590" y="55112"/>
                    <a:pt x="93125" y="54577"/>
                  </a:cubicBezTo>
                  <a:cubicBezTo>
                    <a:pt x="93660" y="54042"/>
                    <a:pt x="80291" y="28909"/>
                    <a:pt x="80291" y="28909"/>
                  </a:cubicBezTo>
                  <a:cubicBezTo>
                    <a:pt x="80291" y="26235"/>
                    <a:pt x="102215" y="44417"/>
                    <a:pt x="93125" y="38535"/>
                  </a:cubicBezTo>
                  <a:cubicBezTo>
                    <a:pt x="84035" y="32653"/>
                    <a:pt x="2755" y="1104"/>
                    <a:pt x="81" y="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フリーフォーム 150">
              <a:extLst>
                <a:ext uri="{FF2B5EF4-FFF2-40B4-BE49-F238E27FC236}">
                  <a16:creationId xmlns:a16="http://schemas.microsoft.com/office/drawing/2014/main" id="{64513D7E-EBC9-392C-38DC-87E45D5F7FAE}"/>
                </a:ext>
              </a:extLst>
            </p:cNvPr>
            <p:cNvSpPr/>
            <p:nvPr/>
          </p:nvSpPr>
          <p:spPr>
            <a:xfrm>
              <a:off x="5425269" y="3923896"/>
              <a:ext cx="22684" cy="93073"/>
            </a:xfrm>
            <a:custGeom>
              <a:avLst/>
              <a:gdLst>
                <a:gd name="connsiteX0" fmla="*/ 9796 w 22684"/>
                <a:gd name="connsiteY0" fmla="*/ 3 h 93073"/>
                <a:gd name="connsiteX1" fmla="*/ 6588 w 22684"/>
                <a:gd name="connsiteY1" fmla="*/ 70588 h 93073"/>
                <a:gd name="connsiteX2" fmla="*/ 22630 w 22684"/>
                <a:gd name="connsiteY2" fmla="*/ 93047 h 93073"/>
                <a:gd name="connsiteX3" fmla="*/ 171 w 22684"/>
                <a:gd name="connsiteY3" fmla="*/ 67380 h 93073"/>
                <a:gd name="connsiteX4" fmla="*/ 9796 w 22684"/>
                <a:gd name="connsiteY4" fmla="*/ 3 h 9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84" h="93073">
                  <a:moveTo>
                    <a:pt x="9796" y="3"/>
                  </a:moveTo>
                  <a:cubicBezTo>
                    <a:pt x="10866" y="538"/>
                    <a:pt x="4449" y="55081"/>
                    <a:pt x="6588" y="70588"/>
                  </a:cubicBezTo>
                  <a:cubicBezTo>
                    <a:pt x="8727" y="86095"/>
                    <a:pt x="23700" y="93582"/>
                    <a:pt x="22630" y="93047"/>
                  </a:cubicBezTo>
                  <a:cubicBezTo>
                    <a:pt x="21561" y="92512"/>
                    <a:pt x="1775" y="80214"/>
                    <a:pt x="171" y="67380"/>
                  </a:cubicBezTo>
                  <a:cubicBezTo>
                    <a:pt x="-1433" y="54546"/>
                    <a:pt x="8726" y="-532"/>
                    <a:pt x="9796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フリーフォーム 151">
              <a:extLst>
                <a:ext uri="{FF2B5EF4-FFF2-40B4-BE49-F238E27FC236}">
                  <a16:creationId xmlns:a16="http://schemas.microsoft.com/office/drawing/2014/main" id="{2EA30F71-82A6-E2D2-A3E0-CF0744CCBA46}"/>
                </a:ext>
              </a:extLst>
            </p:cNvPr>
            <p:cNvSpPr/>
            <p:nvPr/>
          </p:nvSpPr>
          <p:spPr>
            <a:xfrm>
              <a:off x="4488581" y="2980496"/>
              <a:ext cx="64575" cy="193097"/>
            </a:xfrm>
            <a:custGeom>
              <a:avLst/>
              <a:gdLst>
                <a:gd name="connsiteX0" fmla="*/ 0 w 64575"/>
                <a:gd name="connsiteY0" fmla="*/ 127 h 193097"/>
                <a:gd name="connsiteX1" fmla="*/ 57752 w 64575"/>
                <a:gd name="connsiteY1" fmla="*/ 183007 h 193097"/>
                <a:gd name="connsiteX2" fmla="*/ 57752 w 64575"/>
                <a:gd name="connsiteY2" fmla="*/ 154131 h 193097"/>
                <a:gd name="connsiteX3" fmla="*/ 0 w 64575"/>
                <a:gd name="connsiteY3" fmla="*/ 127 h 193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575" h="193097">
                  <a:moveTo>
                    <a:pt x="0" y="127"/>
                  </a:moveTo>
                  <a:cubicBezTo>
                    <a:pt x="0" y="4940"/>
                    <a:pt x="48127" y="157340"/>
                    <a:pt x="57752" y="183007"/>
                  </a:cubicBezTo>
                  <a:cubicBezTo>
                    <a:pt x="67377" y="208674"/>
                    <a:pt x="66308" y="180333"/>
                    <a:pt x="57752" y="154131"/>
                  </a:cubicBezTo>
                  <a:cubicBezTo>
                    <a:pt x="49196" y="127929"/>
                    <a:pt x="0" y="-4686"/>
                    <a:pt x="0" y="1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1EAE6FBB-8A80-355B-8704-95C5D6F1D5C3}"/>
                </a:ext>
              </a:extLst>
            </p:cNvPr>
            <p:cNvSpPr/>
            <p:nvPr/>
          </p:nvSpPr>
          <p:spPr>
            <a:xfrm>
              <a:off x="4279889" y="4883135"/>
              <a:ext cx="19119" cy="92183"/>
            </a:xfrm>
            <a:custGeom>
              <a:avLst/>
              <a:gdLst>
                <a:gd name="connsiteX0" fmla="*/ 19061 w 19119"/>
                <a:gd name="connsiteY0" fmla="*/ 15 h 92183"/>
                <a:gd name="connsiteX1" fmla="*/ 6361 w 19119"/>
                <a:gd name="connsiteY1" fmla="*/ 69865 h 92183"/>
                <a:gd name="connsiteX2" fmla="*/ 19061 w 19119"/>
                <a:gd name="connsiteY2" fmla="*/ 92090 h 92183"/>
                <a:gd name="connsiteX3" fmla="*/ 11 w 19119"/>
                <a:gd name="connsiteY3" fmla="*/ 63515 h 92183"/>
                <a:gd name="connsiteX4" fmla="*/ 19061 w 19119"/>
                <a:gd name="connsiteY4" fmla="*/ 15 h 92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19" h="92183">
                  <a:moveTo>
                    <a:pt x="19061" y="15"/>
                  </a:moveTo>
                  <a:cubicBezTo>
                    <a:pt x="20119" y="1073"/>
                    <a:pt x="6361" y="54519"/>
                    <a:pt x="6361" y="69865"/>
                  </a:cubicBezTo>
                  <a:cubicBezTo>
                    <a:pt x="6361" y="85211"/>
                    <a:pt x="20119" y="93148"/>
                    <a:pt x="19061" y="92090"/>
                  </a:cubicBezTo>
                  <a:cubicBezTo>
                    <a:pt x="18003" y="91032"/>
                    <a:pt x="540" y="73569"/>
                    <a:pt x="11" y="63515"/>
                  </a:cubicBezTo>
                  <a:cubicBezTo>
                    <a:pt x="-518" y="53461"/>
                    <a:pt x="18003" y="-1043"/>
                    <a:pt x="19061" y="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160CCEAA-4D6F-F4AA-FED6-CBCAB52DA417}"/>
                </a:ext>
              </a:extLst>
            </p:cNvPr>
            <p:cNvSpPr/>
            <p:nvPr/>
          </p:nvSpPr>
          <p:spPr>
            <a:xfrm>
              <a:off x="4644945" y="5089449"/>
              <a:ext cx="54058" cy="82970"/>
            </a:xfrm>
            <a:custGeom>
              <a:avLst/>
              <a:gdLst>
                <a:gd name="connsiteX0" fmla="*/ 80 w 54058"/>
                <a:gd name="connsiteY0" fmla="*/ 76 h 82970"/>
                <a:gd name="connsiteX1" fmla="*/ 41355 w 54058"/>
                <a:gd name="connsiteY1" fmla="*/ 54051 h 82970"/>
                <a:gd name="connsiteX2" fmla="*/ 19130 w 54058"/>
                <a:gd name="connsiteY2" fmla="*/ 82626 h 82970"/>
                <a:gd name="connsiteX3" fmla="*/ 54055 w 54058"/>
                <a:gd name="connsiteY3" fmla="*/ 66751 h 82970"/>
                <a:gd name="connsiteX4" fmla="*/ 80 w 54058"/>
                <a:gd name="connsiteY4" fmla="*/ 76 h 82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58" h="82970">
                  <a:moveTo>
                    <a:pt x="80" y="76"/>
                  </a:moveTo>
                  <a:cubicBezTo>
                    <a:pt x="-2037" y="-2041"/>
                    <a:pt x="38180" y="40293"/>
                    <a:pt x="41355" y="54051"/>
                  </a:cubicBezTo>
                  <a:cubicBezTo>
                    <a:pt x="44530" y="67809"/>
                    <a:pt x="17013" y="80509"/>
                    <a:pt x="19130" y="82626"/>
                  </a:cubicBezTo>
                  <a:cubicBezTo>
                    <a:pt x="21247" y="84743"/>
                    <a:pt x="53526" y="76805"/>
                    <a:pt x="54055" y="66751"/>
                  </a:cubicBezTo>
                  <a:cubicBezTo>
                    <a:pt x="54584" y="56697"/>
                    <a:pt x="2197" y="2193"/>
                    <a:pt x="80" y="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E28E5DA6-7283-4EB0-56AF-57937C911B9A}"/>
                </a:ext>
              </a:extLst>
            </p:cNvPr>
            <p:cNvSpPr/>
            <p:nvPr/>
          </p:nvSpPr>
          <p:spPr>
            <a:xfrm>
              <a:off x="5408830" y="4562420"/>
              <a:ext cx="58537" cy="136655"/>
            </a:xfrm>
            <a:custGeom>
              <a:avLst/>
              <a:gdLst>
                <a:gd name="connsiteX0" fmla="*/ 58520 w 58537"/>
                <a:gd name="connsiteY0" fmla="*/ 55 h 136655"/>
                <a:gd name="connsiteX1" fmla="*/ 1370 w 58537"/>
                <a:gd name="connsiteY1" fmla="*/ 57205 h 136655"/>
                <a:gd name="connsiteX2" fmla="*/ 17245 w 58537"/>
                <a:gd name="connsiteY2" fmla="*/ 82605 h 136655"/>
                <a:gd name="connsiteX3" fmla="*/ 10895 w 58537"/>
                <a:gd name="connsiteY3" fmla="*/ 136580 h 136655"/>
                <a:gd name="connsiteX4" fmla="*/ 7720 w 58537"/>
                <a:gd name="connsiteY4" fmla="*/ 69905 h 136655"/>
                <a:gd name="connsiteX5" fmla="*/ 58520 w 58537"/>
                <a:gd name="connsiteY5" fmla="*/ 55 h 13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537" h="136655">
                  <a:moveTo>
                    <a:pt x="58520" y="55"/>
                  </a:moveTo>
                  <a:cubicBezTo>
                    <a:pt x="57462" y="-2062"/>
                    <a:pt x="1370" y="57205"/>
                    <a:pt x="1370" y="57205"/>
                  </a:cubicBezTo>
                  <a:cubicBezTo>
                    <a:pt x="-5509" y="70963"/>
                    <a:pt x="15658" y="69376"/>
                    <a:pt x="17245" y="82605"/>
                  </a:cubicBezTo>
                  <a:cubicBezTo>
                    <a:pt x="18832" y="95834"/>
                    <a:pt x="12483" y="138697"/>
                    <a:pt x="10895" y="136580"/>
                  </a:cubicBezTo>
                  <a:cubicBezTo>
                    <a:pt x="9307" y="134463"/>
                    <a:pt x="3487" y="86309"/>
                    <a:pt x="7720" y="69905"/>
                  </a:cubicBezTo>
                  <a:cubicBezTo>
                    <a:pt x="11953" y="53501"/>
                    <a:pt x="59578" y="2172"/>
                    <a:pt x="58520" y="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C8FE2CAE-CF04-5E40-84C4-6B1CD0546165}"/>
                </a:ext>
              </a:extLst>
            </p:cNvPr>
            <p:cNvSpPr/>
            <p:nvPr/>
          </p:nvSpPr>
          <p:spPr>
            <a:xfrm>
              <a:off x="5524434" y="4918065"/>
              <a:ext cx="155942" cy="224125"/>
            </a:xfrm>
            <a:custGeom>
              <a:avLst/>
              <a:gdLst>
                <a:gd name="connsiteX0" fmla="*/ 155641 w 155942"/>
                <a:gd name="connsiteY0" fmla="*/ 10 h 224125"/>
                <a:gd name="connsiteX1" fmla="*/ 108016 w 155942"/>
                <a:gd name="connsiteY1" fmla="*/ 212735 h 224125"/>
                <a:gd name="connsiteX2" fmla="*/ 111191 w 155942"/>
                <a:gd name="connsiteY2" fmla="*/ 193685 h 224125"/>
                <a:gd name="connsiteX3" fmla="*/ 66 w 155942"/>
                <a:gd name="connsiteY3" fmla="*/ 180985 h 224125"/>
                <a:gd name="connsiteX4" fmla="*/ 95316 w 155942"/>
                <a:gd name="connsiteY4" fmla="*/ 177810 h 224125"/>
                <a:gd name="connsiteX5" fmla="*/ 127066 w 155942"/>
                <a:gd name="connsiteY5" fmla="*/ 203210 h 224125"/>
                <a:gd name="connsiteX6" fmla="*/ 155641 w 155942"/>
                <a:gd name="connsiteY6" fmla="*/ 10 h 22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942" h="224125">
                  <a:moveTo>
                    <a:pt x="155641" y="10"/>
                  </a:moveTo>
                  <a:cubicBezTo>
                    <a:pt x="152466" y="1597"/>
                    <a:pt x="108016" y="212735"/>
                    <a:pt x="108016" y="212735"/>
                  </a:cubicBezTo>
                  <a:cubicBezTo>
                    <a:pt x="100608" y="245014"/>
                    <a:pt x="129183" y="198977"/>
                    <a:pt x="111191" y="193685"/>
                  </a:cubicBezTo>
                  <a:cubicBezTo>
                    <a:pt x="93199" y="188393"/>
                    <a:pt x="2712" y="183631"/>
                    <a:pt x="66" y="180985"/>
                  </a:cubicBezTo>
                  <a:cubicBezTo>
                    <a:pt x="-2580" y="178339"/>
                    <a:pt x="74149" y="174106"/>
                    <a:pt x="95316" y="177810"/>
                  </a:cubicBezTo>
                  <a:cubicBezTo>
                    <a:pt x="116483" y="181514"/>
                    <a:pt x="118070" y="225435"/>
                    <a:pt x="127066" y="203210"/>
                  </a:cubicBezTo>
                  <a:cubicBezTo>
                    <a:pt x="136062" y="180985"/>
                    <a:pt x="158816" y="-1577"/>
                    <a:pt x="155641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18FB3DAA-24D4-0F9B-BA3A-ECEE5D99D216}"/>
                </a:ext>
              </a:extLst>
            </p:cNvPr>
            <p:cNvSpPr/>
            <p:nvPr/>
          </p:nvSpPr>
          <p:spPr>
            <a:xfrm>
              <a:off x="5899183" y="4521008"/>
              <a:ext cx="139685" cy="224932"/>
            </a:xfrm>
            <a:custGeom>
              <a:avLst/>
              <a:gdLst>
                <a:gd name="connsiteX0" fmla="*/ 139667 w 139685"/>
                <a:gd name="connsiteY0" fmla="*/ 192 h 224932"/>
                <a:gd name="connsiteX1" fmla="*/ 12667 w 139685"/>
                <a:gd name="connsiteY1" fmla="*/ 197042 h 224932"/>
                <a:gd name="connsiteX2" fmla="*/ 6317 w 139685"/>
                <a:gd name="connsiteY2" fmla="*/ 219267 h 224932"/>
                <a:gd name="connsiteX3" fmla="*/ 28542 w 139685"/>
                <a:gd name="connsiteY3" fmla="*/ 155767 h 224932"/>
                <a:gd name="connsiteX4" fmla="*/ 41242 w 139685"/>
                <a:gd name="connsiteY4" fmla="*/ 57342 h 224932"/>
                <a:gd name="connsiteX5" fmla="*/ 44417 w 139685"/>
                <a:gd name="connsiteY5" fmla="*/ 120842 h 224932"/>
                <a:gd name="connsiteX6" fmla="*/ 22192 w 139685"/>
                <a:gd name="connsiteY6" fmla="*/ 158942 h 224932"/>
                <a:gd name="connsiteX7" fmla="*/ 139667 w 139685"/>
                <a:gd name="connsiteY7" fmla="*/ 192 h 224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685" h="224932">
                  <a:moveTo>
                    <a:pt x="139667" y="192"/>
                  </a:moveTo>
                  <a:cubicBezTo>
                    <a:pt x="138079" y="6542"/>
                    <a:pt x="34892" y="160530"/>
                    <a:pt x="12667" y="197042"/>
                  </a:cubicBezTo>
                  <a:cubicBezTo>
                    <a:pt x="-9558" y="233554"/>
                    <a:pt x="3671" y="226146"/>
                    <a:pt x="6317" y="219267"/>
                  </a:cubicBezTo>
                  <a:cubicBezTo>
                    <a:pt x="8963" y="212388"/>
                    <a:pt x="22721" y="182755"/>
                    <a:pt x="28542" y="155767"/>
                  </a:cubicBezTo>
                  <a:cubicBezTo>
                    <a:pt x="34363" y="128779"/>
                    <a:pt x="38596" y="63163"/>
                    <a:pt x="41242" y="57342"/>
                  </a:cubicBezTo>
                  <a:cubicBezTo>
                    <a:pt x="43888" y="51521"/>
                    <a:pt x="47592" y="103909"/>
                    <a:pt x="44417" y="120842"/>
                  </a:cubicBezTo>
                  <a:cubicBezTo>
                    <a:pt x="41242" y="137775"/>
                    <a:pt x="6846" y="171113"/>
                    <a:pt x="22192" y="158942"/>
                  </a:cubicBezTo>
                  <a:cubicBezTo>
                    <a:pt x="37538" y="146771"/>
                    <a:pt x="141255" y="-6158"/>
                    <a:pt x="139667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405ABF95-BEF4-D7BD-C174-71EA4944ECBB}"/>
                </a:ext>
              </a:extLst>
            </p:cNvPr>
            <p:cNvSpPr/>
            <p:nvPr/>
          </p:nvSpPr>
          <p:spPr>
            <a:xfrm>
              <a:off x="6060979" y="3590826"/>
              <a:ext cx="35031" cy="292452"/>
            </a:xfrm>
            <a:custGeom>
              <a:avLst/>
              <a:gdLst>
                <a:gd name="connsiteX0" fmla="*/ 35021 w 35031"/>
                <a:gd name="connsiteY0" fmla="*/ 99 h 292452"/>
                <a:gd name="connsiteX1" fmla="*/ 9621 w 35031"/>
                <a:gd name="connsiteY1" fmla="*/ 273149 h 292452"/>
                <a:gd name="connsiteX2" fmla="*/ 96 w 35031"/>
                <a:gd name="connsiteY2" fmla="*/ 266799 h 292452"/>
                <a:gd name="connsiteX3" fmla="*/ 6446 w 35031"/>
                <a:gd name="connsiteY3" fmla="*/ 241399 h 292452"/>
                <a:gd name="connsiteX4" fmla="*/ 35021 w 35031"/>
                <a:gd name="connsiteY4" fmla="*/ 99 h 29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31" h="292452">
                  <a:moveTo>
                    <a:pt x="35021" y="99"/>
                  </a:moveTo>
                  <a:cubicBezTo>
                    <a:pt x="35550" y="5391"/>
                    <a:pt x="15442" y="228699"/>
                    <a:pt x="9621" y="273149"/>
                  </a:cubicBezTo>
                  <a:cubicBezTo>
                    <a:pt x="3800" y="317599"/>
                    <a:pt x="625" y="272091"/>
                    <a:pt x="96" y="266799"/>
                  </a:cubicBezTo>
                  <a:cubicBezTo>
                    <a:pt x="-433" y="261507"/>
                    <a:pt x="1154" y="281616"/>
                    <a:pt x="6446" y="241399"/>
                  </a:cubicBezTo>
                  <a:cubicBezTo>
                    <a:pt x="11738" y="201182"/>
                    <a:pt x="34492" y="-5193"/>
                    <a:pt x="35021" y="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F071CC42-7B26-61F1-F88A-8DDBCB230FD5}"/>
                </a:ext>
              </a:extLst>
            </p:cNvPr>
            <p:cNvSpPr/>
            <p:nvPr/>
          </p:nvSpPr>
          <p:spPr>
            <a:xfrm>
              <a:off x="5618360" y="3971623"/>
              <a:ext cx="20455" cy="135358"/>
            </a:xfrm>
            <a:custGeom>
              <a:avLst/>
              <a:gdLst>
                <a:gd name="connsiteX0" fmla="*/ 20440 w 20455"/>
                <a:gd name="connsiteY0" fmla="*/ 716 h 135358"/>
                <a:gd name="connsiteX1" fmla="*/ 3875 w 20455"/>
                <a:gd name="connsiteY1" fmla="*/ 106734 h 135358"/>
                <a:gd name="connsiteX2" fmla="*/ 3875 w 20455"/>
                <a:gd name="connsiteY2" fmla="*/ 133238 h 135358"/>
                <a:gd name="connsiteX3" fmla="*/ 562 w 20455"/>
                <a:gd name="connsiteY3" fmla="*/ 63664 h 135358"/>
                <a:gd name="connsiteX4" fmla="*/ 20440 w 20455"/>
                <a:gd name="connsiteY4" fmla="*/ 716 h 135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55" h="135358">
                  <a:moveTo>
                    <a:pt x="20440" y="716"/>
                  </a:moveTo>
                  <a:cubicBezTo>
                    <a:pt x="20992" y="7894"/>
                    <a:pt x="6636" y="84647"/>
                    <a:pt x="3875" y="106734"/>
                  </a:cubicBezTo>
                  <a:cubicBezTo>
                    <a:pt x="1114" y="128821"/>
                    <a:pt x="4427" y="140416"/>
                    <a:pt x="3875" y="133238"/>
                  </a:cubicBezTo>
                  <a:cubicBezTo>
                    <a:pt x="3323" y="126060"/>
                    <a:pt x="-1647" y="85199"/>
                    <a:pt x="562" y="63664"/>
                  </a:cubicBezTo>
                  <a:cubicBezTo>
                    <a:pt x="2771" y="42129"/>
                    <a:pt x="19888" y="-6462"/>
                    <a:pt x="20440" y="7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1FEF7700-FAAB-140D-1149-BF833FB226F3}"/>
                </a:ext>
              </a:extLst>
            </p:cNvPr>
            <p:cNvSpPr/>
            <p:nvPr/>
          </p:nvSpPr>
          <p:spPr>
            <a:xfrm>
              <a:off x="3825440" y="4058190"/>
              <a:ext cx="17779" cy="139862"/>
            </a:xfrm>
            <a:custGeom>
              <a:avLst/>
              <a:gdLst>
                <a:gd name="connsiteX0" fmla="*/ 7751 w 17779"/>
                <a:gd name="connsiteY0" fmla="*/ 288 h 139862"/>
                <a:gd name="connsiteX1" fmla="*/ 7751 w 17779"/>
                <a:gd name="connsiteY1" fmla="*/ 66549 h 139862"/>
                <a:gd name="connsiteX2" fmla="*/ 17690 w 17779"/>
                <a:gd name="connsiteY2" fmla="*/ 139436 h 139862"/>
                <a:gd name="connsiteX3" fmla="*/ 1125 w 17779"/>
                <a:gd name="connsiteY3" fmla="*/ 93053 h 139862"/>
                <a:gd name="connsiteX4" fmla="*/ 7751 w 17779"/>
                <a:gd name="connsiteY4" fmla="*/ 288 h 139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79" h="139862">
                  <a:moveTo>
                    <a:pt x="7751" y="288"/>
                  </a:moveTo>
                  <a:cubicBezTo>
                    <a:pt x="8855" y="-4129"/>
                    <a:pt x="6095" y="43358"/>
                    <a:pt x="7751" y="66549"/>
                  </a:cubicBezTo>
                  <a:cubicBezTo>
                    <a:pt x="9407" y="89740"/>
                    <a:pt x="18794" y="135019"/>
                    <a:pt x="17690" y="139436"/>
                  </a:cubicBezTo>
                  <a:cubicBezTo>
                    <a:pt x="16586" y="143853"/>
                    <a:pt x="5542" y="112931"/>
                    <a:pt x="1125" y="93053"/>
                  </a:cubicBezTo>
                  <a:cubicBezTo>
                    <a:pt x="-3292" y="73175"/>
                    <a:pt x="6647" y="4705"/>
                    <a:pt x="7751" y="2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 115">
              <a:extLst>
                <a:ext uri="{FF2B5EF4-FFF2-40B4-BE49-F238E27FC236}">
                  <a16:creationId xmlns:a16="http://schemas.microsoft.com/office/drawing/2014/main" id="{B4AE0D84-38ED-8D3D-EA06-0F5198A1B982}"/>
                </a:ext>
              </a:extLst>
            </p:cNvPr>
            <p:cNvSpPr/>
            <p:nvPr/>
          </p:nvSpPr>
          <p:spPr>
            <a:xfrm>
              <a:off x="6036200" y="3522381"/>
              <a:ext cx="84656" cy="738902"/>
            </a:xfrm>
            <a:custGeom>
              <a:avLst/>
              <a:gdLst>
                <a:gd name="connsiteX0" fmla="*/ 82991 w 84656"/>
                <a:gd name="connsiteY0" fmla="*/ 15949 h 738902"/>
                <a:gd name="connsiteX1" fmla="*/ 53174 w 84656"/>
                <a:gd name="connsiteY1" fmla="*/ 552662 h 738902"/>
                <a:gd name="connsiteX2" fmla="*/ 53174 w 84656"/>
                <a:gd name="connsiteY2" fmla="*/ 463210 h 738902"/>
                <a:gd name="connsiteX3" fmla="*/ 165 w 84656"/>
                <a:gd name="connsiteY3" fmla="*/ 738193 h 738902"/>
                <a:gd name="connsiteX4" fmla="*/ 73052 w 84656"/>
                <a:gd name="connsiteY4" fmla="*/ 367132 h 738902"/>
                <a:gd name="connsiteX5" fmla="*/ 79678 w 84656"/>
                <a:gd name="connsiteY5" fmla="*/ 158410 h 738902"/>
                <a:gd name="connsiteX6" fmla="*/ 82991 w 84656"/>
                <a:gd name="connsiteY6" fmla="*/ 15949 h 738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656" h="738902">
                  <a:moveTo>
                    <a:pt x="82991" y="15949"/>
                  </a:moveTo>
                  <a:cubicBezTo>
                    <a:pt x="78574" y="81658"/>
                    <a:pt x="58143" y="478119"/>
                    <a:pt x="53174" y="552662"/>
                  </a:cubicBezTo>
                  <a:cubicBezTo>
                    <a:pt x="48205" y="627205"/>
                    <a:pt x="62009" y="432288"/>
                    <a:pt x="53174" y="463210"/>
                  </a:cubicBezTo>
                  <a:cubicBezTo>
                    <a:pt x="44339" y="494132"/>
                    <a:pt x="-3148" y="754206"/>
                    <a:pt x="165" y="738193"/>
                  </a:cubicBezTo>
                  <a:cubicBezTo>
                    <a:pt x="3478" y="722180"/>
                    <a:pt x="59800" y="463762"/>
                    <a:pt x="73052" y="367132"/>
                  </a:cubicBezTo>
                  <a:cubicBezTo>
                    <a:pt x="86304" y="270502"/>
                    <a:pt x="77469" y="211419"/>
                    <a:pt x="79678" y="158410"/>
                  </a:cubicBezTo>
                  <a:cubicBezTo>
                    <a:pt x="81887" y="105401"/>
                    <a:pt x="87408" y="-49760"/>
                    <a:pt x="82991" y="159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 124">
              <a:extLst>
                <a:ext uri="{FF2B5EF4-FFF2-40B4-BE49-F238E27FC236}">
                  <a16:creationId xmlns:a16="http://schemas.microsoft.com/office/drawing/2014/main" id="{5F309D6E-3E16-0A79-1603-DDC6B622EAB3}"/>
                </a:ext>
              </a:extLst>
            </p:cNvPr>
            <p:cNvSpPr/>
            <p:nvPr/>
          </p:nvSpPr>
          <p:spPr>
            <a:xfrm>
              <a:off x="5890539" y="2732909"/>
              <a:ext cx="153415" cy="311778"/>
            </a:xfrm>
            <a:custGeom>
              <a:avLst/>
              <a:gdLst>
                <a:gd name="connsiteX0" fmla="*/ 52 w 153415"/>
                <a:gd name="connsiteY0" fmla="*/ 352 h 311778"/>
                <a:gd name="connsiteX1" fmla="*/ 139200 w 153415"/>
                <a:gd name="connsiteY1" fmla="*/ 252143 h 311778"/>
                <a:gd name="connsiteX2" fmla="*/ 145826 w 153415"/>
                <a:gd name="connsiteY2" fmla="*/ 202448 h 311778"/>
                <a:gd name="connsiteX3" fmla="*/ 112696 w 153415"/>
                <a:gd name="connsiteY3" fmla="*/ 311778 h 311778"/>
                <a:gd name="connsiteX4" fmla="*/ 135887 w 153415"/>
                <a:gd name="connsiteY4" fmla="*/ 202448 h 311778"/>
                <a:gd name="connsiteX5" fmla="*/ 139200 w 153415"/>
                <a:gd name="connsiteY5" fmla="*/ 162691 h 311778"/>
                <a:gd name="connsiteX6" fmla="*/ 122635 w 153415"/>
                <a:gd name="connsiteY6" fmla="*/ 195821 h 311778"/>
                <a:gd name="connsiteX7" fmla="*/ 52 w 153415"/>
                <a:gd name="connsiteY7" fmla="*/ 352 h 311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415" h="311778">
                  <a:moveTo>
                    <a:pt x="52" y="352"/>
                  </a:moveTo>
                  <a:cubicBezTo>
                    <a:pt x="2813" y="9739"/>
                    <a:pt x="114904" y="218460"/>
                    <a:pt x="139200" y="252143"/>
                  </a:cubicBezTo>
                  <a:cubicBezTo>
                    <a:pt x="163496" y="285826"/>
                    <a:pt x="150243" y="192509"/>
                    <a:pt x="145826" y="202448"/>
                  </a:cubicBezTo>
                  <a:cubicBezTo>
                    <a:pt x="141409" y="212387"/>
                    <a:pt x="114352" y="311778"/>
                    <a:pt x="112696" y="311778"/>
                  </a:cubicBezTo>
                  <a:cubicBezTo>
                    <a:pt x="111040" y="311778"/>
                    <a:pt x="131470" y="227296"/>
                    <a:pt x="135887" y="202448"/>
                  </a:cubicBezTo>
                  <a:cubicBezTo>
                    <a:pt x="140304" y="177600"/>
                    <a:pt x="141409" y="163795"/>
                    <a:pt x="139200" y="162691"/>
                  </a:cubicBezTo>
                  <a:cubicBezTo>
                    <a:pt x="136991" y="161587"/>
                    <a:pt x="141409" y="219564"/>
                    <a:pt x="122635" y="195821"/>
                  </a:cubicBezTo>
                  <a:cubicBezTo>
                    <a:pt x="103861" y="172078"/>
                    <a:pt x="-2709" y="-9035"/>
                    <a:pt x="52" y="3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フリーフォーム 152">
              <a:extLst>
                <a:ext uri="{FF2B5EF4-FFF2-40B4-BE49-F238E27FC236}">
                  <a16:creationId xmlns:a16="http://schemas.microsoft.com/office/drawing/2014/main" id="{AD07E538-4BB3-499F-19BB-90522FCE7D14}"/>
                </a:ext>
              </a:extLst>
            </p:cNvPr>
            <p:cNvSpPr/>
            <p:nvPr/>
          </p:nvSpPr>
          <p:spPr>
            <a:xfrm>
              <a:off x="5963138" y="3057694"/>
              <a:ext cx="106521" cy="202567"/>
            </a:xfrm>
            <a:custGeom>
              <a:avLst/>
              <a:gdLst>
                <a:gd name="connsiteX0" fmla="*/ 69914 w 106521"/>
                <a:gd name="connsiteY0" fmla="*/ 245 h 202567"/>
                <a:gd name="connsiteX1" fmla="*/ 69914 w 106521"/>
                <a:gd name="connsiteY1" fmla="*/ 126141 h 202567"/>
                <a:gd name="connsiteX2" fmla="*/ 106358 w 106521"/>
                <a:gd name="connsiteY2" fmla="*/ 202341 h 202567"/>
                <a:gd name="connsiteX3" fmla="*/ 53349 w 106521"/>
                <a:gd name="connsiteY3" fmla="*/ 102949 h 202567"/>
                <a:gd name="connsiteX4" fmla="*/ 340 w 106521"/>
                <a:gd name="connsiteY4" fmla="*/ 129454 h 202567"/>
                <a:gd name="connsiteX5" fmla="*/ 79853 w 106521"/>
                <a:gd name="connsiteY5" fmla="*/ 79758 h 202567"/>
                <a:gd name="connsiteX6" fmla="*/ 66601 w 106521"/>
                <a:gd name="connsiteY6" fmla="*/ 93010 h 202567"/>
                <a:gd name="connsiteX7" fmla="*/ 69914 w 106521"/>
                <a:gd name="connsiteY7" fmla="*/ 245 h 20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521" h="202567">
                  <a:moveTo>
                    <a:pt x="69914" y="245"/>
                  </a:moveTo>
                  <a:cubicBezTo>
                    <a:pt x="70466" y="5767"/>
                    <a:pt x="63840" y="92458"/>
                    <a:pt x="69914" y="126141"/>
                  </a:cubicBezTo>
                  <a:cubicBezTo>
                    <a:pt x="75988" y="159824"/>
                    <a:pt x="109119" y="206206"/>
                    <a:pt x="106358" y="202341"/>
                  </a:cubicBezTo>
                  <a:cubicBezTo>
                    <a:pt x="103597" y="198476"/>
                    <a:pt x="71019" y="115097"/>
                    <a:pt x="53349" y="102949"/>
                  </a:cubicBezTo>
                  <a:cubicBezTo>
                    <a:pt x="35679" y="90801"/>
                    <a:pt x="-4077" y="133319"/>
                    <a:pt x="340" y="129454"/>
                  </a:cubicBezTo>
                  <a:cubicBezTo>
                    <a:pt x="4757" y="125589"/>
                    <a:pt x="79853" y="79758"/>
                    <a:pt x="79853" y="79758"/>
                  </a:cubicBezTo>
                  <a:cubicBezTo>
                    <a:pt x="90896" y="73684"/>
                    <a:pt x="68810" y="101845"/>
                    <a:pt x="66601" y="93010"/>
                  </a:cubicBezTo>
                  <a:cubicBezTo>
                    <a:pt x="64392" y="84175"/>
                    <a:pt x="69362" y="-5277"/>
                    <a:pt x="69914" y="2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フリーフォーム 153">
              <a:extLst>
                <a:ext uri="{FF2B5EF4-FFF2-40B4-BE49-F238E27FC236}">
                  <a16:creationId xmlns:a16="http://schemas.microsoft.com/office/drawing/2014/main" id="{F610C567-CA78-F3C0-A352-46D57842F95A}"/>
                </a:ext>
              </a:extLst>
            </p:cNvPr>
            <p:cNvSpPr/>
            <p:nvPr/>
          </p:nvSpPr>
          <p:spPr>
            <a:xfrm>
              <a:off x="3822845" y="3813239"/>
              <a:ext cx="23610" cy="116180"/>
            </a:xfrm>
            <a:custGeom>
              <a:avLst/>
              <a:gdLst>
                <a:gd name="connsiteX0" fmla="*/ 23598 w 23610"/>
                <a:gd name="connsiteY0" fmla="*/ 74 h 116180"/>
                <a:gd name="connsiteX1" fmla="*/ 3720 w 23610"/>
                <a:gd name="connsiteY1" fmla="*/ 76274 h 116180"/>
                <a:gd name="connsiteX2" fmla="*/ 10346 w 23610"/>
                <a:gd name="connsiteY2" fmla="*/ 116031 h 116180"/>
                <a:gd name="connsiteX3" fmla="*/ 407 w 23610"/>
                <a:gd name="connsiteY3" fmla="*/ 63022 h 116180"/>
                <a:gd name="connsiteX4" fmla="*/ 23598 w 23610"/>
                <a:gd name="connsiteY4" fmla="*/ 74 h 11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10" h="116180">
                  <a:moveTo>
                    <a:pt x="23598" y="74"/>
                  </a:moveTo>
                  <a:cubicBezTo>
                    <a:pt x="24150" y="2283"/>
                    <a:pt x="5929" y="56948"/>
                    <a:pt x="3720" y="76274"/>
                  </a:cubicBezTo>
                  <a:cubicBezTo>
                    <a:pt x="1511" y="95600"/>
                    <a:pt x="10898" y="118240"/>
                    <a:pt x="10346" y="116031"/>
                  </a:cubicBezTo>
                  <a:cubicBezTo>
                    <a:pt x="9794" y="113822"/>
                    <a:pt x="-2354" y="80692"/>
                    <a:pt x="407" y="63022"/>
                  </a:cubicBezTo>
                  <a:cubicBezTo>
                    <a:pt x="3168" y="45352"/>
                    <a:pt x="23046" y="-2135"/>
                    <a:pt x="23598" y="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フリーフォーム 154">
              <a:extLst>
                <a:ext uri="{FF2B5EF4-FFF2-40B4-BE49-F238E27FC236}">
                  <a16:creationId xmlns:a16="http://schemas.microsoft.com/office/drawing/2014/main" id="{E2769F0D-C32B-2D6A-3889-87D7789B341B}"/>
                </a:ext>
              </a:extLst>
            </p:cNvPr>
            <p:cNvSpPr/>
            <p:nvPr/>
          </p:nvSpPr>
          <p:spPr>
            <a:xfrm>
              <a:off x="3747052" y="3587573"/>
              <a:ext cx="3727" cy="160712"/>
            </a:xfrm>
            <a:custGeom>
              <a:avLst/>
              <a:gdLst>
                <a:gd name="connsiteX0" fmla="*/ 3313 w 3727"/>
                <a:gd name="connsiteY0" fmla="*/ 453 h 160712"/>
                <a:gd name="connsiteX1" fmla="*/ 3313 w 3727"/>
                <a:gd name="connsiteY1" fmla="*/ 156166 h 160712"/>
                <a:gd name="connsiteX2" fmla="*/ 0 w 3727"/>
                <a:gd name="connsiteY2" fmla="*/ 109784 h 160712"/>
                <a:gd name="connsiteX3" fmla="*/ 3313 w 3727"/>
                <a:gd name="connsiteY3" fmla="*/ 453 h 16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7" h="160712">
                  <a:moveTo>
                    <a:pt x="3313" y="453"/>
                  </a:moveTo>
                  <a:cubicBezTo>
                    <a:pt x="3865" y="8183"/>
                    <a:pt x="3865" y="137944"/>
                    <a:pt x="3313" y="156166"/>
                  </a:cubicBezTo>
                  <a:cubicBezTo>
                    <a:pt x="2761" y="174388"/>
                    <a:pt x="0" y="133527"/>
                    <a:pt x="0" y="109784"/>
                  </a:cubicBezTo>
                  <a:cubicBezTo>
                    <a:pt x="0" y="86041"/>
                    <a:pt x="2761" y="-7277"/>
                    <a:pt x="3313" y="4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フリーフォーム 155">
              <a:extLst>
                <a:ext uri="{FF2B5EF4-FFF2-40B4-BE49-F238E27FC236}">
                  <a16:creationId xmlns:a16="http://schemas.microsoft.com/office/drawing/2014/main" id="{407CE53B-C40E-8801-B8F8-C97BC020A2CE}"/>
                </a:ext>
              </a:extLst>
            </p:cNvPr>
            <p:cNvSpPr/>
            <p:nvPr/>
          </p:nvSpPr>
          <p:spPr>
            <a:xfrm>
              <a:off x="3899449" y="4297000"/>
              <a:ext cx="86857" cy="119319"/>
            </a:xfrm>
            <a:custGeom>
              <a:avLst/>
              <a:gdLst>
                <a:gd name="connsiteX0" fmla="*/ 3 w 86857"/>
                <a:gd name="connsiteY0" fmla="*/ 17 h 119319"/>
                <a:gd name="connsiteX1" fmla="*/ 79516 w 86857"/>
                <a:gd name="connsiteY1" fmla="*/ 72904 h 119319"/>
                <a:gd name="connsiteX2" fmla="*/ 79516 w 86857"/>
                <a:gd name="connsiteY2" fmla="*/ 119287 h 119319"/>
                <a:gd name="connsiteX3" fmla="*/ 82829 w 86857"/>
                <a:gd name="connsiteY3" fmla="*/ 66278 h 119319"/>
                <a:gd name="connsiteX4" fmla="*/ 3 w 86857"/>
                <a:gd name="connsiteY4" fmla="*/ 17 h 119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857" h="119319">
                  <a:moveTo>
                    <a:pt x="3" y="17"/>
                  </a:moveTo>
                  <a:cubicBezTo>
                    <a:pt x="-549" y="1121"/>
                    <a:pt x="66264" y="53026"/>
                    <a:pt x="79516" y="72904"/>
                  </a:cubicBezTo>
                  <a:cubicBezTo>
                    <a:pt x="92768" y="92782"/>
                    <a:pt x="78964" y="120391"/>
                    <a:pt x="79516" y="119287"/>
                  </a:cubicBezTo>
                  <a:cubicBezTo>
                    <a:pt x="80068" y="118183"/>
                    <a:pt x="93320" y="81739"/>
                    <a:pt x="82829" y="66278"/>
                  </a:cubicBezTo>
                  <a:cubicBezTo>
                    <a:pt x="72338" y="50817"/>
                    <a:pt x="555" y="-1087"/>
                    <a:pt x="3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フリーフォーム 156">
              <a:extLst>
                <a:ext uri="{FF2B5EF4-FFF2-40B4-BE49-F238E27FC236}">
                  <a16:creationId xmlns:a16="http://schemas.microsoft.com/office/drawing/2014/main" id="{C3BB59A6-B1F7-1B40-AB55-986DEC40879B}"/>
                </a:ext>
              </a:extLst>
            </p:cNvPr>
            <p:cNvSpPr/>
            <p:nvPr/>
          </p:nvSpPr>
          <p:spPr>
            <a:xfrm>
              <a:off x="3695411" y="2546331"/>
              <a:ext cx="451427" cy="165153"/>
            </a:xfrm>
            <a:custGeom>
              <a:avLst/>
              <a:gdLst>
                <a:gd name="connsiteX0" fmla="*/ 289 w 451427"/>
                <a:gd name="connsiteY0" fmla="*/ 92094 h 165153"/>
                <a:gd name="connsiteX1" fmla="*/ 47914 w 451427"/>
                <a:gd name="connsiteY1" fmla="*/ 130194 h 165153"/>
                <a:gd name="connsiteX2" fmla="*/ 51089 w 451427"/>
                <a:gd name="connsiteY2" fmla="*/ 165119 h 165153"/>
                <a:gd name="connsiteX3" fmla="*/ 76489 w 451427"/>
                <a:gd name="connsiteY3" fmla="*/ 123844 h 165153"/>
                <a:gd name="connsiteX4" fmla="*/ 168564 w 451427"/>
                <a:gd name="connsiteY4" fmla="*/ 111144 h 165153"/>
                <a:gd name="connsiteX5" fmla="*/ 263814 w 451427"/>
                <a:gd name="connsiteY5" fmla="*/ 117494 h 165153"/>
                <a:gd name="connsiteX6" fmla="*/ 225714 w 451427"/>
                <a:gd name="connsiteY6" fmla="*/ 114319 h 165153"/>
                <a:gd name="connsiteX7" fmla="*/ 340014 w 451427"/>
                <a:gd name="connsiteY7" fmla="*/ 130194 h 165153"/>
                <a:gd name="connsiteX8" fmla="*/ 393989 w 451427"/>
                <a:gd name="connsiteY8" fmla="*/ 66694 h 165153"/>
                <a:gd name="connsiteX9" fmla="*/ 390814 w 451427"/>
                <a:gd name="connsiteY9" fmla="*/ 104794 h 165153"/>
                <a:gd name="connsiteX10" fmla="*/ 451139 w 451427"/>
                <a:gd name="connsiteY10" fmla="*/ 19 h 165153"/>
                <a:gd name="connsiteX11" fmla="*/ 362239 w 451427"/>
                <a:gd name="connsiteY11" fmla="*/ 114319 h 165153"/>
                <a:gd name="connsiteX12" fmla="*/ 197139 w 451427"/>
                <a:gd name="connsiteY12" fmla="*/ 88919 h 165153"/>
                <a:gd name="connsiteX13" fmla="*/ 120939 w 451427"/>
                <a:gd name="connsiteY13" fmla="*/ 98444 h 165153"/>
                <a:gd name="connsiteX14" fmla="*/ 73314 w 451427"/>
                <a:gd name="connsiteY14" fmla="*/ 120669 h 165153"/>
                <a:gd name="connsiteX15" fmla="*/ 289 w 451427"/>
                <a:gd name="connsiteY15" fmla="*/ 92094 h 16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1427" h="165153">
                  <a:moveTo>
                    <a:pt x="289" y="92094"/>
                  </a:moveTo>
                  <a:cubicBezTo>
                    <a:pt x="-3944" y="93681"/>
                    <a:pt x="39447" y="118023"/>
                    <a:pt x="47914" y="130194"/>
                  </a:cubicBezTo>
                  <a:cubicBezTo>
                    <a:pt x="56381" y="142365"/>
                    <a:pt x="46327" y="166177"/>
                    <a:pt x="51089" y="165119"/>
                  </a:cubicBezTo>
                  <a:cubicBezTo>
                    <a:pt x="55851" y="164061"/>
                    <a:pt x="56910" y="132840"/>
                    <a:pt x="76489" y="123844"/>
                  </a:cubicBezTo>
                  <a:cubicBezTo>
                    <a:pt x="96068" y="114848"/>
                    <a:pt x="137343" y="112202"/>
                    <a:pt x="168564" y="111144"/>
                  </a:cubicBezTo>
                  <a:cubicBezTo>
                    <a:pt x="199785" y="110086"/>
                    <a:pt x="254289" y="116965"/>
                    <a:pt x="263814" y="117494"/>
                  </a:cubicBezTo>
                  <a:cubicBezTo>
                    <a:pt x="273339" y="118023"/>
                    <a:pt x="213014" y="112202"/>
                    <a:pt x="225714" y="114319"/>
                  </a:cubicBezTo>
                  <a:cubicBezTo>
                    <a:pt x="238414" y="116436"/>
                    <a:pt x="311968" y="138132"/>
                    <a:pt x="340014" y="130194"/>
                  </a:cubicBezTo>
                  <a:cubicBezTo>
                    <a:pt x="368060" y="122257"/>
                    <a:pt x="385522" y="70927"/>
                    <a:pt x="393989" y="66694"/>
                  </a:cubicBezTo>
                  <a:cubicBezTo>
                    <a:pt x="402456" y="62461"/>
                    <a:pt x="381289" y="115907"/>
                    <a:pt x="390814" y="104794"/>
                  </a:cubicBezTo>
                  <a:cubicBezTo>
                    <a:pt x="400339" y="93682"/>
                    <a:pt x="455901" y="-1568"/>
                    <a:pt x="451139" y="19"/>
                  </a:cubicBezTo>
                  <a:cubicBezTo>
                    <a:pt x="446377" y="1606"/>
                    <a:pt x="404572" y="99502"/>
                    <a:pt x="362239" y="114319"/>
                  </a:cubicBezTo>
                  <a:cubicBezTo>
                    <a:pt x="319906" y="129136"/>
                    <a:pt x="237356" y="91565"/>
                    <a:pt x="197139" y="88919"/>
                  </a:cubicBezTo>
                  <a:cubicBezTo>
                    <a:pt x="156922" y="86273"/>
                    <a:pt x="141576" y="93152"/>
                    <a:pt x="120939" y="98444"/>
                  </a:cubicBezTo>
                  <a:cubicBezTo>
                    <a:pt x="100302" y="103736"/>
                    <a:pt x="89718" y="120669"/>
                    <a:pt x="73314" y="120669"/>
                  </a:cubicBezTo>
                  <a:cubicBezTo>
                    <a:pt x="56910" y="120669"/>
                    <a:pt x="4522" y="90507"/>
                    <a:pt x="289" y="920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フリーフォーム 157">
              <a:extLst>
                <a:ext uri="{FF2B5EF4-FFF2-40B4-BE49-F238E27FC236}">
                  <a16:creationId xmlns:a16="http://schemas.microsoft.com/office/drawing/2014/main" id="{BBD168A8-A2B3-1ABE-BC20-F1BA965067CD}"/>
                </a:ext>
              </a:extLst>
            </p:cNvPr>
            <p:cNvSpPr/>
            <p:nvPr/>
          </p:nvSpPr>
          <p:spPr>
            <a:xfrm>
              <a:off x="4156036" y="2517743"/>
              <a:ext cx="86705" cy="136803"/>
            </a:xfrm>
            <a:custGeom>
              <a:avLst/>
              <a:gdLst>
                <a:gd name="connsiteX0" fmla="*/ 25439 w 86705"/>
                <a:gd name="connsiteY0" fmla="*/ 32 h 136803"/>
                <a:gd name="connsiteX1" fmla="*/ 34964 w 86705"/>
                <a:gd name="connsiteY1" fmla="*/ 63532 h 136803"/>
                <a:gd name="connsiteX2" fmla="*/ 12739 w 86705"/>
                <a:gd name="connsiteY2" fmla="*/ 50832 h 136803"/>
                <a:gd name="connsiteX3" fmla="*/ 38139 w 86705"/>
                <a:gd name="connsiteY3" fmla="*/ 120682 h 136803"/>
                <a:gd name="connsiteX4" fmla="*/ 63539 w 86705"/>
                <a:gd name="connsiteY4" fmla="*/ 98457 h 136803"/>
                <a:gd name="connsiteX5" fmla="*/ 82589 w 86705"/>
                <a:gd name="connsiteY5" fmla="*/ 136557 h 136803"/>
                <a:gd name="connsiteX6" fmla="*/ 82589 w 86705"/>
                <a:gd name="connsiteY6" fmla="*/ 76232 h 136803"/>
                <a:gd name="connsiteX7" fmla="*/ 38139 w 86705"/>
                <a:gd name="connsiteY7" fmla="*/ 114332 h 136803"/>
                <a:gd name="connsiteX8" fmla="*/ 39 w 86705"/>
                <a:gd name="connsiteY8" fmla="*/ 73057 h 136803"/>
                <a:gd name="connsiteX9" fmla="*/ 25439 w 86705"/>
                <a:gd name="connsiteY9" fmla="*/ 32 h 136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705" h="136803">
                  <a:moveTo>
                    <a:pt x="25439" y="32"/>
                  </a:moveTo>
                  <a:cubicBezTo>
                    <a:pt x="31260" y="-1556"/>
                    <a:pt x="37081" y="55065"/>
                    <a:pt x="34964" y="63532"/>
                  </a:cubicBezTo>
                  <a:cubicBezTo>
                    <a:pt x="32847" y="71999"/>
                    <a:pt x="12210" y="41307"/>
                    <a:pt x="12739" y="50832"/>
                  </a:cubicBezTo>
                  <a:cubicBezTo>
                    <a:pt x="13268" y="60357"/>
                    <a:pt x="29672" y="112745"/>
                    <a:pt x="38139" y="120682"/>
                  </a:cubicBezTo>
                  <a:cubicBezTo>
                    <a:pt x="46606" y="128620"/>
                    <a:pt x="56131" y="95811"/>
                    <a:pt x="63539" y="98457"/>
                  </a:cubicBezTo>
                  <a:cubicBezTo>
                    <a:pt x="70947" y="101103"/>
                    <a:pt x="79414" y="140261"/>
                    <a:pt x="82589" y="136557"/>
                  </a:cubicBezTo>
                  <a:cubicBezTo>
                    <a:pt x="85764" y="132853"/>
                    <a:pt x="89997" y="79936"/>
                    <a:pt x="82589" y="76232"/>
                  </a:cubicBezTo>
                  <a:cubicBezTo>
                    <a:pt x="75181" y="72528"/>
                    <a:pt x="51897" y="114861"/>
                    <a:pt x="38139" y="114332"/>
                  </a:cubicBezTo>
                  <a:cubicBezTo>
                    <a:pt x="24381" y="113803"/>
                    <a:pt x="1097" y="87344"/>
                    <a:pt x="39" y="73057"/>
                  </a:cubicBezTo>
                  <a:cubicBezTo>
                    <a:pt x="-1019" y="58770"/>
                    <a:pt x="19618" y="1620"/>
                    <a:pt x="25439" y="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フリーフォーム 158">
              <a:extLst>
                <a:ext uri="{FF2B5EF4-FFF2-40B4-BE49-F238E27FC236}">
                  <a16:creationId xmlns:a16="http://schemas.microsoft.com/office/drawing/2014/main" id="{BE21CCA7-649A-77CF-6554-07041BE6805C}"/>
                </a:ext>
              </a:extLst>
            </p:cNvPr>
            <p:cNvSpPr/>
            <p:nvPr/>
          </p:nvSpPr>
          <p:spPr>
            <a:xfrm>
              <a:off x="4266878" y="2267388"/>
              <a:ext cx="115251" cy="368747"/>
            </a:xfrm>
            <a:custGeom>
              <a:avLst/>
              <a:gdLst>
                <a:gd name="connsiteX0" fmla="*/ 111447 w 115251"/>
                <a:gd name="connsiteY0" fmla="*/ 9087 h 368747"/>
                <a:gd name="connsiteX1" fmla="*/ 63822 w 115251"/>
                <a:gd name="connsiteY1" fmla="*/ 224987 h 368747"/>
                <a:gd name="connsiteX2" fmla="*/ 66997 w 115251"/>
                <a:gd name="connsiteY2" fmla="*/ 177362 h 368747"/>
                <a:gd name="connsiteX3" fmla="*/ 41597 w 115251"/>
                <a:gd name="connsiteY3" fmla="*/ 298012 h 368747"/>
                <a:gd name="connsiteX4" fmla="*/ 57472 w 115251"/>
                <a:gd name="connsiteY4" fmla="*/ 367862 h 368747"/>
                <a:gd name="connsiteX5" fmla="*/ 44772 w 115251"/>
                <a:gd name="connsiteY5" fmla="*/ 339287 h 368747"/>
                <a:gd name="connsiteX6" fmla="*/ 25722 w 115251"/>
                <a:gd name="connsiteY6" fmla="*/ 367862 h 368747"/>
                <a:gd name="connsiteX7" fmla="*/ 322 w 115251"/>
                <a:gd name="connsiteY7" fmla="*/ 323412 h 368747"/>
                <a:gd name="connsiteX8" fmla="*/ 44772 w 115251"/>
                <a:gd name="connsiteY8" fmla="*/ 364687 h 368747"/>
                <a:gd name="connsiteX9" fmla="*/ 41597 w 115251"/>
                <a:gd name="connsiteY9" fmla="*/ 326587 h 368747"/>
                <a:gd name="connsiteX10" fmla="*/ 19372 w 115251"/>
                <a:gd name="connsiteY10" fmla="*/ 269437 h 368747"/>
                <a:gd name="connsiteX11" fmla="*/ 35247 w 115251"/>
                <a:gd name="connsiteY11" fmla="*/ 310712 h 368747"/>
                <a:gd name="connsiteX12" fmla="*/ 57472 w 115251"/>
                <a:gd name="connsiteY12" fmla="*/ 212287 h 368747"/>
                <a:gd name="connsiteX13" fmla="*/ 44772 w 115251"/>
                <a:gd name="connsiteY13" fmla="*/ 259912 h 368747"/>
                <a:gd name="connsiteX14" fmla="*/ 105097 w 115251"/>
                <a:gd name="connsiteY14" fmla="*/ 59887 h 368747"/>
                <a:gd name="connsiteX15" fmla="*/ 111447 w 115251"/>
                <a:gd name="connsiteY15" fmla="*/ 9087 h 368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5251" h="368747">
                  <a:moveTo>
                    <a:pt x="111447" y="9087"/>
                  </a:moveTo>
                  <a:cubicBezTo>
                    <a:pt x="104568" y="36604"/>
                    <a:pt x="71230" y="196941"/>
                    <a:pt x="63822" y="224987"/>
                  </a:cubicBezTo>
                  <a:cubicBezTo>
                    <a:pt x="56414" y="253033"/>
                    <a:pt x="70701" y="165191"/>
                    <a:pt x="66997" y="177362"/>
                  </a:cubicBezTo>
                  <a:cubicBezTo>
                    <a:pt x="63293" y="189533"/>
                    <a:pt x="43185" y="266262"/>
                    <a:pt x="41597" y="298012"/>
                  </a:cubicBezTo>
                  <a:cubicBezTo>
                    <a:pt x="40009" y="329762"/>
                    <a:pt x="56943" y="360983"/>
                    <a:pt x="57472" y="367862"/>
                  </a:cubicBezTo>
                  <a:cubicBezTo>
                    <a:pt x="58001" y="374741"/>
                    <a:pt x="50064" y="339287"/>
                    <a:pt x="44772" y="339287"/>
                  </a:cubicBezTo>
                  <a:cubicBezTo>
                    <a:pt x="39480" y="339287"/>
                    <a:pt x="33130" y="370508"/>
                    <a:pt x="25722" y="367862"/>
                  </a:cubicBezTo>
                  <a:cubicBezTo>
                    <a:pt x="18314" y="365216"/>
                    <a:pt x="-2853" y="323941"/>
                    <a:pt x="322" y="323412"/>
                  </a:cubicBezTo>
                  <a:cubicBezTo>
                    <a:pt x="3497" y="322883"/>
                    <a:pt x="37893" y="364158"/>
                    <a:pt x="44772" y="364687"/>
                  </a:cubicBezTo>
                  <a:cubicBezTo>
                    <a:pt x="51651" y="365216"/>
                    <a:pt x="45830" y="342462"/>
                    <a:pt x="41597" y="326587"/>
                  </a:cubicBezTo>
                  <a:cubicBezTo>
                    <a:pt x="37364" y="310712"/>
                    <a:pt x="20430" y="272083"/>
                    <a:pt x="19372" y="269437"/>
                  </a:cubicBezTo>
                  <a:cubicBezTo>
                    <a:pt x="18314" y="266791"/>
                    <a:pt x="28897" y="320237"/>
                    <a:pt x="35247" y="310712"/>
                  </a:cubicBezTo>
                  <a:cubicBezTo>
                    <a:pt x="41597" y="301187"/>
                    <a:pt x="55885" y="220754"/>
                    <a:pt x="57472" y="212287"/>
                  </a:cubicBezTo>
                  <a:cubicBezTo>
                    <a:pt x="59059" y="203820"/>
                    <a:pt x="36835" y="285312"/>
                    <a:pt x="44772" y="259912"/>
                  </a:cubicBezTo>
                  <a:cubicBezTo>
                    <a:pt x="52709" y="234512"/>
                    <a:pt x="94514" y="97987"/>
                    <a:pt x="105097" y="59887"/>
                  </a:cubicBezTo>
                  <a:cubicBezTo>
                    <a:pt x="115680" y="21787"/>
                    <a:pt x="118326" y="-18430"/>
                    <a:pt x="111447" y="90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フリーフォーム 159">
              <a:extLst>
                <a:ext uri="{FF2B5EF4-FFF2-40B4-BE49-F238E27FC236}">
                  <a16:creationId xmlns:a16="http://schemas.microsoft.com/office/drawing/2014/main" id="{27698F72-9880-69A4-F47F-37F0DB72E6D2}"/>
                </a:ext>
              </a:extLst>
            </p:cNvPr>
            <p:cNvSpPr/>
            <p:nvPr/>
          </p:nvSpPr>
          <p:spPr>
            <a:xfrm>
              <a:off x="4394144" y="2231038"/>
              <a:ext cx="79718" cy="324983"/>
            </a:xfrm>
            <a:custGeom>
              <a:avLst/>
              <a:gdLst>
                <a:gd name="connsiteX0" fmla="*/ 56 w 79718"/>
                <a:gd name="connsiteY0" fmla="*/ 987 h 324983"/>
                <a:gd name="connsiteX1" fmla="*/ 76256 w 79718"/>
                <a:gd name="connsiteY1" fmla="*/ 239112 h 324983"/>
                <a:gd name="connsiteX2" fmla="*/ 66731 w 79718"/>
                <a:gd name="connsiteY2" fmla="*/ 188312 h 324983"/>
                <a:gd name="connsiteX3" fmla="*/ 66731 w 79718"/>
                <a:gd name="connsiteY3" fmla="*/ 270862 h 324983"/>
                <a:gd name="connsiteX4" fmla="*/ 66731 w 79718"/>
                <a:gd name="connsiteY4" fmla="*/ 324837 h 324983"/>
                <a:gd name="connsiteX5" fmla="*/ 57206 w 79718"/>
                <a:gd name="connsiteY5" fmla="*/ 254987 h 324983"/>
                <a:gd name="connsiteX6" fmla="*/ 63556 w 79718"/>
                <a:gd name="connsiteY6" fmla="*/ 89887 h 324983"/>
                <a:gd name="connsiteX7" fmla="*/ 63556 w 79718"/>
                <a:gd name="connsiteY7" fmla="*/ 150212 h 324983"/>
                <a:gd name="connsiteX8" fmla="*/ 56 w 79718"/>
                <a:gd name="connsiteY8" fmla="*/ 987 h 32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718" h="324983">
                  <a:moveTo>
                    <a:pt x="56" y="987"/>
                  </a:moveTo>
                  <a:cubicBezTo>
                    <a:pt x="2173" y="15804"/>
                    <a:pt x="65144" y="207891"/>
                    <a:pt x="76256" y="239112"/>
                  </a:cubicBezTo>
                  <a:cubicBezTo>
                    <a:pt x="87368" y="270333"/>
                    <a:pt x="68318" y="183020"/>
                    <a:pt x="66731" y="188312"/>
                  </a:cubicBezTo>
                  <a:cubicBezTo>
                    <a:pt x="65144" y="193604"/>
                    <a:pt x="66731" y="270862"/>
                    <a:pt x="66731" y="270862"/>
                  </a:cubicBezTo>
                  <a:cubicBezTo>
                    <a:pt x="66731" y="293616"/>
                    <a:pt x="68319" y="327483"/>
                    <a:pt x="66731" y="324837"/>
                  </a:cubicBezTo>
                  <a:cubicBezTo>
                    <a:pt x="65144" y="322191"/>
                    <a:pt x="57735" y="294145"/>
                    <a:pt x="57206" y="254987"/>
                  </a:cubicBezTo>
                  <a:cubicBezTo>
                    <a:pt x="56677" y="215829"/>
                    <a:pt x="62498" y="107349"/>
                    <a:pt x="63556" y="89887"/>
                  </a:cubicBezTo>
                  <a:cubicBezTo>
                    <a:pt x="64614" y="72425"/>
                    <a:pt x="71494" y="157620"/>
                    <a:pt x="63556" y="150212"/>
                  </a:cubicBezTo>
                  <a:cubicBezTo>
                    <a:pt x="55619" y="142804"/>
                    <a:pt x="-2061" y="-13830"/>
                    <a:pt x="56" y="9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フリーフォーム 160">
              <a:extLst>
                <a:ext uri="{FF2B5EF4-FFF2-40B4-BE49-F238E27FC236}">
                  <a16:creationId xmlns:a16="http://schemas.microsoft.com/office/drawing/2014/main" id="{32E3097E-2A88-F0E7-4A14-43CC7AD921F6}"/>
                </a:ext>
              </a:extLst>
            </p:cNvPr>
            <p:cNvSpPr/>
            <p:nvPr/>
          </p:nvSpPr>
          <p:spPr>
            <a:xfrm>
              <a:off x="4438639" y="2524039"/>
              <a:ext cx="136975" cy="74154"/>
            </a:xfrm>
            <a:custGeom>
              <a:avLst/>
              <a:gdLst>
                <a:gd name="connsiteX0" fmla="*/ 11 w 136975"/>
                <a:gd name="connsiteY0" fmla="*/ 86 h 74154"/>
                <a:gd name="connsiteX1" fmla="*/ 92086 w 136975"/>
                <a:gd name="connsiteY1" fmla="*/ 73111 h 74154"/>
                <a:gd name="connsiteX2" fmla="*/ 79386 w 136975"/>
                <a:gd name="connsiteY2" fmla="*/ 44536 h 74154"/>
                <a:gd name="connsiteX3" fmla="*/ 136536 w 136975"/>
                <a:gd name="connsiteY3" fmla="*/ 63586 h 74154"/>
                <a:gd name="connsiteX4" fmla="*/ 104786 w 136975"/>
                <a:gd name="connsiteY4" fmla="*/ 31836 h 74154"/>
                <a:gd name="connsiteX5" fmla="*/ 85736 w 136975"/>
                <a:gd name="connsiteY5" fmla="*/ 57236 h 74154"/>
                <a:gd name="connsiteX6" fmla="*/ 11 w 136975"/>
                <a:gd name="connsiteY6" fmla="*/ 86 h 74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975" h="74154">
                  <a:moveTo>
                    <a:pt x="11" y="86"/>
                  </a:moveTo>
                  <a:cubicBezTo>
                    <a:pt x="1069" y="2732"/>
                    <a:pt x="78857" y="65703"/>
                    <a:pt x="92086" y="73111"/>
                  </a:cubicBezTo>
                  <a:cubicBezTo>
                    <a:pt x="105315" y="80519"/>
                    <a:pt x="71978" y="46123"/>
                    <a:pt x="79386" y="44536"/>
                  </a:cubicBezTo>
                  <a:cubicBezTo>
                    <a:pt x="86794" y="42949"/>
                    <a:pt x="132303" y="65703"/>
                    <a:pt x="136536" y="63586"/>
                  </a:cubicBezTo>
                  <a:cubicBezTo>
                    <a:pt x="140769" y="61469"/>
                    <a:pt x="113253" y="32894"/>
                    <a:pt x="104786" y="31836"/>
                  </a:cubicBezTo>
                  <a:cubicBezTo>
                    <a:pt x="96319" y="30778"/>
                    <a:pt x="100023" y="58294"/>
                    <a:pt x="85736" y="57236"/>
                  </a:cubicBezTo>
                  <a:cubicBezTo>
                    <a:pt x="71449" y="56178"/>
                    <a:pt x="-1047" y="-2560"/>
                    <a:pt x="11" y="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フリーフォーム 161">
              <a:extLst>
                <a:ext uri="{FF2B5EF4-FFF2-40B4-BE49-F238E27FC236}">
                  <a16:creationId xmlns:a16="http://schemas.microsoft.com/office/drawing/2014/main" id="{14AD1065-122C-3B55-27AD-016A9E21AFD8}"/>
                </a:ext>
              </a:extLst>
            </p:cNvPr>
            <p:cNvSpPr/>
            <p:nvPr/>
          </p:nvSpPr>
          <p:spPr>
            <a:xfrm>
              <a:off x="4536012" y="2235033"/>
              <a:ext cx="89970" cy="341153"/>
            </a:xfrm>
            <a:custGeom>
              <a:avLst/>
              <a:gdLst>
                <a:gd name="connsiteX0" fmla="*/ 1063 w 89970"/>
                <a:gd name="connsiteY0" fmla="*/ 167 h 341153"/>
                <a:gd name="connsiteX1" fmla="*/ 23288 w 89970"/>
                <a:gd name="connsiteY1" fmla="*/ 171617 h 341153"/>
                <a:gd name="connsiteX2" fmla="*/ 29638 w 89970"/>
                <a:gd name="connsiteY2" fmla="*/ 123992 h 341153"/>
                <a:gd name="connsiteX3" fmla="*/ 20113 w 89970"/>
                <a:gd name="connsiteY3" fmla="*/ 250992 h 341153"/>
                <a:gd name="connsiteX4" fmla="*/ 20113 w 89970"/>
                <a:gd name="connsiteY4" fmla="*/ 177967 h 341153"/>
                <a:gd name="connsiteX5" fmla="*/ 1063 w 89970"/>
                <a:gd name="connsiteY5" fmla="*/ 339892 h 341153"/>
                <a:gd name="connsiteX6" fmla="*/ 7413 w 89970"/>
                <a:gd name="connsiteY6" fmla="*/ 247817 h 341153"/>
                <a:gd name="connsiteX7" fmla="*/ 48688 w 89970"/>
                <a:gd name="connsiteY7" fmla="*/ 149392 h 341153"/>
                <a:gd name="connsiteX8" fmla="*/ 89963 w 89970"/>
                <a:gd name="connsiteY8" fmla="*/ 327192 h 341153"/>
                <a:gd name="connsiteX9" fmla="*/ 51863 w 89970"/>
                <a:gd name="connsiteY9" fmla="*/ 123992 h 341153"/>
                <a:gd name="connsiteX10" fmla="*/ 16938 w 89970"/>
                <a:gd name="connsiteY10" fmla="*/ 177967 h 341153"/>
                <a:gd name="connsiteX11" fmla="*/ 16938 w 89970"/>
                <a:gd name="connsiteY11" fmla="*/ 139867 h 341153"/>
                <a:gd name="connsiteX12" fmla="*/ 1063 w 89970"/>
                <a:gd name="connsiteY12" fmla="*/ 167 h 341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970" h="341153">
                  <a:moveTo>
                    <a:pt x="1063" y="167"/>
                  </a:moveTo>
                  <a:cubicBezTo>
                    <a:pt x="2121" y="5458"/>
                    <a:pt x="18526" y="150980"/>
                    <a:pt x="23288" y="171617"/>
                  </a:cubicBezTo>
                  <a:cubicBezTo>
                    <a:pt x="28050" y="192254"/>
                    <a:pt x="30167" y="110763"/>
                    <a:pt x="29638" y="123992"/>
                  </a:cubicBezTo>
                  <a:cubicBezTo>
                    <a:pt x="29109" y="137221"/>
                    <a:pt x="21700" y="241996"/>
                    <a:pt x="20113" y="250992"/>
                  </a:cubicBezTo>
                  <a:cubicBezTo>
                    <a:pt x="18526" y="259988"/>
                    <a:pt x="23288" y="163150"/>
                    <a:pt x="20113" y="177967"/>
                  </a:cubicBezTo>
                  <a:cubicBezTo>
                    <a:pt x="16938" y="192784"/>
                    <a:pt x="3180" y="328250"/>
                    <a:pt x="1063" y="339892"/>
                  </a:cubicBezTo>
                  <a:cubicBezTo>
                    <a:pt x="-1054" y="351534"/>
                    <a:pt x="-524" y="279567"/>
                    <a:pt x="7413" y="247817"/>
                  </a:cubicBezTo>
                  <a:cubicBezTo>
                    <a:pt x="15350" y="216067"/>
                    <a:pt x="34930" y="136163"/>
                    <a:pt x="48688" y="149392"/>
                  </a:cubicBezTo>
                  <a:cubicBezTo>
                    <a:pt x="62446" y="162621"/>
                    <a:pt x="89434" y="331425"/>
                    <a:pt x="89963" y="327192"/>
                  </a:cubicBezTo>
                  <a:cubicBezTo>
                    <a:pt x="90492" y="322959"/>
                    <a:pt x="64034" y="148863"/>
                    <a:pt x="51863" y="123992"/>
                  </a:cubicBezTo>
                  <a:cubicBezTo>
                    <a:pt x="39692" y="99121"/>
                    <a:pt x="22759" y="175321"/>
                    <a:pt x="16938" y="177967"/>
                  </a:cubicBezTo>
                  <a:cubicBezTo>
                    <a:pt x="11117" y="180613"/>
                    <a:pt x="17467" y="163150"/>
                    <a:pt x="16938" y="139867"/>
                  </a:cubicBezTo>
                  <a:cubicBezTo>
                    <a:pt x="16409" y="116584"/>
                    <a:pt x="5" y="-5124"/>
                    <a:pt x="1063" y="1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フリーフォーム 162">
              <a:extLst>
                <a:ext uri="{FF2B5EF4-FFF2-40B4-BE49-F238E27FC236}">
                  <a16:creationId xmlns:a16="http://schemas.microsoft.com/office/drawing/2014/main" id="{AFDF443D-63EB-2552-C898-6DE23C57F5E4}"/>
                </a:ext>
              </a:extLst>
            </p:cNvPr>
            <p:cNvSpPr/>
            <p:nvPr/>
          </p:nvSpPr>
          <p:spPr>
            <a:xfrm>
              <a:off x="4613960" y="2498723"/>
              <a:ext cx="1490992" cy="368402"/>
            </a:xfrm>
            <a:custGeom>
              <a:avLst/>
              <a:gdLst>
                <a:gd name="connsiteX0" fmla="*/ 2490 w 1490992"/>
                <a:gd name="connsiteY0" fmla="*/ 85727 h 368402"/>
                <a:gd name="connsiteX1" fmla="*/ 62815 w 1490992"/>
                <a:gd name="connsiteY1" fmla="*/ 44452 h 368402"/>
                <a:gd name="connsiteX2" fmla="*/ 145365 w 1490992"/>
                <a:gd name="connsiteY2" fmla="*/ 92077 h 368402"/>
                <a:gd name="connsiteX3" fmla="*/ 161240 w 1490992"/>
                <a:gd name="connsiteY3" fmla="*/ 73027 h 368402"/>
                <a:gd name="connsiteX4" fmla="*/ 208865 w 1490992"/>
                <a:gd name="connsiteY4" fmla="*/ 104777 h 368402"/>
                <a:gd name="connsiteX5" fmla="*/ 310465 w 1490992"/>
                <a:gd name="connsiteY5" fmla="*/ 79377 h 368402"/>
                <a:gd name="connsiteX6" fmla="*/ 367615 w 1490992"/>
                <a:gd name="connsiteY6" fmla="*/ 85727 h 368402"/>
                <a:gd name="connsiteX7" fmla="*/ 456515 w 1490992"/>
                <a:gd name="connsiteY7" fmla="*/ 114302 h 368402"/>
                <a:gd name="connsiteX8" fmla="*/ 396190 w 1490992"/>
                <a:gd name="connsiteY8" fmla="*/ 50802 h 368402"/>
                <a:gd name="connsiteX9" fmla="*/ 491440 w 1490992"/>
                <a:gd name="connsiteY9" fmla="*/ 114302 h 368402"/>
                <a:gd name="connsiteX10" fmla="*/ 564465 w 1490992"/>
                <a:gd name="connsiteY10" fmla="*/ 117477 h 368402"/>
                <a:gd name="connsiteX11" fmla="*/ 681940 w 1490992"/>
                <a:gd name="connsiteY11" fmla="*/ 85727 h 368402"/>
                <a:gd name="connsiteX12" fmla="*/ 624790 w 1490992"/>
                <a:gd name="connsiteY12" fmla="*/ 19052 h 368402"/>
                <a:gd name="connsiteX13" fmla="*/ 656540 w 1490992"/>
                <a:gd name="connsiteY13" fmla="*/ 50802 h 368402"/>
                <a:gd name="connsiteX14" fmla="*/ 789890 w 1490992"/>
                <a:gd name="connsiteY14" fmla="*/ 66677 h 368402"/>
                <a:gd name="connsiteX15" fmla="*/ 751790 w 1490992"/>
                <a:gd name="connsiteY15" fmla="*/ 44452 h 368402"/>
                <a:gd name="connsiteX16" fmla="*/ 958165 w 1490992"/>
                <a:gd name="connsiteY16" fmla="*/ 88902 h 368402"/>
                <a:gd name="connsiteX17" fmla="*/ 1101040 w 1490992"/>
                <a:gd name="connsiteY17" fmla="*/ 146052 h 368402"/>
                <a:gd name="connsiteX18" fmla="*/ 1091515 w 1490992"/>
                <a:gd name="connsiteY18" fmla="*/ 117477 h 368402"/>
                <a:gd name="connsiteX19" fmla="*/ 1310590 w 1490992"/>
                <a:gd name="connsiteY19" fmla="*/ 196852 h 368402"/>
                <a:gd name="connsiteX20" fmla="*/ 1278840 w 1490992"/>
                <a:gd name="connsiteY20" fmla="*/ 161927 h 368402"/>
                <a:gd name="connsiteX21" fmla="*/ 1485215 w 1490992"/>
                <a:gd name="connsiteY21" fmla="*/ 327027 h 368402"/>
                <a:gd name="connsiteX22" fmla="*/ 1434415 w 1490992"/>
                <a:gd name="connsiteY22" fmla="*/ 225427 h 368402"/>
                <a:gd name="connsiteX23" fmla="*/ 1440765 w 1490992"/>
                <a:gd name="connsiteY23" fmla="*/ 368302 h 368402"/>
                <a:gd name="connsiteX24" fmla="*/ 1443940 w 1490992"/>
                <a:gd name="connsiteY24" fmla="*/ 247652 h 368402"/>
                <a:gd name="connsiteX25" fmla="*/ 1383615 w 1490992"/>
                <a:gd name="connsiteY25" fmla="*/ 222252 h 368402"/>
                <a:gd name="connsiteX26" fmla="*/ 1402665 w 1490992"/>
                <a:gd name="connsiteY26" fmla="*/ 257177 h 368402"/>
                <a:gd name="connsiteX27" fmla="*/ 1228040 w 1490992"/>
                <a:gd name="connsiteY27" fmla="*/ 158752 h 368402"/>
                <a:gd name="connsiteX28" fmla="*/ 942290 w 1490992"/>
                <a:gd name="connsiteY28" fmla="*/ 82552 h 368402"/>
                <a:gd name="connsiteX29" fmla="*/ 713690 w 1490992"/>
                <a:gd name="connsiteY29" fmla="*/ 34927 h 368402"/>
                <a:gd name="connsiteX30" fmla="*/ 675590 w 1490992"/>
                <a:gd name="connsiteY30" fmla="*/ 66677 h 368402"/>
                <a:gd name="connsiteX31" fmla="*/ 596215 w 1490992"/>
                <a:gd name="connsiteY31" fmla="*/ 85727 h 368402"/>
                <a:gd name="connsiteX32" fmla="*/ 643840 w 1490992"/>
                <a:gd name="connsiteY32" fmla="*/ 88902 h 368402"/>
                <a:gd name="connsiteX33" fmla="*/ 478740 w 1490992"/>
                <a:gd name="connsiteY33" fmla="*/ 92077 h 368402"/>
                <a:gd name="connsiteX34" fmla="*/ 316815 w 1490992"/>
                <a:gd name="connsiteY34" fmla="*/ 2 h 368402"/>
                <a:gd name="connsiteX35" fmla="*/ 412065 w 1490992"/>
                <a:gd name="connsiteY35" fmla="*/ 88902 h 368402"/>
                <a:gd name="connsiteX36" fmla="*/ 345390 w 1490992"/>
                <a:gd name="connsiteY36" fmla="*/ 66677 h 368402"/>
                <a:gd name="connsiteX37" fmla="*/ 231090 w 1490992"/>
                <a:gd name="connsiteY37" fmla="*/ 123827 h 368402"/>
                <a:gd name="connsiteX38" fmla="*/ 262840 w 1490992"/>
                <a:gd name="connsiteY38" fmla="*/ 85727 h 368402"/>
                <a:gd name="connsiteX39" fmla="*/ 212040 w 1490992"/>
                <a:gd name="connsiteY39" fmla="*/ 88902 h 368402"/>
                <a:gd name="connsiteX40" fmla="*/ 148540 w 1490992"/>
                <a:gd name="connsiteY40" fmla="*/ 104777 h 368402"/>
                <a:gd name="connsiteX41" fmla="*/ 148540 w 1490992"/>
                <a:gd name="connsiteY41" fmla="*/ 69852 h 368402"/>
                <a:gd name="connsiteX42" fmla="*/ 2490 w 1490992"/>
                <a:gd name="connsiteY42" fmla="*/ 85727 h 368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490992" h="368402">
                  <a:moveTo>
                    <a:pt x="2490" y="85727"/>
                  </a:moveTo>
                  <a:cubicBezTo>
                    <a:pt x="-11797" y="81494"/>
                    <a:pt x="39003" y="43394"/>
                    <a:pt x="62815" y="44452"/>
                  </a:cubicBezTo>
                  <a:cubicBezTo>
                    <a:pt x="86627" y="45510"/>
                    <a:pt x="128961" y="87314"/>
                    <a:pt x="145365" y="92077"/>
                  </a:cubicBezTo>
                  <a:cubicBezTo>
                    <a:pt x="161769" y="96840"/>
                    <a:pt x="150657" y="70910"/>
                    <a:pt x="161240" y="73027"/>
                  </a:cubicBezTo>
                  <a:cubicBezTo>
                    <a:pt x="171823" y="75144"/>
                    <a:pt x="183994" y="103719"/>
                    <a:pt x="208865" y="104777"/>
                  </a:cubicBezTo>
                  <a:cubicBezTo>
                    <a:pt x="233736" y="105835"/>
                    <a:pt x="284007" y="82552"/>
                    <a:pt x="310465" y="79377"/>
                  </a:cubicBezTo>
                  <a:cubicBezTo>
                    <a:pt x="336923" y="76202"/>
                    <a:pt x="343273" y="79906"/>
                    <a:pt x="367615" y="85727"/>
                  </a:cubicBezTo>
                  <a:cubicBezTo>
                    <a:pt x="391957" y="91548"/>
                    <a:pt x="451753" y="120123"/>
                    <a:pt x="456515" y="114302"/>
                  </a:cubicBezTo>
                  <a:cubicBezTo>
                    <a:pt x="461277" y="108481"/>
                    <a:pt x="390369" y="50802"/>
                    <a:pt x="396190" y="50802"/>
                  </a:cubicBezTo>
                  <a:cubicBezTo>
                    <a:pt x="402011" y="50802"/>
                    <a:pt x="463394" y="103190"/>
                    <a:pt x="491440" y="114302"/>
                  </a:cubicBezTo>
                  <a:cubicBezTo>
                    <a:pt x="519486" y="125415"/>
                    <a:pt x="532715" y="122239"/>
                    <a:pt x="564465" y="117477"/>
                  </a:cubicBezTo>
                  <a:cubicBezTo>
                    <a:pt x="596215" y="112715"/>
                    <a:pt x="671886" y="102131"/>
                    <a:pt x="681940" y="85727"/>
                  </a:cubicBezTo>
                  <a:cubicBezTo>
                    <a:pt x="691994" y="69323"/>
                    <a:pt x="629023" y="24873"/>
                    <a:pt x="624790" y="19052"/>
                  </a:cubicBezTo>
                  <a:cubicBezTo>
                    <a:pt x="620557" y="13231"/>
                    <a:pt x="629024" y="42865"/>
                    <a:pt x="656540" y="50802"/>
                  </a:cubicBezTo>
                  <a:cubicBezTo>
                    <a:pt x="684056" y="58739"/>
                    <a:pt x="774015" y="67735"/>
                    <a:pt x="789890" y="66677"/>
                  </a:cubicBezTo>
                  <a:cubicBezTo>
                    <a:pt x="805765" y="65619"/>
                    <a:pt x="723744" y="40748"/>
                    <a:pt x="751790" y="44452"/>
                  </a:cubicBezTo>
                  <a:cubicBezTo>
                    <a:pt x="779836" y="48156"/>
                    <a:pt x="899957" y="71969"/>
                    <a:pt x="958165" y="88902"/>
                  </a:cubicBezTo>
                  <a:cubicBezTo>
                    <a:pt x="1016373" y="105835"/>
                    <a:pt x="1078815" y="141290"/>
                    <a:pt x="1101040" y="146052"/>
                  </a:cubicBezTo>
                  <a:cubicBezTo>
                    <a:pt x="1123265" y="150815"/>
                    <a:pt x="1056590" y="109010"/>
                    <a:pt x="1091515" y="117477"/>
                  </a:cubicBezTo>
                  <a:cubicBezTo>
                    <a:pt x="1126440" y="125944"/>
                    <a:pt x="1279369" y="189444"/>
                    <a:pt x="1310590" y="196852"/>
                  </a:cubicBezTo>
                  <a:cubicBezTo>
                    <a:pt x="1341811" y="204260"/>
                    <a:pt x="1249736" y="140231"/>
                    <a:pt x="1278840" y="161927"/>
                  </a:cubicBezTo>
                  <a:cubicBezTo>
                    <a:pt x="1307944" y="183623"/>
                    <a:pt x="1459286" y="316444"/>
                    <a:pt x="1485215" y="327027"/>
                  </a:cubicBezTo>
                  <a:cubicBezTo>
                    <a:pt x="1511144" y="337610"/>
                    <a:pt x="1441823" y="218548"/>
                    <a:pt x="1434415" y="225427"/>
                  </a:cubicBezTo>
                  <a:cubicBezTo>
                    <a:pt x="1427007" y="232306"/>
                    <a:pt x="1439178" y="364598"/>
                    <a:pt x="1440765" y="368302"/>
                  </a:cubicBezTo>
                  <a:cubicBezTo>
                    <a:pt x="1442352" y="372006"/>
                    <a:pt x="1453465" y="271994"/>
                    <a:pt x="1443940" y="247652"/>
                  </a:cubicBezTo>
                  <a:cubicBezTo>
                    <a:pt x="1434415" y="223310"/>
                    <a:pt x="1390494" y="220665"/>
                    <a:pt x="1383615" y="222252"/>
                  </a:cubicBezTo>
                  <a:cubicBezTo>
                    <a:pt x="1376736" y="223839"/>
                    <a:pt x="1428594" y="267760"/>
                    <a:pt x="1402665" y="257177"/>
                  </a:cubicBezTo>
                  <a:cubicBezTo>
                    <a:pt x="1376736" y="246594"/>
                    <a:pt x="1304769" y="187856"/>
                    <a:pt x="1228040" y="158752"/>
                  </a:cubicBezTo>
                  <a:cubicBezTo>
                    <a:pt x="1151311" y="129648"/>
                    <a:pt x="1028015" y="103189"/>
                    <a:pt x="942290" y="82552"/>
                  </a:cubicBezTo>
                  <a:cubicBezTo>
                    <a:pt x="856565" y="61915"/>
                    <a:pt x="758140" y="37573"/>
                    <a:pt x="713690" y="34927"/>
                  </a:cubicBezTo>
                  <a:cubicBezTo>
                    <a:pt x="669240" y="32281"/>
                    <a:pt x="695169" y="58210"/>
                    <a:pt x="675590" y="66677"/>
                  </a:cubicBezTo>
                  <a:cubicBezTo>
                    <a:pt x="656011" y="75144"/>
                    <a:pt x="601507" y="82023"/>
                    <a:pt x="596215" y="85727"/>
                  </a:cubicBezTo>
                  <a:cubicBezTo>
                    <a:pt x="590923" y="89431"/>
                    <a:pt x="663419" y="87844"/>
                    <a:pt x="643840" y="88902"/>
                  </a:cubicBezTo>
                  <a:cubicBezTo>
                    <a:pt x="624261" y="89960"/>
                    <a:pt x="533244" y="106894"/>
                    <a:pt x="478740" y="92077"/>
                  </a:cubicBezTo>
                  <a:cubicBezTo>
                    <a:pt x="424236" y="77260"/>
                    <a:pt x="327927" y="531"/>
                    <a:pt x="316815" y="2"/>
                  </a:cubicBezTo>
                  <a:cubicBezTo>
                    <a:pt x="305703" y="-527"/>
                    <a:pt x="407303" y="77790"/>
                    <a:pt x="412065" y="88902"/>
                  </a:cubicBezTo>
                  <a:cubicBezTo>
                    <a:pt x="416827" y="100014"/>
                    <a:pt x="375553" y="60856"/>
                    <a:pt x="345390" y="66677"/>
                  </a:cubicBezTo>
                  <a:cubicBezTo>
                    <a:pt x="315227" y="72498"/>
                    <a:pt x="244848" y="120652"/>
                    <a:pt x="231090" y="123827"/>
                  </a:cubicBezTo>
                  <a:cubicBezTo>
                    <a:pt x="217332" y="127002"/>
                    <a:pt x="266015" y="91548"/>
                    <a:pt x="262840" y="85727"/>
                  </a:cubicBezTo>
                  <a:cubicBezTo>
                    <a:pt x="259665" y="79906"/>
                    <a:pt x="231090" y="85727"/>
                    <a:pt x="212040" y="88902"/>
                  </a:cubicBezTo>
                  <a:cubicBezTo>
                    <a:pt x="192990" y="92077"/>
                    <a:pt x="159123" y="107952"/>
                    <a:pt x="148540" y="104777"/>
                  </a:cubicBezTo>
                  <a:cubicBezTo>
                    <a:pt x="137957" y="101602"/>
                    <a:pt x="166532" y="75673"/>
                    <a:pt x="148540" y="69852"/>
                  </a:cubicBezTo>
                  <a:cubicBezTo>
                    <a:pt x="130548" y="64031"/>
                    <a:pt x="16777" y="89960"/>
                    <a:pt x="2490" y="857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フリーフォーム 163">
              <a:extLst>
                <a:ext uri="{FF2B5EF4-FFF2-40B4-BE49-F238E27FC236}">
                  <a16:creationId xmlns:a16="http://schemas.microsoft.com/office/drawing/2014/main" id="{1023D33D-4FEF-FF34-3507-2A93F56D3B16}"/>
                </a:ext>
              </a:extLst>
            </p:cNvPr>
            <p:cNvSpPr/>
            <p:nvPr/>
          </p:nvSpPr>
          <p:spPr>
            <a:xfrm>
              <a:off x="3955971" y="1153489"/>
              <a:ext cx="1150887" cy="251826"/>
            </a:xfrm>
            <a:custGeom>
              <a:avLst/>
              <a:gdLst>
                <a:gd name="connsiteX0" fmla="*/ 1140606 w 1150887"/>
                <a:gd name="connsiteY0" fmla="*/ 59294 h 251826"/>
                <a:gd name="connsiteX1" fmla="*/ 1005852 w 1150887"/>
                <a:gd name="connsiteY1" fmla="*/ 35231 h 251826"/>
                <a:gd name="connsiteX2" fmla="*/ 765221 w 1150887"/>
                <a:gd name="connsiteY2" fmla="*/ 1543 h 251826"/>
                <a:gd name="connsiteX3" fmla="*/ 856661 w 1150887"/>
                <a:gd name="connsiteY3" fmla="*/ 11168 h 251826"/>
                <a:gd name="connsiteX4" fmla="*/ 418711 w 1150887"/>
                <a:gd name="connsiteY4" fmla="*/ 59294 h 251826"/>
                <a:gd name="connsiteX5" fmla="*/ 495713 w 1150887"/>
                <a:gd name="connsiteY5" fmla="*/ 64107 h 251826"/>
                <a:gd name="connsiteX6" fmla="*/ 12 w 1150887"/>
                <a:gd name="connsiteY6" fmla="*/ 251799 h 251826"/>
                <a:gd name="connsiteX7" fmla="*/ 481275 w 1150887"/>
                <a:gd name="connsiteY7" fmla="*/ 49669 h 251826"/>
                <a:gd name="connsiteX8" fmla="*/ 745970 w 1150887"/>
                <a:gd name="connsiteY8" fmla="*/ 59294 h 251826"/>
                <a:gd name="connsiteX9" fmla="*/ 731532 w 1150887"/>
                <a:gd name="connsiteY9" fmla="*/ 15980 h 251826"/>
                <a:gd name="connsiteX10" fmla="*/ 1140606 w 1150887"/>
                <a:gd name="connsiteY10" fmla="*/ 59294 h 25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50887" h="251826">
                  <a:moveTo>
                    <a:pt x="1140606" y="59294"/>
                  </a:moveTo>
                  <a:cubicBezTo>
                    <a:pt x="1186326" y="62503"/>
                    <a:pt x="1068416" y="44856"/>
                    <a:pt x="1005852" y="35231"/>
                  </a:cubicBezTo>
                  <a:cubicBezTo>
                    <a:pt x="943288" y="25606"/>
                    <a:pt x="790086" y="5553"/>
                    <a:pt x="765221" y="1543"/>
                  </a:cubicBezTo>
                  <a:cubicBezTo>
                    <a:pt x="740356" y="-2467"/>
                    <a:pt x="914413" y="1543"/>
                    <a:pt x="856661" y="11168"/>
                  </a:cubicBezTo>
                  <a:cubicBezTo>
                    <a:pt x="798909" y="20793"/>
                    <a:pt x="478869" y="50471"/>
                    <a:pt x="418711" y="59294"/>
                  </a:cubicBezTo>
                  <a:cubicBezTo>
                    <a:pt x="358553" y="68117"/>
                    <a:pt x="565496" y="32023"/>
                    <a:pt x="495713" y="64107"/>
                  </a:cubicBezTo>
                  <a:cubicBezTo>
                    <a:pt x="425930" y="96191"/>
                    <a:pt x="2418" y="254205"/>
                    <a:pt x="12" y="251799"/>
                  </a:cubicBezTo>
                  <a:cubicBezTo>
                    <a:pt x="-2394" y="249393"/>
                    <a:pt x="356949" y="81753"/>
                    <a:pt x="481275" y="49669"/>
                  </a:cubicBezTo>
                  <a:cubicBezTo>
                    <a:pt x="605601" y="17585"/>
                    <a:pt x="704261" y="64909"/>
                    <a:pt x="745970" y="59294"/>
                  </a:cubicBezTo>
                  <a:cubicBezTo>
                    <a:pt x="787679" y="53679"/>
                    <a:pt x="667364" y="15980"/>
                    <a:pt x="731532" y="15980"/>
                  </a:cubicBezTo>
                  <a:cubicBezTo>
                    <a:pt x="795700" y="15980"/>
                    <a:pt x="1094886" y="56085"/>
                    <a:pt x="1140606" y="592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フリーフォーム 164">
              <a:extLst>
                <a:ext uri="{FF2B5EF4-FFF2-40B4-BE49-F238E27FC236}">
                  <a16:creationId xmlns:a16="http://schemas.microsoft.com/office/drawing/2014/main" id="{8C0C8784-1D29-BF67-C8CA-66CFBFF73564}"/>
                </a:ext>
              </a:extLst>
            </p:cNvPr>
            <p:cNvSpPr/>
            <p:nvPr/>
          </p:nvSpPr>
          <p:spPr>
            <a:xfrm>
              <a:off x="3489156" y="1344490"/>
              <a:ext cx="613033" cy="758640"/>
            </a:xfrm>
            <a:custGeom>
              <a:avLst/>
              <a:gdLst>
                <a:gd name="connsiteX0" fmla="*/ 611206 w 613033"/>
                <a:gd name="connsiteY0" fmla="*/ 3047 h 758640"/>
                <a:gd name="connsiteX1" fmla="*/ 269509 w 613033"/>
                <a:gd name="connsiteY1" fmla="*/ 315868 h 758640"/>
                <a:gd name="connsiteX2" fmla="*/ 317636 w 613033"/>
                <a:gd name="connsiteY2" fmla="*/ 272554 h 758640"/>
                <a:gd name="connsiteX3" fmla="*/ 2 w 613033"/>
                <a:gd name="connsiteY3" fmla="*/ 758630 h 758640"/>
                <a:gd name="connsiteX4" fmla="*/ 312823 w 613033"/>
                <a:gd name="connsiteY4" fmla="*/ 258116 h 758640"/>
                <a:gd name="connsiteX5" fmla="*/ 471640 w 613033"/>
                <a:gd name="connsiteY5" fmla="*/ 99299 h 758640"/>
                <a:gd name="connsiteX6" fmla="*/ 409076 w 613033"/>
                <a:gd name="connsiteY6" fmla="*/ 152238 h 758640"/>
                <a:gd name="connsiteX7" fmla="*/ 611206 w 613033"/>
                <a:gd name="connsiteY7" fmla="*/ 3047 h 75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3033" h="758640">
                  <a:moveTo>
                    <a:pt x="611206" y="3047"/>
                  </a:moveTo>
                  <a:cubicBezTo>
                    <a:pt x="587945" y="30319"/>
                    <a:pt x="318437" y="270950"/>
                    <a:pt x="269509" y="315868"/>
                  </a:cubicBezTo>
                  <a:cubicBezTo>
                    <a:pt x="220581" y="360786"/>
                    <a:pt x="362554" y="198760"/>
                    <a:pt x="317636" y="272554"/>
                  </a:cubicBezTo>
                  <a:cubicBezTo>
                    <a:pt x="272718" y="346348"/>
                    <a:pt x="804" y="761036"/>
                    <a:pt x="2" y="758630"/>
                  </a:cubicBezTo>
                  <a:cubicBezTo>
                    <a:pt x="-800" y="756224"/>
                    <a:pt x="234217" y="368005"/>
                    <a:pt x="312823" y="258116"/>
                  </a:cubicBezTo>
                  <a:cubicBezTo>
                    <a:pt x="391429" y="148228"/>
                    <a:pt x="455598" y="116945"/>
                    <a:pt x="471640" y="99299"/>
                  </a:cubicBezTo>
                  <a:cubicBezTo>
                    <a:pt x="487682" y="81653"/>
                    <a:pt x="389826" y="164269"/>
                    <a:pt x="409076" y="152238"/>
                  </a:cubicBezTo>
                  <a:cubicBezTo>
                    <a:pt x="428326" y="140207"/>
                    <a:pt x="634467" y="-24225"/>
                    <a:pt x="611206" y="30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フリーフォーム 165">
              <a:extLst>
                <a:ext uri="{FF2B5EF4-FFF2-40B4-BE49-F238E27FC236}">
                  <a16:creationId xmlns:a16="http://schemas.microsoft.com/office/drawing/2014/main" id="{80E5E3EE-AB56-AC6C-5F8D-7F0750FFE945}"/>
                </a:ext>
              </a:extLst>
            </p:cNvPr>
            <p:cNvSpPr/>
            <p:nvPr/>
          </p:nvSpPr>
          <p:spPr>
            <a:xfrm>
              <a:off x="3195541" y="2092124"/>
              <a:ext cx="303898" cy="1119790"/>
            </a:xfrm>
            <a:custGeom>
              <a:avLst/>
              <a:gdLst>
                <a:gd name="connsiteX0" fmla="*/ 303242 w 303898"/>
                <a:gd name="connsiteY0" fmla="*/ 1371 h 1119790"/>
                <a:gd name="connsiteX1" fmla="*/ 120362 w 303898"/>
                <a:gd name="connsiteY1" fmla="*/ 540385 h 1119790"/>
                <a:gd name="connsiteX2" fmla="*/ 24110 w 303898"/>
                <a:gd name="connsiteY2" fmla="*/ 829143 h 1119790"/>
                <a:gd name="connsiteX3" fmla="*/ 72236 w 303898"/>
                <a:gd name="connsiteY3" fmla="*/ 728078 h 1119790"/>
                <a:gd name="connsiteX4" fmla="*/ 33735 w 303898"/>
                <a:gd name="connsiteY4" fmla="*/ 877270 h 1119790"/>
                <a:gd name="connsiteX5" fmla="*/ 46 w 303898"/>
                <a:gd name="connsiteY5" fmla="*/ 1117901 h 1119790"/>
                <a:gd name="connsiteX6" fmla="*/ 28922 w 303898"/>
                <a:gd name="connsiteY6" fmla="*/ 968710 h 1119790"/>
                <a:gd name="connsiteX7" fmla="*/ 120362 w 303898"/>
                <a:gd name="connsiteY7" fmla="*/ 607762 h 1119790"/>
                <a:gd name="connsiteX8" fmla="*/ 86674 w 303898"/>
                <a:gd name="connsiteY8" fmla="*/ 670327 h 1119790"/>
                <a:gd name="connsiteX9" fmla="*/ 226240 w 303898"/>
                <a:gd name="connsiteY9" fmla="*/ 266065 h 1119790"/>
                <a:gd name="connsiteX10" fmla="*/ 182926 w 303898"/>
                <a:gd name="connsiteY10" fmla="*/ 381569 h 1119790"/>
                <a:gd name="connsiteX11" fmla="*/ 303242 w 303898"/>
                <a:gd name="connsiteY11" fmla="*/ 1371 h 1119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3898" h="1119790">
                  <a:moveTo>
                    <a:pt x="303242" y="1371"/>
                  </a:moveTo>
                  <a:cubicBezTo>
                    <a:pt x="292815" y="27840"/>
                    <a:pt x="166884" y="402423"/>
                    <a:pt x="120362" y="540385"/>
                  </a:cubicBezTo>
                  <a:cubicBezTo>
                    <a:pt x="73840" y="678347"/>
                    <a:pt x="32131" y="797861"/>
                    <a:pt x="24110" y="829143"/>
                  </a:cubicBezTo>
                  <a:cubicBezTo>
                    <a:pt x="16089" y="860425"/>
                    <a:pt x="70632" y="720057"/>
                    <a:pt x="72236" y="728078"/>
                  </a:cubicBezTo>
                  <a:cubicBezTo>
                    <a:pt x="73840" y="736099"/>
                    <a:pt x="45767" y="812300"/>
                    <a:pt x="33735" y="877270"/>
                  </a:cubicBezTo>
                  <a:cubicBezTo>
                    <a:pt x="21703" y="942240"/>
                    <a:pt x="848" y="1102661"/>
                    <a:pt x="46" y="1117901"/>
                  </a:cubicBezTo>
                  <a:cubicBezTo>
                    <a:pt x="-756" y="1133141"/>
                    <a:pt x="8869" y="1053733"/>
                    <a:pt x="28922" y="968710"/>
                  </a:cubicBezTo>
                  <a:cubicBezTo>
                    <a:pt x="48975" y="883687"/>
                    <a:pt x="110737" y="657492"/>
                    <a:pt x="120362" y="607762"/>
                  </a:cubicBezTo>
                  <a:cubicBezTo>
                    <a:pt x="129987" y="558032"/>
                    <a:pt x="69028" y="727276"/>
                    <a:pt x="86674" y="670327"/>
                  </a:cubicBezTo>
                  <a:cubicBezTo>
                    <a:pt x="104320" y="613378"/>
                    <a:pt x="210198" y="314191"/>
                    <a:pt x="226240" y="266065"/>
                  </a:cubicBezTo>
                  <a:cubicBezTo>
                    <a:pt x="242282" y="217939"/>
                    <a:pt x="169290" y="423278"/>
                    <a:pt x="182926" y="381569"/>
                  </a:cubicBezTo>
                  <a:cubicBezTo>
                    <a:pt x="196562" y="339860"/>
                    <a:pt x="313669" y="-25098"/>
                    <a:pt x="303242" y="13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フリーフォーム 166">
              <a:extLst>
                <a:ext uri="{FF2B5EF4-FFF2-40B4-BE49-F238E27FC236}">
                  <a16:creationId xmlns:a16="http://schemas.microsoft.com/office/drawing/2014/main" id="{404AD69E-AC80-0937-BE88-CD8A7590D9DC}"/>
                </a:ext>
              </a:extLst>
            </p:cNvPr>
            <p:cNvSpPr/>
            <p:nvPr/>
          </p:nvSpPr>
          <p:spPr>
            <a:xfrm>
              <a:off x="3517299" y="2549841"/>
              <a:ext cx="202865" cy="1124291"/>
            </a:xfrm>
            <a:custGeom>
              <a:avLst/>
              <a:gdLst>
                <a:gd name="connsiteX0" fmla="*/ 202865 w 202865"/>
                <a:gd name="connsiteY0" fmla="*/ 854 h 1124291"/>
                <a:gd name="connsiteX1" fmla="*/ 101800 w 202865"/>
                <a:gd name="connsiteY1" fmla="*/ 433991 h 1124291"/>
                <a:gd name="connsiteX2" fmla="*/ 130676 w 202865"/>
                <a:gd name="connsiteY2" fmla="*/ 212610 h 1124291"/>
                <a:gd name="connsiteX3" fmla="*/ 44048 w 202865"/>
                <a:gd name="connsiteY3" fmla="*/ 684247 h 1124291"/>
                <a:gd name="connsiteX4" fmla="*/ 77737 w 202865"/>
                <a:gd name="connsiteY4" fmla="*/ 539868 h 1124291"/>
                <a:gd name="connsiteX5" fmla="*/ 53674 w 202865"/>
                <a:gd name="connsiteY5" fmla="*/ 823814 h 1124291"/>
                <a:gd name="connsiteX6" fmla="*/ 735 w 202865"/>
                <a:gd name="connsiteY6" fmla="*/ 1117384 h 1124291"/>
                <a:gd name="connsiteX7" fmla="*/ 24798 w 202865"/>
                <a:gd name="connsiteY7" fmla="*/ 977818 h 1124291"/>
                <a:gd name="connsiteX8" fmla="*/ 53674 w 202865"/>
                <a:gd name="connsiteY8" fmla="*/ 400302 h 1124291"/>
                <a:gd name="connsiteX9" fmla="*/ 58486 w 202865"/>
                <a:gd name="connsiteY9" fmla="*/ 510993 h 1124291"/>
                <a:gd name="connsiteX10" fmla="*/ 125863 w 202865"/>
                <a:gd name="connsiteY10" fmla="*/ 178921 h 1124291"/>
                <a:gd name="connsiteX11" fmla="*/ 101800 w 202865"/>
                <a:gd name="connsiteY11" fmla="*/ 318487 h 1124291"/>
                <a:gd name="connsiteX12" fmla="*/ 202865 w 202865"/>
                <a:gd name="connsiteY12" fmla="*/ 854 h 112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2865" h="1124291">
                  <a:moveTo>
                    <a:pt x="202865" y="854"/>
                  </a:moveTo>
                  <a:cubicBezTo>
                    <a:pt x="202865" y="20105"/>
                    <a:pt x="113831" y="398698"/>
                    <a:pt x="101800" y="433991"/>
                  </a:cubicBezTo>
                  <a:cubicBezTo>
                    <a:pt x="89769" y="469284"/>
                    <a:pt x="140301" y="170901"/>
                    <a:pt x="130676" y="212610"/>
                  </a:cubicBezTo>
                  <a:cubicBezTo>
                    <a:pt x="121051" y="254319"/>
                    <a:pt x="52871" y="629704"/>
                    <a:pt x="44048" y="684247"/>
                  </a:cubicBezTo>
                  <a:cubicBezTo>
                    <a:pt x="35225" y="738790"/>
                    <a:pt x="76133" y="516607"/>
                    <a:pt x="77737" y="539868"/>
                  </a:cubicBezTo>
                  <a:cubicBezTo>
                    <a:pt x="79341" y="563129"/>
                    <a:pt x="66508" y="727561"/>
                    <a:pt x="53674" y="823814"/>
                  </a:cubicBezTo>
                  <a:cubicBezTo>
                    <a:pt x="40840" y="920067"/>
                    <a:pt x="5548" y="1091717"/>
                    <a:pt x="735" y="1117384"/>
                  </a:cubicBezTo>
                  <a:cubicBezTo>
                    <a:pt x="-4078" y="1143051"/>
                    <a:pt x="15975" y="1097332"/>
                    <a:pt x="24798" y="977818"/>
                  </a:cubicBezTo>
                  <a:cubicBezTo>
                    <a:pt x="33621" y="858304"/>
                    <a:pt x="48059" y="478106"/>
                    <a:pt x="53674" y="400302"/>
                  </a:cubicBezTo>
                  <a:cubicBezTo>
                    <a:pt x="59289" y="322498"/>
                    <a:pt x="46454" y="547890"/>
                    <a:pt x="58486" y="510993"/>
                  </a:cubicBezTo>
                  <a:cubicBezTo>
                    <a:pt x="70517" y="474096"/>
                    <a:pt x="118644" y="211005"/>
                    <a:pt x="125863" y="178921"/>
                  </a:cubicBezTo>
                  <a:cubicBezTo>
                    <a:pt x="133082" y="146837"/>
                    <a:pt x="89768" y="343352"/>
                    <a:pt x="101800" y="318487"/>
                  </a:cubicBezTo>
                  <a:cubicBezTo>
                    <a:pt x="113832" y="293622"/>
                    <a:pt x="202865" y="-18397"/>
                    <a:pt x="202865" y="8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フリーフォーム 167">
              <a:extLst>
                <a:ext uri="{FF2B5EF4-FFF2-40B4-BE49-F238E27FC236}">
                  <a16:creationId xmlns:a16="http://schemas.microsoft.com/office/drawing/2014/main" id="{638DF9DD-404F-5618-7CA2-A7A17D79F9C8}"/>
                </a:ext>
              </a:extLst>
            </p:cNvPr>
            <p:cNvSpPr/>
            <p:nvPr/>
          </p:nvSpPr>
          <p:spPr>
            <a:xfrm>
              <a:off x="3062615" y="3212419"/>
              <a:ext cx="135489" cy="908988"/>
            </a:xfrm>
            <a:custGeom>
              <a:avLst/>
              <a:gdLst>
                <a:gd name="connsiteX0" fmla="*/ 132972 w 135489"/>
                <a:gd name="connsiteY0" fmla="*/ 7232 h 908988"/>
                <a:gd name="connsiteX1" fmla="*/ 3031 w 135489"/>
                <a:gd name="connsiteY1" fmla="*/ 883130 h 908988"/>
                <a:gd name="connsiteX2" fmla="*/ 46345 w 135489"/>
                <a:gd name="connsiteY2" fmla="*/ 642499 h 908988"/>
                <a:gd name="connsiteX3" fmla="*/ 104097 w 135489"/>
                <a:gd name="connsiteY3" fmla="*/ 286364 h 908988"/>
                <a:gd name="connsiteX4" fmla="*/ 89659 w 135489"/>
                <a:gd name="connsiteY4" fmla="*/ 454806 h 908988"/>
                <a:gd name="connsiteX5" fmla="*/ 132972 w 135489"/>
                <a:gd name="connsiteY5" fmla="*/ 7232 h 90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489" h="908988">
                  <a:moveTo>
                    <a:pt x="132972" y="7232"/>
                  </a:moveTo>
                  <a:cubicBezTo>
                    <a:pt x="118534" y="78619"/>
                    <a:pt x="17469" y="777252"/>
                    <a:pt x="3031" y="883130"/>
                  </a:cubicBezTo>
                  <a:cubicBezTo>
                    <a:pt x="-11407" y="989008"/>
                    <a:pt x="29501" y="741960"/>
                    <a:pt x="46345" y="642499"/>
                  </a:cubicBezTo>
                  <a:cubicBezTo>
                    <a:pt x="63189" y="543038"/>
                    <a:pt x="96878" y="317646"/>
                    <a:pt x="104097" y="286364"/>
                  </a:cubicBezTo>
                  <a:cubicBezTo>
                    <a:pt x="111316" y="255082"/>
                    <a:pt x="84044" y="494109"/>
                    <a:pt x="89659" y="454806"/>
                  </a:cubicBezTo>
                  <a:cubicBezTo>
                    <a:pt x="95274" y="415503"/>
                    <a:pt x="147410" y="-64155"/>
                    <a:pt x="132972" y="72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フリーフォーム 168">
              <a:extLst>
                <a:ext uri="{FF2B5EF4-FFF2-40B4-BE49-F238E27FC236}">
                  <a16:creationId xmlns:a16="http://schemas.microsoft.com/office/drawing/2014/main" id="{2F924A9E-55B0-9DEA-0DB0-6EF9B64B2801}"/>
                </a:ext>
              </a:extLst>
            </p:cNvPr>
            <p:cNvSpPr/>
            <p:nvPr/>
          </p:nvSpPr>
          <p:spPr>
            <a:xfrm>
              <a:off x="3031958" y="3936733"/>
              <a:ext cx="131280" cy="1052765"/>
            </a:xfrm>
            <a:custGeom>
              <a:avLst/>
              <a:gdLst>
                <a:gd name="connsiteX0" fmla="*/ 105878 w 131280"/>
                <a:gd name="connsiteY0" fmla="*/ 0 h 1052765"/>
                <a:gd name="connsiteX1" fmla="*/ 19250 w 131280"/>
                <a:gd name="connsiteY1" fmla="*/ 553452 h 1052765"/>
                <a:gd name="connsiteX2" fmla="*/ 125128 w 131280"/>
                <a:gd name="connsiteY2" fmla="*/ 1029903 h 1052765"/>
                <a:gd name="connsiteX3" fmla="*/ 105878 w 131280"/>
                <a:gd name="connsiteY3" fmla="*/ 933650 h 1052765"/>
                <a:gd name="connsiteX4" fmla="*/ 0 w 131280"/>
                <a:gd name="connsiteY4" fmla="*/ 553452 h 1052765"/>
                <a:gd name="connsiteX5" fmla="*/ 105878 w 131280"/>
                <a:gd name="connsiteY5" fmla="*/ 0 h 1052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280" h="1052765">
                  <a:moveTo>
                    <a:pt x="105878" y="0"/>
                  </a:moveTo>
                  <a:cubicBezTo>
                    <a:pt x="109086" y="0"/>
                    <a:pt x="16042" y="381802"/>
                    <a:pt x="19250" y="553452"/>
                  </a:cubicBezTo>
                  <a:cubicBezTo>
                    <a:pt x="22458" y="725102"/>
                    <a:pt x="110690" y="966537"/>
                    <a:pt x="125128" y="1029903"/>
                  </a:cubicBezTo>
                  <a:cubicBezTo>
                    <a:pt x="139566" y="1093269"/>
                    <a:pt x="126733" y="1013058"/>
                    <a:pt x="105878" y="933650"/>
                  </a:cubicBezTo>
                  <a:cubicBezTo>
                    <a:pt x="85023" y="854242"/>
                    <a:pt x="0" y="701841"/>
                    <a:pt x="0" y="553452"/>
                  </a:cubicBezTo>
                  <a:cubicBezTo>
                    <a:pt x="0" y="405063"/>
                    <a:pt x="102670" y="0"/>
                    <a:pt x="1058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フリーフォーム 169">
              <a:extLst>
                <a:ext uri="{FF2B5EF4-FFF2-40B4-BE49-F238E27FC236}">
                  <a16:creationId xmlns:a16="http://schemas.microsoft.com/office/drawing/2014/main" id="{CEC10EE4-B8A9-D1FF-AF6F-2D9C5373EBA6}"/>
                </a:ext>
              </a:extLst>
            </p:cNvPr>
            <p:cNvSpPr/>
            <p:nvPr/>
          </p:nvSpPr>
          <p:spPr>
            <a:xfrm>
              <a:off x="2876126" y="4633227"/>
              <a:ext cx="180241" cy="1264022"/>
            </a:xfrm>
            <a:custGeom>
              <a:avLst/>
              <a:gdLst>
                <a:gd name="connsiteX0" fmla="*/ 170270 w 180241"/>
                <a:gd name="connsiteY0" fmla="*/ 1337 h 1264022"/>
                <a:gd name="connsiteX1" fmla="*/ 117331 w 180241"/>
                <a:gd name="connsiteY1" fmla="*/ 477788 h 1264022"/>
                <a:gd name="connsiteX2" fmla="*/ 122143 w 180241"/>
                <a:gd name="connsiteY2" fmla="*/ 357472 h 1264022"/>
                <a:gd name="connsiteX3" fmla="*/ 165457 w 180241"/>
                <a:gd name="connsiteY3" fmla="*/ 261219 h 1264022"/>
                <a:gd name="connsiteX4" fmla="*/ 126956 w 180241"/>
                <a:gd name="connsiteY4" fmla="*/ 549977 h 1264022"/>
                <a:gd name="connsiteX5" fmla="*/ 6640 w 180241"/>
                <a:gd name="connsiteY5" fmla="*/ 1238184 h 1264022"/>
                <a:gd name="connsiteX6" fmla="*/ 25891 w 180241"/>
                <a:gd name="connsiteY6" fmla="*/ 1088992 h 1264022"/>
                <a:gd name="connsiteX7" fmla="*/ 112518 w 180241"/>
                <a:gd name="connsiteY7" fmla="*/ 809859 h 1264022"/>
                <a:gd name="connsiteX8" fmla="*/ 179895 w 180241"/>
                <a:gd name="connsiteY8" fmla="*/ 626979 h 1264022"/>
                <a:gd name="connsiteX9" fmla="*/ 83642 w 180241"/>
                <a:gd name="connsiteY9" fmla="*/ 838735 h 1264022"/>
                <a:gd name="connsiteX10" fmla="*/ 141394 w 180241"/>
                <a:gd name="connsiteY10" fmla="*/ 588478 h 1264022"/>
                <a:gd name="connsiteX11" fmla="*/ 155832 w 180241"/>
                <a:gd name="connsiteY11" fmla="*/ 448912 h 1264022"/>
                <a:gd name="connsiteX12" fmla="*/ 141394 w 180241"/>
                <a:gd name="connsiteY12" fmla="*/ 487413 h 1264022"/>
                <a:gd name="connsiteX13" fmla="*/ 160645 w 180241"/>
                <a:gd name="connsiteY13" fmla="*/ 179405 h 1264022"/>
                <a:gd name="connsiteX14" fmla="*/ 136581 w 180241"/>
                <a:gd name="connsiteY14" fmla="*/ 328596 h 1264022"/>
                <a:gd name="connsiteX15" fmla="*/ 170270 w 180241"/>
                <a:gd name="connsiteY15" fmla="*/ 1337 h 1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241" h="1264022">
                  <a:moveTo>
                    <a:pt x="170270" y="1337"/>
                  </a:moveTo>
                  <a:cubicBezTo>
                    <a:pt x="167062" y="26202"/>
                    <a:pt x="125352" y="418432"/>
                    <a:pt x="117331" y="477788"/>
                  </a:cubicBezTo>
                  <a:cubicBezTo>
                    <a:pt x="109310" y="537144"/>
                    <a:pt x="114122" y="393567"/>
                    <a:pt x="122143" y="357472"/>
                  </a:cubicBezTo>
                  <a:cubicBezTo>
                    <a:pt x="130164" y="321377"/>
                    <a:pt x="164655" y="229135"/>
                    <a:pt x="165457" y="261219"/>
                  </a:cubicBezTo>
                  <a:cubicBezTo>
                    <a:pt x="166259" y="293303"/>
                    <a:pt x="153425" y="387150"/>
                    <a:pt x="126956" y="549977"/>
                  </a:cubicBezTo>
                  <a:cubicBezTo>
                    <a:pt x="100487" y="712804"/>
                    <a:pt x="23484" y="1148348"/>
                    <a:pt x="6640" y="1238184"/>
                  </a:cubicBezTo>
                  <a:cubicBezTo>
                    <a:pt x="-10204" y="1328020"/>
                    <a:pt x="8245" y="1160380"/>
                    <a:pt x="25891" y="1088992"/>
                  </a:cubicBezTo>
                  <a:cubicBezTo>
                    <a:pt x="43537" y="1017605"/>
                    <a:pt x="86851" y="886861"/>
                    <a:pt x="112518" y="809859"/>
                  </a:cubicBezTo>
                  <a:cubicBezTo>
                    <a:pt x="138185" y="732857"/>
                    <a:pt x="184708" y="622166"/>
                    <a:pt x="179895" y="626979"/>
                  </a:cubicBezTo>
                  <a:cubicBezTo>
                    <a:pt x="175082" y="631792"/>
                    <a:pt x="90059" y="845152"/>
                    <a:pt x="83642" y="838735"/>
                  </a:cubicBezTo>
                  <a:cubicBezTo>
                    <a:pt x="77225" y="832318"/>
                    <a:pt x="129362" y="653448"/>
                    <a:pt x="141394" y="588478"/>
                  </a:cubicBezTo>
                  <a:cubicBezTo>
                    <a:pt x="153426" y="523508"/>
                    <a:pt x="155832" y="465756"/>
                    <a:pt x="155832" y="448912"/>
                  </a:cubicBezTo>
                  <a:cubicBezTo>
                    <a:pt x="155832" y="432068"/>
                    <a:pt x="140592" y="532331"/>
                    <a:pt x="141394" y="487413"/>
                  </a:cubicBezTo>
                  <a:cubicBezTo>
                    <a:pt x="142196" y="442495"/>
                    <a:pt x="161447" y="205874"/>
                    <a:pt x="160645" y="179405"/>
                  </a:cubicBezTo>
                  <a:cubicBezTo>
                    <a:pt x="159843" y="152936"/>
                    <a:pt x="130966" y="351055"/>
                    <a:pt x="136581" y="328596"/>
                  </a:cubicBezTo>
                  <a:cubicBezTo>
                    <a:pt x="142196" y="306137"/>
                    <a:pt x="173478" y="-23528"/>
                    <a:pt x="170270" y="13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フリーフォーム 170">
              <a:extLst>
                <a:ext uri="{FF2B5EF4-FFF2-40B4-BE49-F238E27FC236}">
                  <a16:creationId xmlns:a16="http://schemas.microsoft.com/office/drawing/2014/main" id="{F32364CD-21D6-206A-0B89-D96DB98C82FE}"/>
                </a:ext>
              </a:extLst>
            </p:cNvPr>
            <p:cNvSpPr/>
            <p:nvPr/>
          </p:nvSpPr>
          <p:spPr>
            <a:xfrm>
              <a:off x="2636782" y="5716370"/>
              <a:ext cx="313686" cy="1018836"/>
            </a:xfrm>
            <a:custGeom>
              <a:avLst/>
              <a:gdLst>
                <a:gd name="connsiteX0" fmla="*/ 313361 w 313686"/>
                <a:gd name="connsiteY0" fmla="*/ 1036 h 1018836"/>
                <a:gd name="connsiteX1" fmla="*/ 116043 w 313686"/>
                <a:gd name="connsiteY1" fmla="*/ 448611 h 1018836"/>
                <a:gd name="connsiteX2" fmla="*/ 149732 w 313686"/>
                <a:gd name="connsiteY2" fmla="*/ 352358 h 1018836"/>
                <a:gd name="connsiteX3" fmla="*/ 236359 w 313686"/>
                <a:gd name="connsiteY3" fmla="*/ 236855 h 1018836"/>
                <a:gd name="connsiteX4" fmla="*/ 212296 w 313686"/>
                <a:gd name="connsiteY4" fmla="*/ 395672 h 1018836"/>
                <a:gd name="connsiteX5" fmla="*/ 159357 w 313686"/>
                <a:gd name="connsiteY5" fmla="*/ 530426 h 1018836"/>
                <a:gd name="connsiteX6" fmla="*/ 540 w 313686"/>
                <a:gd name="connsiteY6" fmla="*/ 852872 h 1018836"/>
                <a:gd name="connsiteX7" fmla="*/ 111231 w 313686"/>
                <a:gd name="connsiteY7" fmla="*/ 650742 h 1018836"/>
                <a:gd name="connsiteX8" fmla="*/ 212296 w 313686"/>
                <a:gd name="connsiteY8" fmla="*/ 491925 h 1018836"/>
                <a:gd name="connsiteX9" fmla="*/ 207483 w 313686"/>
                <a:gd name="connsiteY9" fmla="*/ 645929 h 1018836"/>
                <a:gd name="connsiteX10" fmla="*/ 39041 w 313686"/>
                <a:gd name="connsiteY10" fmla="*/ 1016502 h 1018836"/>
                <a:gd name="connsiteX11" fmla="*/ 140106 w 313686"/>
                <a:gd name="connsiteY11" fmla="*/ 795121 h 1018836"/>
                <a:gd name="connsiteX12" fmla="*/ 241172 w 313686"/>
                <a:gd name="connsiteY12" fmla="*/ 621866 h 1018836"/>
                <a:gd name="connsiteX13" fmla="*/ 207483 w 313686"/>
                <a:gd name="connsiteY13" fmla="*/ 477487 h 1018836"/>
                <a:gd name="connsiteX14" fmla="*/ 245984 w 313686"/>
                <a:gd name="connsiteY14" fmla="*/ 121352 h 1018836"/>
                <a:gd name="connsiteX15" fmla="*/ 164170 w 313686"/>
                <a:gd name="connsiteY15" fmla="*/ 318670 h 1018836"/>
                <a:gd name="connsiteX16" fmla="*/ 313361 w 313686"/>
                <a:gd name="connsiteY16" fmla="*/ 1036 h 1018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3686" h="1018836">
                  <a:moveTo>
                    <a:pt x="313361" y="1036"/>
                  </a:moveTo>
                  <a:cubicBezTo>
                    <a:pt x="305340" y="22693"/>
                    <a:pt x="143314" y="390057"/>
                    <a:pt x="116043" y="448611"/>
                  </a:cubicBezTo>
                  <a:cubicBezTo>
                    <a:pt x="88772" y="507165"/>
                    <a:pt x="129679" y="387651"/>
                    <a:pt x="149732" y="352358"/>
                  </a:cubicBezTo>
                  <a:cubicBezTo>
                    <a:pt x="169785" y="317065"/>
                    <a:pt x="225932" y="229636"/>
                    <a:pt x="236359" y="236855"/>
                  </a:cubicBezTo>
                  <a:cubicBezTo>
                    <a:pt x="246786" y="244074"/>
                    <a:pt x="225130" y="346743"/>
                    <a:pt x="212296" y="395672"/>
                  </a:cubicBezTo>
                  <a:cubicBezTo>
                    <a:pt x="199462" y="444601"/>
                    <a:pt x="194650" y="454226"/>
                    <a:pt x="159357" y="530426"/>
                  </a:cubicBezTo>
                  <a:cubicBezTo>
                    <a:pt x="124064" y="606626"/>
                    <a:pt x="8561" y="832819"/>
                    <a:pt x="540" y="852872"/>
                  </a:cubicBezTo>
                  <a:cubicBezTo>
                    <a:pt x="-7481" y="872925"/>
                    <a:pt x="75938" y="710900"/>
                    <a:pt x="111231" y="650742"/>
                  </a:cubicBezTo>
                  <a:cubicBezTo>
                    <a:pt x="146524" y="590584"/>
                    <a:pt x="196254" y="492727"/>
                    <a:pt x="212296" y="491925"/>
                  </a:cubicBezTo>
                  <a:cubicBezTo>
                    <a:pt x="228338" y="491123"/>
                    <a:pt x="236359" y="558500"/>
                    <a:pt x="207483" y="645929"/>
                  </a:cubicBezTo>
                  <a:cubicBezTo>
                    <a:pt x="178607" y="733358"/>
                    <a:pt x="50270" y="991637"/>
                    <a:pt x="39041" y="1016502"/>
                  </a:cubicBezTo>
                  <a:cubicBezTo>
                    <a:pt x="27811" y="1041367"/>
                    <a:pt x="106418" y="860894"/>
                    <a:pt x="140106" y="795121"/>
                  </a:cubicBezTo>
                  <a:cubicBezTo>
                    <a:pt x="173794" y="729348"/>
                    <a:pt x="229942" y="674805"/>
                    <a:pt x="241172" y="621866"/>
                  </a:cubicBezTo>
                  <a:cubicBezTo>
                    <a:pt x="252401" y="568927"/>
                    <a:pt x="206681" y="560906"/>
                    <a:pt x="207483" y="477487"/>
                  </a:cubicBezTo>
                  <a:cubicBezTo>
                    <a:pt x="208285" y="394068"/>
                    <a:pt x="253203" y="147821"/>
                    <a:pt x="245984" y="121352"/>
                  </a:cubicBezTo>
                  <a:cubicBezTo>
                    <a:pt x="238765" y="94883"/>
                    <a:pt x="149732" y="333108"/>
                    <a:pt x="164170" y="318670"/>
                  </a:cubicBezTo>
                  <a:cubicBezTo>
                    <a:pt x="178608" y="304232"/>
                    <a:pt x="321382" y="-20621"/>
                    <a:pt x="313361" y="10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フリーフォーム 171">
              <a:extLst>
                <a:ext uri="{FF2B5EF4-FFF2-40B4-BE49-F238E27FC236}">
                  <a16:creationId xmlns:a16="http://schemas.microsoft.com/office/drawing/2014/main" id="{24C0A424-CDD7-F89F-7B96-534B20399B66}"/>
                </a:ext>
              </a:extLst>
            </p:cNvPr>
            <p:cNvSpPr/>
            <p:nvPr/>
          </p:nvSpPr>
          <p:spPr>
            <a:xfrm>
              <a:off x="5113789" y="1191373"/>
              <a:ext cx="1365447" cy="613438"/>
            </a:xfrm>
            <a:custGeom>
              <a:avLst/>
              <a:gdLst>
                <a:gd name="connsiteX0" fmla="*/ 1136 w 1365447"/>
                <a:gd name="connsiteY0" fmla="*/ 31002 h 613438"/>
                <a:gd name="connsiteX1" fmla="*/ 385311 w 1365447"/>
                <a:gd name="connsiteY1" fmla="*/ 2427 h 613438"/>
                <a:gd name="connsiteX2" fmla="*/ 696461 w 1365447"/>
                <a:gd name="connsiteY2" fmla="*/ 107202 h 613438"/>
                <a:gd name="connsiteX3" fmla="*/ 683761 w 1365447"/>
                <a:gd name="connsiteY3" fmla="*/ 81802 h 613438"/>
                <a:gd name="connsiteX4" fmla="*/ 1026661 w 1365447"/>
                <a:gd name="connsiteY4" fmla="*/ 253252 h 613438"/>
                <a:gd name="connsiteX5" fmla="*/ 1340986 w 1365447"/>
                <a:gd name="connsiteY5" fmla="*/ 589802 h 613438"/>
                <a:gd name="connsiteX6" fmla="*/ 1315586 w 1365447"/>
                <a:gd name="connsiteY6" fmla="*/ 554877 h 613438"/>
                <a:gd name="connsiteX7" fmla="*/ 1083811 w 1365447"/>
                <a:gd name="connsiteY7" fmla="*/ 310402 h 613438"/>
                <a:gd name="connsiteX8" fmla="*/ 947286 w 1365447"/>
                <a:gd name="connsiteY8" fmla="*/ 189752 h 613438"/>
                <a:gd name="connsiteX9" fmla="*/ 826636 w 1365447"/>
                <a:gd name="connsiteY9" fmla="*/ 135777 h 613438"/>
                <a:gd name="connsiteX10" fmla="*/ 553586 w 1365447"/>
                <a:gd name="connsiteY10" fmla="*/ 24652 h 613438"/>
                <a:gd name="connsiteX11" fmla="*/ 598036 w 1365447"/>
                <a:gd name="connsiteY11" fmla="*/ 56402 h 613438"/>
                <a:gd name="connsiteX12" fmla="*/ 382136 w 1365447"/>
                <a:gd name="connsiteY12" fmla="*/ 24652 h 613438"/>
                <a:gd name="connsiteX13" fmla="*/ 245611 w 1365447"/>
                <a:gd name="connsiteY13" fmla="*/ 31002 h 613438"/>
                <a:gd name="connsiteX14" fmla="*/ 398011 w 1365447"/>
                <a:gd name="connsiteY14" fmla="*/ 15127 h 613438"/>
                <a:gd name="connsiteX15" fmla="*/ 271011 w 1365447"/>
                <a:gd name="connsiteY15" fmla="*/ 2427 h 613438"/>
                <a:gd name="connsiteX16" fmla="*/ 1136 w 1365447"/>
                <a:gd name="connsiteY16" fmla="*/ 31002 h 61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5447" h="613438">
                  <a:moveTo>
                    <a:pt x="1136" y="31002"/>
                  </a:moveTo>
                  <a:cubicBezTo>
                    <a:pt x="20186" y="31002"/>
                    <a:pt x="269424" y="-10273"/>
                    <a:pt x="385311" y="2427"/>
                  </a:cubicBezTo>
                  <a:cubicBezTo>
                    <a:pt x="501198" y="15127"/>
                    <a:pt x="646719" y="93973"/>
                    <a:pt x="696461" y="107202"/>
                  </a:cubicBezTo>
                  <a:cubicBezTo>
                    <a:pt x="746203" y="120431"/>
                    <a:pt x="628728" y="57460"/>
                    <a:pt x="683761" y="81802"/>
                  </a:cubicBezTo>
                  <a:cubicBezTo>
                    <a:pt x="738794" y="106144"/>
                    <a:pt x="917123" y="168585"/>
                    <a:pt x="1026661" y="253252"/>
                  </a:cubicBezTo>
                  <a:cubicBezTo>
                    <a:pt x="1136199" y="337919"/>
                    <a:pt x="1292832" y="539531"/>
                    <a:pt x="1340986" y="589802"/>
                  </a:cubicBezTo>
                  <a:cubicBezTo>
                    <a:pt x="1389140" y="640073"/>
                    <a:pt x="1358448" y="601444"/>
                    <a:pt x="1315586" y="554877"/>
                  </a:cubicBezTo>
                  <a:cubicBezTo>
                    <a:pt x="1272724" y="508310"/>
                    <a:pt x="1145194" y="371256"/>
                    <a:pt x="1083811" y="310402"/>
                  </a:cubicBezTo>
                  <a:cubicBezTo>
                    <a:pt x="1022428" y="249548"/>
                    <a:pt x="990148" y="218856"/>
                    <a:pt x="947286" y="189752"/>
                  </a:cubicBezTo>
                  <a:cubicBezTo>
                    <a:pt x="904424" y="160648"/>
                    <a:pt x="892253" y="163294"/>
                    <a:pt x="826636" y="135777"/>
                  </a:cubicBezTo>
                  <a:cubicBezTo>
                    <a:pt x="761019" y="108260"/>
                    <a:pt x="591686" y="37881"/>
                    <a:pt x="553586" y="24652"/>
                  </a:cubicBezTo>
                  <a:cubicBezTo>
                    <a:pt x="515486" y="11423"/>
                    <a:pt x="626611" y="56402"/>
                    <a:pt x="598036" y="56402"/>
                  </a:cubicBezTo>
                  <a:cubicBezTo>
                    <a:pt x="569461" y="56402"/>
                    <a:pt x="440873" y="28885"/>
                    <a:pt x="382136" y="24652"/>
                  </a:cubicBezTo>
                  <a:cubicBezTo>
                    <a:pt x="323399" y="20419"/>
                    <a:pt x="242965" y="32590"/>
                    <a:pt x="245611" y="31002"/>
                  </a:cubicBezTo>
                  <a:cubicBezTo>
                    <a:pt x="248257" y="29414"/>
                    <a:pt x="393778" y="19889"/>
                    <a:pt x="398011" y="15127"/>
                  </a:cubicBezTo>
                  <a:cubicBezTo>
                    <a:pt x="402244" y="10365"/>
                    <a:pt x="333982" y="-2335"/>
                    <a:pt x="271011" y="2427"/>
                  </a:cubicBezTo>
                  <a:cubicBezTo>
                    <a:pt x="208040" y="7189"/>
                    <a:pt x="-17914" y="31002"/>
                    <a:pt x="1136" y="310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フリーフォーム 172">
              <a:extLst>
                <a:ext uri="{FF2B5EF4-FFF2-40B4-BE49-F238E27FC236}">
                  <a16:creationId xmlns:a16="http://schemas.microsoft.com/office/drawing/2014/main" id="{8927DA87-4CA1-B492-3059-326AFCBA48E5}"/>
                </a:ext>
              </a:extLst>
            </p:cNvPr>
            <p:cNvSpPr/>
            <p:nvPr/>
          </p:nvSpPr>
          <p:spPr>
            <a:xfrm>
              <a:off x="5091453" y="1178502"/>
              <a:ext cx="406781" cy="47166"/>
            </a:xfrm>
            <a:custGeom>
              <a:avLst/>
              <a:gdLst>
                <a:gd name="connsiteX0" fmla="*/ 1247 w 406781"/>
                <a:gd name="connsiteY0" fmla="*/ 43873 h 47166"/>
                <a:gd name="connsiteX1" fmla="*/ 382247 w 406781"/>
                <a:gd name="connsiteY1" fmla="*/ 2598 h 47166"/>
                <a:gd name="connsiteX2" fmla="*/ 353672 w 406781"/>
                <a:gd name="connsiteY2" fmla="*/ 8948 h 47166"/>
                <a:gd name="connsiteX3" fmla="*/ 229847 w 406781"/>
                <a:gd name="connsiteY3" fmla="*/ 47048 h 47166"/>
                <a:gd name="connsiteX4" fmla="*/ 258422 w 406781"/>
                <a:gd name="connsiteY4" fmla="*/ 21648 h 47166"/>
                <a:gd name="connsiteX5" fmla="*/ 1247 w 406781"/>
                <a:gd name="connsiteY5" fmla="*/ 43873 h 4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781" h="47166">
                  <a:moveTo>
                    <a:pt x="1247" y="43873"/>
                  </a:moveTo>
                  <a:cubicBezTo>
                    <a:pt x="21885" y="40698"/>
                    <a:pt x="323510" y="8419"/>
                    <a:pt x="382247" y="2598"/>
                  </a:cubicBezTo>
                  <a:cubicBezTo>
                    <a:pt x="440985" y="-3223"/>
                    <a:pt x="379072" y="1540"/>
                    <a:pt x="353672" y="8948"/>
                  </a:cubicBezTo>
                  <a:cubicBezTo>
                    <a:pt x="328272" y="16356"/>
                    <a:pt x="245722" y="44931"/>
                    <a:pt x="229847" y="47048"/>
                  </a:cubicBezTo>
                  <a:cubicBezTo>
                    <a:pt x="213972" y="49165"/>
                    <a:pt x="294405" y="22177"/>
                    <a:pt x="258422" y="21648"/>
                  </a:cubicBezTo>
                  <a:cubicBezTo>
                    <a:pt x="222439" y="21119"/>
                    <a:pt x="-19391" y="47048"/>
                    <a:pt x="1247" y="438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フリーフォーム 173">
              <a:extLst>
                <a:ext uri="{FF2B5EF4-FFF2-40B4-BE49-F238E27FC236}">
                  <a16:creationId xmlns:a16="http://schemas.microsoft.com/office/drawing/2014/main" id="{0120D32B-87E7-A63F-B30E-7EC73BBB44CC}"/>
                </a:ext>
              </a:extLst>
            </p:cNvPr>
            <p:cNvSpPr/>
            <p:nvPr/>
          </p:nvSpPr>
          <p:spPr>
            <a:xfrm>
              <a:off x="6476883" y="1746199"/>
              <a:ext cx="352282" cy="623797"/>
            </a:xfrm>
            <a:custGeom>
              <a:avLst/>
              <a:gdLst>
                <a:gd name="connsiteX0" fmla="*/ 117 w 352282"/>
                <a:gd name="connsiteY0" fmla="*/ 51 h 623797"/>
                <a:gd name="connsiteX1" fmla="*/ 200142 w 352282"/>
                <a:gd name="connsiteY1" fmla="*/ 266751 h 623797"/>
                <a:gd name="connsiteX2" fmla="*/ 349367 w 352282"/>
                <a:gd name="connsiteY2" fmla="*/ 616001 h 623797"/>
                <a:gd name="connsiteX3" fmla="*/ 289042 w 352282"/>
                <a:gd name="connsiteY3" fmla="*/ 489001 h 623797"/>
                <a:gd name="connsiteX4" fmla="*/ 168392 w 352282"/>
                <a:gd name="connsiteY4" fmla="*/ 254051 h 623797"/>
                <a:gd name="connsiteX5" fmla="*/ 222367 w 352282"/>
                <a:gd name="connsiteY5" fmla="*/ 339776 h 623797"/>
                <a:gd name="connsiteX6" fmla="*/ 171567 w 352282"/>
                <a:gd name="connsiteY6" fmla="*/ 244526 h 623797"/>
                <a:gd name="connsiteX7" fmla="*/ 117 w 352282"/>
                <a:gd name="connsiteY7" fmla="*/ 51 h 623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282" h="623797">
                  <a:moveTo>
                    <a:pt x="117" y="51"/>
                  </a:moveTo>
                  <a:cubicBezTo>
                    <a:pt x="4879" y="3755"/>
                    <a:pt x="141934" y="164093"/>
                    <a:pt x="200142" y="266751"/>
                  </a:cubicBezTo>
                  <a:cubicBezTo>
                    <a:pt x="258350" y="369409"/>
                    <a:pt x="334550" y="578959"/>
                    <a:pt x="349367" y="616001"/>
                  </a:cubicBezTo>
                  <a:cubicBezTo>
                    <a:pt x="364184" y="653043"/>
                    <a:pt x="319204" y="549326"/>
                    <a:pt x="289042" y="489001"/>
                  </a:cubicBezTo>
                  <a:cubicBezTo>
                    <a:pt x="258880" y="428676"/>
                    <a:pt x="179504" y="278922"/>
                    <a:pt x="168392" y="254051"/>
                  </a:cubicBezTo>
                  <a:cubicBezTo>
                    <a:pt x="157280" y="229180"/>
                    <a:pt x="221838" y="341363"/>
                    <a:pt x="222367" y="339776"/>
                  </a:cubicBezTo>
                  <a:cubicBezTo>
                    <a:pt x="222896" y="338189"/>
                    <a:pt x="205963" y="296913"/>
                    <a:pt x="171567" y="244526"/>
                  </a:cubicBezTo>
                  <a:cubicBezTo>
                    <a:pt x="137171" y="192139"/>
                    <a:pt x="-4645" y="-3653"/>
                    <a:pt x="117" y="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フリーフォーム 174">
              <a:extLst>
                <a:ext uri="{FF2B5EF4-FFF2-40B4-BE49-F238E27FC236}">
                  <a16:creationId xmlns:a16="http://schemas.microsoft.com/office/drawing/2014/main" id="{3B3F67A0-5690-4A46-24CB-653904E66603}"/>
                </a:ext>
              </a:extLst>
            </p:cNvPr>
            <p:cNvSpPr/>
            <p:nvPr/>
          </p:nvSpPr>
          <p:spPr>
            <a:xfrm>
              <a:off x="6832508" y="2324982"/>
              <a:ext cx="233151" cy="957976"/>
            </a:xfrm>
            <a:custGeom>
              <a:avLst/>
              <a:gdLst>
                <a:gd name="connsiteX0" fmla="*/ 92 w 233151"/>
                <a:gd name="connsiteY0" fmla="*/ 2293 h 957976"/>
                <a:gd name="connsiteX1" fmla="*/ 142967 w 233151"/>
                <a:gd name="connsiteY1" fmla="*/ 462668 h 957976"/>
                <a:gd name="connsiteX2" fmla="*/ 228692 w 233151"/>
                <a:gd name="connsiteY2" fmla="*/ 932568 h 957976"/>
                <a:gd name="connsiteX3" fmla="*/ 212817 w 233151"/>
                <a:gd name="connsiteY3" fmla="*/ 850018 h 957976"/>
                <a:gd name="connsiteX4" fmla="*/ 142967 w 233151"/>
                <a:gd name="connsiteY4" fmla="*/ 469018 h 957976"/>
                <a:gd name="connsiteX5" fmla="*/ 165192 w 233151"/>
                <a:gd name="connsiteY5" fmla="*/ 662693 h 957976"/>
                <a:gd name="connsiteX6" fmla="*/ 92 w 233151"/>
                <a:gd name="connsiteY6" fmla="*/ 2293 h 95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151" h="957976">
                  <a:moveTo>
                    <a:pt x="92" y="2293"/>
                  </a:moveTo>
                  <a:cubicBezTo>
                    <a:pt x="-3612" y="-31045"/>
                    <a:pt x="104867" y="307622"/>
                    <a:pt x="142967" y="462668"/>
                  </a:cubicBezTo>
                  <a:cubicBezTo>
                    <a:pt x="181067" y="617714"/>
                    <a:pt x="217050" y="868010"/>
                    <a:pt x="228692" y="932568"/>
                  </a:cubicBezTo>
                  <a:cubicBezTo>
                    <a:pt x="240334" y="997126"/>
                    <a:pt x="227104" y="927276"/>
                    <a:pt x="212817" y="850018"/>
                  </a:cubicBezTo>
                  <a:cubicBezTo>
                    <a:pt x="198530" y="772760"/>
                    <a:pt x="150904" y="500239"/>
                    <a:pt x="142967" y="469018"/>
                  </a:cubicBezTo>
                  <a:cubicBezTo>
                    <a:pt x="135030" y="437797"/>
                    <a:pt x="185300" y="734660"/>
                    <a:pt x="165192" y="662693"/>
                  </a:cubicBezTo>
                  <a:cubicBezTo>
                    <a:pt x="145084" y="590726"/>
                    <a:pt x="3796" y="35631"/>
                    <a:pt x="92" y="22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フリーフォーム 175">
              <a:extLst>
                <a:ext uri="{FF2B5EF4-FFF2-40B4-BE49-F238E27FC236}">
                  <a16:creationId xmlns:a16="http://schemas.microsoft.com/office/drawing/2014/main" id="{DB815E2D-2890-784F-D78C-1AC4E08A3C66}"/>
                </a:ext>
              </a:extLst>
            </p:cNvPr>
            <p:cNvSpPr/>
            <p:nvPr/>
          </p:nvSpPr>
          <p:spPr>
            <a:xfrm>
              <a:off x="7066385" y="3220306"/>
              <a:ext cx="92040" cy="1037829"/>
            </a:xfrm>
            <a:custGeom>
              <a:avLst/>
              <a:gdLst>
                <a:gd name="connsiteX0" fmla="*/ 1165 w 92040"/>
                <a:gd name="connsiteY0" fmla="*/ 11844 h 1037829"/>
                <a:gd name="connsiteX1" fmla="*/ 90065 w 92040"/>
                <a:gd name="connsiteY1" fmla="*/ 907194 h 1037829"/>
                <a:gd name="connsiteX2" fmla="*/ 61490 w 92040"/>
                <a:gd name="connsiteY2" fmla="*/ 659544 h 1037829"/>
                <a:gd name="connsiteX3" fmla="*/ 45615 w 92040"/>
                <a:gd name="connsiteY3" fmla="*/ 535719 h 1037829"/>
                <a:gd name="connsiteX4" fmla="*/ 48790 w 92040"/>
                <a:gd name="connsiteY4" fmla="*/ 1037369 h 1037829"/>
                <a:gd name="connsiteX5" fmla="*/ 39265 w 92040"/>
                <a:gd name="connsiteY5" fmla="*/ 434119 h 1037829"/>
                <a:gd name="connsiteX6" fmla="*/ 1165 w 92040"/>
                <a:gd name="connsiteY6" fmla="*/ 11844 h 103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040" h="1037829">
                  <a:moveTo>
                    <a:pt x="1165" y="11844"/>
                  </a:moveTo>
                  <a:cubicBezTo>
                    <a:pt x="9632" y="90690"/>
                    <a:pt x="80011" y="799244"/>
                    <a:pt x="90065" y="907194"/>
                  </a:cubicBezTo>
                  <a:cubicBezTo>
                    <a:pt x="100119" y="1015144"/>
                    <a:pt x="68898" y="721456"/>
                    <a:pt x="61490" y="659544"/>
                  </a:cubicBezTo>
                  <a:cubicBezTo>
                    <a:pt x="54082" y="597632"/>
                    <a:pt x="47732" y="472748"/>
                    <a:pt x="45615" y="535719"/>
                  </a:cubicBezTo>
                  <a:cubicBezTo>
                    <a:pt x="43498" y="598690"/>
                    <a:pt x="49848" y="1054302"/>
                    <a:pt x="48790" y="1037369"/>
                  </a:cubicBezTo>
                  <a:cubicBezTo>
                    <a:pt x="47732" y="1020436"/>
                    <a:pt x="45615" y="600807"/>
                    <a:pt x="39265" y="434119"/>
                  </a:cubicBezTo>
                  <a:cubicBezTo>
                    <a:pt x="32915" y="267432"/>
                    <a:pt x="-7302" y="-67002"/>
                    <a:pt x="1165" y="118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フリーフォーム 176">
              <a:extLst>
                <a:ext uri="{FF2B5EF4-FFF2-40B4-BE49-F238E27FC236}">
                  <a16:creationId xmlns:a16="http://schemas.microsoft.com/office/drawing/2014/main" id="{7DBEF319-B052-C626-FF7B-F04389938B2A}"/>
                </a:ext>
              </a:extLst>
            </p:cNvPr>
            <p:cNvSpPr/>
            <p:nvPr/>
          </p:nvSpPr>
          <p:spPr>
            <a:xfrm>
              <a:off x="7178189" y="4140101"/>
              <a:ext cx="101283" cy="1062352"/>
            </a:xfrm>
            <a:custGeom>
              <a:avLst/>
              <a:gdLst>
                <a:gd name="connsiteX0" fmla="*/ 486 w 101283"/>
                <a:gd name="connsiteY0" fmla="*/ 99 h 1062352"/>
                <a:gd name="connsiteX1" fmla="*/ 19536 w 101283"/>
                <a:gd name="connsiteY1" fmla="*/ 355699 h 1062352"/>
                <a:gd name="connsiteX2" fmla="*/ 29061 w 101283"/>
                <a:gd name="connsiteY2" fmla="*/ 301724 h 1062352"/>
                <a:gd name="connsiteX3" fmla="*/ 70336 w 101283"/>
                <a:gd name="connsiteY3" fmla="*/ 612874 h 1062352"/>
                <a:gd name="connsiteX4" fmla="*/ 98911 w 101283"/>
                <a:gd name="connsiteY4" fmla="*/ 1047849 h 1062352"/>
                <a:gd name="connsiteX5" fmla="*/ 98911 w 101283"/>
                <a:gd name="connsiteY5" fmla="*/ 936724 h 1062352"/>
                <a:gd name="connsiteX6" fmla="*/ 92561 w 101283"/>
                <a:gd name="connsiteY6" fmla="*/ 717649 h 1062352"/>
                <a:gd name="connsiteX7" fmla="*/ 86211 w 101283"/>
                <a:gd name="connsiteY7" fmla="*/ 819249 h 1062352"/>
                <a:gd name="connsiteX8" fmla="*/ 16361 w 101283"/>
                <a:gd name="connsiteY8" fmla="*/ 384274 h 1062352"/>
                <a:gd name="connsiteX9" fmla="*/ 44936 w 101283"/>
                <a:gd name="connsiteY9" fmla="*/ 543024 h 1062352"/>
                <a:gd name="connsiteX10" fmla="*/ 51286 w 101283"/>
                <a:gd name="connsiteY10" fmla="*/ 450949 h 1062352"/>
                <a:gd name="connsiteX11" fmla="*/ 29061 w 101283"/>
                <a:gd name="connsiteY11" fmla="*/ 311249 h 1062352"/>
                <a:gd name="connsiteX12" fmla="*/ 29061 w 101283"/>
                <a:gd name="connsiteY12" fmla="*/ 168374 h 1062352"/>
                <a:gd name="connsiteX13" fmla="*/ 6836 w 101283"/>
                <a:gd name="connsiteY13" fmla="*/ 317599 h 1062352"/>
                <a:gd name="connsiteX14" fmla="*/ 486 w 101283"/>
                <a:gd name="connsiteY14" fmla="*/ 99 h 106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283" h="1062352">
                  <a:moveTo>
                    <a:pt x="486" y="99"/>
                  </a:moveTo>
                  <a:cubicBezTo>
                    <a:pt x="2603" y="6449"/>
                    <a:pt x="14774" y="305428"/>
                    <a:pt x="19536" y="355699"/>
                  </a:cubicBezTo>
                  <a:cubicBezTo>
                    <a:pt x="24298" y="405970"/>
                    <a:pt x="20594" y="258862"/>
                    <a:pt x="29061" y="301724"/>
                  </a:cubicBezTo>
                  <a:cubicBezTo>
                    <a:pt x="37528" y="344586"/>
                    <a:pt x="58694" y="488520"/>
                    <a:pt x="70336" y="612874"/>
                  </a:cubicBezTo>
                  <a:cubicBezTo>
                    <a:pt x="81978" y="737228"/>
                    <a:pt x="94148" y="993874"/>
                    <a:pt x="98911" y="1047849"/>
                  </a:cubicBezTo>
                  <a:cubicBezTo>
                    <a:pt x="103674" y="1101824"/>
                    <a:pt x="99969" y="991757"/>
                    <a:pt x="98911" y="936724"/>
                  </a:cubicBezTo>
                  <a:cubicBezTo>
                    <a:pt x="97853" y="881691"/>
                    <a:pt x="94678" y="737228"/>
                    <a:pt x="92561" y="717649"/>
                  </a:cubicBezTo>
                  <a:cubicBezTo>
                    <a:pt x="90444" y="698070"/>
                    <a:pt x="98911" y="874812"/>
                    <a:pt x="86211" y="819249"/>
                  </a:cubicBezTo>
                  <a:cubicBezTo>
                    <a:pt x="73511" y="763686"/>
                    <a:pt x="23240" y="430312"/>
                    <a:pt x="16361" y="384274"/>
                  </a:cubicBezTo>
                  <a:cubicBezTo>
                    <a:pt x="9482" y="338237"/>
                    <a:pt x="39115" y="531912"/>
                    <a:pt x="44936" y="543024"/>
                  </a:cubicBezTo>
                  <a:cubicBezTo>
                    <a:pt x="50757" y="554136"/>
                    <a:pt x="53932" y="489578"/>
                    <a:pt x="51286" y="450949"/>
                  </a:cubicBezTo>
                  <a:cubicBezTo>
                    <a:pt x="48640" y="412320"/>
                    <a:pt x="32765" y="358345"/>
                    <a:pt x="29061" y="311249"/>
                  </a:cubicBezTo>
                  <a:cubicBezTo>
                    <a:pt x="25357" y="264153"/>
                    <a:pt x="32765" y="167316"/>
                    <a:pt x="29061" y="168374"/>
                  </a:cubicBezTo>
                  <a:cubicBezTo>
                    <a:pt x="25357" y="169432"/>
                    <a:pt x="10011" y="341412"/>
                    <a:pt x="6836" y="317599"/>
                  </a:cubicBezTo>
                  <a:cubicBezTo>
                    <a:pt x="3661" y="293787"/>
                    <a:pt x="-1631" y="-6251"/>
                    <a:pt x="486" y="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フリーフォーム 177">
              <a:extLst>
                <a:ext uri="{FF2B5EF4-FFF2-40B4-BE49-F238E27FC236}">
                  <a16:creationId xmlns:a16="http://schemas.microsoft.com/office/drawing/2014/main" id="{6E761C2E-FF94-5355-1913-1AC92B74C982}"/>
                </a:ext>
              </a:extLst>
            </p:cNvPr>
            <p:cNvSpPr/>
            <p:nvPr/>
          </p:nvSpPr>
          <p:spPr>
            <a:xfrm>
              <a:off x="7265852" y="5158271"/>
              <a:ext cx="425665" cy="2101803"/>
            </a:xfrm>
            <a:custGeom>
              <a:avLst/>
              <a:gdLst>
                <a:gd name="connsiteX0" fmla="*/ 1222 w 425665"/>
                <a:gd name="connsiteY0" fmla="*/ 4995 h 2101803"/>
                <a:gd name="connsiteX1" fmla="*/ 413733 w 425665"/>
                <a:gd name="connsiteY1" fmla="*/ 2033176 h 2101803"/>
                <a:gd name="connsiteX2" fmla="*/ 289980 w 425665"/>
                <a:gd name="connsiteY2" fmla="*/ 1476285 h 2101803"/>
                <a:gd name="connsiteX3" fmla="*/ 1222 w 425665"/>
                <a:gd name="connsiteY3" fmla="*/ 4995 h 210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5665" h="2101803">
                  <a:moveTo>
                    <a:pt x="1222" y="4995"/>
                  </a:moveTo>
                  <a:cubicBezTo>
                    <a:pt x="21847" y="97810"/>
                    <a:pt x="365607" y="1787961"/>
                    <a:pt x="413733" y="2033176"/>
                  </a:cubicBezTo>
                  <a:cubicBezTo>
                    <a:pt x="461859" y="2278391"/>
                    <a:pt x="353002" y="1813169"/>
                    <a:pt x="289980" y="1476285"/>
                  </a:cubicBezTo>
                  <a:cubicBezTo>
                    <a:pt x="226958" y="1139401"/>
                    <a:pt x="-19403" y="-87820"/>
                    <a:pt x="1222" y="49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フリーフォーム 178">
              <a:extLst>
                <a:ext uri="{FF2B5EF4-FFF2-40B4-BE49-F238E27FC236}">
                  <a16:creationId xmlns:a16="http://schemas.microsoft.com/office/drawing/2014/main" id="{58A4D8F6-6149-5C3F-125C-17AA0414D523}"/>
                </a:ext>
              </a:extLst>
            </p:cNvPr>
            <p:cNvSpPr/>
            <p:nvPr/>
          </p:nvSpPr>
          <p:spPr>
            <a:xfrm>
              <a:off x="7636210" y="7201668"/>
              <a:ext cx="387177" cy="1468025"/>
            </a:xfrm>
            <a:custGeom>
              <a:avLst/>
              <a:gdLst>
                <a:gd name="connsiteX0" fmla="*/ 2124 w 387177"/>
                <a:gd name="connsiteY0" fmla="*/ 3529 h 1468025"/>
                <a:gd name="connsiteX1" fmla="*/ 277131 w 387177"/>
                <a:gd name="connsiteY1" fmla="*/ 862927 h 1468025"/>
                <a:gd name="connsiteX2" fmla="*/ 263381 w 387177"/>
                <a:gd name="connsiteY2" fmla="*/ 787300 h 1468025"/>
                <a:gd name="connsiteX3" fmla="*/ 345883 w 387177"/>
                <a:gd name="connsiteY3" fmla="*/ 1034807 h 1468025"/>
                <a:gd name="connsiteX4" fmla="*/ 387134 w 387177"/>
                <a:gd name="connsiteY4" fmla="*/ 1467944 h 1468025"/>
                <a:gd name="connsiteX5" fmla="*/ 339008 w 387177"/>
                <a:gd name="connsiteY5" fmla="*/ 1069183 h 1468025"/>
                <a:gd name="connsiteX6" fmla="*/ 263381 w 387177"/>
                <a:gd name="connsiteY6" fmla="*/ 821676 h 1468025"/>
                <a:gd name="connsiteX7" fmla="*/ 98376 w 387177"/>
                <a:gd name="connsiteY7" fmla="*/ 471042 h 1468025"/>
                <a:gd name="connsiteX8" fmla="*/ 146503 w 387177"/>
                <a:gd name="connsiteY8" fmla="*/ 553544 h 1468025"/>
                <a:gd name="connsiteX9" fmla="*/ 2124 w 387177"/>
                <a:gd name="connsiteY9" fmla="*/ 3529 h 146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7177" h="1468025">
                  <a:moveTo>
                    <a:pt x="2124" y="3529"/>
                  </a:moveTo>
                  <a:cubicBezTo>
                    <a:pt x="23895" y="55093"/>
                    <a:pt x="233588" y="732299"/>
                    <a:pt x="277131" y="862927"/>
                  </a:cubicBezTo>
                  <a:cubicBezTo>
                    <a:pt x="320674" y="993555"/>
                    <a:pt x="251922" y="758653"/>
                    <a:pt x="263381" y="787300"/>
                  </a:cubicBezTo>
                  <a:cubicBezTo>
                    <a:pt x="274840" y="815947"/>
                    <a:pt x="325258" y="921366"/>
                    <a:pt x="345883" y="1034807"/>
                  </a:cubicBezTo>
                  <a:cubicBezTo>
                    <a:pt x="366508" y="1148248"/>
                    <a:pt x="388280" y="1462215"/>
                    <a:pt x="387134" y="1467944"/>
                  </a:cubicBezTo>
                  <a:cubicBezTo>
                    <a:pt x="385988" y="1473673"/>
                    <a:pt x="359633" y="1176894"/>
                    <a:pt x="339008" y="1069183"/>
                  </a:cubicBezTo>
                  <a:cubicBezTo>
                    <a:pt x="318383" y="961472"/>
                    <a:pt x="303486" y="921366"/>
                    <a:pt x="263381" y="821676"/>
                  </a:cubicBezTo>
                  <a:cubicBezTo>
                    <a:pt x="223276" y="721986"/>
                    <a:pt x="117856" y="515731"/>
                    <a:pt x="98376" y="471042"/>
                  </a:cubicBezTo>
                  <a:cubicBezTo>
                    <a:pt x="78896" y="426353"/>
                    <a:pt x="160253" y="625733"/>
                    <a:pt x="146503" y="553544"/>
                  </a:cubicBezTo>
                  <a:cubicBezTo>
                    <a:pt x="132753" y="481355"/>
                    <a:pt x="-19647" y="-48035"/>
                    <a:pt x="2124" y="35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フリーフォーム 179">
              <a:extLst>
                <a:ext uri="{FF2B5EF4-FFF2-40B4-BE49-F238E27FC236}">
                  <a16:creationId xmlns:a16="http://schemas.microsoft.com/office/drawing/2014/main" id="{75770753-4388-DA76-C669-B0D7223B186C}"/>
                </a:ext>
              </a:extLst>
            </p:cNvPr>
            <p:cNvSpPr/>
            <p:nvPr/>
          </p:nvSpPr>
          <p:spPr>
            <a:xfrm>
              <a:off x="5994873" y="2644270"/>
              <a:ext cx="176075" cy="1278671"/>
            </a:xfrm>
            <a:custGeom>
              <a:avLst/>
              <a:gdLst>
                <a:gd name="connsiteX0" fmla="*/ 291 w 176075"/>
                <a:gd name="connsiteY0" fmla="*/ 2677 h 1278671"/>
                <a:gd name="connsiteX1" fmla="*/ 158420 w 176075"/>
                <a:gd name="connsiteY1" fmla="*/ 738322 h 1278671"/>
                <a:gd name="connsiteX2" fmla="*/ 137795 w 176075"/>
                <a:gd name="connsiteY2" fmla="*/ 1260837 h 1278671"/>
                <a:gd name="connsiteX3" fmla="*/ 151545 w 176075"/>
                <a:gd name="connsiteY3" fmla="*/ 1123333 h 1278671"/>
                <a:gd name="connsiteX4" fmla="*/ 124044 w 176075"/>
                <a:gd name="connsiteY4" fmla="*/ 793324 h 1278671"/>
                <a:gd name="connsiteX5" fmla="*/ 151545 w 176075"/>
                <a:gd name="connsiteY5" fmla="*/ 1006455 h 1278671"/>
                <a:gd name="connsiteX6" fmla="*/ 172171 w 176075"/>
                <a:gd name="connsiteY6" fmla="*/ 779574 h 1278671"/>
                <a:gd name="connsiteX7" fmla="*/ 69043 w 176075"/>
                <a:gd name="connsiteY7" fmla="*/ 312061 h 1278671"/>
                <a:gd name="connsiteX8" fmla="*/ 117169 w 176075"/>
                <a:gd name="connsiteY8" fmla="*/ 483941 h 1278671"/>
                <a:gd name="connsiteX9" fmla="*/ 291 w 176075"/>
                <a:gd name="connsiteY9" fmla="*/ 2677 h 127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075" h="1278671">
                  <a:moveTo>
                    <a:pt x="291" y="2677"/>
                  </a:moveTo>
                  <a:cubicBezTo>
                    <a:pt x="7166" y="45074"/>
                    <a:pt x="135503" y="528629"/>
                    <a:pt x="158420" y="738322"/>
                  </a:cubicBezTo>
                  <a:cubicBezTo>
                    <a:pt x="181337" y="948015"/>
                    <a:pt x="138941" y="1196669"/>
                    <a:pt x="137795" y="1260837"/>
                  </a:cubicBezTo>
                  <a:cubicBezTo>
                    <a:pt x="136649" y="1325005"/>
                    <a:pt x="153837" y="1201252"/>
                    <a:pt x="151545" y="1123333"/>
                  </a:cubicBezTo>
                  <a:cubicBezTo>
                    <a:pt x="149253" y="1045414"/>
                    <a:pt x="124044" y="812804"/>
                    <a:pt x="124044" y="793324"/>
                  </a:cubicBezTo>
                  <a:cubicBezTo>
                    <a:pt x="124044" y="773844"/>
                    <a:pt x="143524" y="1008747"/>
                    <a:pt x="151545" y="1006455"/>
                  </a:cubicBezTo>
                  <a:cubicBezTo>
                    <a:pt x="159566" y="1004163"/>
                    <a:pt x="185921" y="895306"/>
                    <a:pt x="172171" y="779574"/>
                  </a:cubicBezTo>
                  <a:cubicBezTo>
                    <a:pt x="158421" y="663842"/>
                    <a:pt x="78210" y="361333"/>
                    <a:pt x="69043" y="312061"/>
                  </a:cubicBezTo>
                  <a:cubicBezTo>
                    <a:pt x="59876" y="262789"/>
                    <a:pt x="124044" y="533213"/>
                    <a:pt x="117169" y="483941"/>
                  </a:cubicBezTo>
                  <a:cubicBezTo>
                    <a:pt x="110294" y="434669"/>
                    <a:pt x="-6584" y="-39720"/>
                    <a:pt x="291" y="26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フリーフォーム 180">
              <a:extLst>
                <a:ext uri="{FF2B5EF4-FFF2-40B4-BE49-F238E27FC236}">
                  <a16:creationId xmlns:a16="http://schemas.microsoft.com/office/drawing/2014/main" id="{86A9F91D-255B-757C-959D-F92E89D0516F}"/>
                </a:ext>
              </a:extLst>
            </p:cNvPr>
            <p:cNvSpPr/>
            <p:nvPr/>
          </p:nvSpPr>
          <p:spPr>
            <a:xfrm>
              <a:off x="6074771" y="3332371"/>
              <a:ext cx="133905" cy="1153793"/>
            </a:xfrm>
            <a:custGeom>
              <a:avLst/>
              <a:gdLst>
                <a:gd name="connsiteX0" fmla="*/ 133524 w 133905"/>
                <a:gd name="connsiteY0" fmla="*/ 2095 h 1153793"/>
                <a:gd name="connsiteX1" fmla="*/ 2895 w 133905"/>
                <a:gd name="connsiteY1" fmla="*/ 909620 h 1153793"/>
                <a:gd name="connsiteX2" fmla="*/ 44146 w 133905"/>
                <a:gd name="connsiteY2" fmla="*/ 737740 h 1153793"/>
                <a:gd name="connsiteX3" fmla="*/ 57897 w 133905"/>
                <a:gd name="connsiteY3" fmla="*/ 607112 h 1153793"/>
                <a:gd name="connsiteX4" fmla="*/ 23521 w 133905"/>
                <a:gd name="connsiteY4" fmla="*/ 1150252 h 1153793"/>
                <a:gd name="connsiteX5" fmla="*/ 57897 w 133905"/>
                <a:gd name="connsiteY5" fmla="*/ 827118 h 1153793"/>
                <a:gd name="connsiteX6" fmla="*/ 78522 w 133905"/>
                <a:gd name="connsiteY6" fmla="*/ 538360 h 1153793"/>
                <a:gd name="connsiteX7" fmla="*/ 44146 w 133905"/>
                <a:gd name="connsiteY7" fmla="*/ 655238 h 1153793"/>
                <a:gd name="connsiteX8" fmla="*/ 133524 w 133905"/>
                <a:gd name="connsiteY8" fmla="*/ 2095 h 115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905" h="1153793">
                  <a:moveTo>
                    <a:pt x="133524" y="2095"/>
                  </a:moveTo>
                  <a:cubicBezTo>
                    <a:pt x="126649" y="44492"/>
                    <a:pt x="17791" y="787013"/>
                    <a:pt x="2895" y="909620"/>
                  </a:cubicBezTo>
                  <a:cubicBezTo>
                    <a:pt x="-12001" y="1032228"/>
                    <a:pt x="34979" y="788158"/>
                    <a:pt x="44146" y="737740"/>
                  </a:cubicBezTo>
                  <a:cubicBezTo>
                    <a:pt x="53313" y="687322"/>
                    <a:pt x="61334" y="538360"/>
                    <a:pt x="57897" y="607112"/>
                  </a:cubicBezTo>
                  <a:cubicBezTo>
                    <a:pt x="54459" y="675864"/>
                    <a:pt x="23521" y="1113584"/>
                    <a:pt x="23521" y="1150252"/>
                  </a:cubicBezTo>
                  <a:cubicBezTo>
                    <a:pt x="23521" y="1186920"/>
                    <a:pt x="48730" y="929100"/>
                    <a:pt x="57897" y="827118"/>
                  </a:cubicBezTo>
                  <a:cubicBezTo>
                    <a:pt x="67064" y="725136"/>
                    <a:pt x="80814" y="567007"/>
                    <a:pt x="78522" y="538360"/>
                  </a:cubicBezTo>
                  <a:cubicBezTo>
                    <a:pt x="76230" y="509713"/>
                    <a:pt x="36125" y="736594"/>
                    <a:pt x="44146" y="655238"/>
                  </a:cubicBezTo>
                  <a:cubicBezTo>
                    <a:pt x="52167" y="573882"/>
                    <a:pt x="140399" y="-40302"/>
                    <a:pt x="133524" y="20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フリーフォーム 181">
              <a:extLst>
                <a:ext uri="{FF2B5EF4-FFF2-40B4-BE49-F238E27FC236}">
                  <a16:creationId xmlns:a16="http://schemas.microsoft.com/office/drawing/2014/main" id="{0E30E8E7-E5AC-2D4E-DC83-21E7CFC1AF3F}"/>
                </a:ext>
              </a:extLst>
            </p:cNvPr>
            <p:cNvSpPr/>
            <p:nvPr/>
          </p:nvSpPr>
          <p:spPr>
            <a:xfrm>
              <a:off x="5898624" y="4200367"/>
              <a:ext cx="323421" cy="839607"/>
            </a:xfrm>
            <a:custGeom>
              <a:avLst/>
              <a:gdLst>
                <a:gd name="connsiteX0" fmla="*/ 323421 w 323421"/>
                <a:gd name="connsiteY0" fmla="*/ 373 h 839607"/>
                <a:gd name="connsiteX1" fmla="*/ 165292 w 323421"/>
                <a:gd name="connsiteY1" fmla="*/ 474761 h 839607"/>
                <a:gd name="connsiteX2" fmla="*/ 287 w 323421"/>
                <a:gd name="connsiteY2" fmla="*/ 804770 h 839607"/>
                <a:gd name="connsiteX3" fmla="*/ 206543 w 323421"/>
                <a:gd name="connsiteY3" fmla="*/ 351007 h 839607"/>
                <a:gd name="connsiteX4" fmla="*/ 130916 w 323421"/>
                <a:gd name="connsiteY4" fmla="*/ 564138 h 839607"/>
                <a:gd name="connsiteX5" fmla="*/ 20913 w 323421"/>
                <a:gd name="connsiteY5" fmla="*/ 839146 h 839607"/>
                <a:gd name="connsiteX6" fmla="*/ 137791 w 323421"/>
                <a:gd name="connsiteY6" fmla="*/ 495386 h 839607"/>
                <a:gd name="connsiteX7" fmla="*/ 185917 w 323421"/>
                <a:gd name="connsiteY7" fmla="*/ 254755 h 839607"/>
                <a:gd name="connsiteX8" fmla="*/ 165292 w 323421"/>
                <a:gd name="connsiteY8" fmla="*/ 392259 h 839607"/>
                <a:gd name="connsiteX9" fmla="*/ 323421 w 323421"/>
                <a:gd name="connsiteY9" fmla="*/ 373 h 83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3421" h="839607">
                  <a:moveTo>
                    <a:pt x="323421" y="373"/>
                  </a:moveTo>
                  <a:cubicBezTo>
                    <a:pt x="323421" y="14123"/>
                    <a:pt x="219148" y="340695"/>
                    <a:pt x="165292" y="474761"/>
                  </a:cubicBezTo>
                  <a:cubicBezTo>
                    <a:pt x="111436" y="608827"/>
                    <a:pt x="-6588" y="825396"/>
                    <a:pt x="287" y="804770"/>
                  </a:cubicBezTo>
                  <a:cubicBezTo>
                    <a:pt x="7162" y="784144"/>
                    <a:pt x="184772" y="391112"/>
                    <a:pt x="206543" y="351007"/>
                  </a:cubicBezTo>
                  <a:cubicBezTo>
                    <a:pt x="228314" y="310902"/>
                    <a:pt x="161854" y="482781"/>
                    <a:pt x="130916" y="564138"/>
                  </a:cubicBezTo>
                  <a:cubicBezTo>
                    <a:pt x="99978" y="645495"/>
                    <a:pt x="19767" y="850605"/>
                    <a:pt x="20913" y="839146"/>
                  </a:cubicBezTo>
                  <a:cubicBezTo>
                    <a:pt x="22059" y="827687"/>
                    <a:pt x="110290" y="592784"/>
                    <a:pt x="137791" y="495386"/>
                  </a:cubicBezTo>
                  <a:cubicBezTo>
                    <a:pt x="165292" y="397988"/>
                    <a:pt x="181334" y="271943"/>
                    <a:pt x="185917" y="254755"/>
                  </a:cubicBezTo>
                  <a:cubicBezTo>
                    <a:pt x="190500" y="237567"/>
                    <a:pt x="143521" y="427781"/>
                    <a:pt x="165292" y="392259"/>
                  </a:cubicBezTo>
                  <a:cubicBezTo>
                    <a:pt x="187063" y="356737"/>
                    <a:pt x="323421" y="-13377"/>
                    <a:pt x="323421" y="3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フリーフォーム 182">
              <a:extLst>
                <a:ext uri="{FF2B5EF4-FFF2-40B4-BE49-F238E27FC236}">
                  <a16:creationId xmlns:a16="http://schemas.microsoft.com/office/drawing/2014/main" id="{A8F6E69D-5569-E1C3-3B1D-FDAC211B72B5}"/>
                </a:ext>
              </a:extLst>
            </p:cNvPr>
            <p:cNvSpPr/>
            <p:nvPr/>
          </p:nvSpPr>
          <p:spPr>
            <a:xfrm>
              <a:off x="5733287" y="4679899"/>
              <a:ext cx="401111" cy="759726"/>
            </a:xfrm>
            <a:custGeom>
              <a:avLst/>
              <a:gdLst>
                <a:gd name="connsiteX0" fmla="*/ 392505 w 401111"/>
                <a:gd name="connsiteY0" fmla="*/ 8979 h 759726"/>
                <a:gd name="connsiteX1" fmla="*/ 41871 w 401111"/>
                <a:gd name="connsiteY1" fmla="*/ 586495 h 759726"/>
                <a:gd name="connsiteX2" fmla="*/ 124373 w 401111"/>
                <a:gd name="connsiteY2" fmla="*/ 442116 h 759726"/>
                <a:gd name="connsiteX3" fmla="*/ 255002 w 401111"/>
                <a:gd name="connsiteY3" fmla="*/ 325238 h 759726"/>
                <a:gd name="connsiteX4" fmla="*/ 220626 w 401111"/>
                <a:gd name="connsiteY4" fmla="*/ 455866 h 759726"/>
                <a:gd name="connsiteX5" fmla="*/ 34996 w 401111"/>
                <a:gd name="connsiteY5" fmla="*/ 758375 h 759726"/>
                <a:gd name="connsiteX6" fmla="*/ 172499 w 401111"/>
                <a:gd name="connsiteY6" fmla="*/ 558994 h 759726"/>
                <a:gd name="connsiteX7" fmla="*/ 282502 w 401111"/>
                <a:gd name="connsiteY7" fmla="*/ 366489 h 759726"/>
                <a:gd name="connsiteX8" fmla="*/ 261877 w 401111"/>
                <a:gd name="connsiteY8" fmla="*/ 311487 h 759726"/>
                <a:gd name="connsiteX9" fmla="*/ 131248 w 401111"/>
                <a:gd name="connsiteY9" fmla="*/ 435241 h 759726"/>
                <a:gd name="connsiteX10" fmla="*/ 193125 w 401111"/>
                <a:gd name="connsiteY10" fmla="*/ 325238 h 759726"/>
                <a:gd name="connsiteX11" fmla="*/ 620 w 401111"/>
                <a:gd name="connsiteY11" fmla="*/ 565869 h 759726"/>
                <a:gd name="connsiteX12" fmla="*/ 268752 w 401111"/>
                <a:gd name="connsiteY12" fmla="*/ 256486 h 759726"/>
                <a:gd name="connsiteX13" fmla="*/ 392505 w 401111"/>
                <a:gd name="connsiteY13" fmla="*/ 8979 h 759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1111" h="759726">
                  <a:moveTo>
                    <a:pt x="392505" y="8979"/>
                  </a:moveTo>
                  <a:cubicBezTo>
                    <a:pt x="354691" y="63981"/>
                    <a:pt x="86560" y="514306"/>
                    <a:pt x="41871" y="586495"/>
                  </a:cubicBezTo>
                  <a:cubicBezTo>
                    <a:pt x="-2818" y="658684"/>
                    <a:pt x="88851" y="485659"/>
                    <a:pt x="124373" y="442116"/>
                  </a:cubicBezTo>
                  <a:cubicBezTo>
                    <a:pt x="159895" y="398573"/>
                    <a:pt x="238960" y="322946"/>
                    <a:pt x="255002" y="325238"/>
                  </a:cubicBezTo>
                  <a:cubicBezTo>
                    <a:pt x="271044" y="327530"/>
                    <a:pt x="257294" y="383676"/>
                    <a:pt x="220626" y="455866"/>
                  </a:cubicBezTo>
                  <a:cubicBezTo>
                    <a:pt x="183958" y="528056"/>
                    <a:pt x="43017" y="741187"/>
                    <a:pt x="34996" y="758375"/>
                  </a:cubicBezTo>
                  <a:cubicBezTo>
                    <a:pt x="26975" y="775563"/>
                    <a:pt x="131248" y="624308"/>
                    <a:pt x="172499" y="558994"/>
                  </a:cubicBezTo>
                  <a:cubicBezTo>
                    <a:pt x="213750" y="493680"/>
                    <a:pt x="267606" y="407740"/>
                    <a:pt x="282502" y="366489"/>
                  </a:cubicBezTo>
                  <a:cubicBezTo>
                    <a:pt x="297398" y="325238"/>
                    <a:pt x="287086" y="300028"/>
                    <a:pt x="261877" y="311487"/>
                  </a:cubicBezTo>
                  <a:cubicBezTo>
                    <a:pt x="236668" y="322946"/>
                    <a:pt x="142707" y="432949"/>
                    <a:pt x="131248" y="435241"/>
                  </a:cubicBezTo>
                  <a:cubicBezTo>
                    <a:pt x="119789" y="437533"/>
                    <a:pt x="214896" y="303467"/>
                    <a:pt x="193125" y="325238"/>
                  </a:cubicBezTo>
                  <a:cubicBezTo>
                    <a:pt x="171354" y="347009"/>
                    <a:pt x="-11984" y="577328"/>
                    <a:pt x="620" y="565869"/>
                  </a:cubicBezTo>
                  <a:cubicBezTo>
                    <a:pt x="13224" y="554410"/>
                    <a:pt x="202292" y="347009"/>
                    <a:pt x="268752" y="256486"/>
                  </a:cubicBezTo>
                  <a:cubicBezTo>
                    <a:pt x="335212" y="165963"/>
                    <a:pt x="430319" y="-46023"/>
                    <a:pt x="392505" y="89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フリーフォーム 183">
              <a:extLst>
                <a:ext uri="{FF2B5EF4-FFF2-40B4-BE49-F238E27FC236}">
                  <a16:creationId xmlns:a16="http://schemas.microsoft.com/office/drawing/2014/main" id="{D8E5AB77-C3BA-E121-3E8F-3F1576915FB9}"/>
                </a:ext>
              </a:extLst>
            </p:cNvPr>
            <p:cNvSpPr/>
            <p:nvPr/>
          </p:nvSpPr>
          <p:spPr>
            <a:xfrm>
              <a:off x="5386788" y="4787270"/>
              <a:ext cx="803605" cy="1325477"/>
            </a:xfrm>
            <a:custGeom>
              <a:avLst/>
              <a:gdLst>
                <a:gd name="connsiteX0" fmla="*/ 794006 w 803605"/>
                <a:gd name="connsiteY0" fmla="*/ 11611 h 1325477"/>
                <a:gd name="connsiteX1" fmla="*/ 271492 w 803605"/>
                <a:gd name="connsiteY1" fmla="*/ 816008 h 1325477"/>
                <a:gd name="connsiteX2" fmla="*/ 374620 w 803605"/>
                <a:gd name="connsiteY2" fmla="*/ 671629 h 1325477"/>
                <a:gd name="connsiteX3" fmla="*/ 532749 w 803605"/>
                <a:gd name="connsiteY3" fmla="*/ 492874 h 1325477"/>
                <a:gd name="connsiteX4" fmla="*/ 450247 w 803605"/>
                <a:gd name="connsiteY4" fmla="*/ 651004 h 1325477"/>
                <a:gd name="connsiteX5" fmla="*/ 3359 w 803605"/>
                <a:gd name="connsiteY5" fmla="*/ 1317897 h 1325477"/>
                <a:gd name="connsiteX6" fmla="*/ 257741 w 803605"/>
                <a:gd name="connsiteY6" fmla="*/ 981013 h 1325477"/>
                <a:gd name="connsiteX7" fmla="*/ 484623 w 803605"/>
                <a:gd name="connsiteY7" fmla="*/ 513500 h 1325477"/>
                <a:gd name="connsiteX8" fmla="*/ 601501 w 803605"/>
                <a:gd name="connsiteY8" fmla="*/ 348495 h 1325477"/>
                <a:gd name="connsiteX9" fmla="*/ 794006 w 803605"/>
                <a:gd name="connsiteY9" fmla="*/ 11611 h 132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3605" h="1325477">
                  <a:moveTo>
                    <a:pt x="794006" y="11611"/>
                  </a:moveTo>
                  <a:cubicBezTo>
                    <a:pt x="739004" y="89530"/>
                    <a:pt x="341390" y="706005"/>
                    <a:pt x="271492" y="816008"/>
                  </a:cubicBezTo>
                  <a:cubicBezTo>
                    <a:pt x="201594" y="926011"/>
                    <a:pt x="331077" y="725485"/>
                    <a:pt x="374620" y="671629"/>
                  </a:cubicBezTo>
                  <a:cubicBezTo>
                    <a:pt x="418163" y="617773"/>
                    <a:pt x="520145" y="496311"/>
                    <a:pt x="532749" y="492874"/>
                  </a:cubicBezTo>
                  <a:cubicBezTo>
                    <a:pt x="545353" y="489437"/>
                    <a:pt x="538479" y="513500"/>
                    <a:pt x="450247" y="651004"/>
                  </a:cubicBezTo>
                  <a:cubicBezTo>
                    <a:pt x="362015" y="788508"/>
                    <a:pt x="35443" y="1262895"/>
                    <a:pt x="3359" y="1317897"/>
                  </a:cubicBezTo>
                  <a:cubicBezTo>
                    <a:pt x="-28725" y="1372899"/>
                    <a:pt x="177530" y="1115079"/>
                    <a:pt x="257741" y="981013"/>
                  </a:cubicBezTo>
                  <a:cubicBezTo>
                    <a:pt x="337952" y="846947"/>
                    <a:pt x="427330" y="618919"/>
                    <a:pt x="484623" y="513500"/>
                  </a:cubicBezTo>
                  <a:cubicBezTo>
                    <a:pt x="541916" y="408081"/>
                    <a:pt x="551083" y="426414"/>
                    <a:pt x="601501" y="348495"/>
                  </a:cubicBezTo>
                  <a:cubicBezTo>
                    <a:pt x="651919" y="270576"/>
                    <a:pt x="849008" y="-66308"/>
                    <a:pt x="794006" y="116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フリーフォーム 184">
              <a:extLst>
                <a:ext uri="{FF2B5EF4-FFF2-40B4-BE49-F238E27FC236}">
                  <a16:creationId xmlns:a16="http://schemas.microsoft.com/office/drawing/2014/main" id="{F11B29A9-2AE3-996D-226A-81D210B0F021}"/>
                </a:ext>
              </a:extLst>
            </p:cNvPr>
            <p:cNvSpPr/>
            <p:nvPr/>
          </p:nvSpPr>
          <p:spPr>
            <a:xfrm>
              <a:off x="6096036" y="4498526"/>
              <a:ext cx="209543" cy="1615577"/>
            </a:xfrm>
            <a:custGeom>
              <a:avLst/>
              <a:gdLst>
                <a:gd name="connsiteX0" fmla="*/ 208511 w 209543"/>
                <a:gd name="connsiteY0" fmla="*/ 4722 h 1615577"/>
                <a:gd name="connsiteX1" fmla="*/ 36632 w 209543"/>
                <a:gd name="connsiteY1" fmla="*/ 1146003 h 1615577"/>
                <a:gd name="connsiteX2" fmla="*/ 91633 w 209543"/>
                <a:gd name="connsiteY2" fmla="*/ 919122 h 1615577"/>
                <a:gd name="connsiteX3" fmla="*/ 126009 w 209543"/>
                <a:gd name="connsiteY3" fmla="*/ 740367 h 1615577"/>
                <a:gd name="connsiteX4" fmla="*/ 2256 w 209543"/>
                <a:gd name="connsiteY4" fmla="*/ 1592891 h 1615577"/>
                <a:gd name="connsiteX5" fmla="*/ 50382 w 209543"/>
                <a:gd name="connsiteY5" fmla="*/ 1317883 h 1615577"/>
                <a:gd name="connsiteX6" fmla="*/ 105384 w 209543"/>
                <a:gd name="connsiteY6" fmla="*/ 760993 h 1615577"/>
                <a:gd name="connsiteX7" fmla="*/ 208511 w 209543"/>
                <a:gd name="connsiteY7" fmla="*/ 4722 h 161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43" h="1615577">
                  <a:moveTo>
                    <a:pt x="208511" y="4722"/>
                  </a:moveTo>
                  <a:cubicBezTo>
                    <a:pt x="197052" y="68890"/>
                    <a:pt x="56112" y="993603"/>
                    <a:pt x="36632" y="1146003"/>
                  </a:cubicBezTo>
                  <a:cubicBezTo>
                    <a:pt x="17152" y="1298403"/>
                    <a:pt x="76737" y="986728"/>
                    <a:pt x="91633" y="919122"/>
                  </a:cubicBezTo>
                  <a:cubicBezTo>
                    <a:pt x="106529" y="851516"/>
                    <a:pt x="140905" y="628072"/>
                    <a:pt x="126009" y="740367"/>
                  </a:cubicBezTo>
                  <a:cubicBezTo>
                    <a:pt x="111113" y="852662"/>
                    <a:pt x="14860" y="1496638"/>
                    <a:pt x="2256" y="1592891"/>
                  </a:cubicBezTo>
                  <a:cubicBezTo>
                    <a:pt x="-10349" y="1689144"/>
                    <a:pt x="33194" y="1456533"/>
                    <a:pt x="50382" y="1317883"/>
                  </a:cubicBezTo>
                  <a:cubicBezTo>
                    <a:pt x="67570" y="1179233"/>
                    <a:pt x="77883" y="974124"/>
                    <a:pt x="105384" y="760993"/>
                  </a:cubicBezTo>
                  <a:cubicBezTo>
                    <a:pt x="132885" y="547862"/>
                    <a:pt x="219970" y="-59446"/>
                    <a:pt x="208511" y="47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フリーフォーム 185">
              <a:extLst>
                <a:ext uri="{FF2B5EF4-FFF2-40B4-BE49-F238E27FC236}">
                  <a16:creationId xmlns:a16="http://schemas.microsoft.com/office/drawing/2014/main" id="{0968504A-F611-2099-E767-31AA0D4E89A4}"/>
                </a:ext>
              </a:extLst>
            </p:cNvPr>
            <p:cNvSpPr/>
            <p:nvPr/>
          </p:nvSpPr>
          <p:spPr>
            <a:xfrm>
              <a:off x="5581826" y="5089209"/>
              <a:ext cx="578650" cy="794572"/>
            </a:xfrm>
            <a:custGeom>
              <a:avLst/>
              <a:gdLst>
                <a:gd name="connsiteX0" fmla="*/ 571467 w 578650"/>
                <a:gd name="connsiteY0" fmla="*/ 12180 h 794572"/>
                <a:gd name="connsiteX1" fmla="*/ 186457 w 578650"/>
                <a:gd name="connsiteY1" fmla="*/ 617197 h 794572"/>
                <a:gd name="connsiteX2" fmla="*/ 275834 w 578650"/>
                <a:gd name="connsiteY2" fmla="*/ 438442 h 794572"/>
                <a:gd name="connsiteX3" fmla="*/ 76454 w 578650"/>
                <a:gd name="connsiteY3" fmla="*/ 768451 h 794572"/>
                <a:gd name="connsiteX4" fmla="*/ 138330 w 578650"/>
                <a:gd name="connsiteY4" fmla="*/ 637823 h 794572"/>
                <a:gd name="connsiteX5" fmla="*/ 7702 w 578650"/>
                <a:gd name="connsiteY5" fmla="*/ 782202 h 794572"/>
                <a:gd name="connsiteX6" fmla="*/ 406463 w 578650"/>
                <a:gd name="connsiteY6" fmla="*/ 252812 h 794572"/>
                <a:gd name="connsiteX7" fmla="*/ 571467 w 578650"/>
                <a:gd name="connsiteY7" fmla="*/ 12180 h 79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650" h="794572">
                  <a:moveTo>
                    <a:pt x="571467" y="12180"/>
                  </a:moveTo>
                  <a:cubicBezTo>
                    <a:pt x="534799" y="72911"/>
                    <a:pt x="235729" y="546153"/>
                    <a:pt x="186457" y="617197"/>
                  </a:cubicBezTo>
                  <a:cubicBezTo>
                    <a:pt x="137185" y="688241"/>
                    <a:pt x="294168" y="413233"/>
                    <a:pt x="275834" y="438442"/>
                  </a:cubicBezTo>
                  <a:cubicBezTo>
                    <a:pt x="257500" y="463651"/>
                    <a:pt x="99371" y="735221"/>
                    <a:pt x="76454" y="768451"/>
                  </a:cubicBezTo>
                  <a:cubicBezTo>
                    <a:pt x="53537" y="801681"/>
                    <a:pt x="149789" y="635531"/>
                    <a:pt x="138330" y="637823"/>
                  </a:cubicBezTo>
                  <a:cubicBezTo>
                    <a:pt x="126871" y="640115"/>
                    <a:pt x="-36987" y="846371"/>
                    <a:pt x="7702" y="782202"/>
                  </a:cubicBezTo>
                  <a:cubicBezTo>
                    <a:pt x="52391" y="718033"/>
                    <a:pt x="315940" y="374274"/>
                    <a:pt x="406463" y="252812"/>
                  </a:cubicBezTo>
                  <a:cubicBezTo>
                    <a:pt x="496986" y="131350"/>
                    <a:pt x="608135" y="-48551"/>
                    <a:pt x="571467" y="121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フリーフォーム 186">
              <a:extLst>
                <a:ext uri="{FF2B5EF4-FFF2-40B4-BE49-F238E27FC236}">
                  <a16:creationId xmlns:a16="http://schemas.microsoft.com/office/drawing/2014/main" id="{929D3AD7-F135-878E-2C49-055037252A2E}"/>
                </a:ext>
              </a:extLst>
            </p:cNvPr>
            <p:cNvSpPr/>
            <p:nvPr/>
          </p:nvSpPr>
          <p:spPr>
            <a:xfrm>
              <a:off x="5722580" y="5325513"/>
              <a:ext cx="562374" cy="1566739"/>
            </a:xfrm>
            <a:custGeom>
              <a:avLst/>
              <a:gdLst>
                <a:gd name="connsiteX0" fmla="*/ 561342 w 562374"/>
                <a:gd name="connsiteY0" fmla="*/ 2758 h 1566739"/>
                <a:gd name="connsiteX1" fmla="*/ 31952 w 562374"/>
                <a:gd name="connsiteY1" fmla="*/ 972159 h 1566739"/>
                <a:gd name="connsiteX2" fmla="*/ 80079 w 562374"/>
                <a:gd name="connsiteY2" fmla="*/ 855281 h 1566739"/>
                <a:gd name="connsiteX3" fmla="*/ 251958 w 562374"/>
                <a:gd name="connsiteY3" fmla="*/ 669651 h 1566739"/>
                <a:gd name="connsiteX4" fmla="*/ 245083 w 562374"/>
                <a:gd name="connsiteY4" fmla="*/ 807155 h 1566739"/>
                <a:gd name="connsiteX5" fmla="*/ 196957 w 562374"/>
                <a:gd name="connsiteY5" fmla="*/ 972159 h 1566739"/>
                <a:gd name="connsiteX6" fmla="*/ 251958 w 562374"/>
                <a:gd name="connsiteY6" fmla="*/ 875907 h 1566739"/>
                <a:gd name="connsiteX7" fmla="*/ 300085 w 562374"/>
                <a:gd name="connsiteY7" fmla="*/ 972159 h 1566739"/>
                <a:gd name="connsiteX8" fmla="*/ 148831 w 562374"/>
                <a:gd name="connsiteY8" fmla="*/ 1542800 h 1566739"/>
                <a:gd name="connsiteX9" fmla="*/ 190082 w 562374"/>
                <a:gd name="connsiteY9" fmla="*/ 1405296 h 1566739"/>
                <a:gd name="connsiteX10" fmla="*/ 313835 w 562374"/>
                <a:gd name="connsiteY10" fmla="*/ 910282 h 1566739"/>
                <a:gd name="connsiteX11" fmla="*/ 251958 w 562374"/>
                <a:gd name="connsiteY11" fmla="*/ 930908 h 1566739"/>
                <a:gd name="connsiteX12" fmla="*/ 238208 w 562374"/>
                <a:gd name="connsiteY12" fmla="*/ 814030 h 1566739"/>
                <a:gd name="connsiteX13" fmla="*/ 238208 w 562374"/>
                <a:gd name="connsiteY13" fmla="*/ 649025 h 1566739"/>
                <a:gd name="connsiteX14" fmla="*/ 203832 w 562374"/>
                <a:gd name="connsiteY14" fmla="*/ 649025 h 1566739"/>
                <a:gd name="connsiteX15" fmla="*/ 245083 w 562374"/>
                <a:gd name="connsiteY15" fmla="*/ 463395 h 1566739"/>
                <a:gd name="connsiteX16" fmla="*/ 279459 w 562374"/>
                <a:gd name="connsiteY16" fmla="*/ 387768 h 1566739"/>
                <a:gd name="connsiteX17" fmla="*/ 169456 w 562374"/>
                <a:gd name="connsiteY17" fmla="*/ 669651 h 1566739"/>
                <a:gd name="connsiteX18" fmla="*/ 561342 w 562374"/>
                <a:gd name="connsiteY18" fmla="*/ 2758 h 1566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62374" h="1566739">
                  <a:moveTo>
                    <a:pt x="561342" y="2758"/>
                  </a:moveTo>
                  <a:cubicBezTo>
                    <a:pt x="538425" y="53176"/>
                    <a:pt x="112162" y="830072"/>
                    <a:pt x="31952" y="972159"/>
                  </a:cubicBezTo>
                  <a:cubicBezTo>
                    <a:pt x="-48258" y="1114246"/>
                    <a:pt x="43411" y="905699"/>
                    <a:pt x="80079" y="855281"/>
                  </a:cubicBezTo>
                  <a:cubicBezTo>
                    <a:pt x="116747" y="804863"/>
                    <a:pt x="224457" y="677672"/>
                    <a:pt x="251958" y="669651"/>
                  </a:cubicBezTo>
                  <a:cubicBezTo>
                    <a:pt x="279459" y="661630"/>
                    <a:pt x="254250" y="756737"/>
                    <a:pt x="245083" y="807155"/>
                  </a:cubicBezTo>
                  <a:cubicBezTo>
                    <a:pt x="235916" y="857573"/>
                    <a:pt x="195811" y="960700"/>
                    <a:pt x="196957" y="972159"/>
                  </a:cubicBezTo>
                  <a:cubicBezTo>
                    <a:pt x="198103" y="983618"/>
                    <a:pt x="234770" y="875907"/>
                    <a:pt x="251958" y="875907"/>
                  </a:cubicBezTo>
                  <a:cubicBezTo>
                    <a:pt x="269146" y="875907"/>
                    <a:pt x="317273" y="861010"/>
                    <a:pt x="300085" y="972159"/>
                  </a:cubicBezTo>
                  <a:cubicBezTo>
                    <a:pt x="282897" y="1083308"/>
                    <a:pt x="167165" y="1470611"/>
                    <a:pt x="148831" y="1542800"/>
                  </a:cubicBezTo>
                  <a:cubicBezTo>
                    <a:pt x="130497" y="1614990"/>
                    <a:pt x="162581" y="1510716"/>
                    <a:pt x="190082" y="1405296"/>
                  </a:cubicBezTo>
                  <a:cubicBezTo>
                    <a:pt x="217583" y="1299876"/>
                    <a:pt x="303522" y="989347"/>
                    <a:pt x="313835" y="910282"/>
                  </a:cubicBezTo>
                  <a:cubicBezTo>
                    <a:pt x="324148" y="831217"/>
                    <a:pt x="264562" y="946950"/>
                    <a:pt x="251958" y="930908"/>
                  </a:cubicBezTo>
                  <a:cubicBezTo>
                    <a:pt x="239354" y="914866"/>
                    <a:pt x="240500" y="861010"/>
                    <a:pt x="238208" y="814030"/>
                  </a:cubicBezTo>
                  <a:cubicBezTo>
                    <a:pt x="235916" y="767050"/>
                    <a:pt x="238208" y="649025"/>
                    <a:pt x="238208" y="649025"/>
                  </a:cubicBezTo>
                  <a:cubicBezTo>
                    <a:pt x="232479" y="621524"/>
                    <a:pt x="202686" y="679963"/>
                    <a:pt x="203832" y="649025"/>
                  </a:cubicBezTo>
                  <a:cubicBezTo>
                    <a:pt x="204978" y="618087"/>
                    <a:pt x="232478" y="506938"/>
                    <a:pt x="245083" y="463395"/>
                  </a:cubicBezTo>
                  <a:cubicBezTo>
                    <a:pt x="257688" y="419852"/>
                    <a:pt x="292063" y="353392"/>
                    <a:pt x="279459" y="387768"/>
                  </a:cubicBezTo>
                  <a:cubicBezTo>
                    <a:pt x="266855" y="422144"/>
                    <a:pt x="120184" y="730382"/>
                    <a:pt x="169456" y="669651"/>
                  </a:cubicBezTo>
                  <a:cubicBezTo>
                    <a:pt x="218728" y="608920"/>
                    <a:pt x="584259" y="-47660"/>
                    <a:pt x="561342" y="27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フリーフォーム 187">
              <a:extLst>
                <a:ext uri="{FF2B5EF4-FFF2-40B4-BE49-F238E27FC236}">
                  <a16:creationId xmlns:a16="http://schemas.microsoft.com/office/drawing/2014/main" id="{F460A683-296B-E12F-612F-9D1C80ADA13C}"/>
                </a:ext>
              </a:extLst>
            </p:cNvPr>
            <p:cNvSpPr/>
            <p:nvPr/>
          </p:nvSpPr>
          <p:spPr>
            <a:xfrm>
              <a:off x="5978725" y="5899678"/>
              <a:ext cx="195537" cy="2791628"/>
            </a:xfrm>
            <a:custGeom>
              <a:avLst/>
              <a:gdLst>
                <a:gd name="connsiteX0" fmla="*/ 160818 w 195537"/>
                <a:gd name="connsiteY0" fmla="*/ 6108 h 2791628"/>
                <a:gd name="connsiteX1" fmla="*/ 98941 w 195537"/>
                <a:gd name="connsiteY1" fmla="*/ 1161140 h 2791628"/>
                <a:gd name="connsiteX2" fmla="*/ 2689 w 195537"/>
                <a:gd name="connsiteY2" fmla="*/ 1821158 h 2791628"/>
                <a:gd name="connsiteX3" fmla="*/ 43940 w 195537"/>
                <a:gd name="connsiteY3" fmla="*/ 1628653 h 2791628"/>
                <a:gd name="connsiteX4" fmla="*/ 85191 w 195537"/>
                <a:gd name="connsiteY4" fmla="*/ 1037387 h 2791628"/>
                <a:gd name="connsiteX5" fmla="*/ 9564 w 195537"/>
                <a:gd name="connsiteY5" fmla="*/ 2206169 h 2791628"/>
                <a:gd name="connsiteX6" fmla="*/ 23314 w 195537"/>
                <a:gd name="connsiteY6" fmla="*/ 2756184 h 2791628"/>
                <a:gd name="connsiteX7" fmla="*/ 23314 w 195537"/>
                <a:gd name="connsiteY7" fmla="*/ 2659931 h 2791628"/>
                <a:gd name="connsiteX8" fmla="*/ 2689 w 195537"/>
                <a:gd name="connsiteY8" fmla="*/ 2034289 h 2791628"/>
                <a:gd name="connsiteX9" fmla="*/ 92066 w 195537"/>
                <a:gd name="connsiteY9" fmla="*/ 927384 h 2791628"/>
                <a:gd name="connsiteX10" fmla="*/ 85191 w 195537"/>
                <a:gd name="connsiteY10" fmla="*/ 1133639 h 2791628"/>
                <a:gd name="connsiteX11" fmla="*/ 195194 w 195537"/>
                <a:gd name="connsiteY11" fmla="*/ 638626 h 2791628"/>
                <a:gd name="connsiteX12" fmla="*/ 119567 w 195537"/>
                <a:gd name="connsiteY12" fmla="*/ 879257 h 2791628"/>
                <a:gd name="connsiteX13" fmla="*/ 112692 w 195537"/>
                <a:gd name="connsiteY13" fmla="*/ 583624 h 2791628"/>
                <a:gd name="connsiteX14" fmla="*/ 105816 w 195537"/>
                <a:gd name="connsiteY14" fmla="*/ 700502 h 2791628"/>
                <a:gd name="connsiteX15" fmla="*/ 160818 w 195537"/>
                <a:gd name="connsiteY15" fmla="*/ 6108 h 279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5537" h="2791628">
                  <a:moveTo>
                    <a:pt x="160818" y="6108"/>
                  </a:moveTo>
                  <a:cubicBezTo>
                    <a:pt x="159672" y="82881"/>
                    <a:pt x="125296" y="858632"/>
                    <a:pt x="98941" y="1161140"/>
                  </a:cubicBezTo>
                  <a:cubicBezTo>
                    <a:pt x="72586" y="1463648"/>
                    <a:pt x="11856" y="1743239"/>
                    <a:pt x="2689" y="1821158"/>
                  </a:cubicBezTo>
                  <a:cubicBezTo>
                    <a:pt x="-6478" y="1899077"/>
                    <a:pt x="30190" y="1759282"/>
                    <a:pt x="43940" y="1628653"/>
                  </a:cubicBezTo>
                  <a:cubicBezTo>
                    <a:pt x="57690" y="1498025"/>
                    <a:pt x="90920" y="941134"/>
                    <a:pt x="85191" y="1037387"/>
                  </a:cubicBezTo>
                  <a:cubicBezTo>
                    <a:pt x="79462" y="1133640"/>
                    <a:pt x="19877" y="1919703"/>
                    <a:pt x="9564" y="2206169"/>
                  </a:cubicBezTo>
                  <a:cubicBezTo>
                    <a:pt x="-749" y="2492635"/>
                    <a:pt x="21022" y="2680557"/>
                    <a:pt x="23314" y="2756184"/>
                  </a:cubicBezTo>
                  <a:cubicBezTo>
                    <a:pt x="25606" y="2831811"/>
                    <a:pt x="26751" y="2780247"/>
                    <a:pt x="23314" y="2659931"/>
                  </a:cubicBezTo>
                  <a:cubicBezTo>
                    <a:pt x="19877" y="2539615"/>
                    <a:pt x="-8770" y="2323047"/>
                    <a:pt x="2689" y="2034289"/>
                  </a:cubicBezTo>
                  <a:cubicBezTo>
                    <a:pt x="14148" y="1745531"/>
                    <a:pt x="78316" y="1077492"/>
                    <a:pt x="92066" y="927384"/>
                  </a:cubicBezTo>
                  <a:cubicBezTo>
                    <a:pt x="105816" y="777276"/>
                    <a:pt x="68003" y="1181765"/>
                    <a:pt x="85191" y="1133639"/>
                  </a:cubicBezTo>
                  <a:cubicBezTo>
                    <a:pt x="102379" y="1085513"/>
                    <a:pt x="189465" y="681023"/>
                    <a:pt x="195194" y="638626"/>
                  </a:cubicBezTo>
                  <a:cubicBezTo>
                    <a:pt x="200923" y="596229"/>
                    <a:pt x="133317" y="888424"/>
                    <a:pt x="119567" y="879257"/>
                  </a:cubicBezTo>
                  <a:cubicBezTo>
                    <a:pt x="105817" y="870090"/>
                    <a:pt x="114984" y="613416"/>
                    <a:pt x="112692" y="583624"/>
                  </a:cubicBezTo>
                  <a:cubicBezTo>
                    <a:pt x="110400" y="553832"/>
                    <a:pt x="96649" y="801338"/>
                    <a:pt x="105816" y="700502"/>
                  </a:cubicBezTo>
                  <a:cubicBezTo>
                    <a:pt x="114983" y="599666"/>
                    <a:pt x="161964" y="-70665"/>
                    <a:pt x="160818" y="61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フリーフォーム 188">
              <a:extLst>
                <a:ext uri="{FF2B5EF4-FFF2-40B4-BE49-F238E27FC236}">
                  <a16:creationId xmlns:a16="http://schemas.microsoft.com/office/drawing/2014/main" id="{C991FE0E-2F54-9F65-68A3-280789CF27D7}"/>
                </a:ext>
              </a:extLst>
            </p:cNvPr>
            <p:cNvSpPr/>
            <p:nvPr/>
          </p:nvSpPr>
          <p:spPr>
            <a:xfrm>
              <a:off x="5728250" y="6446340"/>
              <a:ext cx="379865" cy="1655271"/>
            </a:xfrm>
            <a:custGeom>
              <a:avLst/>
              <a:gdLst>
                <a:gd name="connsiteX0" fmla="*/ 376917 w 379865"/>
                <a:gd name="connsiteY0" fmla="*/ 2586 h 1655271"/>
                <a:gd name="connsiteX1" fmla="*/ 205037 w 379865"/>
                <a:gd name="connsiteY1" fmla="*/ 476974 h 1655271"/>
                <a:gd name="connsiteX2" fmla="*/ 53783 w 379865"/>
                <a:gd name="connsiteY2" fmla="*/ 1026989 h 1655271"/>
                <a:gd name="connsiteX3" fmla="*/ 150036 w 379865"/>
                <a:gd name="connsiteY3" fmla="*/ 635104 h 1655271"/>
                <a:gd name="connsiteX4" fmla="*/ 177536 w 379865"/>
                <a:gd name="connsiteY4" fmla="*/ 518225 h 1655271"/>
                <a:gd name="connsiteX5" fmla="*/ 33158 w 379865"/>
                <a:gd name="connsiteY5" fmla="*/ 1040740 h 1655271"/>
                <a:gd name="connsiteX6" fmla="*/ 26282 w 379865"/>
                <a:gd name="connsiteY6" fmla="*/ 1171368 h 1655271"/>
                <a:gd name="connsiteX7" fmla="*/ 88159 w 379865"/>
                <a:gd name="connsiteY7" fmla="*/ 1638881 h 1655271"/>
                <a:gd name="connsiteX8" fmla="*/ 88159 w 379865"/>
                <a:gd name="connsiteY8" fmla="*/ 1515128 h 1655271"/>
                <a:gd name="connsiteX9" fmla="*/ 12532 w 379865"/>
                <a:gd name="connsiteY9" fmla="*/ 1185119 h 1655271"/>
                <a:gd name="connsiteX10" fmla="*/ 19407 w 379865"/>
                <a:gd name="connsiteY10" fmla="*/ 1006364 h 1655271"/>
                <a:gd name="connsiteX11" fmla="*/ 198162 w 379865"/>
                <a:gd name="connsiteY11" fmla="*/ 415098 h 1655271"/>
                <a:gd name="connsiteX12" fmla="*/ 53783 w 379865"/>
                <a:gd name="connsiteY12" fmla="*/ 690105 h 1655271"/>
                <a:gd name="connsiteX13" fmla="*/ 376917 w 379865"/>
                <a:gd name="connsiteY13" fmla="*/ 2586 h 1655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865" h="1655271">
                  <a:moveTo>
                    <a:pt x="376917" y="2586"/>
                  </a:moveTo>
                  <a:cubicBezTo>
                    <a:pt x="402126" y="-32936"/>
                    <a:pt x="258893" y="306240"/>
                    <a:pt x="205037" y="476974"/>
                  </a:cubicBezTo>
                  <a:cubicBezTo>
                    <a:pt x="151181" y="647708"/>
                    <a:pt x="62950" y="1000634"/>
                    <a:pt x="53783" y="1026989"/>
                  </a:cubicBezTo>
                  <a:cubicBezTo>
                    <a:pt x="44616" y="1053344"/>
                    <a:pt x="129411" y="719898"/>
                    <a:pt x="150036" y="635104"/>
                  </a:cubicBezTo>
                  <a:cubicBezTo>
                    <a:pt x="170661" y="550310"/>
                    <a:pt x="197016" y="450619"/>
                    <a:pt x="177536" y="518225"/>
                  </a:cubicBezTo>
                  <a:cubicBezTo>
                    <a:pt x="158056" y="585831"/>
                    <a:pt x="58367" y="931883"/>
                    <a:pt x="33158" y="1040740"/>
                  </a:cubicBezTo>
                  <a:cubicBezTo>
                    <a:pt x="7949" y="1149597"/>
                    <a:pt x="17115" y="1071678"/>
                    <a:pt x="26282" y="1171368"/>
                  </a:cubicBezTo>
                  <a:cubicBezTo>
                    <a:pt x="35449" y="1271058"/>
                    <a:pt x="77846" y="1581588"/>
                    <a:pt x="88159" y="1638881"/>
                  </a:cubicBezTo>
                  <a:cubicBezTo>
                    <a:pt x="98472" y="1696174"/>
                    <a:pt x="100763" y="1590755"/>
                    <a:pt x="88159" y="1515128"/>
                  </a:cubicBezTo>
                  <a:cubicBezTo>
                    <a:pt x="75554" y="1439501"/>
                    <a:pt x="23991" y="1269913"/>
                    <a:pt x="12532" y="1185119"/>
                  </a:cubicBezTo>
                  <a:cubicBezTo>
                    <a:pt x="1073" y="1100325"/>
                    <a:pt x="-11531" y="1134701"/>
                    <a:pt x="19407" y="1006364"/>
                  </a:cubicBezTo>
                  <a:cubicBezTo>
                    <a:pt x="50345" y="878027"/>
                    <a:pt x="192433" y="467808"/>
                    <a:pt x="198162" y="415098"/>
                  </a:cubicBezTo>
                  <a:cubicBezTo>
                    <a:pt x="203891" y="362388"/>
                    <a:pt x="19407" y="758857"/>
                    <a:pt x="53783" y="690105"/>
                  </a:cubicBezTo>
                  <a:cubicBezTo>
                    <a:pt x="88159" y="621353"/>
                    <a:pt x="351708" y="38108"/>
                    <a:pt x="376917" y="25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フリーフォーム 189">
              <a:extLst>
                <a:ext uri="{FF2B5EF4-FFF2-40B4-BE49-F238E27FC236}">
                  <a16:creationId xmlns:a16="http://schemas.microsoft.com/office/drawing/2014/main" id="{21582FD5-7E15-0242-6065-3EF1016B98F5}"/>
                </a:ext>
              </a:extLst>
            </p:cNvPr>
            <p:cNvSpPr/>
            <p:nvPr/>
          </p:nvSpPr>
          <p:spPr>
            <a:xfrm>
              <a:off x="5747437" y="5925902"/>
              <a:ext cx="433386" cy="1362880"/>
            </a:xfrm>
            <a:custGeom>
              <a:avLst/>
              <a:gdLst>
                <a:gd name="connsiteX0" fmla="*/ 433357 w 433386"/>
                <a:gd name="connsiteY0" fmla="*/ 510 h 1362880"/>
                <a:gd name="connsiteX1" fmla="*/ 75847 w 433386"/>
                <a:gd name="connsiteY1" fmla="*/ 894284 h 1362880"/>
                <a:gd name="connsiteX2" fmla="*/ 172100 w 433386"/>
                <a:gd name="connsiteY2" fmla="*/ 791157 h 1362880"/>
                <a:gd name="connsiteX3" fmla="*/ 220 w 433386"/>
                <a:gd name="connsiteY3" fmla="*/ 1361797 h 1362880"/>
                <a:gd name="connsiteX4" fmla="*/ 137724 w 433386"/>
                <a:gd name="connsiteY4" fmla="*/ 928660 h 1362880"/>
                <a:gd name="connsiteX5" fmla="*/ 213351 w 433386"/>
                <a:gd name="connsiteY5" fmla="*/ 708654 h 1362880"/>
                <a:gd name="connsiteX6" fmla="*/ 151474 w 433386"/>
                <a:gd name="connsiteY6" fmla="*/ 784281 h 1362880"/>
                <a:gd name="connsiteX7" fmla="*/ 158349 w 433386"/>
                <a:gd name="connsiteY7" fmla="*/ 646778 h 1362880"/>
                <a:gd name="connsiteX8" fmla="*/ 96473 w 433386"/>
                <a:gd name="connsiteY8" fmla="*/ 763656 h 1362880"/>
                <a:gd name="connsiteX9" fmla="*/ 433357 w 433386"/>
                <a:gd name="connsiteY9" fmla="*/ 510 h 136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386" h="1362880">
                  <a:moveTo>
                    <a:pt x="433357" y="510"/>
                  </a:moveTo>
                  <a:cubicBezTo>
                    <a:pt x="429919" y="22281"/>
                    <a:pt x="119390" y="762510"/>
                    <a:pt x="75847" y="894284"/>
                  </a:cubicBezTo>
                  <a:cubicBezTo>
                    <a:pt x="32304" y="1026058"/>
                    <a:pt x="184704" y="713238"/>
                    <a:pt x="172100" y="791157"/>
                  </a:cubicBezTo>
                  <a:cubicBezTo>
                    <a:pt x="159496" y="869076"/>
                    <a:pt x="5949" y="1338880"/>
                    <a:pt x="220" y="1361797"/>
                  </a:cubicBezTo>
                  <a:cubicBezTo>
                    <a:pt x="-5509" y="1384714"/>
                    <a:pt x="102202" y="1037517"/>
                    <a:pt x="137724" y="928660"/>
                  </a:cubicBezTo>
                  <a:cubicBezTo>
                    <a:pt x="173246" y="819803"/>
                    <a:pt x="211059" y="732717"/>
                    <a:pt x="213351" y="708654"/>
                  </a:cubicBezTo>
                  <a:cubicBezTo>
                    <a:pt x="215643" y="684591"/>
                    <a:pt x="160641" y="794594"/>
                    <a:pt x="151474" y="784281"/>
                  </a:cubicBezTo>
                  <a:cubicBezTo>
                    <a:pt x="142307" y="773968"/>
                    <a:pt x="167516" y="650215"/>
                    <a:pt x="158349" y="646778"/>
                  </a:cubicBezTo>
                  <a:cubicBezTo>
                    <a:pt x="149182" y="643341"/>
                    <a:pt x="50638" y="867930"/>
                    <a:pt x="96473" y="763656"/>
                  </a:cubicBezTo>
                  <a:cubicBezTo>
                    <a:pt x="142308" y="659382"/>
                    <a:pt x="436795" y="-21261"/>
                    <a:pt x="433357" y="5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フリーフォーム 190">
              <a:extLst>
                <a:ext uri="{FF2B5EF4-FFF2-40B4-BE49-F238E27FC236}">
                  <a16:creationId xmlns:a16="http://schemas.microsoft.com/office/drawing/2014/main" id="{FDE4EA8C-0CA1-BBFB-3EC3-7E3B58C63376}"/>
                </a:ext>
              </a:extLst>
            </p:cNvPr>
            <p:cNvSpPr/>
            <p:nvPr/>
          </p:nvSpPr>
          <p:spPr>
            <a:xfrm>
              <a:off x="2322882" y="6392195"/>
              <a:ext cx="529517" cy="1835481"/>
            </a:xfrm>
            <a:custGeom>
              <a:avLst/>
              <a:gdLst>
                <a:gd name="connsiteX0" fmla="*/ 521383 w 529517"/>
                <a:gd name="connsiteY0" fmla="*/ 27856 h 1835481"/>
                <a:gd name="connsiteX1" fmla="*/ 136373 w 529517"/>
                <a:gd name="connsiteY1" fmla="*/ 894129 h 1835481"/>
                <a:gd name="connsiteX2" fmla="*/ 165249 w 529517"/>
                <a:gd name="connsiteY2" fmla="*/ 812314 h 1835481"/>
                <a:gd name="connsiteX3" fmla="*/ 309627 w 529517"/>
                <a:gd name="connsiteY3" fmla="*/ 537994 h 1835481"/>
                <a:gd name="connsiteX4" fmla="*/ 256689 w 529517"/>
                <a:gd name="connsiteY4" fmla="*/ 672748 h 1835481"/>
                <a:gd name="connsiteX5" fmla="*/ 218187 w 529517"/>
                <a:gd name="connsiteY5" fmla="*/ 826752 h 1835481"/>
                <a:gd name="connsiteX6" fmla="*/ 11244 w 529517"/>
                <a:gd name="connsiteY6" fmla="*/ 1774841 h 1835481"/>
                <a:gd name="connsiteX7" fmla="*/ 49745 w 529517"/>
                <a:gd name="connsiteY7" fmla="*/ 1640087 h 1835481"/>
                <a:gd name="connsiteX8" fmla="*/ 237438 w 529517"/>
                <a:gd name="connsiteY8" fmla="*/ 826752 h 1835481"/>
                <a:gd name="connsiteX9" fmla="*/ 386630 w 529517"/>
                <a:gd name="connsiteY9" fmla="*/ 268487 h 1835481"/>
                <a:gd name="connsiteX10" fmla="*/ 521383 w 529517"/>
                <a:gd name="connsiteY10" fmla="*/ 27856 h 183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9517" h="1835481">
                  <a:moveTo>
                    <a:pt x="521383" y="27856"/>
                  </a:moveTo>
                  <a:cubicBezTo>
                    <a:pt x="479674" y="132130"/>
                    <a:pt x="195729" y="763386"/>
                    <a:pt x="136373" y="894129"/>
                  </a:cubicBezTo>
                  <a:cubicBezTo>
                    <a:pt x="77017" y="1024872"/>
                    <a:pt x="136373" y="871670"/>
                    <a:pt x="165249" y="812314"/>
                  </a:cubicBezTo>
                  <a:cubicBezTo>
                    <a:pt x="194125" y="752958"/>
                    <a:pt x="294387" y="561255"/>
                    <a:pt x="309627" y="537994"/>
                  </a:cubicBezTo>
                  <a:cubicBezTo>
                    <a:pt x="324867" y="514733"/>
                    <a:pt x="271929" y="624622"/>
                    <a:pt x="256689" y="672748"/>
                  </a:cubicBezTo>
                  <a:cubicBezTo>
                    <a:pt x="241449" y="720874"/>
                    <a:pt x="259094" y="643070"/>
                    <a:pt x="218187" y="826752"/>
                  </a:cubicBezTo>
                  <a:cubicBezTo>
                    <a:pt x="177280" y="1010434"/>
                    <a:pt x="39318" y="1639285"/>
                    <a:pt x="11244" y="1774841"/>
                  </a:cubicBezTo>
                  <a:cubicBezTo>
                    <a:pt x="-16830" y="1910397"/>
                    <a:pt x="12046" y="1798102"/>
                    <a:pt x="49745" y="1640087"/>
                  </a:cubicBezTo>
                  <a:cubicBezTo>
                    <a:pt x="87444" y="1482072"/>
                    <a:pt x="181291" y="1055352"/>
                    <a:pt x="237438" y="826752"/>
                  </a:cubicBezTo>
                  <a:cubicBezTo>
                    <a:pt x="293585" y="598152"/>
                    <a:pt x="340108" y="400834"/>
                    <a:pt x="386630" y="268487"/>
                  </a:cubicBezTo>
                  <a:cubicBezTo>
                    <a:pt x="433152" y="136140"/>
                    <a:pt x="563092" y="-76418"/>
                    <a:pt x="521383" y="278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フリーフォーム 191">
              <a:extLst>
                <a:ext uri="{FF2B5EF4-FFF2-40B4-BE49-F238E27FC236}">
                  <a16:creationId xmlns:a16="http://schemas.microsoft.com/office/drawing/2014/main" id="{D5091089-9A65-583C-D3F7-77338EE9E2E5}"/>
                </a:ext>
              </a:extLst>
            </p:cNvPr>
            <p:cNvSpPr/>
            <p:nvPr/>
          </p:nvSpPr>
          <p:spPr>
            <a:xfrm>
              <a:off x="2192259" y="7584970"/>
              <a:ext cx="253401" cy="1188563"/>
            </a:xfrm>
            <a:custGeom>
              <a:avLst/>
              <a:gdLst>
                <a:gd name="connsiteX0" fmla="*/ 247745 w 253401"/>
                <a:gd name="connsiteY0" fmla="*/ 14175 h 1188563"/>
                <a:gd name="connsiteX1" fmla="*/ 11926 w 253401"/>
                <a:gd name="connsiteY1" fmla="*/ 1130706 h 1188563"/>
                <a:gd name="connsiteX2" fmla="*/ 50427 w 253401"/>
                <a:gd name="connsiteY2" fmla="*/ 967076 h 1188563"/>
                <a:gd name="connsiteX3" fmla="*/ 185181 w 253401"/>
                <a:gd name="connsiteY3" fmla="*/ 432874 h 1188563"/>
                <a:gd name="connsiteX4" fmla="*/ 180368 w 253401"/>
                <a:gd name="connsiteY4" fmla="*/ 495438 h 1188563"/>
                <a:gd name="connsiteX5" fmla="*/ 247745 w 253401"/>
                <a:gd name="connsiteY5" fmla="*/ 14175 h 1188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401" h="1188563">
                  <a:moveTo>
                    <a:pt x="247745" y="14175"/>
                  </a:moveTo>
                  <a:cubicBezTo>
                    <a:pt x="219671" y="120053"/>
                    <a:pt x="44812" y="971889"/>
                    <a:pt x="11926" y="1130706"/>
                  </a:cubicBezTo>
                  <a:cubicBezTo>
                    <a:pt x="-20960" y="1289523"/>
                    <a:pt x="21551" y="1083381"/>
                    <a:pt x="50427" y="967076"/>
                  </a:cubicBezTo>
                  <a:cubicBezTo>
                    <a:pt x="79303" y="850771"/>
                    <a:pt x="163524" y="511480"/>
                    <a:pt x="185181" y="432874"/>
                  </a:cubicBezTo>
                  <a:cubicBezTo>
                    <a:pt x="206838" y="354268"/>
                    <a:pt x="169941" y="562815"/>
                    <a:pt x="180368" y="495438"/>
                  </a:cubicBezTo>
                  <a:cubicBezTo>
                    <a:pt x="190795" y="428061"/>
                    <a:pt x="275819" y="-91703"/>
                    <a:pt x="247745" y="141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フリーフォーム 192">
              <a:extLst>
                <a:ext uri="{FF2B5EF4-FFF2-40B4-BE49-F238E27FC236}">
                  <a16:creationId xmlns:a16="http://schemas.microsoft.com/office/drawing/2014/main" id="{CE1F973F-3462-9695-DB39-5550BEAC6E93}"/>
                </a:ext>
              </a:extLst>
            </p:cNvPr>
            <p:cNvSpPr/>
            <p:nvPr/>
          </p:nvSpPr>
          <p:spPr>
            <a:xfrm>
              <a:off x="4018537" y="5320263"/>
              <a:ext cx="91472" cy="1592800"/>
            </a:xfrm>
            <a:custGeom>
              <a:avLst/>
              <a:gdLst>
                <a:gd name="connsiteX0" fmla="*/ 91450 w 91472"/>
                <a:gd name="connsiteY0" fmla="*/ 2508 h 1592800"/>
                <a:gd name="connsiteX1" fmla="*/ 62575 w 91472"/>
                <a:gd name="connsiteY1" fmla="*/ 584836 h 1592800"/>
                <a:gd name="connsiteX2" fmla="*/ 38511 w 91472"/>
                <a:gd name="connsiteY2" fmla="*/ 1075724 h 1592800"/>
                <a:gd name="connsiteX3" fmla="*/ 43324 w 91472"/>
                <a:gd name="connsiteY3" fmla="*/ 931345 h 1592800"/>
                <a:gd name="connsiteX4" fmla="*/ 4823 w 91472"/>
                <a:gd name="connsiteY4" fmla="*/ 546335 h 1592800"/>
                <a:gd name="connsiteX5" fmla="*/ 33699 w 91472"/>
                <a:gd name="connsiteY5" fmla="*/ 758091 h 1592800"/>
                <a:gd name="connsiteX6" fmla="*/ 67387 w 91472"/>
                <a:gd name="connsiteY6" fmla="*/ 921720 h 1592800"/>
                <a:gd name="connsiteX7" fmla="*/ 28886 w 91472"/>
                <a:gd name="connsiteY7" fmla="*/ 1571425 h 1592800"/>
                <a:gd name="connsiteX8" fmla="*/ 57762 w 91472"/>
                <a:gd name="connsiteY8" fmla="*/ 1374108 h 1592800"/>
                <a:gd name="connsiteX9" fmla="*/ 72200 w 91472"/>
                <a:gd name="connsiteY9" fmla="*/ 762903 h 1592800"/>
                <a:gd name="connsiteX10" fmla="*/ 48137 w 91472"/>
                <a:gd name="connsiteY10" fmla="*/ 969846 h 1592800"/>
                <a:gd name="connsiteX11" fmla="*/ 52949 w 91472"/>
                <a:gd name="connsiteY11" fmla="*/ 657025 h 1592800"/>
                <a:gd name="connsiteX12" fmla="*/ 10 w 91472"/>
                <a:gd name="connsiteY12" fmla="*/ 180575 h 1592800"/>
                <a:gd name="connsiteX13" fmla="*/ 57762 w 91472"/>
                <a:gd name="connsiteY13" fmla="*/ 738840 h 1592800"/>
                <a:gd name="connsiteX14" fmla="*/ 57762 w 91472"/>
                <a:gd name="connsiteY14" fmla="*/ 387518 h 1592800"/>
                <a:gd name="connsiteX15" fmla="*/ 91450 w 91472"/>
                <a:gd name="connsiteY15" fmla="*/ 2508 h 159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1472" h="1592800">
                  <a:moveTo>
                    <a:pt x="91450" y="2508"/>
                  </a:moveTo>
                  <a:cubicBezTo>
                    <a:pt x="92252" y="35394"/>
                    <a:pt x="71398" y="405967"/>
                    <a:pt x="62575" y="584836"/>
                  </a:cubicBezTo>
                  <a:cubicBezTo>
                    <a:pt x="53752" y="763705"/>
                    <a:pt x="41719" y="1017973"/>
                    <a:pt x="38511" y="1075724"/>
                  </a:cubicBezTo>
                  <a:cubicBezTo>
                    <a:pt x="35302" y="1133476"/>
                    <a:pt x="48939" y="1019576"/>
                    <a:pt x="43324" y="931345"/>
                  </a:cubicBezTo>
                  <a:cubicBezTo>
                    <a:pt x="37709" y="843114"/>
                    <a:pt x="6427" y="575211"/>
                    <a:pt x="4823" y="546335"/>
                  </a:cubicBezTo>
                  <a:cubicBezTo>
                    <a:pt x="3219" y="517459"/>
                    <a:pt x="23272" y="695527"/>
                    <a:pt x="33699" y="758091"/>
                  </a:cubicBezTo>
                  <a:cubicBezTo>
                    <a:pt x="44126" y="820655"/>
                    <a:pt x="68189" y="786164"/>
                    <a:pt x="67387" y="921720"/>
                  </a:cubicBezTo>
                  <a:cubicBezTo>
                    <a:pt x="66585" y="1057276"/>
                    <a:pt x="30490" y="1496027"/>
                    <a:pt x="28886" y="1571425"/>
                  </a:cubicBezTo>
                  <a:cubicBezTo>
                    <a:pt x="27282" y="1646823"/>
                    <a:pt x="50543" y="1508862"/>
                    <a:pt x="57762" y="1374108"/>
                  </a:cubicBezTo>
                  <a:cubicBezTo>
                    <a:pt x="64981" y="1239354"/>
                    <a:pt x="73804" y="830280"/>
                    <a:pt x="72200" y="762903"/>
                  </a:cubicBezTo>
                  <a:cubicBezTo>
                    <a:pt x="70596" y="695526"/>
                    <a:pt x="51345" y="987492"/>
                    <a:pt x="48137" y="969846"/>
                  </a:cubicBezTo>
                  <a:cubicBezTo>
                    <a:pt x="44929" y="952200"/>
                    <a:pt x="60970" y="788570"/>
                    <a:pt x="52949" y="657025"/>
                  </a:cubicBezTo>
                  <a:cubicBezTo>
                    <a:pt x="44928" y="525480"/>
                    <a:pt x="-792" y="166939"/>
                    <a:pt x="10" y="180575"/>
                  </a:cubicBezTo>
                  <a:cubicBezTo>
                    <a:pt x="812" y="194211"/>
                    <a:pt x="48137" y="704350"/>
                    <a:pt x="57762" y="738840"/>
                  </a:cubicBezTo>
                  <a:cubicBezTo>
                    <a:pt x="67387" y="773331"/>
                    <a:pt x="52949" y="506229"/>
                    <a:pt x="57762" y="387518"/>
                  </a:cubicBezTo>
                  <a:cubicBezTo>
                    <a:pt x="62575" y="268807"/>
                    <a:pt x="90648" y="-30378"/>
                    <a:pt x="91450" y="25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フリーフォーム 193">
              <a:extLst>
                <a:ext uri="{FF2B5EF4-FFF2-40B4-BE49-F238E27FC236}">
                  <a16:creationId xmlns:a16="http://schemas.microsoft.com/office/drawing/2014/main" id="{BBCAA858-246F-53F6-C9F9-66D873EB6150}"/>
                </a:ext>
              </a:extLst>
            </p:cNvPr>
            <p:cNvSpPr/>
            <p:nvPr/>
          </p:nvSpPr>
          <p:spPr>
            <a:xfrm>
              <a:off x="4023932" y="6855279"/>
              <a:ext cx="131670" cy="1909652"/>
            </a:xfrm>
            <a:custGeom>
              <a:avLst/>
              <a:gdLst>
                <a:gd name="connsiteX0" fmla="*/ 23491 w 131670"/>
                <a:gd name="connsiteY0" fmla="*/ 12346 h 1909652"/>
                <a:gd name="connsiteX1" fmla="*/ 100493 w 131670"/>
                <a:gd name="connsiteY1" fmla="*/ 1321382 h 1909652"/>
                <a:gd name="connsiteX2" fmla="*/ 100493 w 131670"/>
                <a:gd name="connsiteY2" fmla="*/ 1162565 h 1909652"/>
                <a:gd name="connsiteX3" fmla="*/ 66805 w 131670"/>
                <a:gd name="connsiteY3" fmla="*/ 965247 h 1909652"/>
                <a:gd name="connsiteX4" fmla="*/ 52367 w 131670"/>
                <a:gd name="connsiteY4" fmla="*/ 1234755 h 1909652"/>
                <a:gd name="connsiteX5" fmla="*/ 76430 w 131670"/>
                <a:gd name="connsiteY5" fmla="*/ 1682329 h 1909652"/>
                <a:gd name="connsiteX6" fmla="*/ 129369 w 131670"/>
                <a:gd name="connsiteY6" fmla="*/ 1894085 h 1909652"/>
                <a:gd name="connsiteX7" fmla="*/ 110119 w 131670"/>
                <a:gd name="connsiteY7" fmla="*/ 1812270 h 1909652"/>
                <a:gd name="connsiteX8" fmla="*/ 4241 w 131670"/>
                <a:gd name="connsiteY8" fmla="*/ 1167378 h 1909652"/>
                <a:gd name="connsiteX9" fmla="*/ 23491 w 131670"/>
                <a:gd name="connsiteY9" fmla="*/ 1321382 h 1909652"/>
                <a:gd name="connsiteX10" fmla="*/ 47554 w 131670"/>
                <a:gd name="connsiteY10" fmla="*/ 893058 h 1909652"/>
                <a:gd name="connsiteX11" fmla="*/ 61992 w 131670"/>
                <a:gd name="connsiteY11" fmla="*/ 989310 h 1909652"/>
                <a:gd name="connsiteX12" fmla="*/ 66805 w 131670"/>
                <a:gd name="connsiteY12" fmla="*/ 743866 h 1909652"/>
                <a:gd name="connsiteX13" fmla="*/ 47554 w 131670"/>
                <a:gd name="connsiteY13" fmla="*/ 666864 h 1909652"/>
                <a:gd name="connsiteX14" fmla="*/ 23491 w 131670"/>
                <a:gd name="connsiteY14" fmla="*/ 12346 h 1909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1670" h="1909652">
                  <a:moveTo>
                    <a:pt x="23491" y="12346"/>
                  </a:moveTo>
                  <a:cubicBezTo>
                    <a:pt x="32314" y="121432"/>
                    <a:pt x="87659" y="1129679"/>
                    <a:pt x="100493" y="1321382"/>
                  </a:cubicBezTo>
                  <a:cubicBezTo>
                    <a:pt x="113327" y="1513085"/>
                    <a:pt x="106108" y="1221921"/>
                    <a:pt x="100493" y="1162565"/>
                  </a:cubicBezTo>
                  <a:cubicBezTo>
                    <a:pt x="94878" y="1103209"/>
                    <a:pt x="74826" y="953215"/>
                    <a:pt x="66805" y="965247"/>
                  </a:cubicBezTo>
                  <a:cubicBezTo>
                    <a:pt x="58784" y="977279"/>
                    <a:pt x="50763" y="1115241"/>
                    <a:pt x="52367" y="1234755"/>
                  </a:cubicBezTo>
                  <a:cubicBezTo>
                    <a:pt x="53971" y="1354269"/>
                    <a:pt x="63596" y="1572441"/>
                    <a:pt x="76430" y="1682329"/>
                  </a:cubicBezTo>
                  <a:cubicBezTo>
                    <a:pt x="89264" y="1792217"/>
                    <a:pt x="123754" y="1872428"/>
                    <a:pt x="129369" y="1894085"/>
                  </a:cubicBezTo>
                  <a:cubicBezTo>
                    <a:pt x="134984" y="1915742"/>
                    <a:pt x="130974" y="1933388"/>
                    <a:pt x="110119" y="1812270"/>
                  </a:cubicBezTo>
                  <a:cubicBezTo>
                    <a:pt x="89264" y="1691152"/>
                    <a:pt x="18679" y="1249193"/>
                    <a:pt x="4241" y="1167378"/>
                  </a:cubicBezTo>
                  <a:cubicBezTo>
                    <a:pt x="-10197" y="1085563"/>
                    <a:pt x="16272" y="1367102"/>
                    <a:pt x="23491" y="1321382"/>
                  </a:cubicBezTo>
                  <a:cubicBezTo>
                    <a:pt x="30710" y="1275662"/>
                    <a:pt x="41137" y="948403"/>
                    <a:pt x="47554" y="893058"/>
                  </a:cubicBezTo>
                  <a:cubicBezTo>
                    <a:pt x="53971" y="837713"/>
                    <a:pt x="58783" y="1014175"/>
                    <a:pt x="61992" y="989310"/>
                  </a:cubicBezTo>
                  <a:cubicBezTo>
                    <a:pt x="65201" y="964445"/>
                    <a:pt x="69211" y="797607"/>
                    <a:pt x="66805" y="743866"/>
                  </a:cubicBezTo>
                  <a:cubicBezTo>
                    <a:pt x="64399" y="690125"/>
                    <a:pt x="55575" y="783971"/>
                    <a:pt x="47554" y="666864"/>
                  </a:cubicBezTo>
                  <a:cubicBezTo>
                    <a:pt x="39533" y="549757"/>
                    <a:pt x="14668" y="-96740"/>
                    <a:pt x="23491" y="123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フリーフォーム 194">
              <a:extLst>
                <a:ext uri="{FF2B5EF4-FFF2-40B4-BE49-F238E27FC236}">
                  <a16:creationId xmlns:a16="http://schemas.microsoft.com/office/drawing/2014/main" id="{4EFCB49D-A45A-AC05-A2E2-A7192012ED92}"/>
                </a:ext>
              </a:extLst>
            </p:cNvPr>
            <p:cNvSpPr/>
            <p:nvPr/>
          </p:nvSpPr>
          <p:spPr>
            <a:xfrm>
              <a:off x="4136083" y="5409496"/>
              <a:ext cx="148556" cy="826411"/>
            </a:xfrm>
            <a:custGeom>
              <a:avLst/>
              <a:gdLst>
                <a:gd name="connsiteX0" fmla="*/ 51742 w 148556"/>
                <a:gd name="connsiteY0" fmla="*/ 7054 h 826411"/>
                <a:gd name="connsiteX1" fmla="*/ 73967 w 148556"/>
                <a:gd name="connsiteY1" fmla="*/ 413454 h 826411"/>
                <a:gd name="connsiteX2" fmla="*/ 77142 w 148556"/>
                <a:gd name="connsiteY2" fmla="*/ 394404 h 826411"/>
                <a:gd name="connsiteX3" fmla="*/ 108892 w 148556"/>
                <a:gd name="connsiteY3" fmla="*/ 645229 h 826411"/>
                <a:gd name="connsiteX4" fmla="*/ 108892 w 148556"/>
                <a:gd name="connsiteY4" fmla="*/ 534104 h 826411"/>
                <a:gd name="connsiteX5" fmla="*/ 58092 w 148556"/>
                <a:gd name="connsiteY5" fmla="*/ 826204 h 826411"/>
                <a:gd name="connsiteX6" fmla="*/ 118417 w 148556"/>
                <a:gd name="connsiteY6" fmla="*/ 578554 h 826411"/>
                <a:gd name="connsiteX7" fmla="*/ 146992 w 148556"/>
                <a:gd name="connsiteY7" fmla="*/ 454729 h 826411"/>
                <a:gd name="connsiteX8" fmla="*/ 140642 w 148556"/>
                <a:gd name="connsiteY8" fmla="*/ 499179 h 826411"/>
                <a:gd name="connsiteX9" fmla="*/ 105717 w 148556"/>
                <a:gd name="connsiteY9" fmla="*/ 248354 h 826411"/>
                <a:gd name="connsiteX10" fmla="*/ 134292 w 148556"/>
                <a:gd name="connsiteY10" fmla="*/ 600779 h 826411"/>
                <a:gd name="connsiteX11" fmla="*/ 121592 w 148556"/>
                <a:gd name="connsiteY11" fmla="*/ 549979 h 826411"/>
                <a:gd name="connsiteX12" fmla="*/ 942 w 148556"/>
                <a:gd name="connsiteY12" fmla="*/ 175329 h 826411"/>
                <a:gd name="connsiteX13" fmla="*/ 64442 w 148556"/>
                <a:gd name="connsiteY13" fmla="*/ 461079 h 826411"/>
                <a:gd name="connsiteX14" fmla="*/ 45392 w 148556"/>
                <a:gd name="connsiteY14" fmla="*/ 175329 h 826411"/>
                <a:gd name="connsiteX15" fmla="*/ 51742 w 148556"/>
                <a:gd name="connsiteY15" fmla="*/ 7054 h 82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556" h="826411">
                  <a:moveTo>
                    <a:pt x="51742" y="7054"/>
                  </a:moveTo>
                  <a:cubicBezTo>
                    <a:pt x="56505" y="46742"/>
                    <a:pt x="69734" y="348896"/>
                    <a:pt x="73967" y="413454"/>
                  </a:cubicBezTo>
                  <a:cubicBezTo>
                    <a:pt x="78200" y="478012"/>
                    <a:pt x="71321" y="355775"/>
                    <a:pt x="77142" y="394404"/>
                  </a:cubicBezTo>
                  <a:cubicBezTo>
                    <a:pt x="82963" y="433033"/>
                    <a:pt x="103600" y="621946"/>
                    <a:pt x="108892" y="645229"/>
                  </a:cubicBezTo>
                  <a:cubicBezTo>
                    <a:pt x="114184" y="668512"/>
                    <a:pt x="117359" y="503942"/>
                    <a:pt x="108892" y="534104"/>
                  </a:cubicBezTo>
                  <a:cubicBezTo>
                    <a:pt x="100425" y="564267"/>
                    <a:pt x="56505" y="818796"/>
                    <a:pt x="58092" y="826204"/>
                  </a:cubicBezTo>
                  <a:cubicBezTo>
                    <a:pt x="59679" y="833612"/>
                    <a:pt x="103600" y="640466"/>
                    <a:pt x="118417" y="578554"/>
                  </a:cubicBezTo>
                  <a:cubicBezTo>
                    <a:pt x="133234" y="516642"/>
                    <a:pt x="143288" y="467958"/>
                    <a:pt x="146992" y="454729"/>
                  </a:cubicBezTo>
                  <a:cubicBezTo>
                    <a:pt x="150696" y="441500"/>
                    <a:pt x="147521" y="533575"/>
                    <a:pt x="140642" y="499179"/>
                  </a:cubicBezTo>
                  <a:cubicBezTo>
                    <a:pt x="133763" y="464783"/>
                    <a:pt x="106775" y="231421"/>
                    <a:pt x="105717" y="248354"/>
                  </a:cubicBezTo>
                  <a:cubicBezTo>
                    <a:pt x="104659" y="265287"/>
                    <a:pt x="131646" y="550508"/>
                    <a:pt x="134292" y="600779"/>
                  </a:cubicBezTo>
                  <a:cubicBezTo>
                    <a:pt x="136938" y="651050"/>
                    <a:pt x="143817" y="620887"/>
                    <a:pt x="121592" y="549979"/>
                  </a:cubicBezTo>
                  <a:cubicBezTo>
                    <a:pt x="99367" y="479071"/>
                    <a:pt x="10467" y="190146"/>
                    <a:pt x="942" y="175329"/>
                  </a:cubicBezTo>
                  <a:cubicBezTo>
                    <a:pt x="-8583" y="160512"/>
                    <a:pt x="57034" y="461079"/>
                    <a:pt x="64442" y="461079"/>
                  </a:cubicBezTo>
                  <a:cubicBezTo>
                    <a:pt x="71850" y="461079"/>
                    <a:pt x="49096" y="245708"/>
                    <a:pt x="45392" y="175329"/>
                  </a:cubicBezTo>
                  <a:cubicBezTo>
                    <a:pt x="41688" y="104950"/>
                    <a:pt x="46979" y="-32634"/>
                    <a:pt x="51742" y="70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フリーフォーム 195">
              <a:extLst>
                <a:ext uri="{FF2B5EF4-FFF2-40B4-BE49-F238E27FC236}">
                  <a16:creationId xmlns:a16="http://schemas.microsoft.com/office/drawing/2014/main" id="{8005A5C0-4728-2BEE-6A45-554714D3800D}"/>
                </a:ext>
              </a:extLst>
            </p:cNvPr>
            <p:cNvSpPr/>
            <p:nvPr/>
          </p:nvSpPr>
          <p:spPr>
            <a:xfrm>
              <a:off x="5733773" y="5468913"/>
              <a:ext cx="146862" cy="911460"/>
            </a:xfrm>
            <a:custGeom>
              <a:avLst/>
              <a:gdLst>
                <a:gd name="connsiteX0" fmla="*/ 146327 w 146862"/>
                <a:gd name="connsiteY0" fmla="*/ 4787 h 911460"/>
                <a:gd name="connsiteX1" fmla="*/ 3452 w 146862"/>
                <a:gd name="connsiteY1" fmla="*/ 893787 h 911460"/>
                <a:gd name="connsiteX2" fmla="*/ 51077 w 146862"/>
                <a:gd name="connsiteY2" fmla="*/ 554062 h 911460"/>
                <a:gd name="connsiteX3" fmla="*/ 146327 w 146862"/>
                <a:gd name="connsiteY3" fmla="*/ 4787 h 9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862" h="911460">
                  <a:moveTo>
                    <a:pt x="146327" y="4787"/>
                  </a:moveTo>
                  <a:cubicBezTo>
                    <a:pt x="138390" y="61408"/>
                    <a:pt x="19327" y="802241"/>
                    <a:pt x="3452" y="893787"/>
                  </a:cubicBezTo>
                  <a:cubicBezTo>
                    <a:pt x="-12423" y="985333"/>
                    <a:pt x="30440" y="698524"/>
                    <a:pt x="51077" y="554062"/>
                  </a:cubicBezTo>
                  <a:cubicBezTo>
                    <a:pt x="71714" y="409600"/>
                    <a:pt x="154264" y="-51834"/>
                    <a:pt x="146327" y="47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フリーフォーム 196">
              <a:extLst>
                <a:ext uri="{FF2B5EF4-FFF2-40B4-BE49-F238E27FC236}">
                  <a16:creationId xmlns:a16="http://schemas.microsoft.com/office/drawing/2014/main" id="{62F6F499-5110-BCFC-4529-C9B516C2E06C}"/>
                </a:ext>
              </a:extLst>
            </p:cNvPr>
            <p:cNvSpPr/>
            <p:nvPr/>
          </p:nvSpPr>
          <p:spPr>
            <a:xfrm>
              <a:off x="5389209" y="6009928"/>
              <a:ext cx="623644" cy="1447425"/>
            </a:xfrm>
            <a:custGeom>
              <a:avLst/>
              <a:gdLst>
                <a:gd name="connsiteX0" fmla="*/ 621066 w 623644"/>
                <a:gd name="connsiteY0" fmla="*/ 6697 h 1447425"/>
                <a:gd name="connsiteX1" fmla="*/ 14641 w 623644"/>
                <a:gd name="connsiteY1" fmla="*/ 1416397 h 1447425"/>
                <a:gd name="connsiteX2" fmla="*/ 224191 w 623644"/>
                <a:gd name="connsiteY2" fmla="*/ 905222 h 1447425"/>
                <a:gd name="connsiteX3" fmla="*/ 621066 w 623644"/>
                <a:gd name="connsiteY3" fmla="*/ 6697 h 1447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3644" h="1447425">
                  <a:moveTo>
                    <a:pt x="621066" y="6697"/>
                  </a:moveTo>
                  <a:cubicBezTo>
                    <a:pt x="586141" y="91893"/>
                    <a:pt x="80787" y="1266643"/>
                    <a:pt x="14641" y="1416397"/>
                  </a:cubicBezTo>
                  <a:cubicBezTo>
                    <a:pt x="-51505" y="1566151"/>
                    <a:pt x="122062" y="1137526"/>
                    <a:pt x="224191" y="905222"/>
                  </a:cubicBezTo>
                  <a:cubicBezTo>
                    <a:pt x="326320" y="672918"/>
                    <a:pt x="655991" y="-78499"/>
                    <a:pt x="621066" y="66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フリーフォーム 197">
              <a:extLst>
                <a:ext uri="{FF2B5EF4-FFF2-40B4-BE49-F238E27FC236}">
                  <a16:creationId xmlns:a16="http://schemas.microsoft.com/office/drawing/2014/main" id="{C5967587-69A1-57C8-C817-C47D22CBA99D}"/>
                </a:ext>
              </a:extLst>
            </p:cNvPr>
            <p:cNvSpPr/>
            <p:nvPr/>
          </p:nvSpPr>
          <p:spPr>
            <a:xfrm>
              <a:off x="5172192" y="5545860"/>
              <a:ext cx="214282" cy="775578"/>
            </a:xfrm>
            <a:custGeom>
              <a:avLst/>
              <a:gdLst>
                <a:gd name="connsiteX0" fmla="*/ 212608 w 214282"/>
                <a:gd name="connsiteY0" fmla="*/ 4040 h 775578"/>
                <a:gd name="connsiteX1" fmla="*/ 6233 w 214282"/>
                <a:gd name="connsiteY1" fmla="*/ 464415 h 775578"/>
                <a:gd name="connsiteX2" fmla="*/ 57033 w 214282"/>
                <a:gd name="connsiteY2" fmla="*/ 353290 h 775578"/>
                <a:gd name="connsiteX3" fmla="*/ 91958 w 214282"/>
                <a:gd name="connsiteY3" fmla="*/ 232640 h 775578"/>
                <a:gd name="connsiteX4" fmla="*/ 104658 w 214282"/>
                <a:gd name="connsiteY4" fmla="*/ 391390 h 775578"/>
                <a:gd name="connsiteX5" fmla="*/ 142758 w 214282"/>
                <a:gd name="connsiteY5" fmla="*/ 585065 h 775578"/>
                <a:gd name="connsiteX6" fmla="*/ 130058 w 214282"/>
                <a:gd name="connsiteY6" fmla="*/ 775565 h 775578"/>
                <a:gd name="connsiteX7" fmla="*/ 149108 w 214282"/>
                <a:gd name="connsiteY7" fmla="*/ 594590 h 775578"/>
                <a:gd name="connsiteX8" fmla="*/ 136408 w 214282"/>
                <a:gd name="connsiteY8" fmla="*/ 512040 h 775578"/>
                <a:gd name="connsiteX9" fmla="*/ 168158 w 214282"/>
                <a:gd name="connsiteY9" fmla="*/ 461240 h 775578"/>
                <a:gd name="connsiteX10" fmla="*/ 145933 w 214282"/>
                <a:gd name="connsiteY10" fmla="*/ 451715 h 775578"/>
                <a:gd name="connsiteX11" fmla="*/ 111008 w 214282"/>
                <a:gd name="connsiteY11" fmla="*/ 375515 h 775578"/>
                <a:gd name="connsiteX12" fmla="*/ 126883 w 214282"/>
                <a:gd name="connsiteY12" fmla="*/ 464415 h 775578"/>
                <a:gd name="connsiteX13" fmla="*/ 57033 w 214282"/>
                <a:gd name="connsiteY13" fmla="*/ 48490 h 775578"/>
                <a:gd name="connsiteX14" fmla="*/ 101483 w 214282"/>
                <a:gd name="connsiteY14" fmla="*/ 229465 h 775578"/>
                <a:gd name="connsiteX15" fmla="*/ 212608 w 214282"/>
                <a:gd name="connsiteY15" fmla="*/ 4040 h 775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4282" h="775578">
                  <a:moveTo>
                    <a:pt x="212608" y="4040"/>
                  </a:moveTo>
                  <a:cubicBezTo>
                    <a:pt x="196733" y="43198"/>
                    <a:pt x="32162" y="406207"/>
                    <a:pt x="6233" y="464415"/>
                  </a:cubicBezTo>
                  <a:cubicBezTo>
                    <a:pt x="-19696" y="522623"/>
                    <a:pt x="42746" y="391919"/>
                    <a:pt x="57033" y="353290"/>
                  </a:cubicBezTo>
                  <a:cubicBezTo>
                    <a:pt x="71320" y="314661"/>
                    <a:pt x="84021" y="226290"/>
                    <a:pt x="91958" y="232640"/>
                  </a:cubicBezTo>
                  <a:cubicBezTo>
                    <a:pt x="99895" y="238990"/>
                    <a:pt x="96191" y="332653"/>
                    <a:pt x="104658" y="391390"/>
                  </a:cubicBezTo>
                  <a:cubicBezTo>
                    <a:pt x="113125" y="450127"/>
                    <a:pt x="138525" y="521036"/>
                    <a:pt x="142758" y="585065"/>
                  </a:cubicBezTo>
                  <a:cubicBezTo>
                    <a:pt x="146991" y="649094"/>
                    <a:pt x="129000" y="773977"/>
                    <a:pt x="130058" y="775565"/>
                  </a:cubicBezTo>
                  <a:cubicBezTo>
                    <a:pt x="131116" y="777153"/>
                    <a:pt x="148050" y="638511"/>
                    <a:pt x="149108" y="594590"/>
                  </a:cubicBezTo>
                  <a:cubicBezTo>
                    <a:pt x="150166" y="550669"/>
                    <a:pt x="133233" y="534265"/>
                    <a:pt x="136408" y="512040"/>
                  </a:cubicBezTo>
                  <a:cubicBezTo>
                    <a:pt x="139583" y="489815"/>
                    <a:pt x="166571" y="471294"/>
                    <a:pt x="168158" y="461240"/>
                  </a:cubicBezTo>
                  <a:cubicBezTo>
                    <a:pt x="169745" y="451186"/>
                    <a:pt x="155458" y="466002"/>
                    <a:pt x="145933" y="451715"/>
                  </a:cubicBezTo>
                  <a:cubicBezTo>
                    <a:pt x="136408" y="437428"/>
                    <a:pt x="114183" y="373398"/>
                    <a:pt x="111008" y="375515"/>
                  </a:cubicBezTo>
                  <a:cubicBezTo>
                    <a:pt x="107833" y="377632"/>
                    <a:pt x="135879" y="518919"/>
                    <a:pt x="126883" y="464415"/>
                  </a:cubicBezTo>
                  <a:cubicBezTo>
                    <a:pt x="117887" y="409911"/>
                    <a:pt x="61266" y="87648"/>
                    <a:pt x="57033" y="48490"/>
                  </a:cubicBezTo>
                  <a:cubicBezTo>
                    <a:pt x="52800" y="9332"/>
                    <a:pt x="76083" y="235815"/>
                    <a:pt x="101483" y="229465"/>
                  </a:cubicBezTo>
                  <a:cubicBezTo>
                    <a:pt x="126883" y="223115"/>
                    <a:pt x="228483" y="-35118"/>
                    <a:pt x="212608" y="40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フリーフォーム 198">
              <a:extLst>
                <a:ext uri="{FF2B5EF4-FFF2-40B4-BE49-F238E27FC236}">
                  <a16:creationId xmlns:a16="http://schemas.microsoft.com/office/drawing/2014/main" id="{4B0606E0-669A-F6C1-2EC9-BC8B1D72E2B2}"/>
                </a:ext>
              </a:extLst>
            </p:cNvPr>
            <p:cNvSpPr/>
            <p:nvPr/>
          </p:nvSpPr>
          <p:spPr>
            <a:xfrm>
              <a:off x="4855825" y="5609797"/>
              <a:ext cx="198016" cy="350363"/>
            </a:xfrm>
            <a:custGeom>
              <a:avLst/>
              <a:gdLst>
                <a:gd name="connsiteX0" fmla="*/ 46375 w 198016"/>
                <a:gd name="connsiteY0" fmla="*/ 428 h 350363"/>
                <a:gd name="connsiteX1" fmla="*/ 40025 w 198016"/>
                <a:gd name="connsiteY1" fmla="*/ 168703 h 350363"/>
                <a:gd name="connsiteX2" fmla="*/ 195600 w 198016"/>
                <a:gd name="connsiteY2" fmla="*/ 346503 h 350363"/>
                <a:gd name="connsiteX3" fmla="*/ 125750 w 198016"/>
                <a:gd name="connsiteY3" fmla="*/ 279828 h 350363"/>
                <a:gd name="connsiteX4" fmla="*/ 5100 w 198016"/>
                <a:gd name="connsiteY4" fmla="*/ 149653 h 350363"/>
                <a:gd name="connsiteX5" fmla="*/ 24150 w 198016"/>
                <a:gd name="connsiteY5" fmla="*/ 219503 h 350363"/>
                <a:gd name="connsiteX6" fmla="*/ 46375 w 198016"/>
                <a:gd name="connsiteY6" fmla="*/ 428 h 35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016" h="350363">
                  <a:moveTo>
                    <a:pt x="46375" y="428"/>
                  </a:moveTo>
                  <a:cubicBezTo>
                    <a:pt x="49021" y="-8039"/>
                    <a:pt x="15154" y="111024"/>
                    <a:pt x="40025" y="168703"/>
                  </a:cubicBezTo>
                  <a:cubicBezTo>
                    <a:pt x="64896" y="226382"/>
                    <a:pt x="181313" y="327982"/>
                    <a:pt x="195600" y="346503"/>
                  </a:cubicBezTo>
                  <a:cubicBezTo>
                    <a:pt x="209887" y="365024"/>
                    <a:pt x="157500" y="312636"/>
                    <a:pt x="125750" y="279828"/>
                  </a:cubicBezTo>
                  <a:cubicBezTo>
                    <a:pt x="94000" y="247020"/>
                    <a:pt x="22033" y="159707"/>
                    <a:pt x="5100" y="149653"/>
                  </a:cubicBezTo>
                  <a:cubicBezTo>
                    <a:pt x="-11833" y="139599"/>
                    <a:pt x="18329" y="241199"/>
                    <a:pt x="24150" y="219503"/>
                  </a:cubicBezTo>
                  <a:cubicBezTo>
                    <a:pt x="29971" y="197807"/>
                    <a:pt x="43729" y="8895"/>
                    <a:pt x="46375" y="4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フリーフォーム 199">
              <a:extLst>
                <a:ext uri="{FF2B5EF4-FFF2-40B4-BE49-F238E27FC236}">
                  <a16:creationId xmlns:a16="http://schemas.microsoft.com/office/drawing/2014/main" id="{799D0ED7-1A49-1421-C0F3-5E08284E54E7}"/>
                </a:ext>
              </a:extLst>
            </p:cNvPr>
            <p:cNvSpPr/>
            <p:nvPr/>
          </p:nvSpPr>
          <p:spPr>
            <a:xfrm>
              <a:off x="5137138" y="5580391"/>
              <a:ext cx="22246" cy="542754"/>
            </a:xfrm>
            <a:custGeom>
              <a:avLst/>
              <a:gdLst>
                <a:gd name="connsiteX0" fmla="*/ 12 w 22246"/>
                <a:gd name="connsiteY0" fmla="*/ 1259 h 542754"/>
                <a:gd name="connsiteX1" fmla="*/ 19062 w 22246"/>
                <a:gd name="connsiteY1" fmla="*/ 525134 h 542754"/>
                <a:gd name="connsiteX2" fmla="*/ 22237 w 22246"/>
                <a:gd name="connsiteY2" fmla="*/ 382259 h 542754"/>
                <a:gd name="connsiteX3" fmla="*/ 12 w 22246"/>
                <a:gd name="connsiteY3" fmla="*/ 1259 h 54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46" h="542754">
                  <a:moveTo>
                    <a:pt x="12" y="1259"/>
                  </a:moveTo>
                  <a:cubicBezTo>
                    <a:pt x="-517" y="25071"/>
                    <a:pt x="15358" y="461634"/>
                    <a:pt x="19062" y="525134"/>
                  </a:cubicBezTo>
                  <a:cubicBezTo>
                    <a:pt x="22766" y="588634"/>
                    <a:pt x="21708" y="466396"/>
                    <a:pt x="22237" y="382259"/>
                  </a:cubicBezTo>
                  <a:cubicBezTo>
                    <a:pt x="22766" y="298122"/>
                    <a:pt x="541" y="-22553"/>
                    <a:pt x="12" y="12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フリーフォーム 200">
              <a:extLst>
                <a:ext uri="{FF2B5EF4-FFF2-40B4-BE49-F238E27FC236}">
                  <a16:creationId xmlns:a16="http://schemas.microsoft.com/office/drawing/2014/main" id="{3700A7F0-8B6C-3DCB-CBBF-7B489B3E9A43}"/>
                </a:ext>
              </a:extLst>
            </p:cNvPr>
            <p:cNvSpPr/>
            <p:nvPr/>
          </p:nvSpPr>
          <p:spPr>
            <a:xfrm>
              <a:off x="4609947" y="5581566"/>
              <a:ext cx="167318" cy="384687"/>
            </a:xfrm>
            <a:custGeom>
              <a:avLst/>
              <a:gdLst>
                <a:gd name="connsiteX0" fmla="*/ 153 w 167318"/>
                <a:gd name="connsiteY0" fmla="*/ 84 h 384687"/>
                <a:gd name="connsiteX1" fmla="*/ 130328 w 167318"/>
                <a:gd name="connsiteY1" fmla="*/ 215984 h 384687"/>
                <a:gd name="connsiteX2" fmla="*/ 165253 w 167318"/>
                <a:gd name="connsiteY2" fmla="*/ 384259 h 384687"/>
                <a:gd name="connsiteX3" fmla="*/ 149378 w 167318"/>
                <a:gd name="connsiteY3" fmla="*/ 263609 h 384687"/>
                <a:gd name="connsiteX4" fmla="*/ 158903 w 167318"/>
                <a:gd name="connsiteY4" fmla="*/ 241384 h 384687"/>
                <a:gd name="connsiteX5" fmla="*/ 153 w 167318"/>
                <a:gd name="connsiteY5" fmla="*/ 84 h 38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318" h="384687">
                  <a:moveTo>
                    <a:pt x="153" y="84"/>
                  </a:moveTo>
                  <a:cubicBezTo>
                    <a:pt x="-4609" y="-4149"/>
                    <a:pt x="102811" y="151955"/>
                    <a:pt x="130328" y="215984"/>
                  </a:cubicBezTo>
                  <a:cubicBezTo>
                    <a:pt x="157845" y="280013"/>
                    <a:pt x="162078" y="376321"/>
                    <a:pt x="165253" y="384259"/>
                  </a:cubicBezTo>
                  <a:cubicBezTo>
                    <a:pt x="168428" y="392197"/>
                    <a:pt x="150436" y="287421"/>
                    <a:pt x="149378" y="263609"/>
                  </a:cubicBezTo>
                  <a:cubicBezTo>
                    <a:pt x="148320" y="239797"/>
                    <a:pt x="182716" y="283717"/>
                    <a:pt x="158903" y="241384"/>
                  </a:cubicBezTo>
                  <a:cubicBezTo>
                    <a:pt x="135090" y="199051"/>
                    <a:pt x="4915" y="4317"/>
                    <a:pt x="153" y="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フリーフォーム 201">
              <a:extLst>
                <a:ext uri="{FF2B5EF4-FFF2-40B4-BE49-F238E27FC236}">
                  <a16:creationId xmlns:a16="http://schemas.microsoft.com/office/drawing/2014/main" id="{01CE6EA1-270B-A6A9-782E-CEAC5D29BC94}"/>
                </a:ext>
              </a:extLst>
            </p:cNvPr>
            <p:cNvSpPr/>
            <p:nvPr/>
          </p:nvSpPr>
          <p:spPr>
            <a:xfrm>
              <a:off x="4111465" y="6022975"/>
              <a:ext cx="875358" cy="1226481"/>
            </a:xfrm>
            <a:custGeom>
              <a:avLst/>
              <a:gdLst>
                <a:gd name="connsiteX0" fmla="*/ 160 w 875358"/>
                <a:gd name="connsiteY0" fmla="*/ 0 h 1226481"/>
                <a:gd name="connsiteX1" fmla="*/ 136685 w 875358"/>
                <a:gd name="connsiteY1" fmla="*/ 327025 h 1226481"/>
                <a:gd name="connsiteX2" fmla="*/ 409735 w 875358"/>
                <a:gd name="connsiteY2" fmla="*/ 765175 h 1226481"/>
                <a:gd name="connsiteX3" fmla="*/ 406560 w 875358"/>
                <a:gd name="connsiteY3" fmla="*/ 723900 h 1226481"/>
                <a:gd name="connsiteX4" fmla="*/ 774860 w 875358"/>
                <a:gd name="connsiteY4" fmla="*/ 1120775 h 1226481"/>
                <a:gd name="connsiteX5" fmla="*/ 873285 w 875358"/>
                <a:gd name="connsiteY5" fmla="*/ 1222375 h 1226481"/>
                <a:gd name="connsiteX6" fmla="*/ 800260 w 875358"/>
                <a:gd name="connsiteY6" fmla="*/ 1162050 h 1226481"/>
                <a:gd name="connsiteX7" fmla="*/ 374810 w 875358"/>
                <a:gd name="connsiteY7" fmla="*/ 774700 h 1226481"/>
                <a:gd name="connsiteX8" fmla="*/ 616110 w 875358"/>
                <a:gd name="connsiteY8" fmla="*/ 981075 h 1226481"/>
                <a:gd name="connsiteX9" fmla="*/ 584360 w 875358"/>
                <a:gd name="connsiteY9" fmla="*/ 939800 h 1226481"/>
                <a:gd name="connsiteX10" fmla="*/ 162085 w 875358"/>
                <a:gd name="connsiteY10" fmla="*/ 463550 h 1226481"/>
                <a:gd name="connsiteX11" fmla="*/ 219235 w 875358"/>
                <a:gd name="connsiteY11" fmla="*/ 498475 h 1226481"/>
                <a:gd name="connsiteX12" fmla="*/ 95410 w 875358"/>
                <a:gd name="connsiteY12" fmla="*/ 349250 h 1226481"/>
                <a:gd name="connsiteX13" fmla="*/ 174785 w 875358"/>
                <a:gd name="connsiteY13" fmla="*/ 415925 h 1226481"/>
                <a:gd name="connsiteX14" fmla="*/ 98585 w 875358"/>
                <a:gd name="connsiteY14" fmla="*/ 298450 h 1226481"/>
                <a:gd name="connsiteX15" fmla="*/ 108110 w 875358"/>
                <a:gd name="connsiteY15" fmla="*/ 327025 h 1226481"/>
                <a:gd name="connsiteX16" fmla="*/ 160 w 875358"/>
                <a:gd name="connsiteY16" fmla="*/ 0 h 122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75358" h="1226481">
                  <a:moveTo>
                    <a:pt x="160" y="0"/>
                  </a:moveTo>
                  <a:cubicBezTo>
                    <a:pt x="4922" y="0"/>
                    <a:pt x="68423" y="199496"/>
                    <a:pt x="136685" y="327025"/>
                  </a:cubicBezTo>
                  <a:cubicBezTo>
                    <a:pt x="204947" y="454554"/>
                    <a:pt x="364756" y="699029"/>
                    <a:pt x="409735" y="765175"/>
                  </a:cubicBezTo>
                  <a:cubicBezTo>
                    <a:pt x="454714" y="831321"/>
                    <a:pt x="345706" y="664633"/>
                    <a:pt x="406560" y="723900"/>
                  </a:cubicBezTo>
                  <a:cubicBezTo>
                    <a:pt x="467414" y="783167"/>
                    <a:pt x="697073" y="1037696"/>
                    <a:pt x="774860" y="1120775"/>
                  </a:cubicBezTo>
                  <a:cubicBezTo>
                    <a:pt x="852647" y="1203854"/>
                    <a:pt x="869052" y="1215496"/>
                    <a:pt x="873285" y="1222375"/>
                  </a:cubicBezTo>
                  <a:cubicBezTo>
                    <a:pt x="877518" y="1229254"/>
                    <a:pt x="883339" y="1236662"/>
                    <a:pt x="800260" y="1162050"/>
                  </a:cubicBezTo>
                  <a:cubicBezTo>
                    <a:pt x="717181" y="1087438"/>
                    <a:pt x="405502" y="804862"/>
                    <a:pt x="374810" y="774700"/>
                  </a:cubicBezTo>
                  <a:cubicBezTo>
                    <a:pt x="344118" y="744538"/>
                    <a:pt x="581185" y="953558"/>
                    <a:pt x="616110" y="981075"/>
                  </a:cubicBezTo>
                  <a:cubicBezTo>
                    <a:pt x="651035" y="1008592"/>
                    <a:pt x="660031" y="1026054"/>
                    <a:pt x="584360" y="939800"/>
                  </a:cubicBezTo>
                  <a:cubicBezTo>
                    <a:pt x="508689" y="853546"/>
                    <a:pt x="222939" y="537104"/>
                    <a:pt x="162085" y="463550"/>
                  </a:cubicBezTo>
                  <a:cubicBezTo>
                    <a:pt x="101231" y="389996"/>
                    <a:pt x="230347" y="517525"/>
                    <a:pt x="219235" y="498475"/>
                  </a:cubicBezTo>
                  <a:cubicBezTo>
                    <a:pt x="208123" y="479425"/>
                    <a:pt x="102818" y="363008"/>
                    <a:pt x="95410" y="349250"/>
                  </a:cubicBezTo>
                  <a:cubicBezTo>
                    <a:pt x="88002" y="335492"/>
                    <a:pt x="174256" y="424392"/>
                    <a:pt x="174785" y="415925"/>
                  </a:cubicBezTo>
                  <a:cubicBezTo>
                    <a:pt x="175314" y="407458"/>
                    <a:pt x="109697" y="313266"/>
                    <a:pt x="98585" y="298450"/>
                  </a:cubicBezTo>
                  <a:cubicBezTo>
                    <a:pt x="87473" y="283634"/>
                    <a:pt x="118164" y="374121"/>
                    <a:pt x="108110" y="327025"/>
                  </a:cubicBezTo>
                  <a:cubicBezTo>
                    <a:pt x="98056" y="279929"/>
                    <a:pt x="-4602" y="0"/>
                    <a:pt x="16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フリーフォーム 202">
              <a:extLst>
                <a:ext uri="{FF2B5EF4-FFF2-40B4-BE49-F238E27FC236}">
                  <a16:creationId xmlns:a16="http://schemas.microsoft.com/office/drawing/2014/main" id="{54326BF8-6B79-4687-33C6-B1B3F67DC986}"/>
                </a:ext>
              </a:extLst>
            </p:cNvPr>
            <p:cNvSpPr/>
            <p:nvPr/>
          </p:nvSpPr>
          <p:spPr>
            <a:xfrm>
              <a:off x="5480050" y="6665837"/>
              <a:ext cx="523901" cy="900203"/>
            </a:xfrm>
            <a:custGeom>
              <a:avLst/>
              <a:gdLst>
                <a:gd name="connsiteX0" fmla="*/ 523875 w 523901"/>
                <a:gd name="connsiteY0" fmla="*/ 1663 h 900203"/>
                <a:gd name="connsiteX1" fmla="*/ 365125 w 523901"/>
                <a:gd name="connsiteY1" fmla="*/ 509663 h 900203"/>
                <a:gd name="connsiteX2" fmla="*/ 365125 w 523901"/>
                <a:gd name="connsiteY2" fmla="*/ 474738 h 900203"/>
                <a:gd name="connsiteX3" fmla="*/ 0 w 523901"/>
                <a:gd name="connsiteY3" fmla="*/ 900188 h 900203"/>
                <a:gd name="connsiteX4" fmla="*/ 368300 w 523901"/>
                <a:gd name="connsiteY4" fmla="*/ 490613 h 900203"/>
                <a:gd name="connsiteX5" fmla="*/ 419100 w 523901"/>
                <a:gd name="connsiteY5" fmla="*/ 414413 h 900203"/>
                <a:gd name="connsiteX6" fmla="*/ 371475 w 523901"/>
                <a:gd name="connsiteY6" fmla="*/ 452513 h 900203"/>
                <a:gd name="connsiteX7" fmla="*/ 419100 w 523901"/>
                <a:gd name="connsiteY7" fmla="*/ 290588 h 900203"/>
                <a:gd name="connsiteX8" fmla="*/ 377825 w 523901"/>
                <a:gd name="connsiteY8" fmla="*/ 344563 h 900203"/>
                <a:gd name="connsiteX9" fmla="*/ 523875 w 523901"/>
                <a:gd name="connsiteY9" fmla="*/ 1663 h 900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901" h="900203">
                  <a:moveTo>
                    <a:pt x="523875" y="1663"/>
                  </a:moveTo>
                  <a:cubicBezTo>
                    <a:pt x="521758" y="29180"/>
                    <a:pt x="391583" y="430817"/>
                    <a:pt x="365125" y="509663"/>
                  </a:cubicBezTo>
                  <a:cubicBezTo>
                    <a:pt x="338667" y="588509"/>
                    <a:pt x="425979" y="409651"/>
                    <a:pt x="365125" y="474738"/>
                  </a:cubicBezTo>
                  <a:cubicBezTo>
                    <a:pt x="304271" y="539825"/>
                    <a:pt x="-529" y="897542"/>
                    <a:pt x="0" y="900188"/>
                  </a:cubicBezTo>
                  <a:cubicBezTo>
                    <a:pt x="529" y="902834"/>
                    <a:pt x="298450" y="571576"/>
                    <a:pt x="368300" y="490613"/>
                  </a:cubicBezTo>
                  <a:cubicBezTo>
                    <a:pt x="438150" y="409651"/>
                    <a:pt x="418571" y="420763"/>
                    <a:pt x="419100" y="414413"/>
                  </a:cubicBezTo>
                  <a:cubicBezTo>
                    <a:pt x="419629" y="408063"/>
                    <a:pt x="371475" y="473150"/>
                    <a:pt x="371475" y="452513"/>
                  </a:cubicBezTo>
                  <a:cubicBezTo>
                    <a:pt x="371475" y="431876"/>
                    <a:pt x="418042" y="308579"/>
                    <a:pt x="419100" y="290588"/>
                  </a:cubicBezTo>
                  <a:cubicBezTo>
                    <a:pt x="420158" y="272597"/>
                    <a:pt x="357187" y="392717"/>
                    <a:pt x="377825" y="344563"/>
                  </a:cubicBezTo>
                  <a:cubicBezTo>
                    <a:pt x="398462" y="296409"/>
                    <a:pt x="525992" y="-25854"/>
                    <a:pt x="523875" y="16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フリーフォーム 203">
              <a:extLst>
                <a:ext uri="{FF2B5EF4-FFF2-40B4-BE49-F238E27FC236}">
                  <a16:creationId xmlns:a16="http://schemas.microsoft.com/office/drawing/2014/main" id="{CA7CAD40-EC82-EFE4-5B24-0CEAE03DFDFA}"/>
                </a:ext>
              </a:extLst>
            </p:cNvPr>
            <p:cNvSpPr/>
            <p:nvPr/>
          </p:nvSpPr>
          <p:spPr>
            <a:xfrm>
              <a:off x="4519917" y="7283064"/>
              <a:ext cx="493768" cy="331132"/>
            </a:xfrm>
            <a:custGeom>
              <a:avLst/>
              <a:gdLst>
                <a:gd name="connsiteX0" fmla="*/ 493408 w 493768"/>
                <a:gd name="connsiteY0" fmla="*/ 386 h 331132"/>
                <a:gd name="connsiteX1" fmla="*/ 217183 w 493768"/>
                <a:gd name="connsiteY1" fmla="*/ 209936 h 331132"/>
                <a:gd name="connsiteX2" fmla="*/ 1283 w 493768"/>
                <a:gd name="connsiteY2" fmla="*/ 330586 h 331132"/>
                <a:gd name="connsiteX3" fmla="*/ 137808 w 493768"/>
                <a:gd name="connsiteY3" fmla="*/ 248036 h 331132"/>
                <a:gd name="connsiteX4" fmla="*/ 347358 w 493768"/>
                <a:gd name="connsiteY4" fmla="*/ 98811 h 331132"/>
                <a:gd name="connsiteX5" fmla="*/ 277508 w 493768"/>
                <a:gd name="connsiteY5" fmla="*/ 155961 h 331132"/>
                <a:gd name="connsiteX6" fmla="*/ 493408 w 493768"/>
                <a:gd name="connsiteY6" fmla="*/ 386 h 33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768" h="331132">
                  <a:moveTo>
                    <a:pt x="493408" y="386"/>
                  </a:moveTo>
                  <a:cubicBezTo>
                    <a:pt x="483354" y="9382"/>
                    <a:pt x="299204" y="154903"/>
                    <a:pt x="217183" y="209936"/>
                  </a:cubicBezTo>
                  <a:cubicBezTo>
                    <a:pt x="135162" y="264969"/>
                    <a:pt x="14512" y="324236"/>
                    <a:pt x="1283" y="330586"/>
                  </a:cubicBezTo>
                  <a:cubicBezTo>
                    <a:pt x="-11946" y="336936"/>
                    <a:pt x="80129" y="286665"/>
                    <a:pt x="137808" y="248036"/>
                  </a:cubicBezTo>
                  <a:cubicBezTo>
                    <a:pt x="195487" y="209407"/>
                    <a:pt x="324075" y="114157"/>
                    <a:pt x="347358" y="98811"/>
                  </a:cubicBezTo>
                  <a:cubicBezTo>
                    <a:pt x="370641" y="83465"/>
                    <a:pt x="254754" y="169719"/>
                    <a:pt x="277508" y="155961"/>
                  </a:cubicBezTo>
                  <a:cubicBezTo>
                    <a:pt x="300262" y="142203"/>
                    <a:pt x="503462" y="-8610"/>
                    <a:pt x="493408" y="3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フリーフォーム 204">
              <a:extLst>
                <a:ext uri="{FF2B5EF4-FFF2-40B4-BE49-F238E27FC236}">
                  <a16:creationId xmlns:a16="http://schemas.microsoft.com/office/drawing/2014/main" id="{F22ECC61-F165-6D16-8789-02C6EDB27395}"/>
                </a:ext>
              </a:extLst>
            </p:cNvPr>
            <p:cNvSpPr/>
            <p:nvPr/>
          </p:nvSpPr>
          <p:spPr>
            <a:xfrm>
              <a:off x="4431820" y="7248054"/>
              <a:ext cx="582630" cy="365931"/>
            </a:xfrm>
            <a:custGeom>
              <a:avLst/>
              <a:gdLst>
                <a:gd name="connsiteX0" fmla="*/ 581505 w 582630"/>
                <a:gd name="connsiteY0" fmla="*/ 471 h 365931"/>
                <a:gd name="connsiteX1" fmla="*/ 229080 w 582630"/>
                <a:gd name="connsiteY1" fmla="*/ 219546 h 365931"/>
                <a:gd name="connsiteX2" fmla="*/ 330680 w 582630"/>
                <a:gd name="connsiteY2" fmla="*/ 168746 h 365931"/>
                <a:gd name="connsiteX3" fmla="*/ 480 w 582630"/>
                <a:gd name="connsiteY3" fmla="*/ 365596 h 365931"/>
                <a:gd name="connsiteX4" fmla="*/ 251305 w 582630"/>
                <a:gd name="connsiteY4" fmla="*/ 219546 h 365931"/>
                <a:gd name="connsiteX5" fmla="*/ 232255 w 582630"/>
                <a:gd name="connsiteY5" fmla="*/ 244946 h 365931"/>
                <a:gd name="connsiteX6" fmla="*/ 137005 w 582630"/>
                <a:gd name="connsiteY6" fmla="*/ 308446 h 365931"/>
                <a:gd name="connsiteX7" fmla="*/ 391005 w 582630"/>
                <a:gd name="connsiteY7" fmla="*/ 117946 h 365931"/>
                <a:gd name="connsiteX8" fmla="*/ 343380 w 582630"/>
                <a:gd name="connsiteY8" fmla="*/ 159221 h 365931"/>
                <a:gd name="connsiteX9" fmla="*/ 581505 w 582630"/>
                <a:gd name="connsiteY9" fmla="*/ 471 h 365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2630" h="365931">
                  <a:moveTo>
                    <a:pt x="581505" y="471"/>
                  </a:moveTo>
                  <a:cubicBezTo>
                    <a:pt x="562455" y="10525"/>
                    <a:pt x="270884" y="191500"/>
                    <a:pt x="229080" y="219546"/>
                  </a:cubicBezTo>
                  <a:cubicBezTo>
                    <a:pt x="187276" y="247592"/>
                    <a:pt x="368780" y="144404"/>
                    <a:pt x="330680" y="168746"/>
                  </a:cubicBezTo>
                  <a:cubicBezTo>
                    <a:pt x="292580" y="193088"/>
                    <a:pt x="13709" y="357129"/>
                    <a:pt x="480" y="365596"/>
                  </a:cubicBezTo>
                  <a:cubicBezTo>
                    <a:pt x="-12749" y="374063"/>
                    <a:pt x="251305" y="219546"/>
                    <a:pt x="251305" y="219546"/>
                  </a:cubicBezTo>
                  <a:cubicBezTo>
                    <a:pt x="289934" y="199438"/>
                    <a:pt x="251305" y="230129"/>
                    <a:pt x="232255" y="244946"/>
                  </a:cubicBezTo>
                  <a:cubicBezTo>
                    <a:pt x="213205" y="259763"/>
                    <a:pt x="110547" y="329613"/>
                    <a:pt x="137005" y="308446"/>
                  </a:cubicBezTo>
                  <a:cubicBezTo>
                    <a:pt x="163463" y="287279"/>
                    <a:pt x="356609" y="142817"/>
                    <a:pt x="391005" y="117946"/>
                  </a:cubicBezTo>
                  <a:cubicBezTo>
                    <a:pt x="425401" y="93075"/>
                    <a:pt x="314805" y="174038"/>
                    <a:pt x="343380" y="159221"/>
                  </a:cubicBezTo>
                  <a:cubicBezTo>
                    <a:pt x="371955" y="144404"/>
                    <a:pt x="600555" y="-9583"/>
                    <a:pt x="581505" y="4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フリーフォーム 205">
              <a:extLst>
                <a:ext uri="{FF2B5EF4-FFF2-40B4-BE49-F238E27FC236}">
                  <a16:creationId xmlns:a16="http://schemas.microsoft.com/office/drawing/2014/main" id="{396DFB0C-BE88-E650-08F5-6ACE21E932C8}"/>
                </a:ext>
              </a:extLst>
            </p:cNvPr>
            <p:cNvSpPr/>
            <p:nvPr/>
          </p:nvSpPr>
          <p:spPr>
            <a:xfrm>
              <a:off x="4212983" y="7576625"/>
              <a:ext cx="392554" cy="269453"/>
            </a:xfrm>
            <a:custGeom>
              <a:avLst/>
              <a:gdLst>
                <a:gd name="connsiteX0" fmla="*/ 390767 w 392554"/>
                <a:gd name="connsiteY0" fmla="*/ 2100 h 269453"/>
                <a:gd name="connsiteX1" fmla="*/ 136767 w 392554"/>
                <a:gd name="connsiteY1" fmla="*/ 164025 h 269453"/>
                <a:gd name="connsiteX2" fmla="*/ 3417 w 392554"/>
                <a:gd name="connsiteY2" fmla="*/ 265625 h 269453"/>
                <a:gd name="connsiteX3" fmla="*/ 270117 w 392554"/>
                <a:gd name="connsiteY3" fmla="*/ 30675 h 269453"/>
                <a:gd name="connsiteX4" fmla="*/ 136767 w 392554"/>
                <a:gd name="connsiteY4" fmla="*/ 132275 h 269453"/>
                <a:gd name="connsiteX5" fmla="*/ 244717 w 392554"/>
                <a:gd name="connsiteY5" fmla="*/ 75125 h 269453"/>
                <a:gd name="connsiteX6" fmla="*/ 390767 w 392554"/>
                <a:gd name="connsiteY6" fmla="*/ 2100 h 269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2554" h="269453">
                  <a:moveTo>
                    <a:pt x="390767" y="2100"/>
                  </a:moveTo>
                  <a:cubicBezTo>
                    <a:pt x="372775" y="16917"/>
                    <a:pt x="201325" y="120104"/>
                    <a:pt x="136767" y="164025"/>
                  </a:cubicBezTo>
                  <a:cubicBezTo>
                    <a:pt x="72209" y="207946"/>
                    <a:pt x="-18808" y="287850"/>
                    <a:pt x="3417" y="265625"/>
                  </a:cubicBezTo>
                  <a:cubicBezTo>
                    <a:pt x="25642" y="243400"/>
                    <a:pt x="247892" y="52900"/>
                    <a:pt x="270117" y="30675"/>
                  </a:cubicBezTo>
                  <a:cubicBezTo>
                    <a:pt x="292342" y="8450"/>
                    <a:pt x="141000" y="124867"/>
                    <a:pt x="136767" y="132275"/>
                  </a:cubicBezTo>
                  <a:cubicBezTo>
                    <a:pt x="132534" y="139683"/>
                    <a:pt x="203442" y="95233"/>
                    <a:pt x="244717" y="75125"/>
                  </a:cubicBezTo>
                  <a:cubicBezTo>
                    <a:pt x="285992" y="55017"/>
                    <a:pt x="408759" y="-12717"/>
                    <a:pt x="390767" y="21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フリーフォーム 206">
              <a:extLst>
                <a:ext uri="{FF2B5EF4-FFF2-40B4-BE49-F238E27FC236}">
                  <a16:creationId xmlns:a16="http://schemas.microsoft.com/office/drawing/2014/main" id="{D0BC89EB-A5A4-3A0C-AF8D-5345DCF8EE6E}"/>
                </a:ext>
              </a:extLst>
            </p:cNvPr>
            <p:cNvSpPr/>
            <p:nvPr/>
          </p:nvSpPr>
          <p:spPr>
            <a:xfrm>
              <a:off x="4089191" y="7647553"/>
              <a:ext cx="444919" cy="546038"/>
            </a:xfrm>
            <a:custGeom>
              <a:avLst/>
              <a:gdLst>
                <a:gd name="connsiteX0" fmla="*/ 444709 w 444919"/>
                <a:gd name="connsiteY0" fmla="*/ 1022 h 546038"/>
                <a:gd name="connsiteX1" fmla="*/ 89109 w 444919"/>
                <a:gd name="connsiteY1" fmla="*/ 245497 h 546038"/>
                <a:gd name="connsiteX2" fmla="*/ 139909 w 444919"/>
                <a:gd name="connsiteY2" fmla="*/ 220097 h 546038"/>
                <a:gd name="connsiteX3" fmla="*/ 73234 w 444919"/>
                <a:gd name="connsiteY3" fmla="*/ 328047 h 546038"/>
                <a:gd name="connsiteX4" fmla="*/ 25609 w 444919"/>
                <a:gd name="connsiteY4" fmla="*/ 413772 h 546038"/>
                <a:gd name="connsiteX5" fmla="*/ 70059 w 444919"/>
                <a:gd name="connsiteY5" fmla="*/ 543947 h 546038"/>
                <a:gd name="connsiteX6" fmla="*/ 44659 w 444919"/>
                <a:gd name="connsiteY6" fmla="*/ 467747 h 546038"/>
                <a:gd name="connsiteX7" fmla="*/ 209 w 444919"/>
                <a:gd name="connsiteY7" fmla="*/ 147072 h 546038"/>
                <a:gd name="connsiteX8" fmla="*/ 38309 w 444919"/>
                <a:gd name="connsiteY8" fmla="*/ 324872 h 546038"/>
                <a:gd name="connsiteX9" fmla="*/ 225634 w 444919"/>
                <a:gd name="connsiteY9" fmla="*/ 29597 h 546038"/>
                <a:gd name="connsiteX10" fmla="*/ 104984 w 444919"/>
                <a:gd name="connsiteY10" fmla="*/ 207397 h 546038"/>
                <a:gd name="connsiteX11" fmla="*/ 231984 w 444919"/>
                <a:gd name="connsiteY11" fmla="*/ 128022 h 546038"/>
                <a:gd name="connsiteX12" fmla="*/ 143084 w 444919"/>
                <a:gd name="connsiteY12" fmla="*/ 156597 h 546038"/>
                <a:gd name="connsiteX13" fmla="*/ 444709 w 444919"/>
                <a:gd name="connsiteY13" fmla="*/ 1022 h 54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4919" h="546038">
                  <a:moveTo>
                    <a:pt x="444709" y="1022"/>
                  </a:moveTo>
                  <a:cubicBezTo>
                    <a:pt x="435713" y="15839"/>
                    <a:pt x="139909" y="208985"/>
                    <a:pt x="89109" y="245497"/>
                  </a:cubicBezTo>
                  <a:cubicBezTo>
                    <a:pt x="38309" y="282009"/>
                    <a:pt x="142555" y="206339"/>
                    <a:pt x="139909" y="220097"/>
                  </a:cubicBezTo>
                  <a:cubicBezTo>
                    <a:pt x="137263" y="233855"/>
                    <a:pt x="92284" y="295768"/>
                    <a:pt x="73234" y="328047"/>
                  </a:cubicBezTo>
                  <a:cubicBezTo>
                    <a:pt x="54184" y="360326"/>
                    <a:pt x="26138" y="377789"/>
                    <a:pt x="25609" y="413772"/>
                  </a:cubicBezTo>
                  <a:cubicBezTo>
                    <a:pt x="25080" y="449755"/>
                    <a:pt x="66884" y="534951"/>
                    <a:pt x="70059" y="543947"/>
                  </a:cubicBezTo>
                  <a:cubicBezTo>
                    <a:pt x="73234" y="552943"/>
                    <a:pt x="56301" y="533893"/>
                    <a:pt x="44659" y="467747"/>
                  </a:cubicBezTo>
                  <a:cubicBezTo>
                    <a:pt x="33017" y="401601"/>
                    <a:pt x="1267" y="170884"/>
                    <a:pt x="209" y="147072"/>
                  </a:cubicBezTo>
                  <a:cubicBezTo>
                    <a:pt x="-849" y="123260"/>
                    <a:pt x="738" y="344451"/>
                    <a:pt x="38309" y="324872"/>
                  </a:cubicBezTo>
                  <a:cubicBezTo>
                    <a:pt x="75880" y="305293"/>
                    <a:pt x="214522" y="49176"/>
                    <a:pt x="225634" y="29597"/>
                  </a:cubicBezTo>
                  <a:cubicBezTo>
                    <a:pt x="236746" y="10018"/>
                    <a:pt x="103926" y="190993"/>
                    <a:pt x="104984" y="207397"/>
                  </a:cubicBezTo>
                  <a:cubicBezTo>
                    <a:pt x="106042" y="223801"/>
                    <a:pt x="225634" y="136489"/>
                    <a:pt x="231984" y="128022"/>
                  </a:cubicBezTo>
                  <a:cubicBezTo>
                    <a:pt x="238334" y="119555"/>
                    <a:pt x="114509" y="176176"/>
                    <a:pt x="143084" y="156597"/>
                  </a:cubicBezTo>
                  <a:cubicBezTo>
                    <a:pt x="171659" y="137018"/>
                    <a:pt x="453705" y="-13795"/>
                    <a:pt x="444709" y="10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フリーフォーム 207">
              <a:extLst>
                <a:ext uri="{FF2B5EF4-FFF2-40B4-BE49-F238E27FC236}">
                  <a16:creationId xmlns:a16="http://schemas.microsoft.com/office/drawing/2014/main" id="{11D47820-A13D-42F6-13DD-D7A2CE05CC2B}"/>
                </a:ext>
              </a:extLst>
            </p:cNvPr>
            <p:cNvSpPr/>
            <p:nvPr/>
          </p:nvSpPr>
          <p:spPr>
            <a:xfrm>
              <a:off x="4082826" y="6162576"/>
              <a:ext cx="51060" cy="1352736"/>
            </a:xfrm>
            <a:custGeom>
              <a:avLst/>
              <a:gdLst>
                <a:gd name="connsiteX0" fmla="*/ 51024 w 51060"/>
                <a:gd name="connsiteY0" fmla="*/ 99 h 1352736"/>
                <a:gd name="connsiteX1" fmla="*/ 16099 w 51060"/>
                <a:gd name="connsiteY1" fmla="*/ 444599 h 1352736"/>
                <a:gd name="connsiteX2" fmla="*/ 35149 w 51060"/>
                <a:gd name="connsiteY2" fmla="*/ 590649 h 1352736"/>
                <a:gd name="connsiteX3" fmla="*/ 3399 w 51060"/>
                <a:gd name="connsiteY3" fmla="*/ 784324 h 1352736"/>
                <a:gd name="connsiteX4" fmla="*/ 3399 w 51060"/>
                <a:gd name="connsiteY4" fmla="*/ 733524 h 1352736"/>
                <a:gd name="connsiteX5" fmla="*/ 25624 w 51060"/>
                <a:gd name="connsiteY5" fmla="*/ 1352649 h 1352736"/>
                <a:gd name="connsiteX6" fmla="*/ 25624 w 51060"/>
                <a:gd name="connsiteY6" fmla="*/ 685899 h 1352736"/>
                <a:gd name="connsiteX7" fmla="*/ 51024 w 51060"/>
                <a:gd name="connsiteY7" fmla="*/ 289024 h 1352736"/>
                <a:gd name="connsiteX8" fmla="*/ 19274 w 51060"/>
                <a:gd name="connsiteY8" fmla="*/ 485874 h 1352736"/>
                <a:gd name="connsiteX9" fmla="*/ 51024 w 51060"/>
                <a:gd name="connsiteY9" fmla="*/ 99 h 135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060" h="1352736">
                  <a:moveTo>
                    <a:pt x="51024" y="99"/>
                  </a:moveTo>
                  <a:cubicBezTo>
                    <a:pt x="50495" y="-6780"/>
                    <a:pt x="18745" y="346174"/>
                    <a:pt x="16099" y="444599"/>
                  </a:cubicBezTo>
                  <a:cubicBezTo>
                    <a:pt x="13453" y="543024"/>
                    <a:pt x="37266" y="534028"/>
                    <a:pt x="35149" y="590649"/>
                  </a:cubicBezTo>
                  <a:cubicBezTo>
                    <a:pt x="33032" y="647270"/>
                    <a:pt x="8691" y="760511"/>
                    <a:pt x="3399" y="784324"/>
                  </a:cubicBezTo>
                  <a:cubicBezTo>
                    <a:pt x="-1893" y="808137"/>
                    <a:pt x="-305" y="638803"/>
                    <a:pt x="3399" y="733524"/>
                  </a:cubicBezTo>
                  <a:cubicBezTo>
                    <a:pt x="7103" y="828245"/>
                    <a:pt x="21920" y="1360586"/>
                    <a:pt x="25624" y="1352649"/>
                  </a:cubicBezTo>
                  <a:cubicBezTo>
                    <a:pt x="29328" y="1344712"/>
                    <a:pt x="21391" y="863170"/>
                    <a:pt x="25624" y="685899"/>
                  </a:cubicBezTo>
                  <a:cubicBezTo>
                    <a:pt x="29857" y="508628"/>
                    <a:pt x="52082" y="322361"/>
                    <a:pt x="51024" y="289024"/>
                  </a:cubicBezTo>
                  <a:cubicBezTo>
                    <a:pt x="49966" y="255687"/>
                    <a:pt x="17157" y="527678"/>
                    <a:pt x="19274" y="485874"/>
                  </a:cubicBezTo>
                  <a:cubicBezTo>
                    <a:pt x="21391" y="444070"/>
                    <a:pt x="51553" y="6978"/>
                    <a:pt x="51024" y="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フリーフォーム 208">
              <a:extLst>
                <a:ext uri="{FF2B5EF4-FFF2-40B4-BE49-F238E27FC236}">
                  <a16:creationId xmlns:a16="http://schemas.microsoft.com/office/drawing/2014/main" id="{780B38F7-790B-BCEC-8E03-46AF507D9DBE}"/>
                </a:ext>
              </a:extLst>
            </p:cNvPr>
            <p:cNvSpPr/>
            <p:nvPr/>
          </p:nvSpPr>
          <p:spPr>
            <a:xfrm>
              <a:off x="4125441" y="6705137"/>
              <a:ext cx="68734" cy="1132815"/>
            </a:xfrm>
            <a:custGeom>
              <a:avLst/>
              <a:gdLst>
                <a:gd name="connsiteX0" fmla="*/ 68734 w 68734"/>
                <a:gd name="connsiteY0" fmla="*/ 463 h 1132815"/>
                <a:gd name="connsiteX1" fmla="*/ 2059 w 68734"/>
                <a:gd name="connsiteY1" fmla="*/ 238588 h 1132815"/>
                <a:gd name="connsiteX2" fmla="*/ 17934 w 68734"/>
                <a:gd name="connsiteY2" fmla="*/ 451313 h 1132815"/>
                <a:gd name="connsiteX3" fmla="*/ 27459 w 68734"/>
                <a:gd name="connsiteY3" fmla="*/ 895813 h 1132815"/>
                <a:gd name="connsiteX4" fmla="*/ 27459 w 68734"/>
                <a:gd name="connsiteY4" fmla="*/ 791038 h 1132815"/>
                <a:gd name="connsiteX5" fmla="*/ 36984 w 68734"/>
                <a:gd name="connsiteY5" fmla="*/ 1121238 h 1132815"/>
                <a:gd name="connsiteX6" fmla="*/ 2059 w 68734"/>
                <a:gd name="connsiteY6" fmla="*/ 302088 h 1132815"/>
                <a:gd name="connsiteX7" fmla="*/ 68734 w 68734"/>
                <a:gd name="connsiteY7" fmla="*/ 463 h 1132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734" h="1132815">
                  <a:moveTo>
                    <a:pt x="68734" y="463"/>
                  </a:moveTo>
                  <a:cubicBezTo>
                    <a:pt x="68734" y="-10120"/>
                    <a:pt x="10526" y="163446"/>
                    <a:pt x="2059" y="238588"/>
                  </a:cubicBezTo>
                  <a:cubicBezTo>
                    <a:pt x="-6408" y="313730"/>
                    <a:pt x="13701" y="341776"/>
                    <a:pt x="17934" y="451313"/>
                  </a:cubicBezTo>
                  <a:cubicBezTo>
                    <a:pt x="22167" y="560850"/>
                    <a:pt x="25872" y="839192"/>
                    <a:pt x="27459" y="895813"/>
                  </a:cubicBezTo>
                  <a:cubicBezTo>
                    <a:pt x="29046" y="952434"/>
                    <a:pt x="25872" y="753467"/>
                    <a:pt x="27459" y="791038"/>
                  </a:cubicBezTo>
                  <a:cubicBezTo>
                    <a:pt x="29046" y="828609"/>
                    <a:pt x="41217" y="1202730"/>
                    <a:pt x="36984" y="1121238"/>
                  </a:cubicBezTo>
                  <a:cubicBezTo>
                    <a:pt x="32751" y="1039746"/>
                    <a:pt x="-1116" y="484121"/>
                    <a:pt x="2059" y="302088"/>
                  </a:cubicBezTo>
                  <a:cubicBezTo>
                    <a:pt x="5234" y="120055"/>
                    <a:pt x="68734" y="11046"/>
                    <a:pt x="68734" y="4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フリーフォーム 209">
              <a:extLst>
                <a:ext uri="{FF2B5EF4-FFF2-40B4-BE49-F238E27FC236}">
                  <a16:creationId xmlns:a16="http://schemas.microsoft.com/office/drawing/2014/main" id="{61F9D2B9-37F6-6CE4-AB12-2582D1BEDF1B}"/>
                </a:ext>
              </a:extLst>
            </p:cNvPr>
            <p:cNvSpPr/>
            <p:nvPr/>
          </p:nvSpPr>
          <p:spPr>
            <a:xfrm>
              <a:off x="4975198" y="7232630"/>
              <a:ext cx="321920" cy="480401"/>
            </a:xfrm>
            <a:custGeom>
              <a:avLst/>
              <a:gdLst>
                <a:gd name="connsiteX0" fmla="*/ 27 w 321920"/>
                <a:gd name="connsiteY0" fmla="*/ 20 h 480401"/>
                <a:gd name="connsiteX1" fmla="*/ 238152 w 321920"/>
                <a:gd name="connsiteY1" fmla="*/ 149245 h 480401"/>
                <a:gd name="connsiteX2" fmla="*/ 314352 w 321920"/>
                <a:gd name="connsiteY2" fmla="*/ 365145 h 480401"/>
                <a:gd name="connsiteX3" fmla="*/ 317527 w 321920"/>
                <a:gd name="connsiteY3" fmla="*/ 301645 h 480401"/>
                <a:gd name="connsiteX4" fmla="*/ 320702 w 321920"/>
                <a:gd name="connsiteY4" fmla="*/ 479445 h 480401"/>
                <a:gd name="connsiteX5" fmla="*/ 295302 w 321920"/>
                <a:gd name="connsiteY5" fmla="*/ 209570 h 480401"/>
                <a:gd name="connsiteX6" fmla="*/ 292127 w 321920"/>
                <a:gd name="connsiteY6" fmla="*/ 244495 h 480401"/>
                <a:gd name="connsiteX7" fmla="*/ 190527 w 321920"/>
                <a:gd name="connsiteY7" fmla="*/ 127020 h 480401"/>
                <a:gd name="connsiteX8" fmla="*/ 254027 w 321920"/>
                <a:gd name="connsiteY8" fmla="*/ 158770 h 480401"/>
                <a:gd name="connsiteX9" fmla="*/ 27 w 321920"/>
                <a:gd name="connsiteY9" fmla="*/ 20 h 48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1920" h="480401">
                  <a:moveTo>
                    <a:pt x="27" y="20"/>
                  </a:moveTo>
                  <a:cubicBezTo>
                    <a:pt x="-2619" y="-1568"/>
                    <a:pt x="185765" y="88391"/>
                    <a:pt x="238152" y="149245"/>
                  </a:cubicBezTo>
                  <a:cubicBezTo>
                    <a:pt x="290539" y="210099"/>
                    <a:pt x="301123" y="339745"/>
                    <a:pt x="314352" y="365145"/>
                  </a:cubicBezTo>
                  <a:cubicBezTo>
                    <a:pt x="327581" y="390545"/>
                    <a:pt x="316469" y="282595"/>
                    <a:pt x="317527" y="301645"/>
                  </a:cubicBezTo>
                  <a:cubicBezTo>
                    <a:pt x="318585" y="320695"/>
                    <a:pt x="324406" y="494791"/>
                    <a:pt x="320702" y="479445"/>
                  </a:cubicBezTo>
                  <a:cubicBezTo>
                    <a:pt x="316998" y="464099"/>
                    <a:pt x="300065" y="248728"/>
                    <a:pt x="295302" y="209570"/>
                  </a:cubicBezTo>
                  <a:cubicBezTo>
                    <a:pt x="290540" y="170412"/>
                    <a:pt x="309589" y="258253"/>
                    <a:pt x="292127" y="244495"/>
                  </a:cubicBezTo>
                  <a:cubicBezTo>
                    <a:pt x="274665" y="230737"/>
                    <a:pt x="196877" y="141308"/>
                    <a:pt x="190527" y="127020"/>
                  </a:cubicBezTo>
                  <a:cubicBezTo>
                    <a:pt x="184177" y="112732"/>
                    <a:pt x="281544" y="174645"/>
                    <a:pt x="254027" y="158770"/>
                  </a:cubicBezTo>
                  <a:cubicBezTo>
                    <a:pt x="226510" y="142895"/>
                    <a:pt x="2673" y="1608"/>
                    <a:pt x="27" y="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フリーフォーム 210">
              <a:extLst>
                <a:ext uri="{FF2B5EF4-FFF2-40B4-BE49-F238E27FC236}">
                  <a16:creationId xmlns:a16="http://schemas.microsoft.com/office/drawing/2014/main" id="{39E67B64-1561-D9CC-74D5-0AE227358902}"/>
                </a:ext>
              </a:extLst>
            </p:cNvPr>
            <p:cNvSpPr/>
            <p:nvPr/>
          </p:nvSpPr>
          <p:spPr>
            <a:xfrm>
              <a:off x="4943475" y="7618538"/>
              <a:ext cx="388543" cy="1074662"/>
            </a:xfrm>
            <a:custGeom>
              <a:avLst/>
              <a:gdLst>
                <a:gd name="connsiteX0" fmla="*/ 387350 w 388543"/>
                <a:gd name="connsiteY0" fmla="*/ 4637 h 1074662"/>
                <a:gd name="connsiteX1" fmla="*/ 209550 w 388543"/>
                <a:gd name="connsiteY1" fmla="*/ 331662 h 1074662"/>
                <a:gd name="connsiteX2" fmla="*/ 104775 w 388543"/>
                <a:gd name="connsiteY2" fmla="*/ 487237 h 1074662"/>
                <a:gd name="connsiteX3" fmla="*/ 171450 w 388543"/>
                <a:gd name="connsiteY3" fmla="*/ 401512 h 1074662"/>
                <a:gd name="connsiteX4" fmla="*/ 155575 w 388543"/>
                <a:gd name="connsiteY4" fmla="*/ 518987 h 1074662"/>
                <a:gd name="connsiteX5" fmla="*/ 76200 w 388543"/>
                <a:gd name="connsiteY5" fmla="*/ 677737 h 1074662"/>
                <a:gd name="connsiteX6" fmla="*/ 120650 w 388543"/>
                <a:gd name="connsiteY6" fmla="*/ 601537 h 1074662"/>
                <a:gd name="connsiteX7" fmla="*/ 107950 w 388543"/>
                <a:gd name="connsiteY7" fmla="*/ 690437 h 1074662"/>
                <a:gd name="connsiteX8" fmla="*/ 95250 w 388543"/>
                <a:gd name="connsiteY8" fmla="*/ 776162 h 1074662"/>
                <a:gd name="connsiteX9" fmla="*/ 82550 w 388543"/>
                <a:gd name="connsiteY9" fmla="*/ 633287 h 1074662"/>
                <a:gd name="connsiteX10" fmla="*/ 88900 w 388543"/>
                <a:gd name="connsiteY10" fmla="*/ 811087 h 1074662"/>
                <a:gd name="connsiteX11" fmla="*/ 41275 w 388543"/>
                <a:gd name="connsiteY11" fmla="*/ 925387 h 1074662"/>
                <a:gd name="connsiteX12" fmla="*/ 0 w 388543"/>
                <a:gd name="connsiteY12" fmla="*/ 1074612 h 1074662"/>
                <a:gd name="connsiteX13" fmla="*/ 41275 w 388543"/>
                <a:gd name="connsiteY13" fmla="*/ 941262 h 1074662"/>
                <a:gd name="connsiteX14" fmla="*/ 82550 w 388543"/>
                <a:gd name="connsiteY14" fmla="*/ 865062 h 1074662"/>
                <a:gd name="connsiteX15" fmla="*/ 31750 w 388543"/>
                <a:gd name="connsiteY15" fmla="*/ 1046037 h 1074662"/>
                <a:gd name="connsiteX16" fmla="*/ 114300 w 388543"/>
                <a:gd name="connsiteY16" fmla="*/ 703137 h 1074662"/>
                <a:gd name="connsiteX17" fmla="*/ 187325 w 388543"/>
                <a:gd name="connsiteY17" fmla="*/ 455487 h 1074662"/>
                <a:gd name="connsiteX18" fmla="*/ 130175 w 388543"/>
                <a:gd name="connsiteY18" fmla="*/ 499937 h 1074662"/>
                <a:gd name="connsiteX19" fmla="*/ 288925 w 388543"/>
                <a:gd name="connsiteY19" fmla="*/ 55437 h 1074662"/>
                <a:gd name="connsiteX20" fmla="*/ 193675 w 388543"/>
                <a:gd name="connsiteY20" fmla="*/ 344362 h 1074662"/>
                <a:gd name="connsiteX21" fmla="*/ 282575 w 388543"/>
                <a:gd name="connsiteY21" fmla="*/ 150687 h 1074662"/>
                <a:gd name="connsiteX22" fmla="*/ 387350 w 388543"/>
                <a:gd name="connsiteY22" fmla="*/ 4637 h 1074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543" h="1074662">
                  <a:moveTo>
                    <a:pt x="387350" y="4637"/>
                  </a:moveTo>
                  <a:cubicBezTo>
                    <a:pt x="375179" y="34799"/>
                    <a:pt x="256646" y="251229"/>
                    <a:pt x="209550" y="331662"/>
                  </a:cubicBezTo>
                  <a:cubicBezTo>
                    <a:pt x="162454" y="412095"/>
                    <a:pt x="111125" y="475595"/>
                    <a:pt x="104775" y="487237"/>
                  </a:cubicBezTo>
                  <a:cubicBezTo>
                    <a:pt x="98425" y="498879"/>
                    <a:pt x="162983" y="396220"/>
                    <a:pt x="171450" y="401512"/>
                  </a:cubicBezTo>
                  <a:cubicBezTo>
                    <a:pt x="179917" y="406804"/>
                    <a:pt x="171450" y="472950"/>
                    <a:pt x="155575" y="518987"/>
                  </a:cubicBezTo>
                  <a:cubicBezTo>
                    <a:pt x="139700" y="565025"/>
                    <a:pt x="82021" y="663979"/>
                    <a:pt x="76200" y="677737"/>
                  </a:cubicBezTo>
                  <a:cubicBezTo>
                    <a:pt x="70379" y="691495"/>
                    <a:pt x="115358" y="599420"/>
                    <a:pt x="120650" y="601537"/>
                  </a:cubicBezTo>
                  <a:cubicBezTo>
                    <a:pt x="125942" y="603654"/>
                    <a:pt x="112183" y="661333"/>
                    <a:pt x="107950" y="690437"/>
                  </a:cubicBezTo>
                  <a:cubicBezTo>
                    <a:pt x="103717" y="719541"/>
                    <a:pt x="99483" y="785687"/>
                    <a:pt x="95250" y="776162"/>
                  </a:cubicBezTo>
                  <a:cubicBezTo>
                    <a:pt x="91017" y="766637"/>
                    <a:pt x="83608" y="627466"/>
                    <a:pt x="82550" y="633287"/>
                  </a:cubicBezTo>
                  <a:cubicBezTo>
                    <a:pt x="81492" y="639108"/>
                    <a:pt x="95779" y="762404"/>
                    <a:pt x="88900" y="811087"/>
                  </a:cubicBezTo>
                  <a:cubicBezTo>
                    <a:pt x="82021" y="859770"/>
                    <a:pt x="56092" y="881466"/>
                    <a:pt x="41275" y="925387"/>
                  </a:cubicBezTo>
                  <a:cubicBezTo>
                    <a:pt x="26458" y="969308"/>
                    <a:pt x="0" y="1071966"/>
                    <a:pt x="0" y="1074612"/>
                  </a:cubicBezTo>
                  <a:cubicBezTo>
                    <a:pt x="0" y="1077258"/>
                    <a:pt x="27517" y="976187"/>
                    <a:pt x="41275" y="941262"/>
                  </a:cubicBezTo>
                  <a:cubicBezTo>
                    <a:pt x="55033" y="906337"/>
                    <a:pt x="84137" y="847600"/>
                    <a:pt x="82550" y="865062"/>
                  </a:cubicBezTo>
                  <a:cubicBezTo>
                    <a:pt x="80963" y="882524"/>
                    <a:pt x="26458" y="1073025"/>
                    <a:pt x="31750" y="1046037"/>
                  </a:cubicBezTo>
                  <a:cubicBezTo>
                    <a:pt x="37042" y="1019050"/>
                    <a:pt x="88371" y="801562"/>
                    <a:pt x="114300" y="703137"/>
                  </a:cubicBezTo>
                  <a:cubicBezTo>
                    <a:pt x="140229" y="604712"/>
                    <a:pt x="184679" y="489354"/>
                    <a:pt x="187325" y="455487"/>
                  </a:cubicBezTo>
                  <a:cubicBezTo>
                    <a:pt x="189971" y="421620"/>
                    <a:pt x="113242" y="566612"/>
                    <a:pt x="130175" y="499937"/>
                  </a:cubicBezTo>
                  <a:cubicBezTo>
                    <a:pt x="147108" y="433262"/>
                    <a:pt x="278342" y="81366"/>
                    <a:pt x="288925" y="55437"/>
                  </a:cubicBezTo>
                  <a:cubicBezTo>
                    <a:pt x="299508" y="29508"/>
                    <a:pt x="194733" y="328487"/>
                    <a:pt x="193675" y="344362"/>
                  </a:cubicBezTo>
                  <a:cubicBezTo>
                    <a:pt x="192617" y="360237"/>
                    <a:pt x="249767" y="202016"/>
                    <a:pt x="282575" y="150687"/>
                  </a:cubicBezTo>
                  <a:cubicBezTo>
                    <a:pt x="315383" y="99358"/>
                    <a:pt x="399521" y="-25525"/>
                    <a:pt x="387350" y="46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フリーフォーム 211">
              <a:extLst>
                <a:ext uri="{FF2B5EF4-FFF2-40B4-BE49-F238E27FC236}">
                  <a16:creationId xmlns:a16="http://schemas.microsoft.com/office/drawing/2014/main" id="{A2B21AC3-FE25-08DA-F3E4-194327912142}"/>
                </a:ext>
              </a:extLst>
            </p:cNvPr>
            <p:cNvSpPr/>
            <p:nvPr/>
          </p:nvSpPr>
          <p:spPr>
            <a:xfrm>
              <a:off x="4263934" y="7814589"/>
              <a:ext cx="41376" cy="822150"/>
            </a:xfrm>
            <a:custGeom>
              <a:avLst/>
              <a:gdLst>
                <a:gd name="connsiteX0" fmla="*/ 15966 w 41376"/>
                <a:gd name="connsiteY0" fmla="*/ 27661 h 822150"/>
                <a:gd name="connsiteX1" fmla="*/ 41366 w 41376"/>
                <a:gd name="connsiteY1" fmla="*/ 821411 h 822150"/>
                <a:gd name="connsiteX2" fmla="*/ 12791 w 41376"/>
                <a:gd name="connsiteY2" fmla="*/ 183236 h 822150"/>
                <a:gd name="connsiteX3" fmla="*/ 9616 w 41376"/>
                <a:gd name="connsiteY3" fmla="*/ 821411 h 822150"/>
                <a:gd name="connsiteX4" fmla="*/ 91 w 41376"/>
                <a:gd name="connsiteY4" fmla="*/ 240386 h 822150"/>
                <a:gd name="connsiteX5" fmla="*/ 15966 w 41376"/>
                <a:gd name="connsiteY5" fmla="*/ 27661 h 82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376" h="822150">
                  <a:moveTo>
                    <a:pt x="15966" y="27661"/>
                  </a:moveTo>
                  <a:cubicBezTo>
                    <a:pt x="22845" y="124499"/>
                    <a:pt x="41895" y="795482"/>
                    <a:pt x="41366" y="821411"/>
                  </a:cubicBezTo>
                  <a:cubicBezTo>
                    <a:pt x="40837" y="847340"/>
                    <a:pt x="18083" y="183236"/>
                    <a:pt x="12791" y="183236"/>
                  </a:cubicBezTo>
                  <a:cubicBezTo>
                    <a:pt x="7499" y="183236"/>
                    <a:pt x="11733" y="811886"/>
                    <a:pt x="9616" y="821411"/>
                  </a:cubicBezTo>
                  <a:cubicBezTo>
                    <a:pt x="7499" y="830936"/>
                    <a:pt x="-967" y="371619"/>
                    <a:pt x="91" y="240386"/>
                  </a:cubicBezTo>
                  <a:cubicBezTo>
                    <a:pt x="1149" y="109153"/>
                    <a:pt x="9087" y="-69177"/>
                    <a:pt x="15966" y="276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フリーフォーム 212">
              <a:extLst>
                <a:ext uri="{FF2B5EF4-FFF2-40B4-BE49-F238E27FC236}">
                  <a16:creationId xmlns:a16="http://schemas.microsoft.com/office/drawing/2014/main" id="{C47DDACA-EC58-BA2E-0D0F-CDC1D7065E69}"/>
                </a:ext>
              </a:extLst>
            </p:cNvPr>
            <p:cNvSpPr/>
            <p:nvPr/>
          </p:nvSpPr>
          <p:spPr>
            <a:xfrm>
              <a:off x="5672936" y="7256502"/>
              <a:ext cx="58552" cy="435866"/>
            </a:xfrm>
            <a:custGeom>
              <a:avLst/>
              <a:gdLst>
                <a:gd name="connsiteX0" fmla="*/ 57939 w 58552"/>
                <a:gd name="connsiteY0" fmla="*/ 1548 h 435866"/>
                <a:gd name="connsiteX1" fmla="*/ 789 w 58552"/>
                <a:gd name="connsiteY1" fmla="*/ 426998 h 435866"/>
                <a:gd name="connsiteX2" fmla="*/ 26189 w 58552"/>
                <a:gd name="connsiteY2" fmla="*/ 299998 h 435866"/>
                <a:gd name="connsiteX3" fmla="*/ 48414 w 58552"/>
                <a:gd name="connsiteY3" fmla="*/ 420648 h 435866"/>
                <a:gd name="connsiteX4" fmla="*/ 32539 w 58552"/>
                <a:gd name="connsiteY4" fmla="*/ 287298 h 435866"/>
                <a:gd name="connsiteX5" fmla="*/ 57939 w 58552"/>
                <a:gd name="connsiteY5" fmla="*/ 1548 h 43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552" h="435866">
                  <a:moveTo>
                    <a:pt x="57939" y="1548"/>
                  </a:moveTo>
                  <a:cubicBezTo>
                    <a:pt x="52647" y="24831"/>
                    <a:pt x="6081" y="377256"/>
                    <a:pt x="789" y="426998"/>
                  </a:cubicBezTo>
                  <a:cubicBezTo>
                    <a:pt x="-4503" y="476740"/>
                    <a:pt x="18252" y="301056"/>
                    <a:pt x="26189" y="299998"/>
                  </a:cubicBezTo>
                  <a:cubicBezTo>
                    <a:pt x="34126" y="298940"/>
                    <a:pt x="47356" y="422765"/>
                    <a:pt x="48414" y="420648"/>
                  </a:cubicBezTo>
                  <a:cubicBezTo>
                    <a:pt x="49472" y="418531"/>
                    <a:pt x="32539" y="350269"/>
                    <a:pt x="32539" y="287298"/>
                  </a:cubicBezTo>
                  <a:cubicBezTo>
                    <a:pt x="32539" y="224327"/>
                    <a:pt x="63231" y="-21735"/>
                    <a:pt x="57939" y="15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フリーフォーム 213">
              <a:extLst>
                <a:ext uri="{FF2B5EF4-FFF2-40B4-BE49-F238E27FC236}">
                  <a16:creationId xmlns:a16="http://schemas.microsoft.com/office/drawing/2014/main" id="{DC567857-93B2-68DE-87E9-24FF95DB6203}"/>
                </a:ext>
              </a:extLst>
            </p:cNvPr>
            <p:cNvSpPr/>
            <p:nvPr/>
          </p:nvSpPr>
          <p:spPr>
            <a:xfrm>
              <a:off x="5397500" y="7514483"/>
              <a:ext cx="622028" cy="550581"/>
            </a:xfrm>
            <a:custGeom>
              <a:avLst/>
              <a:gdLst>
                <a:gd name="connsiteX0" fmla="*/ 95250 w 622028"/>
                <a:gd name="connsiteY0" fmla="*/ 742 h 550581"/>
                <a:gd name="connsiteX1" fmla="*/ 482600 w 622028"/>
                <a:gd name="connsiteY1" fmla="*/ 137267 h 550581"/>
                <a:gd name="connsiteX2" fmla="*/ 422275 w 622028"/>
                <a:gd name="connsiteY2" fmla="*/ 149967 h 550581"/>
                <a:gd name="connsiteX3" fmla="*/ 342900 w 622028"/>
                <a:gd name="connsiteY3" fmla="*/ 248392 h 550581"/>
                <a:gd name="connsiteX4" fmla="*/ 393700 w 622028"/>
                <a:gd name="connsiteY4" fmla="*/ 210292 h 550581"/>
                <a:gd name="connsiteX5" fmla="*/ 476250 w 622028"/>
                <a:gd name="connsiteY5" fmla="*/ 315067 h 550581"/>
                <a:gd name="connsiteX6" fmla="*/ 469900 w 622028"/>
                <a:gd name="connsiteY6" fmla="*/ 267442 h 550581"/>
                <a:gd name="connsiteX7" fmla="*/ 514350 w 622028"/>
                <a:gd name="connsiteY7" fmla="*/ 369042 h 550581"/>
                <a:gd name="connsiteX8" fmla="*/ 619125 w 622028"/>
                <a:gd name="connsiteY8" fmla="*/ 546842 h 550581"/>
                <a:gd name="connsiteX9" fmla="*/ 587375 w 622028"/>
                <a:gd name="connsiteY9" fmla="*/ 476992 h 550581"/>
                <a:gd name="connsiteX10" fmla="*/ 530225 w 622028"/>
                <a:gd name="connsiteY10" fmla="*/ 324592 h 550581"/>
                <a:gd name="connsiteX11" fmla="*/ 565150 w 622028"/>
                <a:gd name="connsiteY11" fmla="*/ 448417 h 550581"/>
                <a:gd name="connsiteX12" fmla="*/ 476250 w 622028"/>
                <a:gd name="connsiteY12" fmla="*/ 296017 h 550581"/>
                <a:gd name="connsiteX13" fmla="*/ 441325 w 622028"/>
                <a:gd name="connsiteY13" fmla="*/ 238867 h 550581"/>
                <a:gd name="connsiteX14" fmla="*/ 517525 w 622028"/>
                <a:gd name="connsiteY14" fmla="*/ 121392 h 550581"/>
                <a:gd name="connsiteX15" fmla="*/ 441325 w 622028"/>
                <a:gd name="connsiteY15" fmla="*/ 222992 h 550581"/>
                <a:gd name="connsiteX16" fmla="*/ 381000 w 622028"/>
                <a:gd name="connsiteY16" fmla="*/ 165842 h 550581"/>
                <a:gd name="connsiteX17" fmla="*/ 381000 w 622028"/>
                <a:gd name="connsiteY17" fmla="*/ 57892 h 550581"/>
                <a:gd name="connsiteX18" fmla="*/ 387350 w 622028"/>
                <a:gd name="connsiteY18" fmla="*/ 181717 h 550581"/>
                <a:gd name="connsiteX19" fmla="*/ 266700 w 622028"/>
                <a:gd name="connsiteY19" fmla="*/ 118217 h 550581"/>
                <a:gd name="connsiteX20" fmla="*/ 352425 w 622028"/>
                <a:gd name="connsiteY20" fmla="*/ 143617 h 550581"/>
                <a:gd name="connsiteX21" fmla="*/ 0 w 622028"/>
                <a:gd name="connsiteY21" fmla="*/ 29317 h 550581"/>
                <a:gd name="connsiteX22" fmla="*/ 406400 w 622028"/>
                <a:gd name="connsiteY22" fmla="*/ 175367 h 550581"/>
                <a:gd name="connsiteX23" fmla="*/ 361950 w 622028"/>
                <a:gd name="connsiteY23" fmla="*/ 86467 h 550581"/>
                <a:gd name="connsiteX24" fmla="*/ 95250 w 622028"/>
                <a:gd name="connsiteY24" fmla="*/ 742 h 5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22028" h="550581">
                  <a:moveTo>
                    <a:pt x="95250" y="742"/>
                  </a:moveTo>
                  <a:cubicBezTo>
                    <a:pt x="115358" y="9209"/>
                    <a:pt x="428096" y="112396"/>
                    <a:pt x="482600" y="137267"/>
                  </a:cubicBezTo>
                  <a:cubicBezTo>
                    <a:pt x="537104" y="162138"/>
                    <a:pt x="445558" y="131446"/>
                    <a:pt x="422275" y="149967"/>
                  </a:cubicBezTo>
                  <a:cubicBezTo>
                    <a:pt x="398992" y="168488"/>
                    <a:pt x="347663" y="238338"/>
                    <a:pt x="342900" y="248392"/>
                  </a:cubicBezTo>
                  <a:cubicBezTo>
                    <a:pt x="338138" y="258446"/>
                    <a:pt x="371475" y="199180"/>
                    <a:pt x="393700" y="210292"/>
                  </a:cubicBezTo>
                  <a:cubicBezTo>
                    <a:pt x="415925" y="221404"/>
                    <a:pt x="463550" y="305542"/>
                    <a:pt x="476250" y="315067"/>
                  </a:cubicBezTo>
                  <a:cubicBezTo>
                    <a:pt x="488950" y="324592"/>
                    <a:pt x="463550" y="258446"/>
                    <a:pt x="469900" y="267442"/>
                  </a:cubicBezTo>
                  <a:cubicBezTo>
                    <a:pt x="476250" y="276438"/>
                    <a:pt x="489479" y="322475"/>
                    <a:pt x="514350" y="369042"/>
                  </a:cubicBezTo>
                  <a:cubicBezTo>
                    <a:pt x="539221" y="415609"/>
                    <a:pt x="606954" y="528850"/>
                    <a:pt x="619125" y="546842"/>
                  </a:cubicBezTo>
                  <a:cubicBezTo>
                    <a:pt x="631296" y="564834"/>
                    <a:pt x="602192" y="514034"/>
                    <a:pt x="587375" y="476992"/>
                  </a:cubicBezTo>
                  <a:cubicBezTo>
                    <a:pt x="572558" y="439950"/>
                    <a:pt x="533929" y="329354"/>
                    <a:pt x="530225" y="324592"/>
                  </a:cubicBezTo>
                  <a:cubicBezTo>
                    <a:pt x="526521" y="319830"/>
                    <a:pt x="574146" y="453179"/>
                    <a:pt x="565150" y="448417"/>
                  </a:cubicBezTo>
                  <a:cubicBezTo>
                    <a:pt x="556154" y="443655"/>
                    <a:pt x="496888" y="330942"/>
                    <a:pt x="476250" y="296017"/>
                  </a:cubicBezTo>
                  <a:cubicBezTo>
                    <a:pt x="455612" y="261092"/>
                    <a:pt x="434446" y="267971"/>
                    <a:pt x="441325" y="238867"/>
                  </a:cubicBezTo>
                  <a:cubicBezTo>
                    <a:pt x="448204" y="209763"/>
                    <a:pt x="517525" y="124038"/>
                    <a:pt x="517525" y="121392"/>
                  </a:cubicBezTo>
                  <a:cubicBezTo>
                    <a:pt x="517525" y="118746"/>
                    <a:pt x="464079" y="215584"/>
                    <a:pt x="441325" y="222992"/>
                  </a:cubicBezTo>
                  <a:cubicBezTo>
                    <a:pt x="418571" y="230400"/>
                    <a:pt x="391054" y="193359"/>
                    <a:pt x="381000" y="165842"/>
                  </a:cubicBezTo>
                  <a:cubicBezTo>
                    <a:pt x="370946" y="138325"/>
                    <a:pt x="379942" y="55246"/>
                    <a:pt x="381000" y="57892"/>
                  </a:cubicBezTo>
                  <a:cubicBezTo>
                    <a:pt x="382058" y="60538"/>
                    <a:pt x="406400" y="171663"/>
                    <a:pt x="387350" y="181717"/>
                  </a:cubicBezTo>
                  <a:cubicBezTo>
                    <a:pt x="368300" y="191771"/>
                    <a:pt x="272521" y="124567"/>
                    <a:pt x="266700" y="118217"/>
                  </a:cubicBezTo>
                  <a:cubicBezTo>
                    <a:pt x="260879" y="111867"/>
                    <a:pt x="352425" y="143617"/>
                    <a:pt x="352425" y="143617"/>
                  </a:cubicBezTo>
                  <a:lnTo>
                    <a:pt x="0" y="29317"/>
                  </a:lnTo>
                  <a:cubicBezTo>
                    <a:pt x="8996" y="34609"/>
                    <a:pt x="346075" y="165842"/>
                    <a:pt x="406400" y="175367"/>
                  </a:cubicBezTo>
                  <a:cubicBezTo>
                    <a:pt x="466725" y="184892"/>
                    <a:pt x="409575" y="114513"/>
                    <a:pt x="361950" y="86467"/>
                  </a:cubicBezTo>
                  <a:cubicBezTo>
                    <a:pt x="314325" y="58421"/>
                    <a:pt x="75142" y="-7725"/>
                    <a:pt x="95250" y="7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フリーフォーム 214">
              <a:extLst>
                <a:ext uri="{FF2B5EF4-FFF2-40B4-BE49-F238E27FC236}">
                  <a16:creationId xmlns:a16="http://schemas.microsoft.com/office/drawing/2014/main" id="{2A63D571-783A-9BC7-F447-14427CF6B0BE}"/>
                </a:ext>
              </a:extLst>
            </p:cNvPr>
            <p:cNvSpPr/>
            <p:nvPr/>
          </p:nvSpPr>
          <p:spPr>
            <a:xfrm>
              <a:off x="5257800" y="7478529"/>
              <a:ext cx="370251" cy="325621"/>
            </a:xfrm>
            <a:custGeom>
              <a:avLst/>
              <a:gdLst>
                <a:gd name="connsiteX0" fmla="*/ 352425 w 370251"/>
                <a:gd name="connsiteY0" fmla="*/ 11296 h 325621"/>
                <a:gd name="connsiteX1" fmla="*/ 66675 w 370251"/>
                <a:gd name="connsiteY1" fmla="*/ 268471 h 325621"/>
                <a:gd name="connsiteX2" fmla="*/ 0 w 370251"/>
                <a:gd name="connsiteY2" fmla="*/ 325621 h 325621"/>
                <a:gd name="connsiteX3" fmla="*/ 301625 w 370251"/>
                <a:gd name="connsiteY3" fmla="*/ 74796 h 325621"/>
                <a:gd name="connsiteX4" fmla="*/ 352425 w 370251"/>
                <a:gd name="connsiteY4" fmla="*/ 11296 h 3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251" h="325621">
                  <a:moveTo>
                    <a:pt x="352425" y="11296"/>
                  </a:moveTo>
                  <a:cubicBezTo>
                    <a:pt x="313267" y="43575"/>
                    <a:pt x="125412" y="216084"/>
                    <a:pt x="66675" y="268471"/>
                  </a:cubicBezTo>
                  <a:cubicBezTo>
                    <a:pt x="7938" y="320858"/>
                    <a:pt x="0" y="325621"/>
                    <a:pt x="0" y="325621"/>
                  </a:cubicBezTo>
                  <a:cubicBezTo>
                    <a:pt x="39158" y="293342"/>
                    <a:pt x="240771" y="128771"/>
                    <a:pt x="301625" y="74796"/>
                  </a:cubicBezTo>
                  <a:cubicBezTo>
                    <a:pt x="362479" y="20821"/>
                    <a:pt x="391583" y="-20983"/>
                    <a:pt x="352425" y="112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フリーフォーム 215">
              <a:extLst>
                <a:ext uri="{FF2B5EF4-FFF2-40B4-BE49-F238E27FC236}">
                  <a16:creationId xmlns:a16="http://schemas.microsoft.com/office/drawing/2014/main" id="{7FE4F45E-6177-4BE3-701B-86ABD16DF729}"/>
                </a:ext>
              </a:extLst>
            </p:cNvPr>
            <p:cNvSpPr/>
            <p:nvPr/>
          </p:nvSpPr>
          <p:spPr>
            <a:xfrm>
              <a:off x="5221672" y="7462560"/>
              <a:ext cx="316234" cy="611355"/>
            </a:xfrm>
            <a:custGeom>
              <a:avLst/>
              <a:gdLst>
                <a:gd name="connsiteX0" fmla="*/ 315528 w 316234"/>
                <a:gd name="connsiteY0" fmla="*/ 1865 h 611355"/>
                <a:gd name="connsiteX1" fmla="*/ 7553 w 316234"/>
                <a:gd name="connsiteY1" fmla="*/ 401915 h 611355"/>
                <a:gd name="connsiteX2" fmla="*/ 93278 w 316234"/>
                <a:gd name="connsiteY2" fmla="*/ 300315 h 611355"/>
                <a:gd name="connsiteX3" fmla="*/ 80578 w 316234"/>
                <a:gd name="connsiteY3" fmla="*/ 386040 h 611355"/>
                <a:gd name="connsiteX4" fmla="*/ 26603 w 316234"/>
                <a:gd name="connsiteY4" fmla="*/ 608290 h 611355"/>
                <a:gd name="connsiteX5" fmla="*/ 118678 w 316234"/>
                <a:gd name="connsiteY5" fmla="*/ 205065 h 611355"/>
                <a:gd name="connsiteX6" fmla="*/ 93278 w 316234"/>
                <a:gd name="connsiteY6" fmla="*/ 249515 h 611355"/>
                <a:gd name="connsiteX7" fmla="*/ 315528 w 316234"/>
                <a:gd name="connsiteY7" fmla="*/ 1865 h 611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6234" h="611355">
                  <a:moveTo>
                    <a:pt x="315528" y="1865"/>
                  </a:moveTo>
                  <a:cubicBezTo>
                    <a:pt x="301241" y="27265"/>
                    <a:pt x="44595" y="352173"/>
                    <a:pt x="7553" y="401915"/>
                  </a:cubicBezTo>
                  <a:cubicBezTo>
                    <a:pt x="-29489" y="451657"/>
                    <a:pt x="81107" y="302961"/>
                    <a:pt x="93278" y="300315"/>
                  </a:cubicBezTo>
                  <a:cubicBezTo>
                    <a:pt x="105449" y="297669"/>
                    <a:pt x="91690" y="334711"/>
                    <a:pt x="80578" y="386040"/>
                  </a:cubicBezTo>
                  <a:cubicBezTo>
                    <a:pt x="69466" y="437369"/>
                    <a:pt x="20253" y="638452"/>
                    <a:pt x="26603" y="608290"/>
                  </a:cubicBezTo>
                  <a:cubicBezTo>
                    <a:pt x="32953" y="578128"/>
                    <a:pt x="107565" y="264861"/>
                    <a:pt x="118678" y="205065"/>
                  </a:cubicBezTo>
                  <a:cubicBezTo>
                    <a:pt x="129790" y="145269"/>
                    <a:pt x="63645" y="280736"/>
                    <a:pt x="93278" y="249515"/>
                  </a:cubicBezTo>
                  <a:cubicBezTo>
                    <a:pt x="122911" y="218294"/>
                    <a:pt x="329815" y="-23535"/>
                    <a:pt x="315528" y="18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フリーフォーム 216">
              <a:extLst>
                <a:ext uri="{FF2B5EF4-FFF2-40B4-BE49-F238E27FC236}">
                  <a16:creationId xmlns:a16="http://schemas.microsoft.com/office/drawing/2014/main" id="{38C8790A-6E4A-8F78-2F75-CF8B631E7A05}"/>
                </a:ext>
              </a:extLst>
            </p:cNvPr>
            <p:cNvSpPr/>
            <p:nvPr/>
          </p:nvSpPr>
          <p:spPr>
            <a:xfrm>
              <a:off x="5189114" y="7632644"/>
              <a:ext cx="160768" cy="499126"/>
            </a:xfrm>
            <a:custGeom>
              <a:avLst/>
              <a:gdLst>
                <a:gd name="connsiteX0" fmla="*/ 160761 w 160768"/>
                <a:gd name="connsiteY0" fmla="*/ 56 h 499126"/>
                <a:gd name="connsiteX1" fmla="*/ 27411 w 160768"/>
                <a:gd name="connsiteY1" fmla="*/ 422331 h 499126"/>
                <a:gd name="connsiteX2" fmla="*/ 36936 w 160768"/>
                <a:gd name="connsiteY2" fmla="*/ 495356 h 499126"/>
                <a:gd name="connsiteX3" fmla="*/ 2011 w 160768"/>
                <a:gd name="connsiteY3" fmla="*/ 371531 h 499126"/>
                <a:gd name="connsiteX4" fmla="*/ 11536 w 160768"/>
                <a:gd name="connsiteY4" fmla="*/ 403281 h 499126"/>
                <a:gd name="connsiteX5" fmla="*/ 71861 w 160768"/>
                <a:gd name="connsiteY5" fmla="*/ 193731 h 499126"/>
                <a:gd name="connsiteX6" fmla="*/ 21061 w 160768"/>
                <a:gd name="connsiteY6" fmla="*/ 390581 h 499126"/>
                <a:gd name="connsiteX7" fmla="*/ 160761 w 160768"/>
                <a:gd name="connsiteY7" fmla="*/ 56 h 499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768" h="499126">
                  <a:moveTo>
                    <a:pt x="160761" y="56"/>
                  </a:moveTo>
                  <a:cubicBezTo>
                    <a:pt x="161819" y="5347"/>
                    <a:pt x="48048" y="339781"/>
                    <a:pt x="27411" y="422331"/>
                  </a:cubicBezTo>
                  <a:cubicBezTo>
                    <a:pt x="6774" y="504881"/>
                    <a:pt x="41169" y="503823"/>
                    <a:pt x="36936" y="495356"/>
                  </a:cubicBezTo>
                  <a:cubicBezTo>
                    <a:pt x="32703" y="486889"/>
                    <a:pt x="6244" y="386877"/>
                    <a:pt x="2011" y="371531"/>
                  </a:cubicBezTo>
                  <a:cubicBezTo>
                    <a:pt x="-2222" y="356185"/>
                    <a:pt x="-106" y="432914"/>
                    <a:pt x="11536" y="403281"/>
                  </a:cubicBezTo>
                  <a:cubicBezTo>
                    <a:pt x="23178" y="373648"/>
                    <a:pt x="70273" y="195848"/>
                    <a:pt x="71861" y="193731"/>
                  </a:cubicBezTo>
                  <a:cubicBezTo>
                    <a:pt x="73449" y="191614"/>
                    <a:pt x="9949" y="418098"/>
                    <a:pt x="21061" y="390581"/>
                  </a:cubicBezTo>
                  <a:cubicBezTo>
                    <a:pt x="32173" y="363064"/>
                    <a:pt x="159703" y="-5235"/>
                    <a:pt x="160761" y="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フリーフォーム 217">
              <a:extLst>
                <a:ext uri="{FF2B5EF4-FFF2-40B4-BE49-F238E27FC236}">
                  <a16:creationId xmlns:a16="http://schemas.microsoft.com/office/drawing/2014/main" id="{CCD6DEB4-AAB9-8F7B-101D-F9F8E5B9D98A}"/>
                </a:ext>
              </a:extLst>
            </p:cNvPr>
            <p:cNvSpPr/>
            <p:nvPr/>
          </p:nvSpPr>
          <p:spPr>
            <a:xfrm>
              <a:off x="5084834" y="8026037"/>
              <a:ext cx="175328" cy="650374"/>
            </a:xfrm>
            <a:custGeom>
              <a:avLst/>
              <a:gdLst>
                <a:gd name="connsiteX0" fmla="*/ 144391 w 175328"/>
                <a:gd name="connsiteY0" fmla="*/ 363 h 650374"/>
                <a:gd name="connsiteX1" fmla="*/ 1516 w 175328"/>
                <a:gd name="connsiteY1" fmla="*/ 241663 h 650374"/>
                <a:gd name="connsiteX2" fmla="*/ 71366 w 175328"/>
                <a:gd name="connsiteY2" fmla="*/ 181338 h 650374"/>
                <a:gd name="connsiteX3" fmla="*/ 106291 w 175328"/>
                <a:gd name="connsiteY3" fmla="*/ 270238 h 650374"/>
                <a:gd name="connsiteX4" fmla="*/ 65016 w 175328"/>
                <a:gd name="connsiteY4" fmla="*/ 457563 h 650374"/>
                <a:gd name="connsiteX5" fmla="*/ 128516 w 175328"/>
                <a:gd name="connsiteY5" fmla="*/ 298813 h 650374"/>
                <a:gd name="connsiteX6" fmla="*/ 128516 w 175328"/>
                <a:gd name="connsiteY6" fmla="*/ 400413 h 650374"/>
                <a:gd name="connsiteX7" fmla="*/ 112641 w 175328"/>
                <a:gd name="connsiteY7" fmla="*/ 489313 h 650374"/>
                <a:gd name="connsiteX8" fmla="*/ 172966 w 175328"/>
                <a:gd name="connsiteY8" fmla="*/ 648063 h 650374"/>
                <a:gd name="connsiteX9" fmla="*/ 163441 w 175328"/>
                <a:gd name="connsiteY9" fmla="*/ 578213 h 650374"/>
                <a:gd name="connsiteX10" fmla="*/ 166616 w 175328"/>
                <a:gd name="connsiteY10" fmla="*/ 502013 h 650374"/>
                <a:gd name="connsiteX11" fmla="*/ 172966 w 175328"/>
                <a:gd name="connsiteY11" fmla="*/ 384538 h 650374"/>
                <a:gd name="connsiteX12" fmla="*/ 128516 w 175328"/>
                <a:gd name="connsiteY12" fmla="*/ 530588 h 650374"/>
                <a:gd name="connsiteX13" fmla="*/ 153916 w 175328"/>
                <a:gd name="connsiteY13" fmla="*/ 314688 h 650374"/>
                <a:gd name="connsiteX14" fmla="*/ 118991 w 175328"/>
                <a:gd name="connsiteY14" fmla="*/ 197213 h 650374"/>
                <a:gd name="connsiteX15" fmla="*/ 134866 w 175328"/>
                <a:gd name="connsiteY15" fmla="*/ 327388 h 650374"/>
                <a:gd name="connsiteX16" fmla="*/ 87241 w 175328"/>
                <a:gd name="connsiteY16" fmla="*/ 197213 h 650374"/>
                <a:gd name="connsiteX17" fmla="*/ 39616 w 175328"/>
                <a:gd name="connsiteY17" fmla="*/ 82913 h 650374"/>
                <a:gd name="connsiteX18" fmla="*/ 39616 w 175328"/>
                <a:gd name="connsiteY18" fmla="*/ 184513 h 650374"/>
                <a:gd name="connsiteX19" fmla="*/ 144391 w 175328"/>
                <a:gd name="connsiteY19" fmla="*/ 363 h 65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5328" h="650374">
                  <a:moveTo>
                    <a:pt x="144391" y="363"/>
                  </a:moveTo>
                  <a:cubicBezTo>
                    <a:pt x="138041" y="9888"/>
                    <a:pt x="13687" y="211501"/>
                    <a:pt x="1516" y="241663"/>
                  </a:cubicBezTo>
                  <a:cubicBezTo>
                    <a:pt x="-10655" y="271825"/>
                    <a:pt x="53903" y="176575"/>
                    <a:pt x="71366" y="181338"/>
                  </a:cubicBezTo>
                  <a:cubicBezTo>
                    <a:pt x="88829" y="186101"/>
                    <a:pt x="107349" y="224201"/>
                    <a:pt x="106291" y="270238"/>
                  </a:cubicBezTo>
                  <a:cubicBezTo>
                    <a:pt x="105233" y="316275"/>
                    <a:pt x="61312" y="452801"/>
                    <a:pt x="65016" y="457563"/>
                  </a:cubicBezTo>
                  <a:cubicBezTo>
                    <a:pt x="68720" y="462325"/>
                    <a:pt x="117933" y="308338"/>
                    <a:pt x="128516" y="298813"/>
                  </a:cubicBezTo>
                  <a:cubicBezTo>
                    <a:pt x="139099" y="289288"/>
                    <a:pt x="131162" y="368663"/>
                    <a:pt x="128516" y="400413"/>
                  </a:cubicBezTo>
                  <a:cubicBezTo>
                    <a:pt x="125870" y="432163"/>
                    <a:pt x="105233" y="448038"/>
                    <a:pt x="112641" y="489313"/>
                  </a:cubicBezTo>
                  <a:cubicBezTo>
                    <a:pt x="120049" y="530588"/>
                    <a:pt x="164499" y="633246"/>
                    <a:pt x="172966" y="648063"/>
                  </a:cubicBezTo>
                  <a:cubicBezTo>
                    <a:pt x="181433" y="662880"/>
                    <a:pt x="164499" y="602555"/>
                    <a:pt x="163441" y="578213"/>
                  </a:cubicBezTo>
                  <a:cubicBezTo>
                    <a:pt x="162383" y="553871"/>
                    <a:pt x="165029" y="534292"/>
                    <a:pt x="166616" y="502013"/>
                  </a:cubicBezTo>
                  <a:cubicBezTo>
                    <a:pt x="168203" y="469734"/>
                    <a:pt x="179316" y="379776"/>
                    <a:pt x="172966" y="384538"/>
                  </a:cubicBezTo>
                  <a:cubicBezTo>
                    <a:pt x="166616" y="389300"/>
                    <a:pt x="131691" y="542230"/>
                    <a:pt x="128516" y="530588"/>
                  </a:cubicBezTo>
                  <a:cubicBezTo>
                    <a:pt x="125341" y="518946"/>
                    <a:pt x="155503" y="370250"/>
                    <a:pt x="153916" y="314688"/>
                  </a:cubicBezTo>
                  <a:cubicBezTo>
                    <a:pt x="152329" y="259126"/>
                    <a:pt x="122166" y="195096"/>
                    <a:pt x="118991" y="197213"/>
                  </a:cubicBezTo>
                  <a:cubicBezTo>
                    <a:pt x="115816" y="199330"/>
                    <a:pt x="140158" y="327388"/>
                    <a:pt x="134866" y="327388"/>
                  </a:cubicBezTo>
                  <a:cubicBezTo>
                    <a:pt x="129574" y="327388"/>
                    <a:pt x="103116" y="237959"/>
                    <a:pt x="87241" y="197213"/>
                  </a:cubicBezTo>
                  <a:cubicBezTo>
                    <a:pt x="71366" y="156467"/>
                    <a:pt x="47553" y="85030"/>
                    <a:pt x="39616" y="82913"/>
                  </a:cubicBezTo>
                  <a:cubicBezTo>
                    <a:pt x="31679" y="80796"/>
                    <a:pt x="20566" y="197213"/>
                    <a:pt x="39616" y="184513"/>
                  </a:cubicBezTo>
                  <a:cubicBezTo>
                    <a:pt x="58666" y="171813"/>
                    <a:pt x="150741" y="-9162"/>
                    <a:pt x="144391" y="3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" name="フリーフォーム 218">
              <a:extLst>
                <a:ext uri="{FF2B5EF4-FFF2-40B4-BE49-F238E27FC236}">
                  <a16:creationId xmlns:a16="http://schemas.microsoft.com/office/drawing/2014/main" id="{B0005417-BED7-756C-02A5-87CA227FBCD0}"/>
                </a:ext>
              </a:extLst>
            </p:cNvPr>
            <p:cNvSpPr/>
            <p:nvPr/>
          </p:nvSpPr>
          <p:spPr>
            <a:xfrm>
              <a:off x="7501465" y="6514809"/>
              <a:ext cx="1283093" cy="505815"/>
            </a:xfrm>
            <a:custGeom>
              <a:avLst/>
              <a:gdLst>
                <a:gd name="connsiteX0" fmla="*/ 1060 w 1283093"/>
                <a:gd name="connsiteY0" fmla="*/ 291 h 505815"/>
                <a:gd name="connsiteX1" fmla="*/ 302685 w 1283093"/>
                <a:gd name="connsiteY1" fmla="*/ 146341 h 505815"/>
                <a:gd name="connsiteX2" fmla="*/ 213785 w 1283093"/>
                <a:gd name="connsiteY2" fmla="*/ 133641 h 505815"/>
                <a:gd name="connsiteX3" fmla="*/ 410635 w 1283093"/>
                <a:gd name="connsiteY3" fmla="*/ 197141 h 505815"/>
                <a:gd name="connsiteX4" fmla="*/ 1036110 w 1283093"/>
                <a:gd name="connsiteY4" fmla="*/ 422566 h 505815"/>
                <a:gd name="connsiteX5" fmla="*/ 1166285 w 1283093"/>
                <a:gd name="connsiteY5" fmla="*/ 489241 h 505815"/>
                <a:gd name="connsiteX6" fmla="*/ 1001185 w 1283093"/>
                <a:gd name="connsiteY6" fmla="*/ 505116 h 505815"/>
                <a:gd name="connsiteX7" fmla="*/ 1280585 w 1283093"/>
                <a:gd name="connsiteY7" fmla="*/ 473366 h 505815"/>
                <a:gd name="connsiteX8" fmla="*/ 1134535 w 1283093"/>
                <a:gd name="connsiteY8" fmla="*/ 457491 h 505815"/>
                <a:gd name="connsiteX9" fmla="*/ 1061510 w 1283093"/>
                <a:gd name="connsiteY9" fmla="*/ 463841 h 505815"/>
                <a:gd name="connsiteX10" fmla="*/ 874185 w 1283093"/>
                <a:gd name="connsiteY10" fmla="*/ 371766 h 505815"/>
                <a:gd name="connsiteX11" fmla="*/ 963085 w 1283093"/>
                <a:gd name="connsiteY11" fmla="*/ 397166 h 505815"/>
                <a:gd name="connsiteX12" fmla="*/ 502710 w 1283093"/>
                <a:gd name="connsiteY12" fmla="*/ 193966 h 505815"/>
                <a:gd name="connsiteX13" fmla="*/ 661460 w 1283093"/>
                <a:gd name="connsiteY13" fmla="*/ 263816 h 505815"/>
                <a:gd name="connsiteX14" fmla="*/ 356660 w 1283093"/>
                <a:gd name="connsiteY14" fmla="*/ 165391 h 505815"/>
                <a:gd name="connsiteX15" fmla="*/ 93135 w 1283093"/>
                <a:gd name="connsiteY15" fmla="*/ 101891 h 505815"/>
                <a:gd name="connsiteX16" fmla="*/ 197910 w 1283093"/>
                <a:gd name="connsiteY16" fmla="*/ 108241 h 505815"/>
                <a:gd name="connsiteX17" fmla="*/ 1060 w 1283093"/>
                <a:gd name="connsiteY17" fmla="*/ 291 h 50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83093" h="505815">
                  <a:moveTo>
                    <a:pt x="1060" y="291"/>
                  </a:moveTo>
                  <a:cubicBezTo>
                    <a:pt x="18522" y="6641"/>
                    <a:pt x="267231" y="124116"/>
                    <a:pt x="302685" y="146341"/>
                  </a:cubicBezTo>
                  <a:cubicBezTo>
                    <a:pt x="338139" y="168566"/>
                    <a:pt x="195793" y="125174"/>
                    <a:pt x="213785" y="133641"/>
                  </a:cubicBezTo>
                  <a:cubicBezTo>
                    <a:pt x="231777" y="142108"/>
                    <a:pt x="410635" y="197141"/>
                    <a:pt x="410635" y="197141"/>
                  </a:cubicBezTo>
                  <a:lnTo>
                    <a:pt x="1036110" y="422566"/>
                  </a:lnTo>
                  <a:cubicBezTo>
                    <a:pt x="1162052" y="471249"/>
                    <a:pt x="1172106" y="475483"/>
                    <a:pt x="1166285" y="489241"/>
                  </a:cubicBezTo>
                  <a:cubicBezTo>
                    <a:pt x="1160464" y="502999"/>
                    <a:pt x="982135" y="507762"/>
                    <a:pt x="1001185" y="505116"/>
                  </a:cubicBezTo>
                  <a:cubicBezTo>
                    <a:pt x="1020235" y="502470"/>
                    <a:pt x="1258360" y="481304"/>
                    <a:pt x="1280585" y="473366"/>
                  </a:cubicBezTo>
                  <a:cubicBezTo>
                    <a:pt x="1302810" y="465429"/>
                    <a:pt x="1171047" y="459078"/>
                    <a:pt x="1134535" y="457491"/>
                  </a:cubicBezTo>
                  <a:cubicBezTo>
                    <a:pt x="1098023" y="455904"/>
                    <a:pt x="1104902" y="478128"/>
                    <a:pt x="1061510" y="463841"/>
                  </a:cubicBezTo>
                  <a:cubicBezTo>
                    <a:pt x="1018118" y="449554"/>
                    <a:pt x="890589" y="382878"/>
                    <a:pt x="874185" y="371766"/>
                  </a:cubicBezTo>
                  <a:cubicBezTo>
                    <a:pt x="857781" y="360654"/>
                    <a:pt x="1024997" y="426799"/>
                    <a:pt x="963085" y="397166"/>
                  </a:cubicBezTo>
                  <a:cubicBezTo>
                    <a:pt x="901173" y="367533"/>
                    <a:pt x="502710" y="193966"/>
                    <a:pt x="502710" y="193966"/>
                  </a:cubicBezTo>
                  <a:cubicBezTo>
                    <a:pt x="452439" y="171741"/>
                    <a:pt x="685802" y="268578"/>
                    <a:pt x="661460" y="263816"/>
                  </a:cubicBezTo>
                  <a:cubicBezTo>
                    <a:pt x="637118" y="259054"/>
                    <a:pt x="451381" y="192379"/>
                    <a:pt x="356660" y="165391"/>
                  </a:cubicBezTo>
                  <a:cubicBezTo>
                    <a:pt x="261939" y="138404"/>
                    <a:pt x="119593" y="111416"/>
                    <a:pt x="93135" y="101891"/>
                  </a:cubicBezTo>
                  <a:cubicBezTo>
                    <a:pt x="66677" y="92366"/>
                    <a:pt x="208493" y="123058"/>
                    <a:pt x="197910" y="108241"/>
                  </a:cubicBezTo>
                  <a:cubicBezTo>
                    <a:pt x="187327" y="93424"/>
                    <a:pt x="-16402" y="-6059"/>
                    <a:pt x="1060" y="2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" name="フリーフォーム 219">
              <a:extLst>
                <a:ext uri="{FF2B5EF4-FFF2-40B4-BE49-F238E27FC236}">
                  <a16:creationId xmlns:a16="http://schemas.microsoft.com/office/drawing/2014/main" id="{309A00C6-A73C-1A0B-350A-EBC6EBF91C40}"/>
                </a:ext>
              </a:extLst>
            </p:cNvPr>
            <p:cNvSpPr/>
            <p:nvPr/>
          </p:nvSpPr>
          <p:spPr>
            <a:xfrm>
              <a:off x="8743916" y="6997572"/>
              <a:ext cx="139764" cy="719205"/>
            </a:xfrm>
            <a:custGeom>
              <a:avLst/>
              <a:gdLst>
                <a:gd name="connsiteX0" fmla="*/ 34 w 139764"/>
                <a:gd name="connsiteY0" fmla="*/ 128 h 719205"/>
                <a:gd name="connsiteX1" fmla="*/ 114334 w 139764"/>
                <a:gd name="connsiteY1" fmla="*/ 298578 h 719205"/>
                <a:gd name="connsiteX2" fmla="*/ 104809 w 139764"/>
                <a:gd name="connsiteY2" fmla="*/ 492253 h 719205"/>
                <a:gd name="connsiteX3" fmla="*/ 139734 w 139764"/>
                <a:gd name="connsiteY3" fmla="*/ 444628 h 719205"/>
                <a:gd name="connsiteX4" fmla="*/ 111159 w 139764"/>
                <a:gd name="connsiteY4" fmla="*/ 717678 h 719205"/>
                <a:gd name="connsiteX5" fmla="*/ 120684 w 139764"/>
                <a:gd name="connsiteY5" fmla="*/ 562103 h 719205"/>
                <a:gd name="connsiteX6" fmla="*/ 130209 w 139764"/>
                <a:gd name="connsiteY6" fmla="*/ 406528 h 719205"/>
                <a:gd name="connsiteX7" fmla="*/ 79409 w 139764"/>
                <a:gd name="connsiteY7" fmla="*/ 222378 h 719205"/>
                <a:gd name="connsiteX8" fmla="*/ 101634 w 139764"/>
                <a:gd name="connsiteY8" fmla="*/ 260478 h 719205"/>
                <a:gd name="connsiteX9" fmla="*/ 34 w 139764"/>
                <a:gd name="connsiteY9" fmla="*/ 128 h 71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9764" h="719205">
                  <a:moveTo>
                    <a:pt x="34" y="128"/>
                  </a:moveTo>
                  <a:cubicBezTo>
                    <a:pt x="2151" y="6478"/>
                    <a:pt x="96872" y="216557"/>
                    <a:pt x="114334" y="298578"/>
                  </a:cubicBezTo>
                  <a:cubicBezTo>
                    <a:pt x="131797" y="380599"/>
                    <a:pt x="100576" y="467911"/>
                    <a:pt x="104809" y="492253"/>
                  </a:cubicBezTo>
                  <a:cubicBezTo>
                    <a:pt x="109042" y="516595"/>
                    <a:pt x="138676" y="407057"/>
                    <a:pt x="139734" y="444628"/>
                  </a:cubicBezTo>
                  <a:cubicBezTo>
                    <a:pt x="140792" y="482199"/>
                    <a:pt x="114334" y="698099"/>
                    <a:pt x="111159" y="717678"/>
                  </a:cubicBezTo>
                  <a:cubicBezTo>
                    <a:pt x="107984" y="737257"/>
                    <a:pt x="120684" y="562103"/>
                    <a:pt x="120684" y="562103"/>
                  </a:cubicBezTo>
                  <a:cubicBezTo>
                    <a:pt x="123859" y="510245"/>
                    <a:pt x="137088" y="463149"/>
                    <a:pt x="130209" y="406528"/>
                  </a:cubicBezTo>
                  <a:cubicBezTo>
                    <a:pt x="123330" y="349907"/>
                    <a:pt x="84171" y="246720"/>
                    <a:pt x="79409" y="222378"/>
                  </a:cubicBezTo>
                  <a:cubicBezTo>
                    <a:pt x="74647" y="198036"/>
                    <a:pt x="110630" y="296990"/>
                    <a:pt x="101634" y="260478"/>
                  </a:cubicBezTo>
                  <a:cubicBezTo>
                    <a:pt x="92638" y="223966"/>
                    <a:pt x="-2083" y="-6222"/>
                    <a:pt x="34" y="1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" name="フリーフォーム 220">
              <a:extLst>
                <a:ext uri="{FF2B5EF4-FFF2-40B4-BE49-F238E27FC236}">
                  <a16:creationId xmlns:a16="http://schemas.microsoft.com/office/drawing/2014/main" id="{D361DBD4-B8BF-D7C7-B239-FC54462EB2A0}"/>
                </a:ext>
              </a:extLst>
            </p:cNvPr>
            <p:cNvSpPr/>
            <p:nvPr/>
          </p:nvSpPr>
          <p:spPr>
            <a:xfrm>
              <a:off x="8623273" y="7545885"/>
              <a:ext cx="197208" cy="1092996"/>
            </a:xfrm>
            <a:custGeom>
              <a:avLst/>
              <a:gdLst>
                <a:gd name="connsiteX0" fmla="*/ 196877 w 197208"/>
                <a:gd name="connsiteY0" fmla="*/ 4265 h 1092996"/>
                <a:gd name="connsiteX1" fmla="*/ 76227 w 197208"/>
                <a:gd name="connsiteY1" fmla="*/ 509090 h 1092996"/>
                <a:gd name="connsiteX2" fmla="*/ 41302 w 197208"/>
                <a:gd name="connsiteY2" fmla="*/ 829765 h 1092996"/>
                <a:gd name="connsiteX3" fmla="*/ 38127 w 197208"/>
                <a:gd name="connsiteY3" fmla="*/ 588465 h 1092996"/>
                <a:gd name="connsiteX4" fmla="*/ 34952 w 197208"/>
                <a:gd name="connsiteY4" fmla="*/ 413840 h 1092996"/>
                <a:gd name="connsiteX5" fmla="*/ 27 w 197208"/>
                <a:gd name="connsiteY5" fmla="*/ 1086940 h 1092996"/>
                <a:gd name="connsiteX6" fmla="*/ 41302 w 197208"/>
                <a:gd name="connsiteY6" fmla="*/ 709115 h 1092996"/>
                <a:gd name="connsiteX7" fmla="*/ 82577 w 197208"/>
                <a:gd name="connsiteY7" fmla="*/ 96340 h 1092996"/>
                <a:gd name="connsiteX8" fmla="*/ 60352 w 197208"/>
                <a:gd name="connsiteY8" fmla="*/ 509090 h 1092996"/>
                <a:gd name="connsiteX9" fmla="*/ 111152 w 197208"/>
                <a:gd name="connsiteY9" fmla="*/ 277315 h 1092996"/>
                <a:gd name="connsiteX10" fmla="*/ 196877 w 197208"/>
                <a:gd name="connsiteY10" fmla="*/ 4265 h 109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208" h="1092996">
                  <a:moveTo>
                    <a:pt x="196877" y="4265"/>
                  </a:moveTo>
                  <a:cubicBezTo>
                    <a:pt x="191056" y="42894"/>
                    <a:pt x="102156" y="371507"/>
                    <a:pt x="76227" y="509090"/>
                  </a:cubicBezTo>
                  <a:cubicBezTo>
                    <a:pt x="50298" y="646673"/>
                    <a:pt x="47652" y="816536"/>
                    <a:pt x="41302" y="829765"/>
                  </a:cubicBezTo>
                  <a:cubicBezTo>
                    <a:pt x="34952" y="842994"/>
                    <a:pt x="39185" y="657786"/>
                    <a:pt x="38127" y="588465"/>
                  </a:cubicBezTo>
                  <a:cubicBezTo>
                    <a:pt x="37069" y="519144"/>
                    <a:pt x="41302" y="330761"/>
                    <a:pt x="34952" y="413840"/>
                  </a:cubicBezTo>
                  <a:cubicBezTo>
                    <a:pt x="28602" y="496919"/>
                    <a:pt x="-1031" y="1037728"/>
                    <a:pt x="27" y="1086940"/>
                  </a:cubicBezTo>
                  <a:cubicBezTo>
                    <a:pt x="1085" y="1136152"/>
                    <a:pt x="27544" y="874215"/>
                    <a:pt x="41302" y="709115"/>
                  </a:cubicBezTo>
                  <a:cubicBezTo>
                    <a:pt x="55060" y="544015"/>
                    <a:pt x="79402" y="129677"/>
                    <a:pt x="82577" y="96340"/>
                  </a:cubicBezTo>
                  <a:cubicBezTo>
                    <a:pt x="85752" y="63003"/>
                    <a:pt x="55589" y="478928"/>
                    <a:pt x="60352" y="509090"/>
                  </a:cubicBezTo>
                  <a:cubicBezTo>
                    <a:pt x="65114" y="539253"/>
                    <a:pt x="92102" y="354573"/>
                    <a:pt x="111152" y="277315"/>
                  </a:cubicBezTo>
                  <a:cubicBezTo>
                    <a:pt x="130202" y="200057"/>
                    <a:pt x="202698" y="-34364"/>
                    <a:pt x="196877" y="42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フリーフォーム 221">
              <a:extLst>
                <a:ext uri="{FF2B5EF4-FFF2-40B4-BE49-F238E27FC236}">
                  <a16:creationId xmlns:a16="http://schemas.microsoft.com/office/drawing/2014/main" id="{544A280E-6F01-9276-8D51-75582CEC0C4A}"/>
                </a:ext>
              </a:extLst>
            </p:cNvPr>
            <p:cNvSpPr/>
            <p:nvPr/>
          </p:nvSpPr>
          <p:spPr>
            <a:xfrm>
              <a:off x="8734087" y="7032613"/>
              <a:ext cx="216562" cy="1170324"/>
            </a:xfrm>
            <a:custGeom>
              <a:avLst/>
              <a:gdLst>
                <a:gd name="connsiteX0" fmla="*/ 60663 w 216562"/>
                <a:gd name="connsiteY0" fmla="*/ 12 h 1170324"/>
                <a:gd name="connsiteX1" fmla="*/ 159088 w 216562"/>
                <a:gd name="connsiteY1" fmla="*/ 222262 h 1170324"/>
                <a:gd name="connsiteX2" fmla="*/ 171788 w 216562"/>
                <a:gd name="connsiteY2" fmla="*/ 469912 h 1170324"/>
                <a:gd name="connsiteX3" fmla="*/ 184488 w 216562"/>
                <a:gd name="connsiteY3" fmla="*/ 428637 h 1170324"/>
                <a:gd name="connsiteX4" fmla="*/ 338 w 216562"/>
                <a:gd name="connsiteY4" fmla="*/ 1168412 h 1170324"/>
                <a:gd name="connsiteX5" fmla="*/ 140038 w 216562"/>
                <a:gd name="connsiteY5" fmla="*/ 638187 h 1170324"/>
                <a:gd name="connsiteX6" fmla="*/ 184488 w 216562"/>
                <a:gd name="connsiteY6" fmla="*/ 498487 h 1170324"/>
                <a:gd name="connsiteX7" fmla="*/ 209888 w 216562"/>
                <a:gd name="connsiteY7" fmla="*/ 587387 h 1170324"/>
                <a:gd name="connsiteX8" fmla="*/ 197188 w 216562"/>
                <a:gd name="connsiteY8" fmla="*/ 447687 h 1170324"/>
                <a:gd name="connsiteX9" fmla="*/ 216238 w 216562"/>
                <a:gd name="connsiteY9" fmla="*/ 222262 h 1170324"/>
                <a:gd name="connsiteX10" fmla="*/ 178138 w 216562"/>
                <a:gd name="connsiteY10" fmla="*/ 419112 h 1170324"/>
                <a:gd name="connsiteX11" fmla="*/ 181313 w 216562"/>
                <a:gd name="connsiteY11" fmla="*/ 266712 h 1170324"/>
                <a:gd name="connsiteX12" fmla="*/ 162263 w 216562"/>
                <a:gd name="connsiteY12" fmla="*/ 104787 h 1170324"/>
                <a:gd name="connsiteX13" fmla="*/ 165438 w 216562"/>
                <a:gd name="connsiteY13" fmla="*/ 231787 h 1170324"/>
                <a:gd name="connsiteX14" fmla="*/ 60663 w 216562"/>
                <a:gd name="connsiteY14" fmla="*/ 12 h 1170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6562" h="1170324">
                  <a:moveTo>
                    <a:pt x="60663" y="12"/>
                  </a:moveTo>
                  <a:cubicBezTo>
                    <a:pt x="59605" y="-1576"/>
                    <a:pt x="140567" y="143945"/>
                    <a:pt x="159088" y="222262"/>
                  </a:cubicBezTo>
                  <a:cubicBezTo>
                    <a:pt x="177609" y="300579"/>
                    <a:pt x="167555" y="435516"/>
                    <a:pt x="171788" y="469912"/>
                  </a:cubicBezTo>
                  <a:cubicBezTo>
                    <a:pt x="176021" y="504308"/>
                    <a:pt x="213063" y="312220"/>
                    <a:pt x="184488" y="428637"/>
                  </a:cubicBezTo>
                  <a:cubicBezTo>
                    <a:pt x="155913" y="545054"/>
                    <a:pt x="7746" y="1133487"/>
                    <a:pt x="338" y="1168412"/>
                  </a:cubicBezTo>
                  <a:cubicBezTo>
                    <a:pt x="-7070" y="1203337"/>
                    <a:pt x="109346" y="749841"/>
                    <a:pt x="140038" y="638187"/>
                  </a:cubicBezTo>
                  <a:cubicBezTo>
                    <a:pt x="170730" y="526533"/>
                    <a:pt x="172846" y="506954"/>
                    <a:pt x="184488" y="498487"/>
                  </a:cubicBezTo>
                  <a:cubicBezTo>
                    <a:pt x="196130" y="490020"/>
                    <a:pt x="207771" y="595854"/>
                    <a:pt x="209888" y="587387"/>
                  </a:cubicBezTo>
                  <a:cubicBezTo>
                    <a:pt x="212005" y="578920"/>
                    <a:pt x="196130" y="508541"/>
                    <a:pt x="197188" y="447687"/>
                  </a:cubicBezTo>
                  <a:cubicBezTo>
                    <a:pt x="198246" y="386833"/>
                    <a:pt x="219413" y="227024"/>
                    <a:pt x="216238" y="222262"/>
                  </a:cubicBezTo>
                  <a:cubicBezTo>
                    <a:pt x="213063" y="217500"/>
                    <a:pt x="183959" y="411704"/>
                    <a:pt x="178138" y="419112"/>
                  </a:cubicBezTo>
                  <a:cubicBezTo>
                    <a:pt x="172317" y="426520"/>
                    <a:pt x="183959" y="319100"/>
                    <a:pt x="181313" y="266712"/>
                  </a:cubicBezTo>
                  <a:cubicBezTo>
                    <a:pt x="178667" y="214325"/>
                    <a:pt x="164909" y="110608"/>
                    <a:pt x="162263" y="104787"/>
                  </a:cubicBezTo>
                  <a:cubicBezTo>
                    <a:pt x="159617" y="98966"/>
                    <a:pt x="178667" y="247133"/>
                    <a:pt x="165438" y="231787"/>
                  </a:cubicBezTo>
                  <a:cubicBezTo>
                    <a:pt x="152209" y="216441"/>
                    <a:pt x="61721" y="1600"/>
                    <a:pt x="60663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3" name="フリーフォーム 222">
              <a:extLst>
                <a:ext uri="{FF2B5EF4-FFF2-40B4-BE49-F238E27FC236}">
                  <a16:creationId xmlns:a16="http://schemas.microsoft.com/office/drawing/2014/main" id="{1B644BD7-EAED-78CB-C887-EFAFC71C9343}"/>
                </a:ext>
              </a:extLst>
            </p:cNvPr>
            <p:cNvSpPr/>
            <p:nvPr/>
          </p:nvSpPr>
          <p:spPr>
            <a:xfrm>
              <a:off x="8820128" y="7003674"/>
              <a:ext cx="330451" cy="1122143"/>
            </a:xfrm>
            <a:custGeom>
              <a:avLst/>
              <a:gdLst>
                <a:gd name="connsiteX0" fmla="*/ 22 w 330451"/>
                <a:gd name="connsiteY0" fmla="*/ 376 h 1122143"/>
                <a:gd name="connsiteX1" fmla="*/ 187347 w 330451"/>
                <a:gd name="connsiteY1" fmla="*/ 194051 h 1122143"/>
                <a:gd name="connsiteX2" fmla="*/ 180997 w 330451"/>
                <a:gd name="connsiteY2" fmla="*/ 162301 h 1122143"/>
                <a:gd name="connsiteX3" fmla="*/ 304822 w 330451"/>
                <a:gd name="connsiteY3" fmla="*/ 540126 h 1122143"/>
                <a:gd name="connsiteX4" fmla="*/ 288947 w 330451"/>
                <a:gd name="connsiteY4" fmla="*/ 902076 h 1122143"/>
                <a:gd name="connsiteX5" fmla="*/ 327047 w 330451"/>
                <a:gd name="connsiteY5" fmla="*/ 797301 h 1122143"/>
                <a:gd name="connsiteX6" fmla="*/ 241322 w 330451"/>
                <a:gd name="connsiteY6" fmla="*/ 1121151 h 1122143"/>
                <a:gd name="connsiteX7" fmla="*/ 292122 w 330451"/>
                <a:gd name="connsiteY7" fmla="*/ 886201 h 1122143"/>
                <a:gd name="connsiteX8" fmla="*/ 330222 w 330451"/>
                <a:gd name="connsiteY8" fmla="*/ 549651 h 1122143"/>
                <a:gd name="connsiteX9" fmla="*/ 301647 w 330451"/>
                <a:gd name="connsiteY9" fmla="*/ 629026 h 1122143"/>
                <a:gd name="connsiteX10" fmla="*/ 187347 w 330451"/>
                <a:gd name="connsiteY10" fmla="*/ 273426 h 1122143"/>
                <a:gd name="connsiteX11" fmla="*/ 311172 w 330451"/>
                <a:gd name="connsiteY11" fmla="*/ 540126 h 1122143"/>
                <a:gd name="connsiteX12" fmla="*/ 168297 w 330451"/>
                <a:gd name="connsiteY12" fmla="*/ 111501 h 1122143"/>
                <a:gd name="connsiteX13" fmla="*/ 174647 w 330451"/>
                <a:gd name="connsiteY13" fmla="*/ 143251 h 1122143"/>
                <a:gd name="connsiteX14" fmla="*/ 22 w 330451"/>
                <a:gd name="connsiteY14" fmla="*/ 376 h 1122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0451" h="1122143">
                  <a:moveTo>
                    <a:pt x="22" y="376"/>
                  </a:moveTo>
                  <a:cubicBezTo>
                    <a:pt x="2139" y="8843"/>
                    <a:pt x="157185" y="167064"/>
                    <a:pt x="187347" y="194051"/>
                  </a:cubicBezTo>
                  <a:cubicBezTo>
                    <a:pt x="217510" y="221039"/>
                    <a:pt x="161418" y="104622"/>
                    <a:pt x="180997" y="162301"/>
                  </a:cubicBezTo>
                  <a:cubicBezTo>
                    <a:pt x="200576" y="219980"/>
                    <a:pt x="286830" y="416830"/>
                    <a:pt x="304822" y="540126"/>
                  </a:cubicBezTo>
                  <a:cubicBezTo>
                    <a:pt x="322814" y="663422"/>
                    <a:pt x="285243" y="859213"/>
                    <a:pt x="288947" y="902076"/>
                  </a:cubicBezTo>
                  <a:cubicBezTo>
                    <a:pt x="292651" y="944939"/>
                    <a:pt x="334984" y="760789"/>
                    <a:pt x="327047" y="797301"/>
                  </a:cubicBezTo>
                  <a:cubicBezTo>
                    <a:pt x="319110" y="833813"/>
                    <a:pt x="247143" y="1106334"/>
                    <a:pt x="241322" y="1121151"/>
                  </a:cubicBezTo>
                  <a:cubicBezTo>
                    <a:pt x="235501" y="1135968"/>
                    <a:pt x="277305" y="981451"/>
                    <a:pt x="292122" y="886201"/>
                  </a:cubicBezTo>
                  <a:cubicBezTo>
                    <a:pt x="306939" y="790951"/>
                    <a:pt x="328635" y="592513"/>
                    <a:pt x="330222" y="549651"/>
                  </a:cubicBezTo>
                  <a:cubicBezTo>
                    <a:pt x="331809" y="506789"/>
                    <a:pt x="325460" y="675064"/>
                    <a:pt x="301647" y="629026"/>
                  </a:cubicBezTo>
                  <a:cubicBezTo>
                    <a:pt x="277835" y="582989"/>
                    <a:pt x="185760" y="288243"/>
                    <a:pt x="187347" y="273426"/>
                  </a:cubicBezTo>
                  <a:cubicBezTo>
                    <a:pt x="188934" y="258609"/>
                    <a:pt x="314347" y="567114"/>
                    <a:pt x="311172" y="540126"/>
                  </a:cubicBezTo>
                  <a:cubicBezTo>
                    <a:pt x="307997" y="513138"/>
                    <a:pt x="191051" y="177647"/>
                    <a:pt x="168297" y="111501"/>
                  </a:cubicBezTo>
                  <a:cubicBezTo>
                    <a:pt x="145543" y="45355"/>
                    <a:pt x="202164" y="157539"/>
                    <a:pt x="174647" y="143251"/>
                  </a:cubicBezTo>
                  <a:cubicBezTo>
                    <a:pt x="147130" y="128964"/>
                    <a:pt x="-2095" y="-8091"/>
                    <a:pt x="22" y="3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4" name="フリーフォーム 223">
              <a:extLst>
                <a:ext uri="{FF2B5EF4-FFF2-40B4-BE49-F238E27FC236}">
                  <a16:creationId xmlns:a16="http://schemas.microsoft.com/office/drawing/2014/main" id="{1C8F0223-479A-946C-2817-27064955B3D5}"/>
                </a:ext>
              </a:extLst>
            </p:cNvPr>
            <p:cNvSpPr/>
            <p:nvPr/>
          </p:nvSpPr>
          <p:spPr>
            <a:xfrm>
              <a:off x="9105609" y="7892495"/>
              <a:ext cx="141975" cy="738359"/>
            </a:xfrm>
            <a:custGeom>
              <a:avLst/>
              <a:gdLst>
                <a:gd name="connsiteX0" fmla="*/ 291 w 141975"/>
                <a:gd name="connsiteY0" fmla="*/ 555 h 738359"/>
                <a:gd name="connsiteX1" fmla="*/ 92366 w 141975"/>
                <a:gd name="connsiteY1" fmla="*/ 413305 h 738359"/>
                <a:gd name="connsiteX2" fmla="*/ 89191 w 141975"/>
                <a:gd name="connsiteY2" fmla="*/ 597455 h 738359"/>
                <a:gd name="connsiteX3" fmla="*/ 41566 w 141975"/>
                <a:gd name="connsiteY3" fmla="*/ 737155 h 738359"/>
                <a:gd name="connsiteX4" fmla="*/ 130466 w 141975"/>
                <a:gd name="connsiteY4" fmla="*/ 518080 h 738359"/>
                <a:gd name="connsiteX5" fmla="*/ 127291 w 141975"/>
                <a:gd name="connsiteY5" fmla="*/ 508555 h 738359"/>
                <a:gd name="connsiteX6" fmla="*/ 291 w 141975"/>
                <a:gd name="connsiteY6" fmla="*/ 555 h 738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975" h="738359">
                  <a:moveTo>
                    <a:pt x="291" y="555"/>
                  </a:moveTo>
                  <a:cubicBezTo>
                    <a:pt x="-5530" y="-15320"/>
                    <a:pt x="77549" y="313822"/>
                    <a:pt x="92366" y="413305"/>
                  </a:cubicBezTo>
                  <a:cubicBezTo>
                    <a:pt x="107183" y="512788"/>
                    <a:pt x="97658" y="543480"/>
                    <a:pt x="89191" y="597455"/>
                  </a:cubicBezTo>
                  <a:cubicBezTo>
                    <a:pt x="80724" y="651430"/>
                    <a:pt x="34687" y="750384"/>
                    <a:pt x="41566" y="737155"/>
                  </a:cubicBezTo>
                  <a:cubicBezTo>
                    <a:pt x="48445" y="723926"/>
                    <a:pt x="116179" y="556180"/>
                    <a:pt x="130466" y="518080"/>
                  </a:cubicBezTo>
                  <a:cubicBezTo>
                    <a:pt x="144753" y="479980"/>
                    <a:pt x="147928" y="594280"/>
                    <a:pt x="127291" y="508555"/>
                  </a:cubicBezTo>
                  <a:cubicBezTo>
                    <a:pt x="106654" y="422830"/>
                    <a:pt x="6112" y="16430"/>
                    <a:pt x="291" y="5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フリーフォーム 224">
              <a:extLst>
                <a:ext uri="{FF2B5EF4-FFF2-40B4-BE49-F238E27FC236}">
                  <a16:creationId xmlns:a16="http://schemas.microsoft.com/office/drawing/2014/main" id="{CF008BC9-24B5-6A34-2BA2-B1543617D09F}"/>
                </a:ext>
              </a:extLst>
            </p:cNvPr>
            <p:cNvSpPr/>
            <p:nvPr/>
          </p:nvSpPr>
          <p:spPr>
            <a:xfrm>
              <a:off x="2479441" y="6505561"/>
              <a:ext cx="251386" cy="203228"/>
            </a:xfrm>
            <a:custGeom>
              <a:avLst/>
              <a:gdLst>
                <a:gd name="connsiteX0" fmla="*/ 225659 w 251386"/>
                <a:gd name="connsiteY0" fmla="*/ 14 h 203228"/>
                <a:gd name="connsiteX1" fmla="*/ 247884 w 251386"/>
                <a:gd name="connsiteY1" fmla="*/ 73039 h 203228"/>
                <a:gd name="connsiteX2" fmla="*/ 139934 w 251386"/>
                <a:gd name="connsiteY2" fmla="*/ 98439 h 203228"/>
                <a:gd name="connsiteX3" fmla="*/ 234 w 251386"/>
                <a:gd name="connsiteY3" fmla="*/ 95264 h 203228"/>
                <a:gd name="connsiteX4" fmla="*/ 174859 w 251386"/>
                <a:gd name="connsiteY4" fmla="*/ 104789 h 203228"/>
                <a:gd name="connsiteX5" fmla="*/ 193909 w 251386"/>
                <a:gd name="connsiteY5" fmla="*/ 130189 h 203228"/>
                <a:gd name="connsiteX6" fmla="*/ 184384 w 251386"/>
                <a:gd name="connsiteY6" fmla="*/ 203214 h 203228"/>
                <a:gd name="connsiteX7" fmla="*/ 203434 w 251386"/>
                <a:gd name="connsiteY7" fmla="*/ 136539 h 203228"/>
                <a:gd name="connsiteX8" fmla="*/ 79609 w 251386"/>
                <a:gd name="connsiteY8" fmla="*/ 133364 h 203228"/>
                <a:gd name="connsiteX9" fmla="*/ 216134 w 251386"/>
                <a:gd name="connsiteY9" fmla="*/ 111139 h 203228"/>
                <a:gd name="connsiteX10" fmla="*/ 206609 w 251386"/>
                <a:gd name="connsiteY10" fmla="*/ 88914 h 203228"/>
                <a:gd name="connsiteX11" fmla="*/ 232009 w 251386"/>
                <a:gd name="connsiteY11" fmla="*/ 66689 h 203228"/>
                <a:gd name="connsiteX12" fmla="*/ 225659 w 251386"/>
                <a:gd name="connsiteY12" fmla="*/ 14 h 203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386" h="203228">
                  <a:moveTo>
                    <a:pt x="225659" y="14"/>
                  </a:moveTo>
                  <a:cubicBezTo>
                    <a:pt x="228305" y="1072"/>
                    <a:pt x="262172" y="56635"/>
                    <a:pt x="247884" y="73039"/>
                  </a:cubicBezTo>
                  <a:cubicBezTo>
                    <a:pt x="233596" y="89443"/>
                    <a:pt x="181209" y="94735"/>
                    <a:pt x="139934" y="98439"/>
                  </a:cubicBezTo>
                  <a:cubicBezTo>
                    <a:pt x="98659" y="102143"/>
                    <a:pt x="-5587" y="94206"/>
                    <a:pt x="234" y="95264"/>
                  </a:cubicBezTo>
                  <a:cubicBezTo>
                    <a:pt x="6055" y="96322"/>
                    <a:pt x="142580" y="98968"/>
                    <a:pt x="174859" y="104789"/>
                  </a:cubicBezTo>
                  <a:cubicBezTo>
                    <a:pt x="207138" y="110610"/>
                    <a:pt x="192322" y="113785"/>
                    <a:pt x="193909" y="130189"/>
                  </a:cubicBezTo>
                  <a:cubicBezTo>
                    <a:pt x="195496" y="146593"/>
                    <a:pt x="182796" y="202156"/>
                    <a:pt x="184384" y="203214"/>
                  </a:cubicBezTo>
                  <a:cubicBezTo>
                    <a:pt x="185972" y="204272"/>
                    <a:pt x="220896" y="148181"/>
                    <a:pt x="203434" y="136539"/>
                  </a:cubicBezTo>
                  <a:cubicBezTo>
                    <a:pt x="185972" y="124897"/>
                    <a:pt x="77492" y="137597"/>
                    <a:pt x="79609" y="133364"/>
                  </a:cubicBezTo>
                  <a:cubicBezTo>
                    <a:pt x="81726" y="129131"/>
                    <a:pt x="194967" y="118547"/>
                    <a:pt x="216134" y="111139"/>
                  </a:cubicBezTo>
                  <a:cubicBezTo>
                    <a:pt x="237301" y="103731"/>
                    <a:pt x="203963" y="96322"/>
                    <a:pt x="206609" y="88914"/>
                  </a:cubicBezTo>
                  <a:cubicBezTo>
                    <a:pt x="209255" y="81506"/>
                    <a:pt x="227247" y="76743"/>
                    <a:pt x="232009" y="66689"/>
                  </a:cubicBezTo>
                  <a:cubicBezTo>
                    <a:pt x="236772" y="56635"/>
                    <a:pt x="223013" y="-1044"/>
                    <a:pt x="225659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フリーフォーム 225">
              <a:extLst>
                <a:ext uri="{FF2B5EF4-FFF2-40B4-BE49-F238E27FC236}">
                  <a16:creationId xmlns:a16="http://schemas.microsoft.com/office/drawing/2014/main" id="{6C60F020-2107-820B-3FF9-2F9E97334CD2}"/>
                </a:ext>
              </a:extLst>
            </p:cNvPr>
            <p:cNvSpPr/>
            <p:nvPr/>
          </p:nvSpPr>
          <p:spPr>
            <a:xfrm>
              <a:off x="1235278" y="6648359"/>
              <a:ext cx="572095" cy="51016"/>
            </a:xfrm>
            <a:custGeom>
              <a:avLst/>
              <a:gdLst>
                <a:gd name="connsiteX0" fmla="*/ 12497 w 572095"/>
                <a:gd name="connsiteY0" fmla="*/ 50891 h 51016"/>
                <a:gd name="connsiteX1" fmla="*/ 571297 w 572095"/>
                <a:gd name="connsiteY1" fmla="*/ 9616 h 51016"/>
                <a:gd name="connsiteX2" fmla="*/ 142672 w 572095"/>
                <a:gd name="connsiteY2" fmla="*/ 91 h 51016"/>
                <a:gd name="connsiteX3" fmla="*/ 434772 w 572095"/>
                <a:gd name="connsiteY3" fmla="*/ 12791 h 51016"/>
                <a:gd name="connsiteX4" fmla="*/ 202997 w 572095"/>
                <a:gd name="connsiteY4" fmla="*/ 22316 h 51016"/>
                <a:gd name="connsiteX5" fmla="*/ 12497 w 572095"/>
                <a:gd name="connsiteY5" fmla="*/ 50891 h 51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2095" h="51016">
                  <a:moveTo>
                    <a:pt x="12497" y="50891"/>
                  </a:moveTo>
                  <a:cubicBezTo>
                    <a:pt x="73880" y="48774"/>
                    <a:pt x="549601" y="18083"/>
                    <a:pt x="571297" y="9616"/>
                  </a:cubicBezTo>
                  <a:cubicBezTo>
                    <a:pt x="592993" y="1149"/>
                    <a:pt x="165426" y="-438"/>
                    <a:pt x="142672" y="91"/>
                  </a:cubicBezTo>
                  <a:cubicBezTo>
                    <a:pt x="119918" y="620"/>
                    <a:pt x="424718" y="9087"/>
                    <a:pt x="434772" y="12791"/>
                  </a:cubicBezTo>
                  <a:cubicBezTo>
                    <a:pt x="444826" y="16495"/>
                    <a:pt x="273905" y="17024"/>
                    <a:pt x="202997" y="22316"/>
                  </a:cubicBezTo>
                  <a:cubicBezTo>
                    <a:pt x="132089" y="27608"/>
                    <a:pt x="-48886" y="53008"/>
                    <a:pt x="12497" y="508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7" name="フリーフォーム 226">
              <a:extLst>
                <a:ext uri="{FF2B5EF4-FFF2-40B4-BE49-F238E27FC236}">
                  <a16:creationId xmlns:a16="http://schemas.microsoft.com/office/drawing/2014/main" id="{FA56D849-F83E-A791-4FF3-B8695D99604C}"/>
                </a:ext>
              </a:extLst>
            </p:cNvPr>
            <p:cNvSpPr/>
            <p:nvPr/>
          </p:nvSpPr>
          <p:spPr>
            <a:xfrm>
              <a:off x="669452" y="6657531"/>
              <a:ext cx="599739" cy="792395"/>
            </a:xfrm>
            <a:custGeom>
              <a:avLst/>
              <a:gdLst>
                <a:gd name="connsiteX0" fmla="*/ 594198 w 599739"/>
                <a:gd name="connsiteY0" fmla="*/ 25844 h 792395"/>
                <a:gd name="connsiteX1" fmla="*/ 244948 w 599739"/>
                <a:gd name="connsiteY1" fmla="*/ 235394 h 792395"/>
                <a:gd name="connsiteX2" fmla="*/ 435448 w 599739"/>
                <a:gd name="connsiteY2" fmla="*/ 105219 h 792395"/>
                <a:gd name="connsiteX3" fmla="*/ 359248 w 599739"/>
                <a:gd name="connsiteY3" fmla="*/ 229044 h 792395"/>
                <a:gd name="connsiteX4" fmla="*/ 219548 w 599739"/>
                <a:gd name="connsiteY4" fmla="*/ 454469 h 792395"/>
                <a:gd name="connsiteX5" fmla="*/ 473 w 599739"/>
                <a:gd name="connsiteY5" fmla="*/ 791019 h 792395"/>
                <a:gd name="connsiteX6" fmla="*/ 283048 w 599739"/>
                <a:gd name="connsiteY6" fmla="*/ 317944 h 792395"/>
                <a:gd name="connsiteX7" fmla="*/ 460848 w 599739"/>
                <a:gd name="connsiteY7" fmla="*/ 3619 h 792395"/>
                <a:gd name="connsiteX8" fmla="*/ 378298 w 599739"/>
                <a:gd name="connsiteY8" fmla="*/ 143319 h 792395"/>
                <a:gd name="connsiteX9" fmla="*/ 454498 w 599739"/>
                <a:gd name="connsiteY9" fmla="*/ 82994 h 792395"/>
                <a:gd name="connsiteX10" fmla="*/ 594198 w 599739"/>
                <a:gd name="connsiteY10" fmla="*/ 25844 h 792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9739" h="792395">
                  <a:moveTo>
                    <a:pt x="594198" y="25844"/>
                  </a:moveTo>
                  <a:cubicBezTo>
                    <a:pt x="559273" y="51244"/>
                    <a:pt x="271406" y="222165"/>
                    <a:pt x="244948" y="235394"/>
                  </a:cubicBezTo>
                  <a:cubicBezTo>
                    <a:pt x="218490" y="248623"/>
                    <a:pt x="416398" y="106277"/>
                    <a:pt x="435448" y="105219"/>
                  </a:cubicBezTo>
                  <a:cubicBezTo>
                    <a:pt x="454498" y="104161"/>
                    <a:pt x="359248" y="229044"/>
                    <a:pt x="359248" y="229044"/>
                  </a:cubicBezTo>
                  <a:cubicBezTo>
                    <a:pt x="323265" y="287252"/>
                    <a:pt x="279344" y="360807"/>
                    <a:pt x="219548" y="454469"/>
                  </a:cubicBezTo>
                  <a:cubicBezTo>
                    <a:pt x="159752" y="548131"/>
                    <a:pt x="-10110" y="813773"/>
                    <a:pt x="473" y="791019"/>
                  </a:cubicBezTo>
                  <a:cubicBezTo>
                    <a:pt x="11056" y="768265"/>
                    <a:pt x="206319" y="449177"/>
                    <a:pt x="283048" y="317944"/>
                  </a:cubicBezTo>
                  <a:cubicBezTo>
                    <a:pt x="359777" y="186711"/>
                    <a:pt x="444973" y="32723"/>
                    <a:pt x="460848" y="3619"/>
                  </a:cubicBezTo>
                  <a:cubicBezTo>
                    <a:pt x="476723" y="-25485"/>
                    <a:pt x="379356" y="130090"/>
                    <a:pt x="378298" y="143319"/>
                  </a:cubicBezTo>
                  <a:cubicBezTo>
                    <a:pt x="377240" y="156548"/>
                    <a:pt x="420102" y="101515"/>
                    <a:pt x="454498" y="82994"/>
                  </a:cubicBezTo>
                  <a:cubicBezTo>
                    <a:pt x="488894" y="64473"/>
                    <a:pt x="629123" y="444"/>
                    <a:pt x="594198" y="258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8" name="フリーフォーム 227">
              <a:extLst>
                <a:ext uri="{FF2B5EF4-FFF2-40B4-BE49-F238E27FC236}">
                  <a16:creationId xmlns:a16="http://schemas.microsoft.com/office/drawing/2014/main" id="{DCB620BF-4819-D3A5-B08D-6CBC009B3069}"/>
                </a:ext>
              </a:extLst>
            </p:cNvPr>
            <p:cNvSpPr/>
            <p:nvPr/>
          </p:nvSpPr>
          <p:spPr>
            <a:xfrm>
              <a:off x="606198" y="7279695"/>
              <a:ext cx="108375" cy="740815"/>
            </a:xfrm>
            <a:custGeom>
              <a:avLst/>
              <a:gdLst>
                <a:gd name="connsiteX0" fmla="*/ 108177 w 108375"/>
                <a:gd name="connsiteY0" fmla="*/ 6930 h 740815"/>
                <a:gd name="connsiteX1" fmla="*/ 54202 w 108375"/>
                <a:gd name="connsiteY1" fmla="*/ 391105 h 740815"/>
                <a:gd name="connsiteX2" fmla="*/ 25627 w 108375"/>
                <a:gd name="connsiteY2" fmla="*/ 724480 h 740815"/>
                <a:gd name="connsiteX3" fmla="*/ 25627 w 108375"/>
                <a:gd name="connsiteY3" fmla="*/ 648280 h 740815"/>
                <a:gd name="connsiteX4" fmla="*/ 227 w 108375"/>
                <a:gd name="connsiteY4" fmla="*/ 292680 h 740815"/>
                <a:gd name="connsiteX5" fmla="*/ 16102 w 108375"/>
                <a:gd name="connsiteY5" fmla="*/ 524455 h 740815"/>
                <a:gd name="connsiteX6" fmla="*/ 63727 w 108375"/>
                <a:gd name="connsiteY6" fmla="*/ 184730 h 740815"/>
                <a:gd name="connsiteX7" fmla="*/ 12927 w 108375"/>
                <a:gd name="connsiteY7" fmla="*/ 365705 h 740815"/>
                <a:gd name="connsiteX8" fmla="*/ 70077 w 108375"/>
                <a:gd name="connsiteY8" fmla="*/ 159330 h 740815"/>
                <a:gd name="connsiteX9" fmla="*/ 108177 w 108375"/>
                <a:gd name="connsiteY9" fmla="*/ 6930 h 74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375" h="740815">
                  <a:moveTo>
                    <a:pt x="108177" y="6930"/>
                  </a:moveTo>
                  <a:cubicBezTo>
                    <a:pt x="105531" y="45559"/>
                    <a:pt x="67960" y="271513"/>
                    <a:pt x="54202" y="391105"/>
                  </a:cubicBezTo>
                  <a:cubicBezTo>
                    <a:pt x="40444" y="510697"/>
                    <a:pt x="30389" y="681618"/>
                    <a:pt x="25627" y="724480"/>
                  </a:cubicBezTo>
                  <a:cubicBezTo>
                    <a:pt x="20864" y="767343"/>
                    <a:pt x="29860" y="720247"/>
                    <a:pt x="25627" y="648280"/>
                  </a:cubicBezTo>
                  <a:cubicBezTo>
                    <a:pt x="21394" y="576313"/>
                    <a:pt x="1814" y="313317"/>
                    <a:pt x="227" y="292680"/>
                  </a:cubicBezTo>
                  <a:cubicBezTo>
                    <a:pt x="-1360" y="272043"/>
                    <a:pt x="5519" y="542447"/>
                    <a:pt x="16102" y="524455"/>
                  </a:cubicBezTo>
                  <a:cubicBezTo>
                    <a:pt x="26685" y="506463"/>
                    <a:pt x="64256" y="211188"/>
                    <a:pt x="63727" y="184730"/>
                  </a:cubicBezTo>
                  <a:cubicBezTo>
                    <a:pt x="63198" y="158272"/>
                    <a:pt x="11869" y="369938"/>
                    <a:pt x="12927" y="365705"/>
                  </a:cubicBezTo>
                  <a:cubicBezTo>
                    <a:pt x="13985" y="361472"/>
                    <a:pt x="53673" y="217538"/>
                    <a:pt x="70077" y="159330"/>
                  </a:cubicBezTo>
                  <a:cubicBezTo>
                    <a:pt x="86481" y="101122"/>
                    <a:pt x="110823" y="-31699"/>
                    <a:pt x="108177" y="69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9" name="フリーフォーム 228">
              <a:extLst>
                <a:ext uri="{FF2B5EF4-FFF2-40B4-BE49-F238E27FC236}">
                  <a16:creationId xmlns:a16="http://schemas.microsoft.com/office/drawing/2014/main" id="{D1717FD2-2B0F-006C-8327-87F60136FBBF}"/>
                </a:ext>
              </a:extLst>
            </p:cNvPr>
            <p:cNvSpPr/>
            <p:nvPr/>
          </p:nvSpPr>
          <p:spPr>
            <a:xfrm>
              <a:off x="380794" y="7561535"/>
              <a:ext cx="270307" cy="1069115"/>
            </a:xfrm>
            <a:custGeom>
              <a:avLst/>
              <a:gdLst>
                <a:gd name="connsiteX0" fmla="*/ 270081 w 270307"/>
                <a:gd name="connsiteY0" fmla="*/ 1315 h 1069115"/>
                <a:gd name="connsiteX1" fmla="*/ 124031 w 270307"/>
                <a:gd name="connsiteY1" fmla="*/ 652190 h 1069115"/>
                <a:gd name="connsiteX2" fmla="*/ 117681 w 270307"/>
                <a:gd name="connsiteY2" fmla="*/ 629965 h 1069115"/>
                <a:gd name="connsiteX3" fmla="*/ 206 w 270307"/>
                <a:gd name="connsiteY3" fmla="*/ 1068115 h 1069115"/>
                <a:gd name="connsiteX4" fmla="*/ 92281 w 270307"/>
                <a:gd name="connsiteY4" fmla="*/ 731565 h 1069115"/>
                <a:gd name="connsiteX5" fmla="*/ 206581 w 270307"/>
                <a:gd name="connsiteY5" fmla="*/ 156890 h 1069115"/>
                <a:gd name="connsiteX6" fmla="*/ 158956 w 270307"/>
                <a:gd name="connsiteY6" fmla="*/ 474390 h 1069115"/>
                <a:gd name="connsiteX7" fmla="*/ 270081 w 270307"/>
                <a:gd name="connsiteY7" fmla="*/ 1315 h 1069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307" h="1069115">
                  <a:moveTo>
                    <a:pt x="270081" y="1315"/>
                  </a:moveTo>
                  <a:cubicBezTo>
                    <a:pt x="264260" y="30948"/>
                    <a:pt x="149431" y="547415"/>
                    <a:pt x="124031" y="652190"/>
                  </a:cubicBezTo>
                  <a:cubicBezTo>
                    <a:pt x="98631" y="756965"/>
                    <a:pt x="138319" y="560644"/>
                    <a:pt x="117681" y="629965"/>
                  </a:cubicBezTo>
                  <a:cubicBezTo>
                    <a:pt x="97043" y="699286"/>
                    <a:pt x="4439" y="1051182"/>
                    <a:pt x="206" y="1068115"/>
                  </a:cubicBezTo>
                  <a:cubicBezTo>
                    <a:pt x="-4027" y="1085048"/>
                    <a:pt x="57885" y="883436"/>
                    <a:pt x="92281" y="731565"/>
                  </a:cubicBezTo>
                  <a:cubicBezTo>
                    <a:pt x="126677" y="579694"/>
                    <a:pt x="195469" y="199752"/>
                    <a:pt x="206581" y="156890"/>
                  </a:cubicBezTo>
                  <a:cubicBezTo>
                    <a:pt x="217693" y="114028"/>
                    <a:pt x="150489" y="496615"/>
                    <a:pt x="158956" y="474390"/>
                  </a:cubicBezTo>
                  <a:cubicBezTo>
                    <a:pt x="167423" y="452165"/>
                    <a:pt x="275902" y="-28318"/>
                    <a:pt x="270081" y="13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0" name="フリーフォーム 229">
              <a:extLst>
                <a:ext uri="{FF2B5EF4-FFF2-40B4-BE49-F238E27FC236}">
                  <a16:creationId xmlns:a16="http://schemas.microsoft.com/office/drawing/2014/main" id="{9B5F3729-51A1-6FA4-FA72-8E50D9328235}"/>
                </a:ext>
              </a:extLst>
            </p:cNvPr>
            <p:cNvSpPr/>
            <p:nvPr/>
          </p:nvSpPr>
          <p:spPr>
            <a:xfrm>
              <a:off x="360860" y="7815204"/>
              <a:ext cx="214359" cy="796615"/>
            </a:xfrm>
            <a:custGeom>
              <a:avLst/>
              <a:gdLst>
                <a:gd name="connsiteX0" fmla="*/ 213815 w 214359"/>
                <a:gd name="connsiteY0" fmla="*/ 1646 h 796615"/>
                <a:gd name="connsiteX1" fmla="*/ 1090 w 214359"/>
                <a:gd name="connsiteY1" fmla="*/ 795396 h 796615"/>
                <a:gd name="connsiteX2" fmla="*/ 128090 w 214359"/>
                <a:gd name="connsiteY2" fmla="*/ 192146 h 796615"/>
                <a:gd name="connsiteX3" fmla="*/ 64590 w 214359"/>
                <a:gd name="connsiteY3" fmla="*/ 576321 h 796615"/>
                <a:gd name="connsiteX4" fmla="*/ 213815 w 214359"/>
                <a:gd name="connsiteY4" fmla="*/ 1646 h 79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59" h="796615">
                  <a:moveTo>
                    <a:pt x="213815" y="1646"/>
                  </a:moveTo>
                  <a:cubicBezTo>
                    <a:pt x="203232" y="38158"/>
                    <a:pt x="15377" y="763646"/>
                    <a:pt x="1090" y="795396"/>
                  </a:cubicBezTo>
                  <a:cubicBezTo>
                    <a:pt x="-13198" y="827146"/>
                    <a:pt x="117507" y="228658"/>
                    <a:pt x="128090" y="192146"/>
                  </a:cubicBezTo>
                  <a:cubicBezTo>
                    <a:pt x="138673" y="155634"/>
                    <a:pt x="51890" y="604896"/>
                    <a:pt x="64590" y="576321"/>
                  </a:cubicBezTo>
                  <a:cubicBezTo>
                    <a:pt x="77290" y="547746"/>
                    <a:pt x="224398" y="-34866"/>
                    <a:pt x="213815" y="16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1" name="フリーフォーム 230">
              <a:extLst>
                <a:ext uri="{FF2B5EF4-FFF2-40B4-BE49-F238E27FC236}">
                  <a16:creationId xmlns:a16="http://schemas.microsoft.com/office/drawing/2014/main" id="{136306C4-A031-1BF2-5273-013463CF6C73}"/>
                </a:ext>
              </a:extLst>
            </p:cNvPr>
            <p:cNvSpPr/>
            <p:nvPr/>
          </p:nvSpPr>
          <p:spPr>
            <a:xfrm>
              <a:off x="958824" y="6724538"/>
              <a:ext cx="276263" cy="1120891"/>
            </a:xfrm>
            <a:custGeom>
              <a:avLst/>
              <a:gdLst>
                <a:gd name="connsiteX0" fmla="*/ 276251 w 276263"/>
                <a:gd name="connsiteY0" fmla="*/ 112 h 1120891"/>
                <a:gd name="connsiteX1" fmla="*/ 98451 w 276263"/>
                <a:gd name="connsiteY1" fmla="*/ 276337 h 1120891"/>
                <a:gd name="connsiteX2" fmla="*/ 168301 w 276263"/>
                <a:gd name="connsiteY2" fmla="*/ 162037 h 1120891"/>
                <a:gd name="connsiteX3" fmla="*/ 190526 w 276263"/>
                <a:gd name="connsiteY3" fmla="*/ 171562 h 1120891"/>
                <a:gd name="connsiteX4" fmla="*/ 174651 w 276263"/>
                <a:gd name="connsiteY4" fmla="*/ 470012 h 1120891"/>
                <a:gd name="connsiteX5" fmla="*/ 165126 w 276263"/>
                <a:gd name="connsiteY5" fmla="*/ 619237 h 1120891"/>
                <a:gd name="connsiteX6" fmla="*/ 26 w 276263"/>
                <a:gd name="connsiteY6" fmla="*/ 1120887 h 1120891"/>
                <a:gd name="connsiteX7" fmla="*/ 152426 w 276263"/>
                <a:gd name="connsiteY7" fmla="*/ 609712 h 1120891"/>
                <a:gd name="connsiteX8" fmla="*/ 161951 w 276263"/>
                <a:gd name="connsiteY8" fmla="*/ 387462 h 1120891"/>
                <a:gd name="connsiteX9" fmla="*/ 171476 w 276263"/>
                <a:gd name="connsiteY9" fmla="*/ 438262 h 1120891"/>
                <a:gd name="connsiteX10" fmla="*/ 177826 w 276263"/>
                <a:gd name="connsiteY10" fmla="*/ 73137 h 1120891"/>
                <a:gd name="connsiteX11" fmla="*/ 168301 w 276263"/>
                <a:gd name="connsiteY11" fmla="*/ 171562 h 1120891"/>
                <a:gd name="connsiteX12" fmla="*/ 107976 w 276263"/>
                <a:gd name="connsiteY12" fmla="*/ 241412 h 1120891"/>
                <a:gd name="connsiteX13" fmla="*/ 276251 w 276263"/>
                <a:gd name="connsiteY13" fmla="*/ 112 h 1120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6263" h="1120891">
                  <a:moveTo>
                    <a:pt x="276251" y="112"/>
                  </a:moveTo>
                  <a:cubicBezTo>
                    <a:pt x="274663" y="5933"/>
                    <a:pt x="116443" y="249350"/>
                    <a:pt x="98451" y="276337"/>
                  </a:cubicBezTo>
                  <a:cubicBezTo>
                    <a:pt x="80459" y="303324"/>
                    <a:pt x="152955" y="179499"/>
                    <a:pt x="168301" y="162037"/>
                  </a:cubicBezTo>
                  <a:cubicBezTo>
                    <a:pt x="183647" y="144575"/>
                    <a:pt x="189468" y="120233"/>
                    <a:pt x="190526" y="171562"/>
                  </a:cubicBezTo>
                  <a:cubicBezTo>
                    <a:pt x="191584" y="222891"/>
                    <a:pt x="178884" y="395400"/>
                    <a:pt x="174651" y="470012"/>
                  </a:cubicBezTo>
                  <a:cubicBezTo>
                    <a:pt x="170418" y="544624"/>
                    <a:pt x="194230" y="510758"/>
                    <a:pt x="165126" y="619237"/>
                  </a:cubicBezTo>
                  <a:cubicBezTo>
                    <a:pt x="136022" y="727716"/>
                    <a:pt x="2143" y="1122475"/>
                    <a:pt x="26" y="1120887"/>
                  </a:cubicBezTo>
                  <a:cubicBezTo>
                    <a:pt x="-2091" y="1119299"/>
                    <a:pt x="125439" y="731949"/>
                    <a:pt x="152426" y="609712"/>
                  </a:cubicBezTo>
                  <a:cubicBezTo>
                    <a:pt x="179413" y="487475"/>
                    <a:pt x="158776" y="416037"/>
                    <a:pt x="161951" y="387462"/>
                  </a:cubicBezTo>
                  <a:cubicBezTo>
                    <a:pt x="165126" y="358887"/>
                    <a:pt x="168830" y="490650"/>
                    <a:pt x="171476" y="438262"/>
                  </a:cubicBezTo>
                  <a:cubicBezTo>
                    <a:pt x="174122" y="385875"/>
                    <a:pt x="178355" y="117587"/>
                    <a:pt x="177826" y="73137"/>
                  </a:cubicBezTo>
                  <a:cubicBezTo>
                    <a:pt x="177297" y="28687"/>
                    <a:pt x="179943" y="143516"/>
                    <a:pt x="168301" y="171562"/>
                  </a:cubicBezTo>
                  <a:cubicBezTo>
                    <a:pt x="156659" y="199608"/>
                    <a:pt x="88926" y="267341"/>
                    <a:pt x="107976" y="241412"/>
                  </a:cubicBezTo>
                  <a:cubicBezTo>
                    <a:pt x="127026" y="215483"/>
                    <a:pt x="277839" y="-5709"/>
                    <a:pt x="276251" y="1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2" name="フリーフォーム 231">
              <a:extLst>
                <a:ext uri="{FF2B5EF4-FFF2-40B4-BE49-F238E27FC236}">
                  <a16:creationId xmlns:a16="http://schemas.microsoft.com/office/drawing/2014/main" id="{95CA4CE3-66F6-CC19-A57F-1BB50A6FBC8F}"/>
                </a:ext>
              </a:extLst>
            </p:cNvPr>
            <p:cNvSpPr/>
            <p:nvPr/>
          </p:nvSpPr>
          <p:spPr>
            <a:xfrm>
              <a:off x="987273" y="7644393"/>
              <a:ext cx="66868" cy="1007983"/>
            </a:xfrm>
            <a:custGeom>
              <a:avLst/>
              <a:gdLst>
                <a:gd name="connsiteX0" fmla="*/ 6502 w 66868"/>
                <a:gd name="connsiteY0" fmla="*/ 1007 h 1007983"/>
                <a:gd name="connsiteX1" fmla="*/ 38252 w 66868"/>
                <a:gd name="connsiteY1" fmla="*/ 680457 h 1007983"/>
                <a:gd name="connsiteX2" fmla="*/ 66827 w 66868"/>
                <a:gd name="connsiteY2" fmla="*/ 1007482 h 1007983"/>
                <a:gd name="connsiteX3" fmla="*/ 31902 w 66868"/>
                <a:gd name="connsiteY3" fmla="*/ 747132 h 1007983"/>
                <a:gd name="connsiteX4" fmla="*/ 152 w 66868"/>
                <a:gd name="connsiteY4" fmla="*/ 435982 h 1007983"/>
                <a:gd name="connsiteX5" fmla="*/ 19202 w 66868"/>
                <a:gd name="connsiteY5" fmla="*/ 524882 h 1007983"/>
                <a:gd name="connsiteX6" fmla="*/ 6502 w 66868"/>
                <a:gd name="connsiteY6" fmla="*/ 1007 h 100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868" h="1007983">
                  <a:moveTo>
                    <a:pt x="6502" y="1007"/>
                  </a:moveTo>
                  <a:cubicBezTo>
                    <a:pt x="9677" y="26936"/>
                    <a:pt x="28198" y="512711"/>
                    <a:pt x="38252" y="680457"/>
                  </a:cubicBezTo>
                  <a:cubicBezTo>
                    <a:pt x="48306" y="848203"/>
                    <a:pt x="67885" y="996370"/>
                    <a:pt x="66827" y="1007482"/>
                  </a:cubicBezTo>
                  <a:cubicBezTo>
                    <a:pt x="65769" y="1018594"/>
                    <a:pt x="43014" y="842382"/>
                    <a:pt x="31902" y="747132"/>
                  </a:cubicBezTo>
                  <a:cubicBezTo>
                    <a:pt x="20790" y="651882"/>
                    <a:pt x="2269" y="473024"/>
                    <a:pt x="152" y="435982"/>
                  </a:cubicBezTo>
                  <a:cubicBezTo>
                    <a:pt x="-1965" y="398940"/>
                    <a:pt x="18673" y="592086"/>
                    <a:pt x="19202" y="524882"/>
                  </a:cubicBezTo>
                  <a:cubicBezTo>
                    <a:pt x="19731" y="457678"/>
                    <a:pt x="3327" y="-24922"/>
                    <a:pt x="6502" y="10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3" name="フリーフォーム 232">
              <a:extLst>
                <a:ext uri="{FF2B5EF4-FFF2-40B4-BE49-F238E27FC236}">
                  <a16:creationId xmlns:a16="http://schemas.microsoft.com/office/drawing/2014/main" id="{6B5406DC-2BA5-93C9-EDAA-1D0C5A590312}"/>
                </a:ext>
              </a:extLst>
            </p:cNvPr>
            <p:cNvSpPr/>
            <p:nvPr/>
          </p:nvSpPr>
          <p:spPr>
            <a:xfrm>
              <a:off x="1660914" y="6591266"/>
              <a:ext cx="1091183" cy="69884"/>
            </a:xfrm>
            <a:custGeom>
              <a:avLst/>
              <a:gdLst>
                <a:gd name="connsiteX0" fmla="*/ 15486 w 1091183"/>
                <a:gd name="connsiteY0" fmla="*/ 28609 h 69884"/>
                <a:gd name="connsiteX1" fmla="*/ 1050536 w 1091183"/>
                <a:gd name="connsiteY1" fmla="*/ 34 h 69884"/>
                <a:gd name="connsiteX2" fmla="*/ 898136 w 1091183"/>
                <a:gd name="connsiteY2" fmla="*/ 22259 h 69884"/>
                <a:gd name="connsiteX3" fmla="*/ 504436 w 1091183"/>
                <a:gd name="connsiteY3" fmla="*/ 69884 h 69884"/>
                <a:gd name="connsiteX4" fmla="*/ 806061 w 1091183"/>
                <a:gd name="connsiteY4" fmla="*/ 15909 h 69884"/>
                <a:gd name="connsiteX5" fmla="*/ 272661 w 1091183"/>
                <a:gd name="connsiteY5" fmla="*/ 63534 h 69884"/>
                <a:gd name="connsiteX6" fmla="*/ 418711 w 1091183"/>
                <a:gd name="connsiteY6" fmla="*/ 31784 h 69884"/>
                <a:gd name="connsiteX7" fmla="*/ 15486 w 1091183"/>
                <a:gd name="connsiteY7" fmla="*/ 28609 h 6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1183" h="69884">
                  <a:moveTo>
                    <a:pt x="15486" y="28609"/>
                  </a:moveTo>
                  <a:cubicBezTo>
                    <a:pt x="120790" y="23317"/>
                    <a:pt x="903428" y="1092"/>
                    <a:pt x="1050536" y="34"/>
                  </a:cubicBezTo>
                  <a:cubicBezTo>
                    <a:pt x="1197644" y="-1024"/>
                    <a:pt x="898136" y="22259"/>
                    <a:pt x="898136" y="22259"/>
                  </a:cubicBezTo>
                  <a:lnTo>
                    <a:pt x="504436" y="69884"/>
                  </a:lnTo>
                  <a:cubicBezTo>
                    <a:pt x="489090" y="68826"/>
                    <a:pt x="844690" y="16967"/>
                    <a:pt x="806061" y="15909"/>
                  </a:cubicBezTo>
                  <a:cubicBezTo>
                    <a:pt x="767432" y="14851"/>
                    <a:pt x="337219" y="60888"/>
                    <a:pt x="272661" y="63534"/>
                  </a:cubicBezTo>
                  <a:cubicBezTo>
                    <a:pt x="208103" y="66180"/>
                    <a:pt x="462632" y="39722"/>
                    <a:pt x="418711" y="31784"/>
                  </a:cubicBezTo>
                  <a:cubicBezTo>
                    <a:pt x="374790" y="23846"/>
                    <a:pt x="-89818" y="33901"/>
                    <a:pt x="15486" y="286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4" name="フリーフォーム 233">
              <a:extLst>
                <a:ext uri="{FF2B5EF4-FFF2-40B4-BE49-F238E27FC236}">
                  <a16:creationId xmlns:a16="http://schemas.microsoft.com/office/drawing/2014/main" id="{DE2FE4F9-7A44-A354-14C8-B99A0FD2ADFB}"/>
                </a:ext>
              </a:extLst>
            </p:cNvPr>
            <p:cNvSpPr/>
            <p:nvPr/>
          </p:nvSpPr>
          <p:spPr>
            <a:xfrm>
              <a:off x="4121076" y="6307105"/>
              <a:ext cx="114402" cy="408399"/>
            </a:xfrm>
            <a:custGeom>
              <a:avLst/>
              <a:gdLst>
                <a:gd name="connsiteX0" fmla="*/ 60399 w 114402"/>
                <a:gd name="connsiteY0" fmla="*/ 1620 h 408399"/>
                <a:gd name="connsiteX1" fmla="*/ 57224 w 114402"/>
                <a:gd name="connsiteY1" fmla="*/ 395320 h 408399"/>
                <a:gd name="connsiteX2" fmla="*/ 69924 w 114402"/>
                <a:gd name="connsiteY2" fmla="*/ 303245 h 408399"/>
                <a:gd name="connsiteX3" fmla="*/ 69924 w 114402"/>
                <a:gd name="connsiteY3" fmla="*/ 192120 h 408399"/>
                <a:gd name="connsiteX4" fmla="*/ 114374 w 114402"/>
                <a:gd name="connsiteY4" fmla="*/ 230220 h 408399"/>
                <a:gd name="connsiteX5" fmla="*/ 76274 w 114402"/>
                <a:gd name="connsiteY5" fmla="*/ 179420 h 408399"/>
                <a:gd name="connsiteX6" fmla="*/ 54049 w 114402"/>
                <a:gd name="connsiteY6" fmla="*/ 236570 h 408399"/>
                <a:gd name="connsiteX7" fmla="*/ 74 w 114402"/>
                <a:gd name="connsiteY7" fmla="*/ 119095 h 408399"/>
                <a:gd name="connsiteX8" fmla="*/ 66749 w 114402"/>
                <a:gd name="connsiteY8" fmla="*/ 249270 h 408399"/>
                <a:gd name="connsiteX9" fmla="*/ 60399 w 114402"/>
                <a:gd name="connsiteY9" fmla="*/ 1620 h 408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402" h="408399">
                  <a:moveTo>
                    <a:pt x="60399" y="1620"/>
                  </a:moveTo>
                  <a:cubicBezTo>
                    <a:pt x="58811" y="25962"/>
                    <a:pt x="55637" y="345049"/>
                    <a:pt x="57224" y="395320"/>
                  </a:cubicBezTo>
                  <a:cubicBezTo>
                    <a:pt x="58811" y="445591"/>
                    <a:pt x="67807" y="337112"/>
                    <a:pt x="69924" y="303245"/>
                  </a:cubicBezTo>
                  <a:cubicBezTo>
                    <a:pt x="72041" y="269378"/>
                    <a:pt x="62516" y="204291"/>
                    <a:pt x="69924" y="192120"/>
                  </a:cubicBezTo>
                  <a:cubicBezTo>
                    <a:pt x="77332" y="179949"/>
                    <a:pt x="113316" y="232337"/>
                    <a:pt x="114374" y="230220"/>
                  </a:cubicBezTo>
                  <a:cubicBezTo>
                    <a:pt x="115432" y="228103"/>
                    <a:pt x="86328" y="178362"/>
                    <a:pt x="76274" y="179420"/>
                  </a:cubicBezTo>
                  <a:cubicBezTo>
                    <a:pt x="66220" y="180478"/>
                    <a:pt x="66749" y="246624"/>
                    <a:pt x="54049" y="236570"/>
                  </a:cubicBezTo>
                  <a:cubicBezTo>
                    <a:pt x="41349" y="226516"/>
                    <a:pt x="-2043" y="116978"/>
                    <a:pt x="74" y="119095"/>
                  </a:cubicBezTo>
                  <a:cubicBezTo>
                    <a:pt x="2191" y="121212"/>
                    <a:pt x="58812" y="263557"/>
                    <a:pt x="66749" y="249270"/>
                  </a:cubicBezTo>
                  <a:cubicBezTo>
                    <a:pt x="74686" y="234983"/>
                    <a:pt x="61987" y="-22722"/>
                    <a:pt x="60399" y="16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5" name="フリーフォーム 234">
              <a:extLst>
                <a:ext uri="{FF2B5EF4-FFF2-40B4-BE49-F238E27FC236}">
                  <a16:creationId xmlns:a16="http://schemas.microsoft.com/office/drawing/2014/main" id="{A502BD1D-3C72-8C42-EDB6-61C6C2C26DF2}"/>
                </a:ext>
              </a:extLst>
            </p:cNvPr>
            <p:cNvSpPr/>
            <p:nvPr/>
          </p:nvSpPr>
          <p:spPr>
            <a:xfrm>
              <a:off x="4124325" y="6771469"/>
              <a:ext cx="118717" cy="1162886"/>
            </a:xfrm>
            <a:custGeom>
              <a:avLst/>
              <a:gdLst>
                <a:gd name="connsiteX0" fmla="*/ 117475 w 118717"/>
                <a:gd name="connsiteY0" fmla="*/ 3981 h 1162886"/>
                <a:gd name="connsiteX1" fmla="*/ 15875 w 118717"/>
                <a:gd name="connsiteY1" fmla="*/ 245281 h 1162886"/>
                <a:gd name="connsiteX2" fmla="*/ 41275 w 118717"/>
                <a:gd name="connsiteY2" fmla="*/ 188131 h 1162886"/>
                <a:gd name="connsiteX3" fmla="*/ 38100 w 118717"/>
                <a:gd name="connsiteY3" fmla="*/ 137331 h 1162886"/>
                <a:gd name="connsiteX4" fmla="*/ 57150 w 118717"/>
                <a:gd name="connsiteY4" fmla="*/ 289731 h 1162886"/>
                <a:gd name="connsiteX5" fmla="*/ 50800 w 118717"/>
                <a:gd name="connsiteY5" fmla="*/ 543731 h 1162886"/>
                <a:gd name="connsiteX6" fmla="*/ 63500 w 118717"/>
                <a:gd name="connsiteY6" fmla="*/ 619931 h 1162886"/>
                <a:gd name="connsiteX7" fmla="*/ 63500 w 118717"/>
                <a:gd name="connsiteY7" fmla="*/ 565956 h 1162886"/>
                <a:gd name="connsiteX8" fmla="*/ 73025 w 118717"/>
                <a:gd name="connsiteY8" fmla="*/ 705656 h 1162886"/>
                <a:gd name="connsiteX9" fmla="*/ 69850 w 118717"/>
                <a:gd name="connsiteY9" fmla="*/ 788206 h 1162886"/>
                <a:gd name="connsiteX10" fmla="*/ 63500 w 118717"/>
                <a:gd name="connsiteY10" fmla="*/ 1137456 h 1162886"/>
                <a:gd name="connsiteX11" fmla="*/ 63500 w 118717"/>
                <a:gd name="connsiteY11" fmla="*/ 1051731 h 1162886"/>
                <a:gd name="connsiteX12" fmla="*/ 0 w 118717"/>
                <a:gd name="connsiteY12" fmla="*/ 1162856 h 1162886"/>
                <a:gd name="connsiteX13" fmla="*/ 63500 w 118717"/>
                <a:gd name="connsiteY13" fmla="*/ 1039031 h 1162886"/>
                <a:gd name="connsiteX14" fmla="*/ 57150 w 118717"/>
                <a:gd name="connsiteY14" fmla="*/ 689781 h 1162886"/>
                <a:gd name="connsiteX15" fmla="*/ 38100 w 118717"/>
                <a:gd name="connsiteY15" fmla="*/ 546906 h 1162886"/>
                <a:gd name="connsiteX16" fmla="*/ 66675 w 118717"/>
                <a:gd name="connsiteY16" fmla="*/ 648506 h 1162886"/>
                <a:gd name="connsiteX17" fmla="*/ 6350 w 118717"/>
                <a:gd name="connsiteY17" fmla="*/ 302431 h 1162886"/>
                <a:gd name="connsiteX18" fmla="*/ 66675 w 118717"/>
                <a:gd name="connsiteY18" fmla="*/ 480231 h 1162886"/>
                <a:gd name="connsiteX19" fmla="*/ 38100 w 118717"/>
                <a:gd name="connsiteY19" fmla="*/ 219881 h 1162886"/>
                <a:gd name="connsiteX20" fmla="*/ 57150 w 118717"/>
                <a:gd name="connsiteY20" fmla="*/ 45256 h 1162886"/>
                <a:gd name="connsiteX21" fmla="*/ 47625 w 118717"/>
                <a:gd name="connsiteY21" fmla="*/ 162731 h 1162886"/>
                <a:gd name="connsiteX22" fmla="*/ 69850 w 118717"/>
                <a:gd name="connsiteY22" fmla="*/ 99231 h 1162886"/>
                <a:gd name="connsiteX23" fmla="*/ 117475 w 118717"/>
                <a:gd name="connsiteY23" fmla="*/ 3981 h 1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8717" h="1162886">
                  <a:moveTo>
                    <a:pt x="117475" y="3981"/>
                  </a:moveTo>
                  <a:cubicBezTo>
                    <a:pt x="108479" y="28323"/>
                    <a:pt x="28575" y="214589"/>
                    <a:pt x="15875" y="245281"/>
                  </a:cubicBezTo>
                  <a:cubicBezTo>
                    <a:pt x="3175" y="275973"/>
                    <a:pt x="37571" y="206123"/>
                    <a:pt x="41275" y="188131"/>
                  </a:cubicBezTo>
                  <a:cubicBezTo>
                    <a:pt x="44979" y="170139"/>
                    <a:pt x="35454" y="120398"/>
                    <a:pt x="38100" y="137331"/>
                  </a:cubicBezTo>
                  <a:cubicBezTo>
                    <a:pt x="40746" y="154264"/>
                    <a:pt x="55033" y="221998"/>
                    <a:pt x="57150" y="289731"/>
                  </a:cubicBezTo>
                  <a:cubicBezTo>
                    <a:pt x="59267" y="357464"/>
                    <a:pt x="49742" y="488698"/>
                    <a:pt x="50800" y="543731"/>
                  </a:cubicBezTo>
                  <a:cubicBezTo>
                    <a:pt x="51858" y="598764"/>
                    <a:pt x="61383" y="616227"/>
                    <a:pt x="63500" y="619931"/>
                  </a:cubicBezTo>
                  <a:cubicBezTo>
                    <a:pt x="65617" y="623635"/>
                    <a:pt x="61913" y="551669"/>
                    <a:pt x="63500" y="565956"/>
                  </a:cubicBezTo>
                  <a:cubicBezTo>
                    <a:pt x="65087" y="580243"/>
                    <a:pt x="71967" y="668614"/>
                    <a:pt x="73025" y="705656"/>
                  </a:cubicBezTo>
                  <a:cubicBezTo>
                    <a:pt x="74083" y="742698"/>
                    <a:pt x="71437" y="716239"/>
                    <a:pt x="69850" y="788206"/>
                  </a:cubicBezTo>
                  <a:cubicBezTo>
                    <a:pt x="68263" y="860173"/>
                    <a:pt x="64558" y="1093535"/>
                    <a:pt x="63500" y="1137456"/>
                  </a:cubicBezTo>
                  <a:cubicBezTo>
                    <a:pt x="62442" y="1181377"/>
                    <a:pt x="74083" y="1047498"/>
                    <a:pt x="63500" y="1051731"/>
                  </a:cubicBezTo>
                  <a:cubicBezTo>
                    <a:pt x="52917" y="1055964"/>
                    <a:pt x="0" y="1164973"/>
                    <a:pt x="0" y="1162856"/>
                  </a:cubicBezTo>
                  <a:cubicBezTo>
                    <a:pt x="0" y="1160739"/>
                    <a:pt x="53975" y="1117877"/>
                    <a:pt x="63500" y="1039031"/>
                  </a:cubicBezTo>
                  <a:cubicBezTo>
                    <a:pt x="73025" y="960185"/>
                    <a:pt x="61383" y="771802"/>
                    <a:pt x="57150" y="689781"/>
                  </a:cubicBezTo>
                  <a:cubicBezTo>
                    <a:pt x="52917" y="607760"/>
                    <a:pt x="36513" y="553785"/>
                    <a:pt x="38100" y="546906"/>
                  </a:cubicBezTo>
                  <a:cubicBezTo>
                    <a:pt x="39687" y="540027"/>
                    <a:pt x="71967" y="689252"/>
                    <a:pt x="66675" y="648506"/>
                  </a:cubicBezTo>
                  <a:cubicBezTo>
                    <a:pt x="61383" y="607760"/>
                    <a:pt x="6350" y="330477"/>
                    <a:pt x="6350" y="302431"/>
                  </a:cubicBezTo>
                  <a:cubicBezTo>
                    <a:pt x="6350" y="274385"/>
                    <a:pt x="61383" y="493989"/>
                    <a:pt x="66675" y="480231"/>
                  </a:cubicBezTo>
                  <a:cubicBezTo>
                    <a:pt x="71967" y="466473"/>
                    <a:pt x="39687" y="292377"/>
                    <a:pt x="38100" y="219881"/>
                  </a:cubicBezTo>
                  <a:cubicBezTo>
                    <a:pt x="36513" y="147385"/>
                    <a:pt x="55562" y="54781"/>
                    <a:pt x="57150" y="45256"/>
                  </a:cubicBezTo>
                  <a:cubicBezTo>
                    <a:pt x="58737" y="35731"/>
                    <a:pt x="45508" y="153735"/>
                    <a:pt x="47625" y="162731"/>
                  </a:cubicBezTo>
                  <a:cubicBezTo>
                    <a:pt x="49742" y="171727"/>
                    <a:pt x="55563" y="124631"/>
                    <a:pt x="69850" y="99231"/>
                  </a:cubicBezTo>
                  <a:cubicBezTo>
                    <a:pt x="84137" y="73831"/>
                    <a:pt x="126471" y="-20361"/>
                    <a:pt x="117475" y="39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6" name="フリーフォーム 235">
              <a:extLst>
                <a:ext uri="{FF2B5EF4-FFF2-40B4-BE49-F238E27FC236}">
                  <a16:creationId xmlns:a16="http://schemas.microsoft.com/office/drawing/2014/main" id="{BEBBF381-1CB7-3A7D-B10C-28BC89F9D37B}"/>
                </a:ext>
              </a:extLst>
            </p:cNvPr>
            <p:cNvSpPr/>
            <p:nvPr/>
          </p:nvSpPr>
          <p:spPr>
            <a:xfrm>
              <a:off x="4257221" y="6539260"/>
              <a:ext cx="44987" cy="500263"/>
            </a:xfrm>
            <a:custGeom>
              <a:avLst/>
              <a:gdLst>
                <a:gd name="connsiteX0" fmla="*/ 44904 w 44987"/>
                <a:gd name="connsiteY0" fmla="*/ 48865 h 500263"/>
                <a:gd name="connsiteX1" fmla="*/ 22679 w 44987"/>
                <a:gd name="connsiteY1" fmla="*/ 372715 h 500263"/>
                <a:gd name="connsiteX2" fmla="*/ 32204 w 44987"/>
                <a:gd name="connsiteY2" fmla="*/ 499715 h 500263"/>
                <a:gd name="connsiteX3" fmla="*/ 29029 w 44987"/>
                <a:gd name="connsiteY3" fmla="*/ 331440 h 500263"/>
                <a:gd name="connsiteX4" fmla="*/ 454 w 44987"/>
                <a:gd name="connsiteY4" fmla="*/ 1240 h 500263"/>
                <a:gd name="connsiteX5" fmla="*/ 13154 w 44987"/>
                <a:gd name="connsiteY5" fmla="*/ 213965 h 500263"/>
                <a:gd name="connsiteX6" fmla="*/ 44904 w 44987"/>
                <a:gd name="connsiteY6" fmla="*/ 48865 h 50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987" h="500263">
                  <a:moveTo>
                    <a:pt x="44904" y="48865"/>
                  </a:moveTo>
                  <a:cubicBezTo>
                    <a:pt x="46492" y="75323"/>
                    <a:pt x="24796" y="297573"/>
                    <a:pt x="22679" y="372715"/>
                  </a:cubicBezTo>
                  <a:cubicBezTo>
                    <a:pt x="20562" y="447857"/>
                    <a:pt x="31146" y="506594"/>
                    <a:pt x="32204" y="499715"/>
                  </a:cubicBezTo>
                  <a:cubicBezTo>
                    <a:pt x="33262" y="492836"/>
                    <a:pt x="34321" y="414519"/>
                    <a:pt x="29029" y="331440"/>
                  </a:cubicBezTo>
                  <a:cubicBezTo>
                    <a:pt x="23737" y="248361"/>
                    <a:pt x="3100" y="20819"/>
                    <a:pt x="454" y="1240"/>
                  </a:cubicBezTo>
                  <a:cubicBezTo>
                    <a:pt x="-2192" y="-18339"/>
                    <a:pt x="7333" y="200207"/>
                    <a:pt x="13154" y="213965"/>
                  </a:cubicBezTo>
                  <a:cubicBezTo>
                    <a:pt x="18975" y="227723"/>
                    <a:pt x="43316" y="22407"/>
                    <a:pt x="44904" y="488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7" name="フリーフォーム 236">
              <a:extLst>
                <a:ext uri="{FF2B5EF4-FFF2-40B4-BE49-F238E27FC236}">
                  <a16:creationId xmlns:a16="http://schemas.microsoft.com/office/drawing/2014/main" id="{EFAE9925-CD52-0A91-6589-57127B879C00}"/>
                </a:ext>
              </a:extLst>
            </p:cNvPr>
            <p:cNvSpPr/>
            <p:nvPr/>
          </p:nvSpPr>
          <p:spPr>
            <a:xfrm>
              <a:off x="4565635" y="7159581"/>
              <a:ext cx="333775" cy="143931"/>
            </a:xfrm>
            <a:custGeom>
              <a:avLst/>
              <a:gdLst>
                <a:gd name="connsiteX0" fmla="*/ 266715 w 333775"/>
                <a:gd name="connsiteY0" fmla="*/ 44 h 143931"/>
                <a:gd name="connsiteX1" fmla="*/ 333390 w 333775"/>
                <a:gd name="connsiteY1" fmla="*/ 54019 h 143931"/>
                <a:gd name="connsiteX2" fmla="*/ 292115 w 333775"/>
                <a:gd name="connsiteY2" fmla="*/ 82594 h 143931"/>
                <a:gd name="connsiteX3" fmla="*/ 250840 w 333775"/>
                <a:gd name="connsiteY3" fmla="*/ 57194 h 143931"/>
                <a:gd name="connsiteX4" fmla="*/ 323865 w 333775"/>
                <a:gd name="connsiteY4" fmla="*/ 127044 h 143931"/>
                <a:gd name="connsiteX5" fmla="*/ 263540 w 333775"/>
                <a:gd name="connsiteY5" fmla="*/ 127044 h 143931"/>
                <a:gd name="connsiteX6" fmla="*/ 15 w 333775"/>
                <a:gd name="connsiteY6" fmla="*/ 9569 h 143931"/>
                <a:gd name="connsiteX7" fmla="*/ 276240 w 333775"/>
                <a:gd name="connsiteY7" fmla="*/ 120694 h 143931"/>
                <a:gd name="connsiteX8" fmla="*/ 323865 w 333775"/>
                <a:gd name="connsiteY8" fmla="*/ 139744 h 143931"/>
                <a:gd name="connsiteX9" fmla="*/ 247665 w 333775"/>
                <a:gd name="connsiteY9" fmla="*/ 63544 h 143931"/>
                <a:gd name="connsiteX10" fmla="*/ 301640 w 333775"/>
                <a:gd name="connsiteY10" fmla="*/ 85769 h 143931"/>
                <a:gd name="connsiteX11" fmla="*/ 317515 w 333775"/>
                <a:gd name="connsiteY11" fmla="*/ 63544 h 143931"/>
                <a:gd name="connsiteX12" fmla="*/ 266715 w 333775"/>
                <a:gd name="connsiteY12" fmla="*/ 44 h 1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3775" h="143931">
                  <a:moveTo>
                    <a:pt x="266715" y="44"/>
                  </a:moveTo>
                  <a:cubicBezTo>
                    <a:pt x="269361" y="-1544"/>
                    <a:pt x="329157" y="40261"/>
                    <a:pt x="333390" y="54019"/>
                  </a:cubicBezTo>
                  <a:cubicBezTo>
                    <a:pt x="337623" y="67777"/>
                    <a:pt x="305873" y="82065"/>
                    <a:pt x="292115" y="82594"/>
                  </a:cubicBezTo>
                  <a:cubicBezTo>
                    <a:pt x="278357" y="83123"/>
                    <a:pt x="245548" y="49786"/>
                    <a:pt x="250840" y="57194"/>
                  </a:cubicBezTo>
                  <a:cubicBezTo>
                    <a:pt x="256132" y="64602"/>
                    <a:pt x="321748" y="115402"/>
                    <a:pt x="323865" y="127044"/>
                  </a:cubicBezTo>
                  <a:cubicBezTo>
                    <a:pt x="325982" y="138686"/>
                    <a:pt x="317515" y="146623"/>
                    <a:pt x="263540" y="127044"/>
                  </a:cubicBezTo>
                  <a:cubicBezTo>
                    <a:pt x="209565" y="107465"/>
                    <a:pt x="-2102" y="10627"/>
                    <a:pt x="15" y="9569"/>
                  </a:cubicBezTo>
                  <a:cubicBezTo>
                    <a:pt x="2132" y="8511"/>
                    <a:pt x="276240" y="120694"/>
                    <a:pt x="276240" y="120694"/>
                  </a:cubicBezTo>
                  <a:cubicBezTo>
                    <a:pt x="330215" y="142390"/>
                    <a:pt x="328628" y="149269"/>
                    <a:pt x="323865" y="139744"/>
                  </a:cubicBezTo>
                  <a:cubicBezTo>
                    <a:pt x="319102" y="130219"/>
                    <a:pt x="251369" y="72540"/>
                    <a:pt x="247665" y="63544"/>
                  </a:cubicBezTo>
                  <a:cubicBezTo>
                    <a:pt x="243961" y="54548"/>
                    <a:pt x="289998" y="85769"/>
                    <a:pt x="301640" y="85769"/>
                  </a:cubicBezTo>
                  <a:cubicBezTo>
                    <a:pt x="313282" y="85769"/>
                    <a:pt x="320161" y="73598"/>
                    <a:pt x="317515" y="63544"/>
                  </a:cubicBezTo>
                  <a:cubicBezTo>
                    <a:pt x="314869" y="53490"/>
                    <a:pt x="264069" y="1632"/>
                    <a:pt x="266715" y="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8" name="フリーフォーム 237">
              <a:extLst>
                <a:ext uri="{FF2B5EF4-FFF2-40B4-BE49-F238E27FC236}">
                  <a16:creationId xmlns:a16="http://schemas.microsoft.com/office/drawing/2014/main" id="{C0A6F86B-EF94-7B91-88F1-6438CF4F59E4}"/>
                </a:ext>
              </a:extLst>
            </p:cNvPr>
            <p:cNvSpPr/>
            <p:nvPr/>
          </p:nvSpPr>
          <p:spPr>
            <a:xfrm>
              <a:off x="4489450" y="7340480"/>
              <a:ext cx="54725" cy="190622"/>
            </a:xfrm>
            <a:custGeom>
              <a:avLst/>
              <a:gdLst>
                <a:gd name="connsiteX0" fmla="*/ 0 w 54725"/>
                <a:gd name="connsiteY0" fmla="*/ 190620 h 190622"/>
                <a:gd name="connsiteX1" fmla="*/ 53975 w 54725"/>
                <a:gd name="connsiteY1" fmla="*/ 92195 h 190622"/>
                <a:gd name="connsiteX2" fmla="*/ 3175 w 54725"/>
                <a:gd name="connsiteY2" fmla="*/ 120 h 190622"/>
                <a:gd name="connsiteX3" fmla="*/ 41275 w 54725"/>
                <a:gd name="connsiteY3" fmla="*/ 73145 h 190622"/>
                <a:gd name="connsiteX4" fmla="*/ 53975 w 54725"/>
                <a:gd name="connsiteY4" fmla="*/ 95370 h 190622"/>
                <a:gd name="connsiteX5" fmla="*/ 0 w 54725"/>
                <a:gd name="connsiteY5" fmla="*/ 190620 h 190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725" h="190622">
                  <a:moveTo>
                    <a:pt x="0" y="190620"/>
                  </a:moveTo>
                  <a:cubicBezTo>
                    <a:pt x="0" y="190091"/>
                    <a:pt x="53446" y="123945"/>
                    <a:pt x="53975" y="92195"/>
                  </a:cubicBezTo>
                  <a:cubicBezTo>
                    <a:pt x="54504" y="60445"/>
                    <a:pt x="5292" y="3295"/>
                    <a:pt x="3175" y="120"/>
                  </a:cubicBezTo>
                  <a:cubicBezTo>
                    <a:pt x="1058" y="-3055"/>
                    <a:pt x="32808" y="57270"/>
                    <a:pt x="41275" y="73145"/>
                  </a:cubicBezTo>
                  <a:cubicBezTo>
                    <a:pt x="49742" y="89020"/>
                    <a:pt x="57150" y="78437"/>
                    <a:pt x="53975" y="95370"/>
                  </a:cubicBezTo>
                  <a:cubicBezTo>
                    <a:pt x="50800" y="112303"/>
                    <a:pt x="0" y="191149"/>
                    <a:pt x="0" y="1906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" name="フリーフォーム 238">
              <a:extLst>
                <a:ext uri="{FF2B5EF4-FFF2-40B4-BE49-F238E27FC236}">
                  <a16:creationId xmlns:a16="http://schemas.microsoft.com/office/drawing/2014/main" id="{93B83502-7E44-F13D-BA11-54F900870B5F}"/>
                </a:ext>
              </a:extLst>
            </p:cNvPr>
            <p:cNvSpPr/>
            <p:nvPr/>
          </p:nvSpPr>
          <p:spPr>
            <a:xfrm>
              <a:off x="5000624" y="7292945"/>
              <a:ext cx="256137" cy="482526"/>
            </a:xfrm>
            <a:custGeom>
              <a:avLst/>
              <a:gdLst>
                <a:gd name="connsiteX0" fmla="*/ 1 w 256137"/>
                <a:gd name="connsiteY0" fmla="*/ 30 h 482526"/>
                <a:gd name="connsiteX1" fmla="*/ 158751 w 256137"/>
                <a:gd name="connsiteY1" fmla="*/ 130205 h 482526"/>
                <a:gd name="connsiteX2" fmla="*/ 130176 w 256137"/>
                <a:gd name="connsiteY2" fmla="*/ 95280 h 482526"/>
                <a:gd name="connsiteX3" fmla="*/ 196851 w 256137"/>
                <a:gd name="connsiteY3" fmla="*/ 165130 h 482526"/>
                <a:gd name="connsiteX4" fmla="*/ 180976 w 256137"/>
                <a:gd name="connsiteY4" fmla="*/ 174655 h 482526"/>
                <a:gd name="connsiteX5" fmla="*/ 228601 w 256137"/>
                <a:gd name="connsiteY5" fmla="*/ 254030 h 482526"/>
                <a:gd name="connsiteX6" fmla="*/ 203201 w 256137"/>
                <a:gd name="connsiteY6" fmla="*/ 209580 h 482526"/>
                <a:gd name="connsiteX7" fmla="*/ 238126 w 256137"/>
                <a:gd name="connsiteY7" fmla="*/ 323880 h 482526"/>
                <a:gd name="connsiteX8" fmla="*/ 222251 w 256137"/>
                <a:gd name="connsiteY8" fmla="*/ 254030 h 482526"/>
                <a:gd name="connsiteX9" fmla="*/ 238126 w 256137"/>
                <a:gd name="connsiteY9" fmla="*/ 479455 h 482526"/>
                <a:gd name="connsiteX10" fmla="*/ 234951 w 256137"/>
                <a:gd name="connsiteY10" fmla="*/ 377855 h 482526"/>
                <a:gd name="connsiteX11" fmla="*/ 247651 w 256137"/>
                <a:gd name="connsiteY11" fmla="*/ 279430 h 482526"/>
                <a:gd name="connsiteX12" fmla="*/ 254001 w 256137"/>
                <a:gd name="connsiteY12" fmla="*/ 371505 h 482526"/>
                <a:gd name="connsiteX13" fmla="*/ 209551 w 256137"/>
                <a:gd name="connsiteY13" fmla="*/ 231805 h 482526"/>
                <a:gd name="connsiteX14" fmla="*/ 200026 w 256137"/>
                <a:gd name="connsiteY14" fmla="*/ 181005 h 482526"/>
                <a:gd name="connsiteX15" fmla="*/ 130176 w 256137"/>
                <a:gd name="connsiteY15" fmla="*/ 79405 h 482526"/>
                <a:gd name="connsiteX16" fmla="*/ 161926 w 256137"/>
                <a:gd name="connsiteY16" fmla="*/ 117505 h 482526"/>
                <a:gd name="connsiteX17" fmla="*/ 1 w 256137"/>
                <a:gd name="connsiteY17" fmla="*/ 30 h 48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6137" h="482526">
                  <a:moveTo>
                    <a:pt x="1" y="30"/>
                  </a:moveTo>
                  <a:cubicBezTo>
                    <a:pt x="-528" y="2147"/>
                    <a:pt x="137055" y="114330"/>
                    <a:pt x="158751" y="130205"/>
                  </a:cubicBezTo>
                  <a:cubicBezTo>
                    <a:pt x="180447" y="146080"/>
                    <a:pt x="123826" y="89459"/>
                    <a:pt x="130176" y="95280"/>
                  </a:cubicBezTo>
                  <a:cubicBezTo>
                    <a:pt x="136526" y="101101"/>
                    <a:pt x="188384" y="151901"/>
                    <a:pt x="196851" y="165130"/>
                  </a:cubicBezTo>
                  <a:cubicBezTo>
                    <a:pt x="205318" y="178359"/>
                    <a:pt x="175684" y="159838"/>
                    <a:pt x="180976" y="174655"/>
                  </a:cubicBezTo>
                  <a:cubicBezTo>
                    <a:pt x="186268" y="189472"/>
                    <a:pt x="224897" y="248209"/>
                    <a:pt x="228601" y="254030"/>
                  </a:cubicBezTo>
                  <a:cubicBezTo>
                    <a:pt x="232305" y="259851"/>
                    <a:pt x="201614" y="197938"/>
                    <a:pt x="203201" y="209580"/>
                  </a:cubicBezTo>
                  <a:cubicBezTo>
                    <a:pt x="204788" y="221222"/>
                    <a:pt x="234951" y="316472"/>
                    <a:pt x="238126" y="323880"/>
                  </a:cubicBezTo>
                  <a:cubicBezTo>
                    <a:pt x="241301" y="331288"/>
                    <a:pt x="222251" y="228101"/>
                    <a:pt x="222251" y="254030"/>
                  </a:cubicBezTo>
                  <a:cubicBezTo>
                    <a:pt x="222251" y="279959"/>
                    <a:pt x="236009" y="458818"/>
                    <a:pt x="238126" y="479455"/>
                  </a:cubicBezTo>
                  <a:cubicBezTo>
                    <a:pt x="240243" y="500092"/>
                    <a:pt x="233364" y="411192"/>
                    <a:pt x="234951" y="377855"/>
                  </a:cubicBezTo>
                  <a:cubicBezTo>
                    <a:pt x="236538" y="344518"/>
                    <a:pt x="244476" y="280488"/>
                    <a:pt x="247651" y="279430"/>
                  </a:cubicBezTo>
                  <a:cubicBezTo>
                    <a:pt x="250826" y="278372"/>
                    <a:pt x="260351" y="379442"/>
                    <a:pt x="254001" y="371505"/>
                  </a:cubicBezTo>
                  <a:cubicBezTo>
                    <a:pt x="247651" y="363568"/>
                    <a:pt x="218547" y="263555"/>
                    <a:pt x="209551" y="231805"/>
                  </a:cubicBezTo>
                  <a:cubicBezTo>
                    <a:pt x="200555" y="200055"/>
                    <a:pt x="213255" y="206405"/>
                    <a:pt x="200026" y="181005"/>
                  </a:cubicBezTo>
                  <a:cubicBezTo>
                    <a:pt x="186797" y="155605"/>
                    <a:pt x="136526" y="89988"/>
                    <a:pt x="130176" y="79405"/>
                  </a:cubicBezTo>
                  <a:cubicBezTo>
                    <a:pt x="123826" y="68822"/>
                    <a:pt x="177801" y="128618"/>
                    <a:pt x="161926" y="117505"/>
                  </a:cubicBezTo>
                  <a:cubicBezTo>
                    <a:pt x="146051" y="106393"/>
                    <a:pt x="530" y="-2087"/>
                    <a:pt x="1" y="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" name="フリーフォーム 239">
              <a:extLst>
                <a:ext uri="{FF2B5EF4-FFF2-40B4-BE49-F238E27FC236}">
                  <a16:creationId xmlns:a16="http://schemas.microsoft.com/office/drawing/2014/main" id="{5D00FD7C-354E-392A-3834-2125373B19FE}"/>
                </a:ext>
              </a:extLst>
            </p:cNvPr>
            <p:cNvSpPr/>
            <p:nvPr/>
          </p:nvSpPr>
          <p:spPr>
            <a:xfrm>
              <a:off x="4889449" y="7407216"/>
              <a:ext cx="235008" cy="171739"/>
            </a:xfrm>
            <a:custGeom>
              <a:avLst/>
              <a:gdLst>
                <a:gd name="connsiteX0" fmla="*/ 51 w 235008"/>
                <a:gd name="connsiteY0" fmla="*/ 59 h 171739"/>
                <a:gd name="connsiteX1" fmla="*/ 181026 w 235008"/>
                <a:gd name="connsiteY1" fmla="*/ 38159 h 171739"/>
                <a:gd name="connsiteX2" fmla="*/ 142926 w 235008"/>
                <a:gd name="connsiteY2" fmla="*/ 41334 h 171739"/>
                <a:gd name="connsiteX3" fmla="*/ 187376 w 235008"/>
                <a:gd name="connsiteY3" fmla="*/ 63559 h 171739"/>
                <a:gd name="connsiteX4" fmla="*/ 187376 w 235008"/>
                <a:gd name="connsiteY4" fmla="*/ 31809 h 171739"/>
                <a:gd name="connsiteX5" fmla="*/ 235001 w 235008"/>
                <a:gd name="connsiteY5" fmla="*/ 171509 h 171739"/>
                <a:gd name="connsiteX6" fmla="*/ 190551 w 235008"/>
                <a:gd name="connsiteY6" fmla="*/ 63559 h 171739"/>
                <a:gd name="connsiteX7" fmla="*/ 139751 w 235008"/>
                <a:gd name="connsiteY7" fmla="*/ 15934 h 171739"/>
                <a:gd name="connsiteX8" fmla="*/ 161976 w 235008"/>
                <a:gd name="connsiteY8" fmla="*/ 28634 h 171739"/>
                <a:gd name="connsiteX9" fmla="*/ 51 w 235008"/>
                <a:gd name="connsiteY9" fmla="*/ 59 h 171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008" h="171739">
                  <a:moveTo>
                    <a:pt x="51" y="59"/>
                  </a:moveTo>
                  <a:cubicBezTo>
                    <a:pt x="3226" y="1646"/>
                    <a:pt x="157214" y="31280"/>
                    <a:pt x="181026" y="38159"/>
                  </a:cubicBezTo>
                  <a:cubicBezTo>
                    <a:pt x="204838" y="45038"/>
                    <a:pt x="141868" y="37101"/>
                    <a:pt x="142926" y="41334"/>
                  </a:cubicBezTo>
                  <a:cubicBezTo>
                    <a:pt x="143984" y="45567"/>
                    <a:pt x="179968" y="65146"/>
                    <a:pt x="187376" y="63559"/>
                  </a:cubicBezTo>
                  <a:cubicBezTo>
                    <a:pt x="194784" y="61972"/>
                    <a:pt x="179439" y="13817"/>
                    <a:pt x="187376" y="31809"/>
                  </a:cubicBezTo>
                  <a:cubicBezTo>
                    <a:pt x="195314" y="49801"/>
                    <a:pt x="234472" y="166217"/>
                    <a:pt x="235001" y="171509"/>
                  </a:cubicBezTo>
                  <a:cubicBezTo>
                    <a:pt x="235530" y="176801"/>
                    <a:pt x="206426" y="89488"/>
                    <a:pt x="190551" y="63559"/>
                  </a:cubicBezTo>
                  <a:cubicBezTo>
                    <a:pt x="174676" y="37630"/>
                    <a:pt x="144513" y="21755"/>
                    <a:pt x="139751" y="15934"/>
                  </a:cubicBezTo>
                  <a:cubicBezTo>
                    <a:pt x="134989" y="10113"/>
                    <a:pt x="182084" y="28105"/>
                    <a:pt x="161976" y="28634"/>
                  </a:cubicBezTo>
                  <a:cubicBezTo>
                    <a:pt x="141868" y="29163"/>
                    <a:pt x="-3124" y="-1528"/>
                    <a:pt x="51" y="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" name="フリーフォーム 240">
              <a:extLst>
                <a:ext uri="{FF2B5EF4-FFF2-40B4-BE49-F238E27FC236}">
                  <a16:creationId xmlns:a16="http://schemas.microsoft.com/office/drawing/2014/main" id="{ABA4F45C-67B8-B620-FC77-6302DBB69F6A}"/>
                </a:ext>
              </a:extLst>
            </p:cNvPr>
            <p:cNvSpPr/>
            <p:nvPr/>
          </p:nvSpPr>
          <p:spPr>
            <a:xfrm>
              <a:off x="4878422" y="7438029"/>
              <a:ext cx="227794" cy="129124"/>
            </a:xfrm>
            <a:custGeom>
              <a:avLst/>
              <a:gdLst>
                <a:gd name="connsiteX0" fmla="*/ 1553 w 227794"/>
                <a:gd name="connsiteY0" fmla="*/ 996 h 129124"/>
                <a:gd name="connsiteX1" fmla="*/ 211103 w 227794"/>
                <a:gd name="connsiteY1" fmla="*/ 7346 h 129124"/>
                <a:gd name="connsiteX2" fmla="*/ 166653 w 227794"/>
                <a:gd name="connsiteY2" fmla="*/ 29571 h 129124"/>
                <a:gd name="connsiteX3" fmla="*/ 207928 w 227794"/>
                <a:gd name="connsiteY3" fmla="*/ 58146 h 129124"/>
                <a:gd name="connsiteX4" fmla="*/ 226978 w 227794"/>
                <a:gd name="connsiteY4" fmla="*/ 127996 h 129124"/>
                <a:gd name="connsiteX5" fmla="*/ 195228 w 227794"/>
                <a:gd name="connsiteY5" fmla="*/ 99421 h 129124"/>
                <a:gd name="connsiteX6" fmla="*/ 109503 w 227794"/>
                <a:gd name="connsiteY6" fmla="*/ 74021 h 129124"/>
                <a:gd name="connsiteX7" fmla="*/ 74578 w 227794"/>
                <a:gd name="connsiteY7" fmla="*/ 61321 h 129124"/>
                <a:gd name="connsiteX8" fmla="*/ 223803 w 227794"/>
                <a:gd name="connsiteY8" fmla="*/ 105771 h 129124"/>
                <a:gd name="connsiteX9" fmla="*/ 179353 w 227794"/>
                <a:gd name="connsiteY9" fmla="*/ 45446 h 129124"/>
                <a:gd name="connsiteX10" fmla="*/ 119028 w 227794"/>
                <a:gd name="connsiteY10" fmla="*/ 4171 h 129124"/>
                <a:gd name="connsiteX11" fmla="*/ 1553 w 227794"/>
                <a:gd name="connsiteY11" fmla="*/ 996 h 12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7794" h="129124">
                  <a:moveTo>
                    <a:pt x="1553" y="996"/>
                  </a:moveTo>
                  <a:cubicBezTo>
                    <a:pt x="16899" y="1525"/>
                    <a:pt x="183586" y="2584"/>
                    <a:pt x="211103" y="7346"/>
                  </a:cubicBezTo>
                  <a:cubicBezTo>
                    <a:pt x="238620" y="12108"/>
                    <a:pt x="167182" y="21104"/>
                    <a:pt x="166653" y="29571"/>
                  </a:cubicBezTo>
                  <a:cubicBezTo>
                    <a:pt x="166124" y="38038"/>
                    <a:pt x="197874" y="41742"/>
                    <a:pt x="207928" y="58146"/>
                  </a:cubicBezTo>
                  <a:cubicBezTo>
                    <a:pt x="217982" y="74550"/>
                    <a:pt x="229095" y="121117"/>
                    <a:pt x="226978" y="127996"/>
                  </a:cubicBezTo>
                  <a:cubicBezTo>
                    <a:pt x="224861" y="134875"/>
                    <a:pt x="214807" y="108417"/>
                    <a:pt x="195228" y="99421"/>
                  </a:cubicBezTo>
                  <a:cubicBezTo>
                    <a:pt x="175649" y="90425"/>
                    <a:pt x="129611" y="80371"/>
                    <a:pt x="109503" y="74021"/>
                  </a:cubicBezTo>
                  <a:cubicBezTo>
                    <a:pt x="89395" y="67671"/>
                    <a:pt x="55528" y="56029"/>
                    <a:pt x="74578" y="61321"/>
                  </a:cubicBezTo>
                  <a:cubicBezTo>
                    <a:pt x="93628" y="66613"/>
                    <a:pt x="206340" y="108417"/>
                    <a:pt x="223803" y="105771"/>
                  </a:cubicBezTo>
                  <a:cubicBezTo>
                    <a:pt x="241266" y="103125"/>
                    <a:pt x="196815" y="62379"/>
                    <a:pt x="179353" y="45446"/>
                  </a:cubicBezTo>
                  <a:cubicBezTo>
                    <a:pt x="161891" y="28513"/>
                    <a:pt x="149190" y="10521"/>
                    <a:pt x="119028" y="4171"/>
                  </a:cubicBezTo>
                  <a:cubicBezTo>
                    <a:pt x="88866" y="-2179"/>
                    <a:pt x="-13793" y="467"/>
                    <a:pt x="1553" y="9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" name="フリーフォーム 241">
              <a:extLst>
                <a:ext uri="{FF2B5EF4-FFF2-40B4-BE49-F238E27FC236}">
                  <a16:creationId xmlns:a16="http://schemas.microsoft.com/office/drawing/2014/main" id="{FCC58174-5275-2DDD-F8E2-A88656F125C0}"/>
                </a:ext>
              </a:extLst>
            </p:cNvPr>
            <p:cNvSpPr/>
            <p:nvPr/>
          </p:nvSpPr>
          <p:spPr>
            <a:xfrm>
              <a:off x="4514827" y="7577087"/>
              <a:ext cx="572105" cy="1052563"/>
            </a:xfrm>
            <a:custGeom>
              <a:avLst/>
              <a:gdLst>
                <a:gd name="connsiteX0" fmla="*/ 104798 w 572105"/>
                <a:gd name="connsiteY0" fmla="*/ 1638 h 1052563"/>
                <a:gd name="connsiteX1" fmla="*/ 238148 w 572105"/>
                <a:gd name="connsiteY1" fmla="*/ 100063 h 1052563"/>
                <a:gd name="connsiteX2" fmla="*/ 219098 w 572105"/>
                <a:gd name="connsiteY2" fmla="*/ 220713 h 1052563"/>
                <a:gd name="connsiteX3" fmla="*/ 155598 w 572105"/>
                <a:gd name="connsiteY3" fmla="*/ 325488 h 1052563"/>
                <a:gd name="connsiteX4" fmla="*/ 180998 w 572105"/>
                <a:gd name="connsiteY4" fmla="*/ 296913 h 1052563"/>
                <a:gd name="connsiteX5" fmla="*/ 190523 w 572105"/>
                <a:gd name="connsiteY5" fmla="*/ 427088 h 1052563"/>
                <a:gd name="connsiteX6" fmla="*/ 47648 w 572105"/>
                <a:gd name="connsiteY6" fmla="*/ 690613 h 1052563"/>
                <a:gd name="connsiteX7" fmla="*/ 133373 w 572105"/>
                <a:gd name="connsiteY7" fmla="*/ 598538 h 1052563"/>
                <a:gd name="connsiteX8" fmla="*/ 3198 w 572105"/>
                <a:gd name="connsiteY8" fmla="*/ 839838 h 1052563"/>
                <a:gd name="connsiteX9" fmla="*/ 82573 w 572105"/>
                <a:gd name="connsiteY9" fmla="*/ 741413 h 1052563"/>
                <a:gd name="connsiteX10" fmla="*/ 38123 w 572105"/>
                <a:gd name="connsiteY10" fmla="*/ 852538 h 1052563"/>
                <a:gd name="connsiteX11" fmla="*/ 23 w 572105"/>
                <a:gd name="connsiteY11" fmla="*/ 1052563 h 1052563"/>
                <a:gd name="connsiteX12" fmla="*/ 34948 w 572105"/>
                <a:gd name="connsiteY12" fmla="*/ 852538 h 1052563"/>
                <a:gd name="connsiteX13" fmla="*/ 161948 w 572105"/>
                <a:gd name="connsiteY13" fmla="*/ 490588 h 1052563"/>
                <a:gd name="connsiteX14" fmla="*/ 244498 w 572105"/>
                <a:gd name="connsiteY14" fmla="*/ 312788 h 1052563"/>
                <a:gd name="connsiteX15" fmla="*/ 184173 w 572105"/>
                <a:gd name="connsiteY15" fmla="*/ 350888 h 1052563"/>
                <a:gd name="connsiteX16" fmla="*/ 238148 w 572105"/>
                <a:gd name="connsiteY16" fmla="*/ 252463 h 1052563"/>
                <a:gd name="connsiteX17" fmla="*/ 568348 w 572105"/>
                <a:gd name="connsiteY17" fmla="*/ 220713 h 1052563"/>
                <a:gd name="connsiteX18" fmla="*/ 409598 w 572105"/>
                <a:gd name="connsiteY18" fmla="*/ 236588 h 1052563"/>
                <a:gd name="connsiteX19" fmla="*/ 298473 w 572105"/>
                <a:gd name="connsiteY19" fmla="*/ 179438 h 1052563"/>
                <a:gd name="connsiteX20" fmla="*/ 342923 w 572105"/>
                <a:gd name="connsiteY20" fmla="*/ 233413 h 1052563"/>
                <a:gd name="connsiteX21" fmla="*/ 234973 w 572105"/>
                <a:gd name="connsiteY21" fmla="*/ 236588 h 1052563"/>
                <a:gd name="connsiteX22" fmla="*/ 301648 w 572105"/>
                <a:gd name="connsiteY22" fmla="*/ 106413 h 1052563"/>
                <a:gd name="connsiteX23" fmla="*/ 457223 w 572105"/>
                <a:gd name="connsiteY23" fmla="*/ 65138 h 1052563"/>
                <a:gd name="connsiteX24" fmla="*/ 292123 w 572105"/>
                <a:gd name="connsiteY24" fmla="*/ 87363 h 1052563"/>
                <a:gd name="connsiteX25" fmla="*/ 244498 w 572105"/>
                <a:gd name="connsiteY25" fmla="*/ 36563 h 1052563"/>
                <a:gd name="connsiteX26" fmla="*/ 279423 w 572105"/>
                <a:gd name="connsiteY26" fmla="*/ 112763 h 1052563"/>
                <a:gd name="connsiteX27" fmla="*/ 184173 w 572105"/>
                <a:gd name="connsiteY27" fmla="*/ 42913 h 1052563"/>
                <a:gd name="connsiteX28" fmla="*/ 104798 w 572105"/>
                <a:gd name="connsiteY28" fmla="*/ 1638 h 105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72105" h="1052563">
                  <a:moveTo>
                    <a:pt x="104798" y="1638"/>
                  </a:moveTo>
                  <a:cubicBezTo>
                    <a:pt x="113794" y="11163"/>
                    <a:pt x="219098" y="63551"/>
                    <a:pt x="238148" y="100063"/>
                  </a:cubicBezTo>
                  <a:cubicBezTo>
                    <a:pt x="257198" y="136575"/>
                    <a:pt x="232856" y="183142"/>
                    <a:pt x="219098" y="220713"/>
                  </a:cubicBezTo>
                  <a:cubicBezTo>
                    <a:pt x="205340" y="258284"/>
                    <a:pt x="161948" y="312788"/>
                    <a:pt x="155598" y="325488"/>
                  </a:cubicBezTo>
                  <a:cubicBezTo>
                    <a:pt x="149248" y="338188"/>
                    <a:pt x="175177" y="279980"/>
                    <a:pt x="180998" y="296913"/>
                  </a:cubicBezTo>
                  <a:cubicBezTo>
                    <a:pt x="186819" y="313846"/>
                    <a:pt x="212748" y="361471"/>
                    <a:pt x="190523" y="427088"/>
                  </a:cubicBezTo>
                  <a:cubicBezTo>
                    <a:pt x="168298" y="492705"/>
                    <a:pt x="57173" y="662038"/>
                    <a:pt x="47648" y="690613"/>
                  </a:cubicBezTo>
                  <a:cubicBezTo>
                    <a:pt x="38123" y="719188"/>
                    <a:pt x="140781" y="573667"/>
                    <a:pt x="133373" y="598538"/>
                  </a:cubicBezTo>
                  <a:cubicBezTo>
                    <a:pt x="125965" y="623409"/>
                    <a:pt x="11665" y="816026"/>
                    <a:pt x="3198" y="839838"/>
                  </a:cubicBezTo>
                  <a:cubicBezTo>
                    <a:pt x="-5269" y="863650"/>
                    <a:pt x="76752" y="739296"/>
                    <a:pt x="82573" y="741413"/>
                  </a:cubicBezTo>
                  <a:cubicBezTo>
                    <a:pt x="88394" y="743530"/>
                    <a:pt x="51881" y="800680"/>
                    <a:pt x="38123" y="852538"/>
                  </a:cubicBezTo>
                  <a:cubicBezTo>
                    <a:pt x="24365" y="904396"/>
                    <a:pt x="552" y="1052563"/>
                    <a:pt x="23" y="1052563"/>
                  </a:cubicBezTo>
                  <a:cubicBezTo>
                    <a:pt x="-506" y="1052563"/>
                    <a:pt x="7961" y="946200"/>
                    <a:pt x="34948" y="852538"/>
                  </a:cubicBezTo>
                  <a:cubicBezTo>
                    <a:pt x="61935" y="758876"/>
                    <a:pt x="127023" y="580546"/>
                    <a:pt x="161948" y="490588"/>
                  </a:cubicBezTo>
                  <a:cubicBezTo>
                    <a:pt x="196873" y="400630"/>
                    <a:pt x="240794" y="336071"/>
                    <a:pt x="244498" y="312788"/>
                  </a:cubicBezTo>
                  <a:cubicBezTo>
                    <a:pt x="248202" y="289505"/>
                    <a:pt x="185231" y="360942"/>
                    <a:pt x="184173" y="350888"/>
                  </a:cubicBezTo>
                  <a:cubicBezTo>
                    <a:pt x="183115" y="340834"/>
                    <a:pt x="174119" y="274159"/>
                    <a:pt x="238148" y="252463"/>
                  </a:cubicBezTo>
                  <a:cubicBezTo>
                    <a:pt x="302177" y="230767"/>
                    <a:pt x="568348" y="220713"/>
                    <a:pt x="568348" y="220713"/>
                  </a:cubicBezTo>
                  <a:cubicBezTo>
                    <a:pt x="596923" y="218067"/>
                    <a:pt x="454577" y="243467"/>
                    <a:pt x="409598" y="236588"/>
                  </a:cubicBezTo>
                  <a:cubicBezTo>
                    <a:pt x="364619" y="229709"/>
                    <a:pt x="309585" y="179967"/>
                    <a:pt x="298473" y="179438"/>
                  </a:cubicBezTo>
                  <a:cubicBezTo>
                    <a:pt x="287361" y="178909"/>
                    <a:pt x="353506" y="223888"/>
                    <a:pt x="342923" y="233413"/>
                  </a:cubicBezTo>
                  <a:cubicBezTo>
                    <a:pt x="332340" y="242938"/>
                    <a:pt x="241852" y="257754"/>
                    <a:pt x="234973" y="236588"/>
                  </a:cubicBezTo>
                  <a:cubicBezTo>
                    <a:pt x="228094" y="215422"/>
                    <a:pt x="264606" y="134988"/>
                    <a:pt x="301648" y="106413"/>
                  </a:cubicBezTo>
                  <a:cubicBezTo>
                    <a:pt x="338690" y="77838"/>
                    <a:pt x="458810" y="68313"/>
                    <a:pt x="457223" y="65138"/>
                  </a:cubicBezTo>
                  <a:cubicBezTo>
                    <a:pt x="455636" y="61963"/>
                    <a:pt x="327577" y="92125"/>
                    <a:pt x="292123" y="87363"/>
                  </a:cubicBezTo>
                  <a:cubicBezTo>
                    <a:pt x="256669" y="82601"/>
                    <a:pt x="246615" y="32330"/>
                    <a:pt x="244498" y="36563"/>
                  </a:cubicBezTo>
                  <a:cubicBezTo>
                    <a:pt x="242381" y="40796"/>
                    <a:pt x="289477" y="111705"/>
                    <a:pt x="279423" y="112763"/>
                  </a:cubicBezTo>
                  <a:cubicBezTo>
                    <a:pt x="269369" y="113821"/>
                    <a:pt x="208515" y="59317"/>
                    <a:pt x="184173" y="42913"/>
                  </a:cubicBezTo>
                  <a:cubicBezTo>
                    <a:pt x="159831" y="26509"/>
                    <a:pt x="95802" y="-7887"/>
                    <a:pt x="104798" y="16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フリーフォーム 242">
              <a:extLst>
                <a:ext uri="{FF2B5EF4-FFF2-40B4-BE49-F238E27FC236}">
                  <a16:creationId xmlns:a16="http://schemas.microsoft.com/office/drawing/2014/main" id="{1DF1D92E-B5D6-E382-B87E-E47A2F0936EC}"/>
                </a:ext>
              </a:extLst>
            </p:cNvPr>
            <p:cNvSpPr/>
            <p:nvPr/>
          </p:nvSpPr>
          <p:spPr>
            <a:xfrm>
              <a:off x="5190099" y="7816810"/>
              <a:ext cx="474151" cy="673168"/>
            </a:xfrm>
            <a:custGeom>
              <a:avLst/>
              <a:gdLst>
                <a:gd name="connsiteX0" fmla="*/ 1026 w 474151"/>
                <a:gd name="connsiteY0" fmla="*/ 295315 h 673168"/>
                <a:gd name="connsiteX1" fmla="*/ 413776 w 474151"/>
                <a:gd name="connsiteY1" fmla="*/ 193715 h 673168"/>
                <a:gd name="connsiteX2" fmla="*/ 382026 w 474151"/>
                <a:gd name="connsiteY2" fmla="*/ 209590 h 673168"/>
                <a:gd name="connsiteX3" fmla="*/ 474101 w 474151"/>
                <a:gd name="connsiteY3" fmla="*/ 127040 h 673168"/>
                <a:gd name="connsiteX4" fmla="*/ 394726 w 474151"/>
                <a:gd name="connsiteY4" fmla="*/ 225465 h 673168"/>
                <a:gd name="connsiteX5" fmla="*/ 375676 w 474151"/>
                <a:gd name="connsiteY5" fmla="*/ 320715 h 673168"/>
                <a:gd name="connsiteX6" fmla="*/ 264551 w 474151"/>
                <a:gd name="connsiteY6" fmla="*/ 485815 h 673168"/>
                <a:gd name="connsiteX7" fmla="*/ 309001 w 474151"/>
                <a:gd name="connsiteY7" fmla="*/ 419140 h 673168"/>
                <a:gd name="connsiteX8" fmla="*/ 191526 w 474151"/>
                <a:gd name="connsiteY8" fmla="*/ 533440 h 673168"/>
                <a:gd name="connsiteX9" fmla="*/ 229626 w 474151"/>
                <a:gd name="connsiteY9" fmla="*/ 454065 h 673168"/>
                <a:gd name="connsiteX10" fmla="*/ 213751 w 474151"/>
                <a:gd name="connsiteY10" fmla="*/ 523915 h 673168"/>
                <a:gd name="connsiteX11" fmla="*/ 191526 w 474151"/>
                <a:gd name="connsiteY11" fmla="*/ 673140 h 673168"/>
                <a:gd name="connsiteX12" fmla="*/ 232801 w 474151"/>
                <a:gd name="connsiteY12" fmla="*/ 511215 h 673168"/>
                <a:gd name="connsiteX13" fmla="*/ 309001 w 474151"/>
                <a:gd name="connsiteY13" fmla="*/ 381040 h 673168"/>
                <a:gd name="connsiteX14" fmla="*/ 267726 w 474151"/>
                <a:gd name="connsiteY14" fmla="*/ 349290 h 673168"/>
                <a:gd name="connsiteX15" fmla="*/ 315351 w 474151"/>
                <a:gd name="connsiteY15" fmla="*/ 387390 h 673168"/>
                <a:gd name="connsiteX16" fmla="*/ 388376 w 474151"/>
                <a:gd name="connsiteY16" fmla="*/ 190540 h 673168"/>
                <a:gd name="connsiteX17" fmla="*/ 347101 w 474151"/>
                <a:gd name="connsiteY17" fmla="*/ 339765 h 673168"/>
                <a:gd name="connsiteX18" fmla="*/ 407426 w 474151"/>
                <a:gd name="connsiteY18" fmla="*/ 203240 h 673168"/>
                <a:gd name="connsiteX19" fmla="*/ 220101 w 474151"/>
                <a:gd name="connsiteY19" fmla="*/ 190540 h 673168"/>
                <a:gd name="connsiteX20" fmla="*/ 194701 w 474151"/>
                <a:gd name="connsiteY20" fmla="*/ 123865 h 673168"/>
                <a:gd name="connsiteX21" fmla="*/ 334401 w 474151"/>
                <a:gd name="connsiteY21" fmla="*/ 40 h 673168"/>
                <a:gd name="connsiteX22" fmla="*/ 216926 w 474151"/>
                <a:gd name="connsiteY22" fmla="*/ 111165 h 673168"/>
                <a:gd name="connsiteX23" fmla="*/ 194701 w 474151"/>
                <a:gd name="connsiteY23" fmla="*/ 187365 h 673168"/>
                <a:gd name="connsiteX24" fmla="*/ 293126 w 474151"/>
                <a:gd name="connsiteY24" fmla="*/ 228640 h 673168"/>
                <a:gd name="connsiteX25" fmla="*/ 1026 w 474151"/>
                <a:gd name="connsiteY25" fmla="*/ 295315 h 67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74151" h="673168">
                  <a:moveTo>
                    <a:pt x="1026" y="295315"/>
                  </a:moveTo>
                  <a:cubicBezTo>
                    <a:pt x="21134" y="289494"/>
                    <a:pt x="350276" y="208002"/>
                    <a:pt x="413776" y="193715"/>
                  </a:cubicBezTo>
                  <a:cubicBezTo>
                    <a:pt x="477276" y="179427"/>
                    <a:pt x="371972" y="220702"/>
                    <a:pt x="382026" y="209590"/>
                  </a:cubicBezTo>
                  <a:cubicBezTo>
                    <a:pt x="392080" y="198478"/>
                    <a:pt x="471984" y="124394"/>
                    <a:pt x="474101" y="127040"/>
                  </a:cubicBezTo>
                  <a:cubicBezTo>
                    <a:pt x="476218" y="129686"/>
                    <a:pt x="411130" y="193186"/>
                    <a:pt x="394726" y="225465"/>
                  </a:cubicBezTo>
                  <a:cubicBezTo>
                    <a:pt x="378322" y="257744"/>
                    <a:pt x="397372" y="277323"/>
                    <a:pt x="375676" y="320715"/>
                  </a:cubicBezTo>
                  <a:cubicBezTo>
                    <a:pt x="353980" y="364107"/>
                    <a:pt x="275663" y="469411"/>
                    <a:pt x="264551" y="485815"/>
                  </a:cubicBezTo>
                  <a:cubicBezTo>
                    <a:pt x="253439" y="502219"/>
                    <a:pt x="321172" y="411203"/>
                    <a:pt x="309001" y="419140"/>
                  </a:cubicBezTo>
                  <a:cubicBezTo>
                    <a:pt x="296830" y="427077"/>
                    <a:pt x="204755" y="527619"/>
                    <a:pt x="191526" y="533440"/>
                  </a:cubicBezTo>
                  <a:cubicBezTo>
                    <a:pt x="178297" y="539261"/>
                    <a:pt x="225922" y="455652"/>
                    <a:pt x="229626" y="454065"/>
                  </a:cubicBezTo>
                  <a:cubicBezTo>
                    <a:pt x="233330" y="452478"/>
                    <a:pt x="220101" y="487403"/>
                    <a:pt x="213751" y="523915"/>
                  </a:cubicBezTo>
                  <a:cubicBezTo>
                    <a:pt x="207401" y="560427"/>
                    <a:pt x="188351" y="675257"/>
                    <a:pt x="191526" y="673140"/>
                  </a:cubicBezTo>
                  <a:cubicBezTo>
                    <a:pt x="194701" y="671023"/>
                    <a:pt x="213222" y="559898"/>
                    <a:pt x="232801" y="511215"/>
                  </a:cubicBezTo>
                  <a:cubicBezTo>
                    <a:pt x="252380" y="462532"/>
                    <a:pt x="303180" y="408028"/>
                    <a:pt x="309001" y="381040"/>
                  </a:cubicBezTo>
                  <a:cubicBezTo>
                    <a:pt x="314822" y="354052"/>
                    <a:pt x="266668" y="348232"/>
                    <a:pt x="267726" y="349290"/>
                  </a:cubicBezTo>
                  <a:cubicBezTo>
                    <a:pt x="268784" y="350348"/>
                    <a:pt x="295243" y="413848"/>
                    <a:pt x="315351" y="387390"/>
                  </a:cubicBezTo>
                  <a:cubicBezTo>
                    <a:pt x="335459" y="360932"/>
                    <a:pt x="383084" y="198477"/>
                    <a:pt x="388376" y="190540"/>
                  </a:cubicBezTo>
                  <a:cubicBezTo>
                    <a:pt x="393668" y="182603"/>
                    <a:pt x="343926" y="337648"/>
                    <a:pt x="347101" y="339765"/>
                  </a:cubicBezTo>
                  <a:cubicBezTo>
                    <a:pt x="350276" y="341882"/>
                    <a:pt x="428593" y="228111"/>
                    <a:pt x="407426" y="203240"/>
                  </a:cubicBezTo>
                  <a:cubicBezTo>
                    <a:pt x="386259" y="178369"/>
                    <a:pt x="255555" y="203769"/>
                    <a:pt x="220101" y="190540"/>
                  </a:cubicBezTo>
                  <a:cubicBezTo>
                    <a:pt x="184647" y="177311"/>
                    <a:pt x="175651" y="155615"/>
                    <a:pt x="194701" y="123865"/>
                  </a:cubicBezTo>
                  <a:cubicBezTo>
                    <a:pt x="213751" y="92115"/>
                    <a:pt x="330697" y="2157"/>
                    <a:pt x="334401" y="40"/>
                  </a:cubicBezTo>
                  <a:cubicBezTo>
                    <a:pt x="338105" y="-2077"/>
                    <a:pt x="240209" y="79944"/>
                    <a:pt x="216926" y="111165"/>
                  </a:cubicBezTo>
                  <a:cubicBezTo>
                    <a:pt x="193643" y="142386"/>
                    <a:pt x="182001" y="167786"/>
                    <a:pt x="194701" y="187365"/>
                  </a:cubicBezTo>
                  <a:cubicBezTo>
                    <a:pt x="207401" y="206944"/>
                    <a:pt x="323818" y="210648"/>
                    <a:pt x="293126" y="228640"/>
                  </a:cubicBezTo>
                  <a:cubicBezTo>
                    <a:pt x="262434" y="246632"/>
                    <a:pt x="-19082" y="301136"/>
                    <a:pt x="1026" y="2953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" name="フリーフォーム 243">
              <a:extLst>
                <a:ext uri="{FF2B5EF4-FFF2-40B4-BE49-F238E27FC236}">
                  <a16:creationId xmlns:a16="http://schemas.microsoft.com/office/drawing/2014/main" id="{78F7DE0F-F304-DDA6-17A4-9D1EA7E721B4}"/>
                </a:ext>
              </a:extLst>
            </p:cNvPr>
            <p:cNvSpPr/>
            <p:nvPr/>
          </p:nvSpPr>
          <p:spPr>
            <a:xfrm>
              <a:off x="5714996" y="7735084"/>
              <a:ext cx="89830" cy="759274"/>
            </a:xfrm>
            <a:custGeom>
              <a:avLst/>
              <a:gdLst>
                <a:gd name="connsiteX0" fmla="*/ 41279 w 89830"/>
                <a:gd name="connsiteY0" fmla="*/ 5566 h 759274"/>
                <a:gd name="connsiteX1" fmla="*/ 82554 w 89830"/>
                <a:gd name="connsiteY1" fmla="*/ 726291 h 759274"/>
                <a:gd name="connsiteX2" fmla="*/ 82554 w 89830"/>
                <a:gd name="connsiteY2" fmla="*/ 608816 h 759274"/>
                <a:gd name="connsiteX3" fmla="*/ 9529 w 89830"/>
                <a:gd name="connsiteY3" fmla="*/ 351641 h 759274"/>
                <a:gd name="connsiteX4" fmla="*/ 47629 w 89830"/>
                <a:gd name="connsiteY4" fmla="*/ 437366 h 759274"/>
                <a:gd name="connsiteX5" fmla="*/ 4 w 89830"/>
                <a:gd name="connsiteY5" fmla="*/ 148441 h 759274"/>
                <a:gd name="connsiteX6" fmla="*/ 50804 w 89830"/>
                <a:gd name="connsiteY6" fmla="*/ 380216 h 759274"/>
                <a:gd name="connsiteX7" fmla="*/ 41279 w 89830"/>
                <a:gd name="connsiteY7" fmla="*/ 5566 h 75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830" h="759274">
                  <a:moveTo>
                    <a:pt x="41279" y="5566"/>
                  </a:moveTo>
                  <a:cubicBezTo>
                    <a:pt x="46571" y="63245"/>
                    <a:pt x="75675" y="625749"/>
                    <a:pt x="82554" y="726291"/>
                  </a:cubicBezTo>
                  <a:cubicBezTo>
                    <a:pt x="89433" y="826833"/>
                    <a:pt x="94725" y="671258"/>
                    <a:pt x="82554" y="608816"/>
                  </a:cubicBezTo>
                  <a:cubicBezTo>
                    <a:pt x="70383" y="546374"/>
                    <a:pt x="15350" y="380216"/>
                    <a:pt x="9529" y="351641"/>
                  </a:cubicBezTo>
                  <a:cubicBezTo>
                    <a:pt x="3708" y="323066"/>
                    <a:pt x="49216" y="471233"/>
                    <a:pt x="47629" y="437366"/>
                  </a:cubicBezTo>
                  <a:cubicBezTo>
                    <a:pt x="46042" y="403499"/>
                    <a:pt x="-525" y="157966"/>
                    <a:pt x="4" y="148441"/>
                  </a:cubicBezTo>
                  <a:cubicBezTo>
                    <a:pt x="533" y="138916"/>
                    <a:pt x="43396" y="403499"/>
                    <a:pt x="50804" y="380216"/>
                  </a:cubicBezTo>
                  <a:cubicBezTo>
                    <a:pt x="58212" y="356933"/>
                    <a:pt x="35987" y="-52113"/>
                    <a:pt x="41279" y="55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" name="フリーフォーム 244">
              <a:extLst>
                <a:ext uri="{FF2B5EF4-FFF2-40B4-BE49-F238E27FC236}">
                  <a16:creationId xmlns:a16="http://schemas.microsoft.com/office/drawing/2014/main" id="{2CCB704C-43E0-5E60-BC21-F1407E2B6290}"/>
                </a:ext>
              </a:extLst>
            </p:cNvPr>
            <p:cNvSpPr/>
            <p:nvPr/>
          </p:nvSpPr>
          <p:spPr>
            <a:xfrm>
              <a:off x="5783080" y="7777222"/>
              <a:ext cx="109851" cy="898047"/>
            </a:xfrm>
            <a:custGeom>
              <a:avLst/>
              <a:gdLst>
                <a:gd name="connsiteX0" fmla="*/ 109720 w 109851"/>
                <a:gd name="connsiteY0" fmla="*/ 1528 h 898047"/>
                <a:gd name="connsiteX1" fmla="*/ 1770 w 109851"/>
                <a:gd name="connsiteY1" fmla="*/ 328553 h 898047"/>
                <a:gd name="connsiteX2" fmla="*/ 46220 w 109851"/>
                <a:gd name="connsiteY2" fmla="*/ 230128 h 898047"/>
                <a:gd name="connsiteX3" fmla="*/ 93845 w 109851"/>
                <a:gd name="connsiteY3" fmla="*/ 896878 h 898047"/>
                <a:gd name="connsiteX4" fmla="*/ 20820 w 109851"/>
                <a:gd name="connsiteY4" fmla="*/ 42803 h 898047"/>
                <a:gd name="connsiteX5" fmla="*/ 23995 w 109851"/>
                <a:gd name="connsiteY5" fmla="*/ 198378 h 898047"/>
                <a:gd name="connsiteX6" fmla="*/ 109720 w 109851"/>
                <a:gd name="connsiteY6" fmla="*/ 1528 h 898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851" h="898047">
                  <a:moveTo>
                    <a:pt x="109720" y="1528"/>
                  </a:moveTo>
                  <a:cubicBezTo>
                    <a:pt x="106016" y="23224"/>
                    <a:pt x="12353" y="290453"/>
                    <a:pt x="1770" y="328553"/>
                  </a:cubicBezTo>
                  <a:cubicBezTo>
                    <a:pt x="-8813" y="366653"/>
                    <a:pt x="30874" y="135407"/>
                    <a:pt x="46220" y="230128"/>
                  </a:cubicBezTo>
                  <a:cubicBezTo>
                    <a:pt x="61566" y="324849"/>
                    <a:pt x="98078" y="928099"/>
                    <a:pt x="93845" y="896878"/>
                  </a:cubicBezTo>
                  <a:cubicBezTo>
                    <a:pt x="89612" y="865657"/>
                    <a:pt x="32462" y="159220"/>
                    <a:pt x="20820" y="42803"/>
                  </a:cubicBezTo>
                  <a:cubicBezTo>
                    <a:pt x="9178" y="-73614"/>
                    <a:pt x="10237" y="200495"/>
                    <a:pt x="23995" y="198378"/>
                  </a:cubicBezTo>
                  <a:cubicBezTo>
                    <a:pt x="37753" y="196261"/>
                    <a:pt x="113424" y="-20168"/>
                    <a:pt x="109720" y="15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フリーフォーム 245">
              <a:extLst>
                <a:ext uri="{FF2B5EF4-FFF2-40B4-BE49-F238E27FC236}">
                  <a16:creationId xmlns:a16="http://schemas.microsoft.com/office/drawing/2014/main" id="{A9216A67-69A0-89BC-0E3A-8E5216FB37E7}"/>
                </a:ext>
              </a:extLst>
            </p:cNvPr>
            <p:cNvSpPr/>
            <p:nvPr/>
          </p:nvSpPr>
          <p:spPr>
            <a:xfrm>
              <a:off x="4323677" y="7718480"/>
              <a:ext cx="315424" cy="406931"/>
            </a:xfrm>
            <a:custGeom>
              <a:avLst/>
              <a:gdLst>
                <a:gd name="connsiteX0" fmla="*/ 286423 w 315424"/>
                <a:gd name="connsiteY0" fmla="*/ 60270 h 406931"/>
                <a:gd name="connsiteX1" fmla="*/ 289598 w 315424"/>
                <a:gd name="connsiteY1" fmla="*/ 190445 h 406931"/>
                <a:gd name="connsiteX2" fmla="*/ 168948 w 315424"/>
                <a:gd name="connsiteY2" fmla="*/ 276170 h 406931"/>
                <a:gd name="connsiteX3" fmla="*/ 219748 w 315424"/>
                <a:gd name="connsiteY3" fmla="*/ 247595 h 406931"/>
                <a:gd name="connsiteX4" fmla="*/ 673 w 315424"/>
                <a:gd name="connsiteY4" fmla="*/ 406345 h 406931"/>
                <a:gd name="connsiteX5" fmla="*/ 153073 w 315424"/>
                <a:gd name="connsiteY5" fmla="*/ 304745 h 406931"/>
                <a:gd name="connsiteX6" fmla="*/ 203873 w 315424"/>
                <a:gd name="connsiteY6" fmla="*/ 396820 h 406931"/>
                <a:gd name="connsiteX7" fmla="*/ 200698 w 315424"/>
                <a:gd name="connsiteY7" fmla="*/ 307920 h 406931"/>
                <a:gd name="connsiteX8" fmla="*/ 302298 w 315424"/>
                <a:gd name="connsiteY8" fmla="*/ 241245 h 406931"/>
                <a:gd name="connsiteX9" fmla="*/ 153073 w 315424"/>
                <a:gd name="connsiteY9" fmla="*/ 317445 h 406931"/>
                <a:gd name="connsiteX10" fmla="*/ 254673 w 315424"/>
                <a:gd name="connsiteY10" fmla="*/ 203145 h 406931"/>
                <a:gd name="connsiteX11" fmla="*/ 283248 w 315424"/>
                <a:gd name="connsiteY11" fmla="*/ 171395 h 406931"/>
                <a:gd name="connsiteX12" fmla="*/ 314998 w 315424"/>
                <a:gd name="connsiteY12" fmla="*/ 6295 h 406931"/>
                <a:gd name="connsiteX13" fmla="*/ 286423 w 315424"/>
                <a:gd name="connsiteY13" fmla="*/ 60270 h 406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5424" h="406931">
                  <a:moveTo>
                    <a:pt x="286423" y="60270"/>
                  </a:moveTo>
                  <a:cubicBezTo>
                    <a:pt x="282190" y="90962"/>
                    <a:pt x="309177" y="154462"/>
                    <a:pt x="289598" y="190445"/>
                  </a:cubicBezTo>
                  <a:cubicBezTo>
                    <a:pt x="270019" y="226428"/>
                    <a:pt x="180590" y="266645"/>
                    <a:pt x="168948" y="276170"/>
                  </a:cubicBezTo>
                  <a:cubicBezTo>
                    <a:pt x="157306" y="285695"/>
                    <a:pt x="247794" y="225899"/>
                    <a:pt x="219748" y="247595"/>
                  </a:cubicBezTo>
                  <a:cubicBezTo>
                    <a:pt x="191702" y="269291"/>
                    <a:pt x="11785" y="396820"/>
                    <a:pt x="673" y="406345"/>
                  </a:cubicBezTo>
                  <a:cubicBezTo>
                    <a:pt x="-10440" y="415870"/>
                    <a:pt x="119206" y="306332"/>
                    <a:pt x="153073" y="304745"/>
                  </a:cubicBezTo>
                  <a:cubicBezTo>
                    <a:pt x="186940" y="303158"/>
                    <a:pt x="195935" y="396291"/>
                    <a:pt x="203873" y="396820"/>
                  </a:cubicBezTo>
                  <a:cubicBezTo>
                    <a:pt x="211810" y="397349"/>
                    <a:pt x="184294" y="333849"/>
                    <a:pt x="200698" y="307920"/>
                  </a:cubicBezTo>
                  <a:cubicBezTo>
                    <a:pt x="217102" y="281991"/>
                    <a:pt x="310236" y="239657"/>
                    <a:pt x="302298" y="241245"/>
                  </a:cubicBezTo>
                  <a:cubicBezTo>
                    <a:pt x="294360" y="242833"/>
                    <a:pt x="161010" y="323795"/>
                    <a:pt x="153073" y="317445"/>
                  </a:cubicBezTo>
                  <a:cubicBezTo>
                    <a:pt x="145136" y="311095"/>
                    <a:pt x="232977" y="227486"/>
                    <a:pt x="254673" y="203145"/>
                  </a:cubicBezTo>
                  <a:cubicBezTo>
                    <a:pt x="276369" y="178804"/>
                    <a:pt x="273194" y="204203"/>
                    <a:pt x="283248" y="171395"/>
                  </a:cubicBezTo>
                  <a:cubicBezTo>
                    <a:pt x="293302" y="138587"/>
                    <a:pt x="310765" y="29578"/>
                    <a:pt x="314998" y="6295"/>
                  </a:cubicBezTo>
                  <a:cubicBezTo>
                    <a:pt x="319231" y="-16988"/>
                    <a:pt x="290656" y="29578"/>
                    <a:pt x="286423" y="602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フリーフォーム 246">
              <a:extLst>
                <a:ext uri="{FF2B5EF4-FFF2-40B4-BE49-F238E27FC236}">
                  <a16:creationId xmlns:a16="http://schemas.microsoft.com/office/drawing/2014/main" id="{8BB9C8E3-441A-FD8A-A4F9-0777FB4F4CAE}"/>
                </a:ext>
              </a:extLst>
            </p:cNvPr>
            <p:cNvSpPr/>
            <p:nvPr/>
          </p:nvSpPr>
          <p:spPr>
            <a:xfrm>
              <a:off x="4353555" y="5607508"/>
              <a:ext cx="112100" cy="773724"/>
            </a:xfrm>
            <a:custGeom>
              <a:avLst/>
              <a:gdLst>
                <a:gd name="connsiteX0" fmla="*/ 5 w 112100"/>
                <a:gd name="connsiteY0" fmla="*/ 812 h 773724"/>
                <a:gd name="connsiteX1" fmla="*/ 111765 w 112100"/>
                <a:gd name="connsiteY1" fmla="*/ 432612 h 773724"/>
                <a:gd name="connsiteX2" fmla="*/ 35565 w 112100"/>
                <a:gd name="connsiteY2" fmla="*/ 762812 h 773724"/>
                <a:gd name="connsiteX3" fmla="*/ 66045 w 112100"/>
                <a:gd name="connsiteY3" fmla="*/ 671372 h 773724"/>
                <a:gd name="connsiteX4" fmla="*/ 50805 w 112100"/>
                <a:gd name="connsiteY4" fmla="*/ 442772 h 773724"/>
                <a:gd name="connsiteX5" fmla="*/ 66045 w 112100"/>
                <a:gd name="connsiteY5" fmla="*/ 610412 h 773724"/>
                <a:gd name="connsiteX6" fmla="*/ 86365 w 112100"/>
                <a:gd name="connsiteY6" fmla="*/ 458012 h 773724"/>
                <a:gd name="connsiteX7" fmla="*/ 96525 w 112100"/>
                <a:gd name="connsiteY7" fmla="*/ 412292 h 773724"/>
                <a:gd name="connsiteX8" fmla="*/ 106685 w 112100"/>
                <a:gd name="connsiteY8" fmla="*/ 325932 h 773724"/>
                <a:gd name="connsiteX9" fmla="*/ 5 w 112100"/>
                <a:gd name="connsiteY9" fmla="*/ 812 h 77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100" h="773724">
                  <a:moveTo>
                    <a:pt x="5" y="812"/>
                  </a:moveTo>
                  <a:cubicBezTo>
                    <a:pt x="852" y="18592"/>
                    <a:pt x="105838" y="305612"/>
                    <a:pt x="111765" y="432612"/>
                  </a:cubicBezTo>
                  <a:cubicBezTo>
                    <a:pt x="117692" y="559612"/>
                    <a:pt x="43185" y="723019"/>
                    <a:pt x="35565" y="762812"/>
                  </a:cubicBezTo>
                  <a:cubicBezTo>
                    <a:pt x="27945" y="802605"/>
                    <a:pt x="63505" y="724712"/>
                    <a:pt x="66045" y="671372"/>
                  </a:cubicBezTo>
                  <a:cubicBezTo>
                    <a:pt x="68585" y="618032"/>
                    <a:pt x="50805" y="452932"/>
                    <a:pt x="50805" y="442772"/>
                  </a:cubicBezTo>
                  <a:cubicBezTo>
                    <a:pt x="50805" y="432612"/>
                    <a:pt x="60118" y="607872"/>
                    <a:pt x="66045" y="610412"/>
                  </a:cubicBezTo>
                  <a:cubicBezTo>
                    <a:pt x="71972" y="612952"/>
                    <a:pt x="81285" y="491032"/>
                    <a:pt x="86365" y="458012"/>
                  </a:cubicBezTo>
                  <a:cubicBezTo>
                    <a:pt x="91445" y="424992"/>
                    <a:pt x="93138" y="434305"/>
                    <a:pt x="96525" y="412292"/>
                  </a:cubicBezTo>
                  <a:cubicBezTo>
                    <a:pt x="99912" y="390279"/>
                    <a:pt x="118538" y="389432"/>
                    <a:pt x="106685" y="325932"/>
                  </a:cubicBezTo>
                  <a:cubicBezTo>
                    <a:pt x="94832" y="262432"/>
                    <a:pt x="-842" y="-16968"/>
                    <a:pt x="5" y="8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8" name="フリーフォーム 247">
              <a:extLst>
                <a:ext uri="{FF2B5EF4-FFF2-40B4-BE49-F238E27FC236}">
                  <a16:creationId xmlns:a16="http://schemas.microsoft.com/office/drawing/2014/main" id="{847AE71A-544F-7BAA-C8E9-AE4F53F8DAA2}"/>
                </a:ext>
              </a:extLst>
            </p:cNvPr>
            <p:cNvSpPr/>
            <p:nvPr/>
          </p:nvSpPr>
          <p:spPr>
            <a:xfrm>
              <a:off x="4861321" y="6202677"/>
              <a:ext cx="148896" cy="345447"/>
            </a:xfrm>
            <a:custGeom>
              <a:avLst/>
              <a:gdLst>
                <a:gd name="connsiteX0" fmla="*/ 40879 w 148896"/>
                <a:gd name="connsiteY0" fmla="*/ 3 h 345447"/>
                <a:gd name="connsiteX1" fmla="*/ 106919 w 148896"/>
                <a:gd name="connsiteY1" fmla="*/ 193043 h 345447"/>
                <a:gd name="connsiteX2" fmla="*/ 239 w 148896"/>
                <a:gd name="connsiteY2" fmla="*/ 345443 h 345447"/>
                <a:gd name="connsiteX3" fmla="*/ 142479 w 148896"/>
                <a:gd name="connsiteY3" fmla="*/ 198123 h 345447"/>
                <a:gd name="connsiteX4" fmla="*/ 117079 w 148896"/>
                <a:gd name="connsiteY4" fmla="*/ 187963 h 345447"/>
                <a:gd name="connsiteX5" fmla="*/ 40879 w 148896"/>
                <a:gd name="connsiteY5" fmla="*/ 3 h 34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896" h="345447">
                  <a:moveTo>
                    <a:pt x="40879" y="3"/>
                  </a:moveTo>
                  <a:cubicBezTo>
                    <a:pt x="39186" y="850"/>
                    <a:pt x="113692" y="135470"/>
                    <a:pt x="106919" y="193043"/>
                  </a:cubicBezTo>
                  <a:cubicBezTo>
                    <a:pt x="100146" y="250616"/>
                    <a:pt x="-5688" y="344596"/>
                    <a:pt x="239" y="345443"/>
                  </a:cubicBezTo>
                  <a:cubicBezTo>
                    <a:pt x="6166" y="346290"/>
                    <a:pt x="123006" y="224370"/>
                    <a:pt x="142479" y="198123"/>
                  </a:cubicBezTo>
                  <a:cubicBezTo>
                    <a:pt x="161952" y="171876"/>
                    <a:pt x="132319" y="221830"/>
                    <a:pt x="117079" y="187963"/>
                  </a:cubicBezTo>
                  <a:cubicBezTo>
                    <a:pt x="101839" y="154096"/>
                    <a:pt x="42572" y="-844"/>
                    <a:pt x="40879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9" name="フリーフォーム 248">
              <a:extLst>
                <a:ext uri="{FF2B5EF4-FFF2-40B4-BE49-F238E27FC236}">
                  <a16:creationId xmlns:a16="http://schemas.microsoft.com/office/drawing/2014/main" id="{4CF9CEDF-40CC-0DAA-7695-EDE8450BA753}"/>
                </a:ext>
              </a:extLst>
            </p:cNvPr>
            <p:cNvSpPr/>
            <p:nvPr/>
          </p:nvSpPr>
          <p:spPr>
            <a:xfrm>
              <a:off x="5127113" y="6430667"/>
              <a:ext cx="172131" cy="670106"/>
            </a:xfrm>
            <a:custGeom>
              <a:avLst/>
              <a:gdLst>
                <a:gd name="connsiteX0" fmla="*/ 171327 w 172131"/>
                <a:gd name="connsiteY0" fmla="*/ 5693 h 670106"/>
                <a:gd name="connsiteX1" fmla="*/ 3687 w 172131"/>
                <a:gd name="connsiteY1" fmla="*/ 661013 h 670106"/>
                <a:gd name="connsiteX2" fmla="*/ 64647 w 172131"/>
                <a:gd name="connsiteY2" fmla="*/ 361293 h 670106"/>
                <a:gd name="connsiteX3" fmla="*/ 171327 w 172131"/>
                <a:gd name="connsiteY3" fmla="*/ 5693 h 67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131" h="670106">
                  <a:moveTo>
                    <a:pt x="171327" y="5693"/>
                  </a:moveTo>
                  <a:cubicBezTo>
                    <a:pt x="161167" y="55646"/>
                    <a:pt x="21467" y="601746"/>
                    <a:pt x="3687" y="661013"/>
                  </a:cubicBezTo>
                  <a:cubicBezTo>
                    <a:pt x="-14093" y="720280"/>
                    <a:pt x="36707" y="474746"/>
                    <a:pt x="64647" y="361293"/>
                  </a:cubicBezTo>
                  <a:cubicBezTo>
                    <a:pt x="92587" y="247840"/>
                    <a:pt x="181487" y="-44260"/>
                    <a:pt x="171327" y="56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" name="フリーフォーム 249">
              <a:extLst>
                <a:ext uri="{FF2B5EF4-FFF2-40B4-BE49-F238E27FC236}">
                  <a16:creationId xmlns:a16="http://schemas.microsoft.com/office/drawing/2014/main" id="{67828D1A-F26A-C13F-C89F-11FE1C32C973}"/>
                </a:ext>
              </a:extLst>
            </p:cNvPr>
            <p:cNvSpPr/>
            <p:nvPr/>
          </p:nvSpPr>
          <p:spPr>
            <a:xfrm>
              <a:off x="5397230" y="6715139"/>
              <a:ext cx="170822" cy="600110"/>
            </a:xfrm>
            <a:custGeom>
              <a:avLst/>
              <a:gdLst>
                <a:gd name="connsiteX0" fmla="*/ 43450 w 170822"/>
                <a:gd name="connsiteY0" fmla="*/ 621 h 600110"/>
                <a:gd name="connsiteX1" fmla="*/ 68850 w 170822"/>
                <a:gd name="connsiteY1" fmla="*/ 173341 h 600110"/>
                <a:gd name="connsiteX2" fmla="*/ 18050 w 170822"/>
                <a:gd name="connsiteY2" fmla="*/ 396861 h 600110"/>
                <a:gd name="connsiteX3" fmla="*/ 58690 w 170822"/>
                <a:gd name="connsiteY3" fmla="*/ 269861 h 600110"/>
                <a:gd name="connsiteX4" fmla="*/ 94250 w 170822"/>
                <a:gd name="connsiteY4" fmla="*/ 376541 h 600110"/>
                <a:gd name="connsiteX5" fmla="*/ 28210 w 170822"/>
                <a:gd name="connsiteY5" fmla="*/ 600061 h 600110"/>
                <a:gd name="connsiteX6" fmla="*/ 114570 w 170822"/>
                <a:gd name="connsiteY6" fmla="*/ 356221 h 600110"/>
                <a:gd name="connsiteX7" fmla="*/ 68850 w 170822"/>
                <a:gd name="connsiteY7" fmla="*/ 320661 h 600110"/>
                <a:gd name="connsiteX8" fmla="*/ 2810 w 170822"/>
                <a:gd name="connsiteY8" fmla="*/ 371461 h 600110"/>
                <a:gd name="connsiteX9" fmla="*/ 170450 w 170822"/>
                <a:gd name="connsiteY9" fmla="*/ 142861 h 600110"/>
                <a:gd name="connsiteX10" fmla="*/ 48530 w 170822"/>
                <a:gd name="connsiteY10" fmla="*/ 269861 h 600110"/>
                <a:gd name="connsiteX11" fmla="*/ 63770 w 170822"/>
                <a:gd name="connsiteY11" fmla="*/ 234301 h 600110"/>
                <a:gd name="connsiteX12" fmla="*/ 43450 w 170822"/>
                <a:gd name="connsiteY12" fmla="*/ 621 h 6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0822" h="600110">
                  <a:moveTo>
                    <a:pt x="43450" y="621"/>
                  </a:moveTo>
                  <a:cubicBezTo>
                    <a:pt x="44297" y="-9539"/>
                    <a:pt x="73083" y="107301"/>
                    <a:pt x="68850" y="173341"/>
                  </a:cubicBezTo>
                  <a:cubicBezTo>
                    <a:pt x="64617" y="239381"/>
                    <a:pt x="19743" y="380774"/>
                    <a:pt x="18050" y="396861"/>
                  </a:cubicBezTo>
                  <a:cubicBezTo>
                    <a:pt x="16357" y="412948"/>
                    <a:pt x="45990" y="273248"/>
                    <a:pt x="58690" y="269861"/>
                  </a:cubicBezTo>
                  <a:cubicBezTo>
                    <a:pt x="71390" y="266474"/>
                    <a:pt x="99330" y="321508"/>
                    <a:pt x="94250" y="376541"/>
                  </a:cubicBezTo>
                  <a:cubicBezTo>
                    <a:pt x="89170" y="431574"/>
                    <a:pt x="24823" y="603448"/>
                    <a:pt x="28210" y="600061"/>
                  </a:cubicBezTo>
                  <a:cubicBezTo>
                    <a:pt x="31597" y="596674"/>
                    <a:pt x="107797" y="402788"/>
                    <a:pt x="114570" y="356221"/>
                  </a:cubicBezTo>
                  <a:cubicBezTo>
                    <a:pt x="121343" y="309654"/>
                    <a:pt x="87477" y="318121"/>
                    <a:pt x="68850" y="320661"/>
                  </a:cubicBezTo>
                  <a:cubicBezTo>
                    <a:pt x="50223" y="323201"/>
                    <a:pt x="-14123" y="401094"/>
                    <a:pt x="2810" y="371461"/>
                  </a:cubicBezTo>
                  <a:cubicBezTo>
                    <a:pt x="19743" y="341828"/>
                    <a:pt x="162830" y="159794"/>
                    <a:pt x="170450" y="142861"/>
                  </a:cubicBezTo>
                  <a:cubicBezTo>
                    <a:pt x="178070" y="125928"/>
                    <a:pt x="66310" y="254621"/>
                    <a:pt x="48530" y="269861"/>
                  </a:cubicBezTo>
                  <a:cubicBezTo>
                    <a:pt x="30750" y="285101"/>
                    <a:pt x="62923" y="276634"/>
                    <a:pt x="63770" y="234301"/>
                  </a:cubicBezTo>
                  <a:cubicBezTo>
                    <a:pt x="64617" y="191968"/>
                    <a:pt x="42603" y="10781"/>
                    <a:pt x="43450" y="6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" name="フリーフォーム 250">
              <a:extLst>
                <a:ext uri="{FF2B5EF4-FFF2-40B4-BE49-F238E27FC236}">
                  <a16:creationId xmlns:a16="http://schemas.microsoft.com/office/drawing/2014/main" id="{5254CB4A-F2F2-D1D6-FE34-E51D3FF5C9B4}"/>
                </a:ext>
              </a:extLst>
            </p:cNvPr>
            <p:cNvSpPr/>
            <p:nvPr/>
          </p:nvSpPr>
          <p:spPr>
            <a:xfrm>
              <a:off x="4505950" y="5628508"/>
              <a:ext cx="347261" cy="427925"/>
            </a:xfrm>
            <a:custGeom>
              <a:avLst/>
              <a:gdLst>
                <a:gd name="connsiteX0" fmla="*/ 10 w 347261"/>
                <a:gd name="connsiteY0" fmla="*/ 132 h 427925"/>
                <a:gd name="connsiteX1" fmla="*/ 269250 w 347261"/>
                <a:gd name="connsiteY1" fmla="*/ 259212 h 427925"/>
                <a:gd name="connsiteX2" fmla="*/ 345450 w 347261"/>
                <a:gd name="connsiteY2" fmla="*/ 426852 h 427925"/>
                <a:gd name="connsiteX3" fmla="*/ 325130 w 347261"/>
                <a:gd name="connsiteY3" fmla="*/ 335412 h 427925"/>
                <a:gd name="connsiteX4" fmla="*/ 294650 w 347261"/>
                <a:gd name="connsiteY4" fmla="*/ 315092 h 427925"/>
                <a:gd name="connsiteX5" fmla="*/ 218450 w 347261"/>
                <a:gd name="connsiteY5" fmla="*/ 370972 h 427925"/>
                <a:gd name="connsiteX6" fmla="*/ 279410 w 347261"/>
                <a:gd name="connsiteY6" fmla="*/ 294772 h 427925"/>
                <a:gd name="connsiteX7" fmla="*/ 10 w 347261"/>
                <a:gd name="connsiteY7" fmla="*/ 132 h 42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7261" h="427925">
                  <a:moveTo>
                    <a:pt x="10" y="132"/>
                  </a:moveTo>
                  <a:cubicBezTo>
                    <a:pt x="-1683" y="-5795"/>
                    <a:pt x="211677" y="188092"/>
                    <a:pt x="269250" y="259212"/>
                  </a:cubicBezTo>
                  <a:cubicBezTo>
                    <a:pt x="326823" y="330332"/>
                    <a:pt x="336137" y="414152"/>
                    <a:pt x="345450" y="426852"/>
                  </a:cubicBezTo>
                  <a:cubicBezTo>
                    <a:pt x="354763" y="439552"/>
                    <a:pt x="325130" y="335412"/>
                    <a:pt x="325130" y="335412"/>
                  </a:cubicBezTo>
                  <a:cubicBezTo>
                    <a:pt x="316663" y="316785"/>
                    <a:pt x="312430" y="309165"/>
                    <a:pt x="294650" y="315092"/>
                  </a:cubicBezTo>
                  <a:cubicBezTo>
                    <a:pt x="276870" y="321019"/>
                    <a:pt x="220990" y="374359"/>
                    <a:pt x="218450" y="370972"/>
                  </a:cubicBezTo>
                  <a:cubicBezTo>
                    <a:pt x="215910" y="367585"/>
                    <a:pt x="310737" y="358272"/>
                    <a:pt x="279410" y="294772"/>
                  </a:cubicBezTo>
                  <a:cubicBezTo>
                    <a:pt x="248083" y="231272"/>
                    <a:pt x="1703" y="6059"/>
                    <a:pt x="10" y="1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2" name="フリーフォーム 251">
              <a:extLst>
                <a:ext uri="{FF2B5EF4-FFF2-40B4-BE49-F238E27FC236}">
                  <a16:creationId xmlns:a16="http://schemas.microsoft.com/office/drawing/2014/main" id="{60EB6B41-2681-9415-3AB1-D9E61DD9AD1C}"/>
                </a:ext>
              </a:extLst>
            </p:cNvPr>
            <p:cNvSpPr/>
            <p:nvPr/>
          </p:nvSpPr>
          <p:spPr>
            <a:xfrm>
              <a:off x="5018857" y="5633626"/>
              <a:ext cx="46213" cy="264699"/>
            </a:xfrm>
            <a:custGeom>
              <a:avLst/>
              <a:gdLst>
                <a:gd name="connsiteX0" fmla="*/ 25583 w 46213"/>
                <a:gd name="connsiteY0" fmla="*/ 94 h 264699"/>
                <a:gd name="connsiteX1" fmla="*/ 20503 w 46213"/>
                <a:gd name="connsiteY1" fmla="*/ 198214 h 264699"/>
                <a:gd name="connsiteX2" fmla="*/ 45903 w 46213"/>
                <a:gd name="connsiteY2" fmla="*/ 264254 h 264699"/>
                <a:gd name="connsiteX3" fmla="*/ 183 w 46213"/>
                <a:gd name="connsiteY3" fmla="*/ 172814 h 264699"/>
                <a:gd name="connsiteX4" fmla="*/ 25583 w 46213"/>
                <a:gd name="connsiteY4" fmla="*/ 94 h 26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213" h="264699">
                  <a:moveTo>
                    <a:pt x="25583" y="94"/>
                  </a:moveTo>
                  <a:cubicBezTo>
                    <a:pt x="28970" y="4327"/>
                    <a:pt x="17116" y="154187"/>
                    <a:pt x="20503" y="198214"/>
                  </a:cubicBezTo>
                  <a:cubicBezTo>
                    <a:pt x="23890" y="242241"/>
                    <a:pt x="49290" y="268487"/>
                    <a:pt x="45903" y="264254"/>
                  </a:cubicBezTo>
                  <a:cubicBezTo>
                    <a:pt x="42516" y="260021"/>
                    <a:pt x="2723" y="210067"/>
                    <a:pt x="183" y="172814"/>
                  </a:cubicBezTo>
                  <a:cubicBezTo>
                    <a:pt x="-2357" y="135561"/>
                    <a:pt x="22196" y="-4139"/>
                    <a:pt x="25583" y="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" name="フリーフォーム 252">
              <a:extLst>
                <a:ext uri="{FF2B5EF4-FFF2-40B4-BE49-F238E27FC236}">
                  <a16:creationId xmlns:a16="http://schemas.microsoft.com/office/drawing/2014/main" id="{D248AF25-A408-2F75-82B8-88F082675680}"/>
                </a:ext>
              </a:extLst>
            </p:cNvPr>
            <p:cNvSpPr/>
            <p:nvPr/>
          </p:nvSpPr>
          <p:spPr>
            <a:xfrm>
              <a:off x="4500668" y="6394586"/>
              <a:ext cx="198338" cy="425424"/>
            </a:xfrm>
            <a:custGeom>
              <a:avLst/>
              <a:gdLst>
                <a:gd name="connsiteX0" fmla="*/ 212 w 198338"/>
                <a:gd name="connsiteY0" fmla="*/ 1134 h 425424"/>
                <a:gd name="connsiteX1" fmla="*/ 71332 w 198338"/>
                <a:gd name="connsiteY1" fmla="*/ 168774 h 425424"/>
                <a:gd name="connsiteX2" fmla="*/ 91652 w 198338"/>
                <a:gd name="connsiteY2" fmla="*/ 422774 h 425424"/>
                <a:gd name="connsiteX3" fmla="*/ 101812 w 198338"/>
                <a:gd name="connsiteY3" fmla="*/ 290694 h 425424"/>
                <a:gd name="connsiteX4" fmla="*/ 198332 w 198338"/>
                <a:gd name="connsiteY4" fmla="*/ 117974 h 425424"/>
                <a:gd name="connsiteX5" fmla="*/ 96732 w 198338"/>
                <a:gd name="connsiteY5" fmla="*/ 250054 h 425424"/>
                <a:gd name="connsiteX6" fmla="*/ 212 w 198338"/>
                <a:gd name="connsiteY6" fmla="*/ 1134 h 425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338" h="425424">
                  <a:moveTo>
                    <a:pt x="212" y="1134"/>
                  </a:moveTo>
                  <a:cubicBezTo>
                    <a:pt x="-4021" y="-12413"/>
                    <a:pt x="56092" y="98501"/>
                    <a:pt x="71332" y="168774"/>
                  </a:cubicBezTo>
                  <a:cubicBezTo>
                    <a:pt x="86572" y="239047"/>
                    <a:pt x="86572" y="402454"/>
                    <a:pt x="91652" y="422774"/>
                  </a:cubicBezTo>
                  <a:cubicBezTo>
                    <a:pt x="96732" y="443094"/>
                    <a:pt x="84032" y="341494"/>
                    <a:pt x="101812" y="290694"/>
                  </a:cubicBezTo>
                  <a:cubicBezTo>
                    <a:pt x="119592" y="239894"/>
                    <a:pt x="199179" y="124747"/>
                    <a:pt x="198332" y="117974"/>
                  </a:cubicBezTo>
                  <a:cubicBezTo>
                    <a:pt x="197485" y="111201"/>
                    <a:pt x="126365" y="265294"/>
                    <a:pt x="96732" y="250054"/>
                  </a:cubicBezTo>
                  <a:cubicBezTo>
                    <a:pt x="67099" y="234814"/>
                    <a:pt x="4445" y="14681"/>
                    <a:pt x="212" y="11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4" name="フリーフォーム 253">
              <a:extLst>
                <a:ext uri="{FF2B5EF4-FFF2-40B4-BE49-F238E27FC236}">
                  <a16:creationId xmlns:a16="http://schemas.microsoft.com/office/drawing/2014/main" id="{A46ABCBC-82DA-3BB1-2ED5-C19518C3F69D}"/>
                </a:ext>
              </a:extLst>
            </p:cNvPr>
            <p:cNvSpPr/>
            <p:nvPr/>
          </p:nvSpPr>
          <p:spPr>
            <a:xfrm>
              <a:off x="4896218" y="6619206"/>
              <a:ext cx="153815" cy="411608"/>
            </a:xfrm>
            <a:custGeom>
              <a:avLst/>
              <a:gdLst>
                <a:gd name="connsiteX0" fmla="*/ 153302 w 153815"/>
                <a:gd name="connsiteY0" fmla="*/ 34 h 411608"/>
                <a:gd name="connsiteX1" fmla="*/ 97422 w 153815"/>
                <a:gd name="connsiteY1" fmla="*/ 203234 h 411608"/>
                <a:gd name="connsiteX2" fmla="*/ 153302 w 153815"/>
                <a:gd name="connsiteY2" fmla="*/ 406434 h 411608"/>
                <a:gd name="connsiteX3" fmla="*/ 117742 w 153815"/>
                <a:gd name="connsiteY3" fmla="*/ 330234 h 411608"/>
                <a:gd name="connsiteX4" fmla="*/ 902 w 153815"/>
                <a:gd name="connsiteY4" fmla="*/ 106714 h 411608"/>
                <a:gd name="connsiteX5" fmla="*/ 66942 w 153815"/>
                <a:gd name="connsiteY5" fmla="*/ 218474 h 411608"/>
                <a:gd name="connsiteX6" fmla="*/ 153302 w 153815"/>
                <a:gd name="connsiteY6" fmla="*/ 34 h 411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815" h="411608">
                  <a:moveTo>
                    <a:pt x="153302" y="34"/>
                  </a:moveTo>
                  <a:cubicBezTo>
                    <a:pt x="158382" y="-2506"/>
                    <a:pt x="97422" y="135501"/>
                    <a:pt x="97422" y="203234"/>
                  </a:cubicBezTo>
                  <a:cubicBezTo>
                    <a:pt x="97422" y="270967"/>
                    <a:pt x="149915" y="385267"/>
                    <a:pt x="153302" y="406434"/>
                  </a:cubicBezTo>
                  <a:cubicBezTo>
                    <a:pt x="156689" y="427601"/>
                    <a:pt x="143142" y="380187"/>
                    <a:pt x="117742" y="330234"/>
                  </a:cubicBezTo>
                  <a:cubicBezTo>
                    <a:pt x="92342" y="280281"/>
                    <a:pt x="9369" y="125341"/>
                    <a:pt x="902" y="106714"/>
                  </a:cubicBezTo>
                  <a:cubicBezTo>
                    <a:pt x="-7565" y="88087"/>
                    <a:pt x="45775" y="232021"/>
                    <a:pt x="66942" y="218474"/>
                  </a:cubicBezTo>
                  <a:cubicBezTo>
                    <a:pt x="88109" y="204927"/>
                    <a:pt x="148222" y="2574"/>
                    <a:pt x="153302" y="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5" name="フリーフォーム 254">
              <a:extLst>
                <a:ext uri="{FF2B5EF4-FFF2-40B4-BE49-F238E27FC236}">
                  <a16:creationId xmlns:a16="http://schemas.microsoft.com/office/drawing/2014/main" id="{E41F0E24-A05F-2E2D-DB24-5515320BB8C0}"/>
                </a:ext>
              </a:extLst>
            </p:cNvPr>
            <p:cNvSpPr/>
            <p:nvPr/>
          </p:nvSpPr>
          <p:spPr>
            <a:xfrm>
              <a:off x="4250071" y="5455856"/>
              <a:ext cx="398159" cy="1129722"/>
            </a:xfrm>
            <a:custGeom>
              <a:avLst/>
              <a:gdLst>
                <a:gd name="connsiteX0" fmla="*/ 37449 w 398159"/>
                <a:gd name="connsiteY0" fmla="*/ 64 h 1129722"/>
                <a:gd name="connsiteX1" fmla="*/ 73009 w 398159"/>
                <a:gd name="connsiteY1" fmla="*/ 650304 h 1129722"/>
                <a:gd name="connsiteX2" fmla="*/ 78089 w 398159"/>
                <a:gd name="connsiteY2" fmla="*/ 589344 h 1129722"/>
                <a:gd name="connsiteX3" fmla="*/ 93329 w 398159"/>
                <a:gd name="connsiteY3" fmla="*/ 939864 h 1129722"/>
                <a:gd name="connsiteX4" fmla="*/ 83169 w 398159"/>
                <a:gd name="connsiteY4" fmla="*/ 899224 h 1129722"/>
                <a:gd name="connsiteX5" fmla="*/ 32369 w 398159"/>
                <a:gd name="connsiteY5" fmla="*/ 838264 h 1129722"/>
                <a:gd name="connsiteX6" fmla="*/ 189849 w 398159"/>
                <a:gd name="connsiteY6" fmla="*/ 934784 h 1129722"/>
                <a:gd name="connsiteX7" fmla="*/ 235569 w 398159"/>
                <a:gd name="connsiteY7" fmla="*/ 1127824 h 1129722"/>
                <a:gd name="connsiteX8" fmla="*/ 220329 w 398159"/>
                <a:gd name="connsiteY8" fmla="*/ 1026224 h 1129722"/>
                <a:gd name="connsiteX9" fmla="*/ 154289 w 398159"/>
                <a:gd name="connsiteY9" fmla="*/ 909384 h 1129722"/>
                <a:gd name="connsiteX10" fmla="*/ 205089 w 398159"/>
                <a:gd name="connsiteY10" fmla="*/ 848424 h 1129722"/>
                <a:gd name="connsiteX11" fmla="*/ 398129 w 398159"/>
                <a:gd name="connsiteY11" fmla="*/ 965264 h 1129722"/>
                <a:gd name="connsiteX12" fmla="*/ 189849 w 398159"/>
                <a:gd name="connsiteY12" fmla="*/ 843344 h 1129722"/>
                <a:gd name="connsiteX13" fmla="*/ 1889 w 398159"/>
                <a:gd name="connsiteY13" fmla="*/ 746824 h 1129722"/>
                <a:gd name="connsiteX14" fmla="*/ 88249 w 398159"/>
                <a:gd name="connsiteY14" fmla="*/ 792544 h 1129722"/>
                <a:gd name="connsiteX15" fmla="*/ 6969 w 398159"/>
                <a:gd name="connsiteY15" fmla="*/ 533464 h 1129722"/>
                <a:gd name="connsiteX16" fmla="*/ 52689 w 398159"/>
                <a:gd name="connsiteY16" fmla="*/ 609664 h 1129722"/>
                <a:gd name="connsiteX17" fmla="*/ 37449 w 398159"/>
                <a:gd name="connsiteY17" fmla="*/ 64 h 112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159" h="1129722">
                  <a:moveTo>
                    <a:pt x="37449" y="64"/>
                  </a:moveTo>
                  <a:cubicBezTo>
                    <a:pt x="40836" y="6837"/>
                    <a:pt x="66236" y="552091"/>
                    <a:pt x="73009" y="650304"/>
                  </a:cubicBezTo>
                  <a:cubicBezTo>
                    <a:pt x="79782" y="748517"/>
                    <a:pt x="74702" y="541084"/>
                    <a:pt x="78089" y="589344"/>
                  </a:cubicBezTo>
                  <a:cubicBezTo>
                    <a:pt x="81476" y="637604"/>
                    <a:pt x="92482" y="888217"/>
                    <a:pt x="93329" y="939864"/>
                  </a:cubicBezTo>
                  <a:cubicBezTo>
                    <a:pt x="94176" y="991511"/>
                    <a:pt x="93329" y="916157"/>
                    <a:pt x="83169" y="899224"/>
                  </a:cubicBezTo>
                  <a:cubicBezTo>
                    <a:pt x="73009" y="882291"/>
                    <a:pt x="14589" y="832337"/>
                    <a:pt x="32369" y="838264"/>
                  </a:cubicBezTo>
                  <a:cubicBezTo>
                    <a:pt x="50149" y="844191"/>
                    <a:pt x="155982" y="886524"/>
                    <a:pt x="189849" y="934784"/>
                  </a:cubicBezTo>
                  <a:cubicBezTo>
                    <a:pt x="223716" y="983044"/>
                    <a:pt x="230489" y="1112584"/>
                    <a:pt x="235569" y="1127824"/>
                  </a:cubicBezTo>
                  <a:cubicBezTo>
                    <a:pt x="240649" y="1143064"/>
                    <a:pt x="233876" y="1062631"/>
                    <a:pt x="220329" y="1026224"/>
                  </a:cubicBezTo>
                  <a:cubicBezTo>
                    <a:pt x="206782" y="989817"/>
                    <a:pt x="156829" y="939017"/>
                    <a:pt x="154289" y="909384"/>
                  </a:cubicBezTo>
                  <a:cubicBezTo>
                    <a:pt x="151749" y="879751"/>
                    <a:pt x="164449" y="839111"/>
                    <a:pt x="205089" y="848424"/>
                  </a:cubicBezTo>
                  <a:cubicBezTo>
                    <a:pt x="245729" y="857737"/>
                    <a:pt x="400669" y="966111"/>
                    <a:pt x="398129" y="965264"/>
                  </a:cubicBezTo>
                  <a:cubicBezTo>
                    <a:pt x="395589" y="964417"/>
                    <a:pt x="255889" y="879751"/>
                    <a:pt x="189849" y="843344"/>
                  </a:cubicBezTo>
                  <a:cubicBezTo>
                    <a:pt x="123809" y="806937"/>
                    <a:pt x="18822" y="755291"/>
                    <a:pt x="1889" y="746824"/>
                  </a:cubicBezTo>
                  <a:cubicBezTo>
                    <a:pt x="-15044" y="738357"/>
                    <a:pt x="87402" y="828104"/>
                    <a:pt x="88249" y="792544"/>
                  </a:cubicBezTo>
                  <a:cubicBezTo>
                    <a:pt x="89096" y="756984"/>
                    <a:pt x="12896" y="563944"/>
                    <a:pt x="6969" y="533464"/>
                  </a:cubicBezTo>
                  <a:cubicBezTo>
                    <a:pt x="1042" y="502984"/>
                    <a:pt x="46762" y="695177"/>
                    <a:pt x="52689" y="609664"/>
                  </a:cubicBezTo>
                  <a:cubicBezTo>
                    <a:pt x="58616" y="524151"/>
                    <a:pt x="34062" y="-6709"/>
                    <a:pt x="37449" y="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6" name="フリーフォーム 255">
              <a:extLst>
                <a:ext uri="{FF2B5EF4-FFF2-40B4-BE49-F238E27FC236}">
                  <a16:creationId xmlns:a16="http://schemas.microsoft.com/office/drawing/2014/main" id="{78ECB9C9-59FB-69C5-9B7C-63A33447E5E3}"/>
                </a:ext>
              </a:extLst>
            </p:cNvPr>
            <p:cNvSpPr/>
            <p:nvPr/>
          </p:nvSpPr>
          <p:spPr>
            <a:xfrm>
              <a:off x="4841190" y="6192518"/>
              <a:ext cx="365058" cy="518163"/>
            </a:xfrm>
            <a:custGeom>
              <a:avLst/>
              <a:gdLst>
                <a:gd name="connsiteX0" fmla="*/ 248970 w 365058"/>
                <a:gd name="connsiteY0" fmla="*/ 2 h 518163"/>
                <a:gd name="connsiteX1" fmla="*/ 330250 w 365058"/>
                <a:gd name="connsiteY1" fmla="*/ 208282 h 518163"/>
                <a:gd name="connsiteX2" fmla="*/ 315010 w 365058"/>
                <a:gd name="connsiteY2" fmla="*/ 177802 h 518163"/>
                <a:gd name="connsiteX3" fmla="*/ 50 w 365058"/>
                <a:gd name="connsiteY3" fmla="*/ 518162 h 518163"/>
                <a:gd name="connsiteX4" fmla="*/ 340410 w 365058"/>
                <a:gd name="connsiteY4" fmla="*/ 182882 h 518163"/>
                <a:gd name="connsiteX5" fmla="*/ 330250 w 365058"/>
                <a:gd name="connsiteY5" fmla="*/ 213362 h 518163"/>
                <a:gd name="connsiteX6" fmla="*/ 248970 w 365058"/>
                <a:gd name="connsiteY6" fmla="*/ 2 h 518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058" h="518163">
                  <a:moveTo>
                    <a:pt x="248970" y="2"/>
                  </a:moveTo>
                  <a:cubicBezTo>
                    <a:pt x="248970" y="-845"/>
                    <a:pt x="319243" y="178649"/>
                    <a:pt x="330250" y="208282"/>
                  </a:cubicBezTo>
                  <a:cubicBezTo>
                    <a:pt x="341257" y="237915"/>
                    <a:pt x="370043" y="126155"/>
                    <a:pt x="315010" y="177802"/>
                  </a:cubicBezTo>
                  <a:cubicBezTo>
                    <a:pt x="259977" y="229449"/>
                    <a:pt x="-4183" y="517315"/>
                    <a:pt x="50" y="518162"/>
                  </a:cubicBezTo>
                  <a:cubicBezTo>
                    <a:pt x="4283" y="519009"/>
                    <a:pt x="285377" y="233682"/>
                    <a:pt x="340410" y="182882"/>
                  </a:cubicBezTo>
                  <a:cubicBezTo>
                    <a:pt x="395443" y="132082"/>
                    <a:pt x="342950" y="238762"/>
                    <a:pt x="330250" y="213362"/>
                  </a:cubicBezTo>
                  <a:cubicBezTo>
                    <a:pt x="317550" y="187962"/>
                    <a:pt x="248970" y="849"/>
                    <a:pt x="248970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7" name="フリーフォーム 256">
              <a:extLst>
                <a:ext uri="{FF2B5EF4-FFF2-40B4-BE49-F238E27FC236}">
                  <a16:creationId xmlns:a16="http://schemas.microsoft.com/office/drawing/2014/main" id="{A0DD2507-DFC6-26A4-1DA5-6CAD2F87B093}"/>
                </a:ext>
              </a:extLst>
            </p:cNvPr>
            <p:cNvSpPr/>
            <p:nvPr/>
          </p:nvSpPr>
          <p:spPr>
            <a:xfrm>
              <a:off x="5353193" y="6029756"/>
              <a:ext cx="321216" cy="579718"/>
            </a:xfrm>
            <a:custGeom>
              <a:avLst/>
              <a:gdLst>
                <a:gd name="connsiteX0" fmla="*/ 321167 w 321216"/>
                <a:gd name="connsiteY0" fmla="*/ 204 h 579718"/>
                <a:gd name="connsiteX1" fmla="*/ 6207 w 321216"/>
                <a:gd name="connsiteY1" fmla="*/ 325324 h 579718"/>
                <a:gd name="connsiteX2" fmla="*/ 117967 w 321216"/>
                <a:gd name="connsiteY2" fmla="*/ 249124 h 579718"/>
                <a:gd name="connsiteX3" fmla="*/ 194167 w 321216"/>
                <a:gd name="connsiteY3" fmla="*/ 345644 h 579718"/>
                <a:gd name="connsiteX4" fmla="*/ 173847 w 321216"/>
                <a:gd name="connsiteY4" fmla="*/ 579324 h 579718"/>
                <a:gd name="connsiteX5" fmla="*/ 184007 w 321216"/>
                <a:gd name="connsiteY5" fmla="*/ 284684 h 579718"/>
                <a:gd name="connsiteX6" fmla="*/ 97647 w 321216"/>
                <a:gd name="connsiteY6" fmla="*/ 244044 h 579718"/>
                <a:gd name="connsiteX7" fmla="*/ 138287 w 321216"/>
                <a:gd name="connsiteY7" fmla="*/ 178004 h 579718"/>
                <a:gd name="connsiteX8" fmla="*/ 31607 w 321216"/>
                <a:gd name="connsiteY8" fmla="*/ 274524 h 579718"/>
                <a:gd name="connsiteX9" fmla="*/ 321167 w 321216"/>
                <a:gd name="connsiteY9" fmla="*/ 204 h 57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1216" h="579718">
                  <a:moveTo>
                    <a:pt x="321167" y="204"/>
                  </a:moveTo>
                  <a:cubicBezTo>
                    <a:pt x="316934" y="8671"/>
                    <a:pt x="40074" y="283837"/>
                    <a:pt x="6207" y="325324"/>
                  </a:cubicBezTo>
                  <a:cubicBezTo>
                    <a:pt x="-27660" y="366811"/>
                    <a:pt x="86640" y="245737"/>
                    <a:pt x="117967" y="249124"/>
                  </a:cubicBezTo>
                  <a:cubicBezTo>
                    <a:pt x="149294" y="252511"/>
                    <a:pt x="184854" y="290611"/>
                    <a:pt x="194167" y="345644"/>
                  </a:cubicBezTo>
                  <a:cubicBezTo>
                    <a:pt x="203480" y="400677"/>
                    <a:pt x="175540" y="589484"/>
                    <a:pt x="173847" y="579324"/>
                  </a:cubicBezTo>
                  <a:cubicBezTo>
                    <a:pt x="172154" y="569164"/>
                    <a:pt x="196707" y="340564"/>
                    <a:pt x="184007" y="284684"/>
                  </a:cubicBezTo>
                  <a:cubicBezTo>
                    <a:pt x="171307" y="228804"/>
                    <a:pt x="105267" y="261824"/>
                    <a:pt x="97647" y="244044"/>
                  </a:cubicBezTo>
                  <a:cubicBezTo>
                    <a:pt x="90027" y="226264"/>
                    <a:pt x="149294" y="172924"/>
                    <a:pt x="138287" y="178004"/>
                  </a:cubicBezTo>
                  <a:cubicBezTo>
                    <a:pt x="127280" y="183084"/>
                    <a:pt x="6207" y="300771"/>
                    <a:pt x="31607" y="274524"/>
                  </a:cubicBezTo>
                  <a:cubicBezTo>
                    <a:pt x="57007" y="248277"/>
                    <a:pt x="325400" y="-8263"/>
                    <a:pt x="321167" y="2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8" name="フリーフォーム 257">
              <a:extLst>
                <a:ext uri="{FF2B5EF4-FFF2-40B4-BE49-F238E27FC236}">
                  <a16:creationId xmlns:a16="http://schemas.microsoft.com/office/drawing/2014/main" id="{35DD52BC-DADD-D338-0428-7A58EF3BE8CB}"/>
                </a:ext>
              </a:extLst>
            </p:cNvPr>
            <p:cNvSpPr/>
            <p:nvPr/>
          </p:nvSpPr>
          <p:spPr>
            <a:xfrm>
              <a:off x="4427791" y="5359188"/>
              <a:ext cx="700090" cy="117752"/>
            </a:xfrm>
            <a:custGeom>
              <a:avLst/>
              <a:gdLst>
                <a:gd name="connsiteX0" fmla="*/ 4509 w 700090"/>
                <a:gd name="connsiteY0" fmla="*/ 117687 h 117752"/>
                <a:gd name="connsiteX1" fmla="*/ 334709 w 700090"/>
                <a:gd name="connsiteY1" fmla="*/ 73237 h 117752"/>
                <a:gd name="connsiteX2" fmla="*/ 690309 w 700090"/>
                <a:gd name="connsiteY2" fmla="*/ 76412 h 117752"/>
                <a:gd name="connsiteX3" fmla="*/ 607759 w 700090"/>
                <a:gd name="connsiteY3" fmla="*/ 70062 h 117752"/>
                <a:gd name="connsiteX4" fmla="*/ 322009 w 700090"/>
                <a:gd name="connsiteY4" fmla="*/ 47837 h 117752"/>
                <a:gd name="connsiteX5" fmla="*/ 442659 w 700090"/>
                <a:gd name="connsiteY5" fmla="*/ 38312 h 117752"/>
                <a:gd name="connsiteX6" fmla="*/ 528384 w 700090"/>
                <a:gd name="connsiteY6" fmla="*/ 212 h 117752"/>
                <a:gd name="connsiteX7" fmla="*/ 312484 w 700090"/>
                <a:gd name="connsiteY7" fmla="*/ 57362 h 117752"/>
                <a:gd name="connsiteX8" fmla="*/ 207709 w 700090"/>
                <a:gd name="connsiteY8" fmla="*/ 57362 h 117752"/>
                <a:gd name="connsiteX9" fmla="*/ 331534 w 700090"/>
                <a:gd name="connsiteY9" fmla="*/ 73237 h 117752"/>
                <a:gd name="connsiteX10" fmla="*/ 144209 w 700090"/>
                <a:gd name="connsiteY10" fmla="*/ 89112 h 117752"/>
                <a:gd name="connsiteX11" fmla="*/ 68009 w 700090"/>
                <a:gd name="connsiteY11" fmla="*/ 66887 h 117752"/>
                <a:gd name="connsiteX12" fmla="*/ 137859 w 700090"/>
                <a:gd name="connsiteY12" fmla="*/ 82762 h 117752"/>
                <a:gd name="connsiteX13" fmla="*/ 4509 w 700090"/>
                <a:gd name="connsiteY13" fmla="*/ 117687 h 117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00090" h="117752">
                  <a:moveTo>
                    <a:pt x="4509" y="117687"/>
                  </a:moveTo>
                  <a:cubicBezTo>
                    <a:pt x="37317" y="116099"/>
                    <a:pt x="220409" y="80116"/>
                    <a:pt x="334709" y="73237"/>
                  </a:cubicBezTo>
                  <a:cubicBezTo>
                    <a:pt x="449009" y="66358"/>
                    <a:pt x="644801" y="76941"/>
                    <a:pt x="690309" y="76412"/>
                  </a:cubicBezTo>
                  <a:cubicBezTo>
                    <a:pt x="735817" y="75883"/>
                    <a:pt x="607759" y="70062"/>
                    <a:pt x="607759" y="70062"/>
                  </a:cubicBezTo>
                  <a:cubicBezTo>
                    <a:pt x="546376" y="65300"/>
                    <a:pt x="349526" y="53129"/>
                    <a:pt x="322009" y="47837"/>
                  </a:cubicBezTo>
                  <a:cubicBezTo>
                    <a:pt x="294492" y="42545"/>
                    <a:pt x="408263" y="46249"/>
                    <a:pt x="442659" y="38312"/>
                  </a:cubicBezTo>
                  <a:cubicBezTo>
                    <a:pt x="477055" y="30375"/>
                    <a:pt x="550080" y="-2963"/>
                    <a:pt x="528384" y="212"/>
                  </a:cubicBezTo>
                  <a:cubicBezTo>
                    <a:pt x="506688" y="3387"/>
                    <a:pt x="365930" y="47837"/>
                    <a:pt x="312484" y="57362"/>
                  </a:cubicBezTo>
                  <a:cubicBezTo>
                    <a:pt x="259038" y="66887"/>
                    <a:pt x="204534" y="54716"/>
                    <a:pt x="207709" y="57362"/>
                  </a:cubicBezTo>
                  <a:cubicBezTo>
                    <a:pt x="210884" y="60008"/>
                    <a:pt x="342117" y="67945"/>
                    <a:pt x="331534" y="73237"/>
                  </a:cubicBezTo>
                  <a:cubicBezTo>
                    <a:pt x="320951" y="78529"/>
                    <a:pt x="188130" y="90170"/>
                    <a:pt x="144209" y="89112"/>
                  </a:cubicBezTo>
                  <a:cubicBezTo>
                    <a:pt x="100288" y="88054"/>
                    <a:pt x="69067" y="67945"/>
                    <a:pt x="68009" y="66887"/>
                  </a:cubicBezTo>
                  <a:cubicBezTo>
                    <a:pt x="66951" y="65829"/>
                    <a:pt x="147384" y="73766"/>
                    <a:pt x="137859" y="82762"/>
                  </a:cubicBezTo>
                  <a:cubicBezTo>
                    <a:pt x="128334" y="91758"/>
                    <a:pt x="-28299" y="119275"/>
                    <a:pt x="4509" y="1176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9" name="フリーフォーム 258">
              <a:extLst>
                <a:ext uri="{FF2B5EF4-FFF2-40B4-BE49-F238E27FC236}">
                  <a16:creationId xmlns:a16="http://schemas.microsoft.com/office/drawing/2014/main" id="{21E824E5-A55A-4205-22F2-996E095D6B7B}"/>
                </a:ext>
              </a:extLst>
            </p:cNvPr>
            <p:cNvSpPr/>
            <p:nvPr/>
          </p:nvSpPr>
          <p:spPr>
            <a:xfrm>
              <a:off x="3990827" y="5064103"/>
              <a:ext cx="419364" cy="415327"/>
            </a:xfrm>
            <a:custGeom>
              <a:avLst/>
              <a:gdLst>
                <a:gd name="connsiteX0" fmla="*/ 148 w 419364"/>
                <a:gd name="connsiteY0" fmla="*/ 22 h 415327"/>
                <a:gd name="connsiteX1" fmla="*/ 308123 w 419364"/>
                <a:gd name="connsiteY1" fmla="*/ 292122 h 415327"/>
                <a:gd name="connsiteX2" fmla="*/ 416073 w 419364"/>
                <a:gd name="connsiteY2" fmla="*/ 412772 h 415327"/>
                <a:gd name="connsiteX3" fmla="*/ 381148 w 419364"/>
                <a:gd name="connsiteY3" fmla="*/ 365147 h 415327"/>
                <a:gd name="connsiteX4" fmla="*/ 276373 w 419364"/>
                <a:gd name="connsiteY4" fmla="*/ 257197 h 415327"/>
                <a:gd name="connsiteX5" fmla="*/ 266848 w 419364"/>
                <a:gd name="connsiteY5" fmla="*/ 320697 h 415327"/>
                <a:gd name="connsiteX6" fmla="*/ 266848 w 419364"/>
                <a:gd name="connsiteY6" fmla="*/ 276247 h 415327"/>
                <a:gd name="connsiteX7" fmla="*/ 148 w 419364"/>
                <a:gd name="connsiteY7" fmla="*/ 22 h 415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9364" h="415327">
                  <a:moveTo>
                    <a:pt x="148" y="22"/>
                  </a:moveTo>
                  <a:cubicBezTo>
                    <a:pt x="7027" y="2668"/>
                    <a:pt x="238802" y="223330"/>
                    <a:pt x="308123" y="292122"/>
                  </a:cubicBezTo>
                  <a:cubicBezTo>
                    <a:pt x="377444" y="360914"/>
                    <a:pt x="403902" y="400601"/>
                    <a:pt x="416073" y="412772"/>
                  </a:cubicBezTo>
                  <a:cubicBezTo>
                    <a:pt x="428244" y="424943"/>
                    <a:pt x="404431" y="391076"/>
                    <a:pt x="381148" y="365147"/>
                  </a:cubicBezTo>
                  <a:cubicBezTo>
                    <a:pt x="357865" y="339218"/>
                    <a:pt x="295423" y="264605"/>
                    <a:pt x="276373" y="257197"/>
                  </a:cubicBezTo>
                  <a:cubicBezTo>
                    <a:pt x="257323" y="249789"/>
                    <a:pt x="268435" y="317522"/>
                    <a:pt x="266848" y="320697"/>
                  </a:cubicBezTo>
                  <a:cubicBezTo>
                    <a:pt x="265261" y="323872"/>
                    <a:pt x="306535" y="323872"/>
                    <a:pt x="266848" y="276247"/>
                  </a:cubicBezTo>
                  <a:cubicBezTo>
                    <a:pt x="227161" y="228622"/>
                    <a:pt x="-6731" y="-2624"/>
                    <a:pt x="148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0" name="フリーフォーム 259">
              <a:extLst>
                <a:ext uri="{FF2B5EF4-FFF2-40B4-BE49-F238E27FC236}">
                  <a16:creationId xmlns:a16="http://schemas.microsoft.com/office/drawing/2014/main" id="{19F134AF-53AF-09B0-737C-EA93EFF3683A}"/>
                </a:ext>
              </a:extLst>
            </p:cNvPr>
            <p:cNvSpPr/>
            <p:nvPr/>
          </p:nvSpPr>
          <p:spPr>
            <a:xfrm>
              <a:off x="5081735" y="5172901"/>
              <a:ext cx="360145" cy="201296"/>
            </a:xfrm>
            <a:custGeom>
              <a:avLst/>
              <a:gdLst>
                <a:gd name="connsiteX0" fmla="*/ 357040 w 360145"/>
                <a:gd name="connsiteY0" fmla="*/ 2349 h 201296"/>
                <a:gd name="connsiteX1" fmla="*/ 4615 w 360145"/>
                <a:gd name="connsiteY1" fmla="*/ 199199 h 201296"/>
                <a:gd name="connsiteX2" fmla="*/ 147490 w 360145"/>
                <a:gd name="connsiteY2" fmla="*/ 103949 h 201296"/>
                <a:gd name="connsiteX3" fmla="*/ 23665 w 360145"/>
                <a:gd name="connsiteY3" fmla="*/ 69024 h 201296"/>
                <a:gd name="connsiteX4" fmla="*/ 169715 w 360145"/>
                <a:gd name="connsiteY4" fmla="*/ 88074 h 201296"/>
                <a:gd name="connsiteX5" fmla="*/ 357040 w 360145"/>
                <a:gd name="connsiteY5" fmla="*/ 2349 h 20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145" h="201296">
                  <a:moveTo>
                    <a:pt x="357040" y="2349"/>
                  </a:moveTo>
                  <a:cubicBezTo>
                    <a:pt x="329523" y="20870"/>
                    <a:pt x="39540" y="182266"/>
                    <a:pt x="4615" y="199199"/>
                  </a:cubicBezTo>
                  <a:cubicBezTo>
                    <a:pt x="-30310" y="216132"/>
                    <a:pt x="144315" y="125645"/>
                    <a:pt x="147490" y="103949"/>
                  </a:cubicBezTo>
                  <a:cubicBezTo>
                    <a:pt x="150665" y="82253"/>
                    <a:pt x="19961" y="71670"/>
                    <a:pt x="23665" y="69024"/>
                  </a:cubicBezTo>
                  <a:cubicBezTo>
                    <a:pt x="27369" y="66378"/>
                    <a:pt x="117857" y="95482"/>
                    <a:pt x="169715" y="88074"/>
                  </a:cubicBezTo>
                  <a:cubicBezTo>
                    <a:pt x="221573" y="80666"/>
                    <a:pt x="384557" y="-16172"/>
                    <a:pt x="357040" y="23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1" name="フリーフォーム 260">
              <a:extLst>
                <a:ext uri="{FF2B5EF4-FFF2-40B4-BE49-F238E27FC236}">
                  <a16:creationId xmlns:a16="http://schemas.microsoft.com/office/drawing/2014/main" id="{1BC9C8A9-B1F1-8445-F581-E140A099266E}"/>
                </a:ext>
              </a:extLst>
            </p:cNvPr>
            <p:cNvSpPr/>
            <p:nvPr/>
          </p:nvSpPr>
          <p:spPr>
            <a:xfrm>
              <a:off x="5051425" y="5203304"/>
              <a:ext cx="749159" cy="283096"/>
            </a:xfrm>
            <a:custGeom>
              <a:avLst/>
              <a:gdLst>
                <a:gd name="connsiteX0" fmla="*/ 0 w 749159"/>
                <a:gd name="connsiteY0" fmla="*/ 283096 h 283096"/>
                <a:gd name="connsiteX1" fmla="*/ 717550 w 749159"/>
                <a:gd name="connsiteY1" fmla="*/ 13221 h 283096"/>
                <a:gd name="connsiteX2" fmla="*/ 596900 w 749159"/>
                <a:gd name="connsiteY2" fmla="*/ 57671 h 283096"/>
                <a:gd name="connsiteX3" fmla="*/ 368300 w 749159"/>
                <a:gd name="connsiteY3" fmla="*/ 197371 h 283096"/>
                <a:gd name="connsiteX4" fmla="*/ 501650 w 749159"/>
                <a:gd name="connsiteY4" fmla="*/ 89421 h 283096"/>
                <a:gd name="connsiteX5" fmla="*/ 320675 w 749159"/>
                <a:gd name="connsiteY5" fmla="*/ 165621 h 283096"/>
                <a:gd name="connsiteX6" fmla="*/ 0 w 749159"/>
                <a:gd name="connsiteY6" fmla="*/ 283096 h 28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9159" h="283096">
                  <a:moveTo>
                    <a:pt x="0" y="283096"/>
                  </a:moveTo>
                  <a:lnTo>
                    <a:pt x="717550" y="13221"/>
                  </a:lnTo>
                  <a:cubicBezTo>
                    <a:pt x="817033" y="-24350"/>
                    <a:pt x="655108" y="26979"/>
                    <a:pt x="596900" y="57671"/>
                  </a:cubicBezTo>
                  <a:cubicBezTo>
                    <a:pt x="538692" y="88363"/>
                    <a:pt x="384175" y="192079"/>
                    <a:pt x="368300" y="197371"/>
                  </a:cubicBezTo>
                  <a:cubicBezTo>
                    <a:pt x="352425" y="202663"/>
                    <a:pt x="509587" y="94713"/>
                    <a:pt x="501650" y="89421"/>
                  </a:cubicBezTo>
                  <a:cubicBezTo>
                    <a:pt x="493713" y="84129"/>
                    <a:pt x="320675" y="165621"/>
                    <a:pt x="320675" y="165621"/>
                  </a:cubicBezTo>
                  <a:lnTo>
                    <a:pt x="0" y="28309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2" name="フリーフォーム 261">
              <a:extLst>
                <a:ext uri="{FF2B5EF4-FFF2-40B4-BE49-F238E27FC236}">
                  <a16:creationId xmlns:a16="http://schemas.microsoft.com/office/drawing/2014/main" id="{7A7A0BF7-6C1E-1B5D-DCCB-D20503083776}"/>
                </a:ext>
              </a:extLst>
            </p:cNvPr>
            <p:cNvSpPr/>
            <p:nvPr/>
          </p:nvSpPr>
          <p:spPr>
            <a:xfrm>
              <a:off x="4431904" y="5422896"/>
              <a:ext cx="756085" cy="98448"/>
            </a:xfrm>
            <a:custGeom>
              <a:avLst/>
              <a:gdLst>
                <a:gd name="connsiteX0" fmla="*/ 396 w 756085"/>
                <a:gd name="connsiteY0" fmla="*/ 98429 h 98448"/>
                <a:gd name="connsiteX1" fmla="*/ 289321 w 756085"/>
                <a:gd name="connsiteY1" fmla="*/ 50804 h 98448"/>
                <a:gd name="connsiteX2" fmla="*/ 514746 w 756085"/>
                <a:gd name="connsiteY2" fmla="*/ 63504 h 98448"/>
                <a:gd name="connsiteX3" fmla="*/ 460771 w 756085"/>
                <a:gd name="connsiteY3" fmla="*/ 60329 h 98448"/>
                <a:gd name="connsiteX4" fmla="*/ 756046 w 756085"/>
                <a:gd name="connsiteY4" fmla="*/ 4 h 98448"/>
                <a:gd name="connsiteX5" fmla="*/ 438546 w 756085"/>
                <a:gd name="connsiteY5" fmla="*/ 57154 h 98448"/>
                <a:gd name="connsiteX6" fmla="*/ 203596 w 756085"/>
                <a:gd name="connsiteY6" fmla="*/ 41279 h 98448"/>
                <a:gd name="connsiteX7" fmla="*/ 225821 w 756085"/>
                <a:gd name="connsiteY7" fmla="*/ 44454 h 98448"/>
                <a:gd name="connsiteX8" fmla="*/ 396 w 756085"/>
                <a:gd name="connsiteY8" fmla="*/ 98429 h 98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6085" h="98448">
                  <a:moveTo>
                    <a:pt x="396" y="98429"/>
                  </a:moveTo>
                  <a:cubicBezTo>
                    <a:pt x="10979" y="99487"/>
                    <a:pt x="203596" y="56625"/>
                    <a:pt x="289321" y="50804"/>
                  </a:cubicBezTo>
                  <a:cubicBezTo>
                    <a:pt x="375046" y="44983"/>
                    <a:pt x="514746" y="63504"/>
                    <a:pt x="514746" y="63504"/>
                  </a:cubicBezTo>
                  <a:cubicBezTo>
                    <a:pt x="543321" y="65091"/>
                    <a:pt x="420554" y="70912"/>
                    <a:pt x="460771" y="60329"/>
                  </a:cubicBezTo>
                  <a:cubicBezTo>
                    <a:pt x="500988" y="49746"/>
                    <a:pt x="759750" y="533"/>
                    <a:pt x="756046" y="4"/>
                  </a:cubicBezTo>
                  <a:cubicBezTo>
                    <a:pt x="752342" y="-525"/>
                    <a:pt x="530621" y="50275"/>
                    <a:pt x="438546" y="57154"/>
                  </a:cubicBezTo>
                  <a:lnTo>
                    <a:pt x="203596" y="41279"/>
                  </a:lnTo>
                  <a:cubicBezTo>
                    <a:pt x="168142" y="39162"/>
                    <a:pt x="257571" y="35987"/>
                    <a:pt x="225821" y="44454"/>
                  </a:cubicBezTo>
                  <a:cubicBezTo>
                    <a:pt x="194071" y="52921"/>
                    <a:pt x="-10187" y="97371"/>
                    <a:pt x="396" y="984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3" name="フリーフォーム 262">
              <a:extLst>
                <a:ext uri="{FF2B5EF4-FFF2-40B4-BE49-F238E27FC236}">
                  <a16:creationId xmlns:a16="http://schemas.microsoft.com/office/drawing/2014/main" id="{C88D280C-245C-5A76-C469-891F5906DB69}"/>
                </a:ext>
              </a:extLst>
            </p:cNvPr>
            <p:cNvSpPr/>
            <p:nvPr/>
          </p:nvSpPr>
          <p:spPr>
            <a:xfrm>
              <a:off x="4063970" y="3775071"/>
              <a:ext cx="35490" cy="111135"/>
            </a:xfrm>
            <a:custGeom>
              <a:avLst/>
              <a:gdLst>
                <a:gd name="connsiteX0" fmla="*/ 15905 w 35490"/>
                <a:gd name="connsiteY0" fmla="*/ 4 h 111135"/>
                <a:gd name="connsiteX1" fmla="*/ 28605 w 35490"/>
                <a:gd name="connsiteY1" fmla="*/ 63504 h 111135"/>
                <a:gd name="connsiteX2" fmla="*/ 30 w 35490"/>
                <a:gd name="connsiteY2" fmla="*/ 111129 h 111135"/>
                <a:gd name="connsiteX3" fmla="*/ 34955 w 35490"/>
                <a:gd name="connsiteY3" fmla="*/ 66679 h 111135"/>
                <a:gd name="connsiteX4" fmla="*/ 15905 w 35490"/>
                <a:gd name="connsiteY4" fmla="*/ 4 h 11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90" h="111135">
                  <a:moveTo>
                    <a:pt x="15905" y="4"/>
                  </a:moveTo>
                  <a:cubicBezTo>
                    <a:pt x="14847" y="-525"/>
                    <a:pt x="31251" y="44983"/>
                    <a:pt x="28605" y="63504"/>
                  </a:cubicBezTo>
                  <a:cubicBezTo>
                    <a:pt x="25959" y="82025"/>
                    <a:pt x="-1028" y="110600"/>
                    <a:pt x="30" y="111129"/>
                  </a:cubicBezTo>
                  <a:cubicBezTo>
                    <a:pt x="1088" y="111658"/>
                    <a:pt x="30722" y="81496"/>
                    <a:pt x="34955" y="66679"/>
                  </a:cubicBezTo>
                  <a:cubicBezTo>
                    <a:pt x="39188" y="51862"/>
                    <a:pt x="16963" y="533"/>
                    <a:pt x="15905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フリーフォーム 263">
              <a:extLst>
                <a:ext uri="{FF2B5EF4-FFF2-40B4-BE49-F238E27FC236}">
                  <a16:creationId xmlns:a16="http://schemas.microsoft.com/office/drawing/2014/main" id="{22F2C871-E0EB-416E-9120-E7D965D5AC4F}"/>
                </a:ext>
              </a:extLst>
            </p:cNvPr>
            <p:cNvSpPr/>
            <p:nvPr/>
          </p:nvSpPr>
          <p:spPr>
            <a:xfrm>
              <a:off x="5427012" y="3695652"/>
              <a:ext cx="40345" cy="82727"/>
            </a:xfrm>
            <a:custGeom>
              <a:avLst/>
              <a:gdLst>
                <a:gd name="connsiteX0" fmla="*/ 40338 w 40345"/>
                <a:gd name="connsiteY0" fmla="*/ 48 h 82727"/>
                <a:gd name="connsiteX1" fmla="*/ 5413 w 40345"/>
                <a:gd name="connsiteY1" fmla="*/ 57198 h 82727"/>
                <a:gd name="connsiteX2" fmla="*/ 2238 w 40345"/>
                <a:gd name="connsiteY2" fmla="*/ 82598 h 82727"/>
                <a:gd name="connsiteX3" fmla="*/ 2238 w 40345"/>
                <a:gd name="connsiteY3" fmla="*/ 47673 h 82727"/>
                <a:gd name="connsiteX4" fmla="*/ 40338 w 40345"/>
                <a:gd name="connsiteY4" fmla="*/ 48 h 8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45" h="82727">
                  <a:moveTo>
                    <a:pt x="40338" y="48"/>
                  </a:moveTo>
                  <a:cubicBezTo>
                    <a:pt x="40867" y="1635"/>
                    <a:pt x="11763" y="43440"/>
                    <a:pt x="5413" y="57198"/>
                  </a:cubicBezTo>
                  <a:cubicBezTo>
                    <a:pt x="-937" y="70956"/>
                    <a:pt x="2767" y="84185"/>
                    <a:pt x="2238" y="82598"/>
                  </a:cubicBezTo>
                  <a:cubicBezTo>
                    <a:pt x="1709" y="81011"/>
                    <a:pt x="-2524" y="59315"/>
                    <a:pt x="2238" y="47673"/>
                  </a:cubicBezTo>
                  <a:cubicBezTo>
                    <a:pt x="7000" y="36031"/>
                    <a:pt x="39809" y="-1539"/>
                    <a:pt x="40338" y="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フリーフォーム 264">
              <a:extLst>
                <a:ext uri="{FF2B5EF4-FFF2-40B4-BE49-F238E27FC236}">
                  <a16:creationId xmlns:a16="http://schemas.microsoft.com/office/drawing/2014/main" id="{FFDCF929-9A7E-407D-8791-93EB81458BC0}"/>
                </a:ext>
              </a:extLst>
            </p:cNvPr>
            <p:cNvSpPr/>
            <p:nvPr/>
          </p:nvSpPr>
          <p:spPr>
            <a:xfrm>
              <a:off x="4365604" y="3463922"/>
              <a:ext cx="12737" cy="107966"/>
            </a:xfrm>
            <a:custGeom>
              <a:avLst/>
              <a:gdLst>
                <a:gd name="connsiteX0" fmla="*/ 3196 w 12737"/>
                <a:gd name="connsiteY0" fmla="*/ 3 h 107966"/>
                <a:gd name="connsiteX1" fmla="*/ 9546 w 12737"/>
                <a:gd name="connsiteY1" fmla="*/ 73028 h 107966"/>
                <a:gd name="connsiteX2" fmla="*/ 21 w 12737"/>
                <a:gd name="connsiteY2" fmla="*/ 107953 h 107966"/>
                <a:gd name="connsiteX3" fmla="*/ 12721 w 12737"/>
                <a:gd name="connsiteY3" fmla="*/ 76203 h 107966"/>
                <a:gd name="connsiteX4" fmla="*/ 3196 w 12737"/>
                <a:gd name="connsiteY4" fmla="*/ 3 h 10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7" h="107966">
                  <a:moveTo>
                    <a:pt x="3196" y="3"/>
                  </a:moveTo>
                  <a:cubicBezTo>
                    <a:pt x="2667" y="-526"/>
                    <a:pt x="10075" y="55036"/>
                    <a:pt x="9546" y="73028"/>
                  </a:cubicBezTo>
                  <a:cubicBezTo>
                    <a:pt x="9017" y="91020"/>
                    <a:pt x="-508" y="107424"/>
                    <a:pt x="21" y="107953"/>
                  </a:cubicBezTo>
                  <a:cubicBezTo>
                    <a:pt x="550" y="108482"/>
                    <a:pt x="13250" y="93665"/>
                    <a:pt x="12721" y="76203"/>
                  </a:cubicBezTo>
                  <a:cubicBezTo>
                    <a:pt x="12192" y="58741"/>
                    <a:pt x="3725" y="532"/>
                    <a:pt x="3196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6" name="フリーフォーム 265">
              <a:extLst>
                <a:ext uri="{FF2B5EF4-FFF2-40B4-BE49-F238E27FC236}">
                  <a16:creationId xmlns:a16="http://schemas.microsoft.com/office/drawing/2014/main" id="{7DB66727-93FA-9E6C-7F6C-A0C3C0B117B6}"/>
                </a:ext>
              </a:extLst>
            </p:cNvPr>
            <p:cNvSpPr/>
            <p:nvPr/>
          </p:nvSpPr>
          <p:spPr>
            <a:xfrm>
              <a:off x="5143495" y="3476535"/>
              <a:ext cx="47629" cy="116647"/>
            </a:xfrm>
            <a:custGeom>
              <a:avLst/>
              <a:gdLst>
                <a:gd name="connsiteX0" fmla="*/ 5 w 47629"/>
                <a:gd name="connsiteY0" fmla="*/ 90 h 116647"/>
                <a:gd name="connsiteX1" fmla="*/ 44455 w 47629"/>
                <a:gd name="connsiteY1" fmla="*/ 111215 h 116647"/>
                <a:gd name="connsiteX2" fmla="*/ 41280 w 47629"/>
                <a:gd name="connsiteY2" fmla="*/ 92165 h 116647"/>
                <a:gd name="connsiteX3" fmla="*/ 5 w 47629"/>
                <a:gd name="connsiteY3" fmla="*/ 90 h 11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9" h="116647">
                  <a:moveTo>
                    <a:pt x="5" y="90"/>
                  </a:moveTo>
                  <a:cubicBezTo>
                    <a:pt x="534" y="3265"/>
                    <a:pt x="44455" y="111215"/>
                    <a:pt x="44455" y="111215"/>
                  </a:cubicBezTo>
                  <a:cubicBezTo>
                    <a:pt x="51334" y="126561"/>
                    <a:pt x="45513" y="105923"/>
                    <a:pt x="41280" y="92165"/>
                  </a:cubicBezTo>
                  <a:cubicBezTo>
                    <a:pt x="37047" y="78407"/>
                    <a:pt x="-524" y="-3085"/>
                    <a:pt x="5" y="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7" name="フリーフォーム 266">
              <a:extLst>
                <a:ext uri="{FF2B5EF4-FFF2-40B4-BE49-F238E27FC236}">
                  <a16:creationId xmlns:a16="http://schemas.microsoft.com/office/drawing/2014/main" id="{BD66A36C-C8B4-2AFC-CAA2-6E20AEC0C91B}"/>
                </a:ext>
              </a:extLst>
            </p:cNvPr>
            <p:cNvSpPr/>
            <p:nvPr/>
          </p:nvSpPr>
          <p:spPr>
            <a:xfrm>
              <a:off x="4184650" y="3857609"/>
              <a:ext cx="12823" cy="98505"/>
            </a:xfrm>
            <a:custGeom>
              <a:avLst/>
              <a:gdLst>
                <a:gd name="connsiteX0" fmla="*/ 0 w 12823"/>
                <a:gd name="connsiteY0" fmla="*/ 16 h 98505"/>
                <a:gd name="connsiteX1" fmla="*/ 12700 w 12823"/>
                <a:gd name="connsiteY1" fmla="*/ 66691 h 98505"/>
                <a:gd name="connsiteX2" fmla="*/ 0 w 12823"/>
                <a:gd name="connsiteY2" fmla="*/ 98441 h 98505"/>
                <a:gd name="connsiteX3" fmla="*/ 12700 w 12823"/>
                <a:gd name="connsiteY3" fmla="*/ 73041 h 98505"/>
                <a:gd name="connsiteX4" fmla="*/ 0 w 12823"/>
                <a:gd name="connsiteY4" fmla="*/ 16 h 9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3" h="98505">
                  <a:moveTo>
                    <a:pt x="0" y="16"/>
                  </a:moveTo>
                  <a:cubicBezTo>
                    <a:pt x="0" y="-1042"/>
                    <a:pt x="12700" y="50287"/>
                    <a:pt x="12700" y="66691"/>
                  </a:cubicBezTo>
                  <a:cubicBezTo>
                    <a:pt x="12700" y="83095"/>
                    <a:pt x="0" y="97383"/>
                    <a:pt x="0" y="98441"/>
                  </a:cubicBezTo>
                  <a:cubicBezTo>
                    <a:pt x="0" y="99499"/>
                    <a:pt x="11113" y="87328"/>
                    <a:pt x="12700" y="73041"/>
                  </a:cubicBezTo>
                  <a:cubicBezTo>
                    <a:pt x="14287" y="58754"/>
                    <a:pt x="0" y="1074"/>
                    <a:pt x="0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8" name="フリーフォーム 267">
              <a:extLst>
                <a:ext uri="{FF2B5EF4-FFF2-40B4-BE49-F238E27FC236}">
                  <a16:creationId xmlns:a16="http://schemas.microsoft.com/office/drawing/2014/main" id="{33E709D5-7218-685C-FA76-D857D26B59F0}"/>
                </a:ext>
              </a:extLst>
            </p:cNvPr>
            <p:cNvSpPr/>
            <p:nvPr/>
          </p:nvSpPr>
          <p:spPr>
            <a:xfrm>
              <a:off x="4175072" y="3825860"/>
              <a:ext cx="22314" cy="95371"/>
            </a:xfrm>
            <a:custGeom>
              <a:avLst/>
              <a:gdLst>
                <a:gd name="connsiteX0" fmla="*/ 53 w 22314"/>
                <a:gd name="connsiteY0" fmla="*/ 15 h 95371"/>
                <a:gd name="connsiteX1" fmla="*/ 15928 w 22314"/>
                <a:gd name="connsiteY1" fmla="*/ 69865 h 95371"/>
                <a:gd name="connsiteX2" fmla="*/ 12753 w 22314"/>
                <a:gd name="connsiteY2" fmla="*/ 95265 h 95371"/>
                <a:gd name="connsiteX3" fmla="*/ 22278 w 22314"/>
                <a:gd name="connsiteY3" fmla="*/ 76215 h 95371"/>
                <a:gd name="connsiteX4" fmla="*/ 53 w 22314"/>
                <a:gd name="connsiteY4" fmla="*/ 15 h 9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14" h="95371">
                  <a:moveTo>
                    <a:pt x="53" y="15"/>
                  </a:moveTo>
                  <a:cubicBezTo>
                    <a:pt x="-1005" y="-1043"/>
                    <a:pt x="13811" y="53990"/>
                    <a:pt x="15928" y="69865"/>
                  </a:cubicBezTo>
                  <a:cubicBezTo>
                    <a:pt x="18045" y="85740"/>
                    <a:pt x="12753" y="95265"/>
                    <a:pt x="12753" y="95265"/>
                  </a:cubicBezTo>
                  <a:cubicBezTo>
                    <a:pt x="13811" y="96323"/>
                    <a:pt x="21220" y="89444"/>
                    <a:pt x="22278" y="76215"/>
                  </a:cubicBezTo>
                  <a:cubicBezTo>
                    <a:pt x="23336" y="62986"/>
                    <a:pt x="1111" y="1073"/>
                    <a:pt x="53" y="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9" name="フリーフォーム 268">
              <a:extLst>
                <a:ext uri="{FF2B5EF4-FFF2-40B4-BE49-F238E27FC236}">
                  <a16:creationId xmlns:a16="http://schemas.microsoft.com/office/drawing/2014/main" id="{E25FCC4F-2921-53C7-864D-58B4603FC283}"/>
                </a:ext>
              </a:extLst>
            </p:cNvPr>
            <p:cNvSpPr/>
            <p:nvPr/>
          </p:nvSpPr>
          <p:spPr>
            <a:xfrm>
              <a:off x="4978767" y="2887964"/>
              <a:ext cx="219675" cy="240764"/>
            </a:xfrm>
            <a:custGeom>
              <a:avLst/>
              <a:gdLst>
                <a:gd name="connsiteX0" fmla="*/ 218708 w 219675"/>
                <a:gd name="connsiteY0" fmla="*/ 1286 h 240764"/>
                <a:gd name="connsiteX1" fmla="*/ 9158 w 219675"/>
                <a:gd name="connsiteY1" fmla="*/ 233061 h 240764"/>
                <a:gd name="connsiteX2" fmla="*/ 47258 w 219675"/>
                <a:gd name="connsiteY2" fmla="*/ 182261 h 240764"/>
                <a:gd name="connsiteX3" fmla="*/ 136158 w 219675"/>
                <a:gd name="connsiteY3" fmla="*/ 150511 h 240764"/>
                <a:gd name="connsiteX4" fmla="*/ 94883 w 219675"/>
                <a:gd name="connsiteY4" fmla="*/ 147336 h 240764"/>
                <a:gd name="connsiteX5" fmla="*/ 113933 w 219675"/>
                <a:gd name="connsiteY5" fmla="*/ 106061 h 240764"/>
                <a:gd name="connsiteX6" fmla="*/ 88533 w 219675"/>
                <a:gd name="connsiteY6" fmla="*/ 137811 h 240764"/>
                <a:gd name="connsiteX7" fmla="*/ 218708 w 219675"/>
                <a:gd name="connsiteY7" fmla="*/ 1286 h 24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675" h="240764">
                  <a:moveTo>
                    <a:pt x="218708" y="1286"/>
                  </a:moveTo>
                  <a:cubicBezTo>
                    <a:pt x="205479" y="17161"/>
                    <a:pt x="37733" y="202899"/>
                    <a:pt x="9158" y="233061"/>
                  </a:cubicBezTo>
                  <a:cubicBezTo>
                    <a:pt x="-19417" y="263223"/>
                    <a:pt x="26091" y="196019"/>
                    <a:pt x="47258" y="182261"/>
                  </a:cubicBezTo>
                  <a:cubicBezTo>
                    <a:pt x="68425" y="168503"/>
                    <a:pt x="128221" y="156332"/>
                    <a:pt x="136158" y="150511"/>
                  </a:cubicBezTo>
                  <a:cubicBezTo>
                    <a:pt x="144095" y="144690"/>
                    <a:pt x="98587" y="154744"/>
                    <a:pt x="94883" y="147336"/>
                  </a:cubicBezTo>
                  <a:cubicBezTo>
                    <a:pt x="91179" y="139928"/>
                    <a:pt x="114991" y="107649"/>
                    <a:pt x="113933" y="106061"/>
                  </a:cubicBezTo>
                  <a:cubicBezTo>
                    <a:pt x="112875" y="104473"/>
                    <a:pt x="71600" y="154215"/>
                    <a:pt x="88533" y="137811"/>
                  </a:cubicBezTo>
                  <a:cubicBezTo>
                    <a:pt x="105466" y="121407"/>
                    <a:pt x="231937" y="-14589"/>
                    <a:pt x="218708" y="12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0" name="フリーフォーム 269">
              <a:extLst>
                <a:ext uri="{FF2B5EF4-FFF2-40B4-BE49-F238E27FC236}">
                  <a16:creationId xmlns:a16="http://schemas.microsoft.com/office/drawing/2014/main" id="{C26F604F-980A-04C4-CB44-EAECB166BE3D}"/>
                </a:ext>
              </a:extLst>
            </p:cNvPr>
            <p:cNvSpPr/>
            <p:nvPr/>
          </p:nvSpPr>
          <p:spPr>
            <a:xfrm>
              <a:off x="4397372" y="2949564"/>
              <a:ext cx="82934" cy="99846"/>
            </a:xfrm>
            <a:custGeom>
              <a:avLst/>
              <a:gdLst>
                <a:gd name="connsiteX0" fmla="*/ 3 w 82934"/>
                <a:gd name="connsiteY0" fmla="*/ 11 h 99846"/>
                <a:gd name="connsiteX1" fmla="*/ 76203 w 82934"/>
                <a:gd name="connsiteY1" fmla="*/ 92086 h 99846"/>
                <a:gd name="connsiteX2" fmla="*/ 73028 w 82934"/>
                <a:gd name="connsiteY2" fmla="*/ 85736 h 99846"/>
                <a:gd name="connsiteX3" fmla="*/ 3 w 82934"/>
                <a:gd name="connsiteY3" fmla="*/ 11 h 9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934" h="99846">
                  <a:moveTo>
                    <a:pt x="3" y="11"/>
                  </a:moveTo>
                  <a:cubicBezTo>
                    <a:pt x="532" y="1069"/>
                    <a:pt x="76203" y="92086"/>
                    <a:pt x="76203" y="92086"/>
                  </a:cubicBezTo>
                  <a:cubicBezTo>
                    <a:pt x="88374" y="106373"/>
                    <a:pt x="82024" y="98965"/>
                    <a:pt x="73028" y="85736"/>
                  </a:cubicBezTo>
                  <a:cubicBezTo>
                    <a:pt x="64032" y="72507"/>
                    <a:pt x="-526" y="-1047"/>
                    <a:pt x="3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フリーフォーム 270">
              <a:extLst>
                <a:ext uri="{FF2B5EF4-FFF2-40B4-BE49-F238E27FC236}">
                  <a16:creationId xmlns:a16="http://schemas.microsoft.com/office/drawing/2014/main" id="{7B57B12A-C519-2195-CDB2-7AA3532A4A58}"/>
                </a:ext>
              </a:extLst>
            </p:cNvPr>
            <p:cNvSpPr/>
            <p:nvPr/>
          </p:nvSpPr>
          <p:spPr>
            <a:xfrm>
              <a:off x="4092575" y="2882802"/>
              <a:ext cx="273081" cy="152498"/>
            </a:xfrm>
            <a:custGeom>
              <a:avLst/>
              <a:gdLst>
                <a:gd name="connsiteX0" fmla="*/ 0 w 273081"/>
                <a:gd name="connsiteY0" fmla="*/ 98 h 152498"/>
                <a:gd name="connsiteX1" fmla="*/ 123825 w 273081"/>
                <a:gd name="connsiteY1" fmla="*/ 47723 h 152498"/>
                <a:gd name="connsiteX2" fmla="*/ 193675 w 273081"/>
                <a:gd name="connsiteY2" fmla="*/ 123923 h 152498"/>
                <a:gd name="connsiteX3" fmla="*/ 203200 w 273081"/>
                <a:gd name="connsiteY3" fmla="*/ 104873 h 152498"/>
                <a:gd name="connsiteX4" fmla="*/ 273050 w 273081"/>
                <a:gd name="connsiteY4" fmla="*/ 152498 h 152498"/>
                <a:gd name="connsiteX5" fmla="*/ 193675 w 273081"/>
                <a:gd name="connsiteY5" fmla="*/ 104873 h 152498"/>
                <a:gd name="connsiteX6" fmla="*/ 184150 w 273081"/>
                <a:gd name="connsiteY6" fmla="*/ 69948 h 152498"/>
                <a:gd name="connsiteX7" fmla="*/ 177800 w 273081"/>
                <a:gd name="connsiteY7" fmla="*/ 92173 h 152498"/>
                <a:gd name="connsiteX8" fmla="*/ 117475 w 273081"/>
                <a:gd name="connsiteY8" fmla="*/ 28673 h 152498"/>
                <a:gd name="connsiteX9" fmla="*/ 123825 w 273081"/>
                <a:gd name="connsiteY9" fmla="*/ 35023 h 152498"/>
                <a:gd name="connsiteX10" fmla="*/ 0 w 273081"/>
                <a:gd name="connsiteY10" fmla="*/ 98 h 15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081" h="152498">
                  <a:moveTo>
                    <a:pt x="0" y="98"/>
                  </a:moveTo>
                  <a:cubicBezTo>
                    <a:pt x="0" y="2215"/>
                    <a:pt x="91546" y="27086"/>
                    <a:pt x="123825" y="47723"/>
                  </a:cubicBezTo>
                  <a:cubicBezTo>
                    <a:pt x="156104" y="68361"/>
                    <a:pt x="180446" y="114398"/>
                    <a:pt x="193675" y="123923"/>
                  </a:cubicBezTo>
                  <a:cubicBezTo>
                    <a:pt x="206904" y="133448"/>
                    <a:pt x="189971" y="100111"/>
                    <a:pt x="203200" y="104873"/>
                  </a:cubicBezTo>
                  <a:cubicBezTo>
                    <a:pt x="216429" y="109635"/>
                    <a:pt x="274637" y="152498"/>
                    <a:pt x="273050" y="152498"/>
                  </a:cubicBezTo>
                  <a:cubicBezTo>
                    <a:pt x="271463" y="152498"/>
                    <a:pt x="208492" y="118631"/>
                    <a:pt x="193675" y="104873"/>
                  </a:cubicBezTo>
                  <a:cubicBezTo>
                    <a:pt x="178858" y="91115"/>
                    <a:pt x="186796" y="72065"/>
                    <a:pt x="184150" y="69948"/>
                  </a:cubicBezTo>
                  <a:cubicBezTo>
                    <a:pt x="181504" y="67831"/>
                    <a:pt x="188912" y="99052"/>
                    <a:pt x="177800" y="92173"/>
                  </a:cubicBezTo>
                  <a:cubicBezTo>
                    <a:pt x="166688" y="85294"/>
                    <a:pt x="117475" y="28673"/>
                    <a:pt x="117475" y="28673"/>
                  </a:cubicBezTo>
                  <a:cubicBezTo>
                    <a:pt x="108479" y="19148"/>
                    <a:pt x="141817" y="39256"/>
                    <a:pt x="123825" y="35023"/>
                  </a:cubicBezTo>
                  <a:cubicBezTo>
                    <a:pt x="105833" y="30790"/>
                    <a:pt x="0" y="-2019"/>
                    <a:pt x="0" y="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2" name="フリーフォーム 271">
              <a:extLst>
                <a:ext uri="{FF2B5EF4-FFF2-40B4-BE49-F238E27FC236}">
                  <a16:creationId xmlns:a16="http://schemas.microsoft.com/office/drawing/2014/main" id="{334FEE84-B128-3961-CCF7-C95FDD710E87}"/>
                </a:ext>
              </a:extLst>
            </p:cNvPr>
            <p:cNvSpPr/>
            <p:nvPr/>
          </p:nvSpPr>
          <p:spPr>
            <a:xfrm>
              <a:off x="3722650" y="3892493"/>
              <a:ext cx="27035" cy="108397"/>
            </a:xfrm>
            <a:custGeom>
              <a:avLst/>
              <a:gdLst>
                <a:gd name="connsiteX0" fmla="*/ 27025 w 27035"/>
                <a:gd name="connsiteY0" fmla="*/ 57 h 108397"/>
                <a:gd name="connsiteX1" fmla="*/ 4800 w 27035"/>
                <a:gd name="connsiteY1" fmla="*/ 85782 h 108397"/>
                <a:gd name="connsiteX2" fmla="*/ 7975 w 27035"/>
                <a:gd name="connsiteY2" fmla="*/ 108007 h 108397"/>
                <a:gd name="connsiteX3" fmla="*/ 1625 w 27035"/>
                <a:gd name="connsiteY3" fmla="*/ 73082 h 108397"/>
                <a:gd name="connsiteX4" fmla="*/ 27025 w 27035"/>
                <a:gd name="connsiteY4" fmla="*/ 57 h 108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35" h="108397">
                  <a:moveTo>
                    <a:pt x="27025" y="57"/>
                  </a:moveTo>
                  <a:cubicBezTo>
                    <a:pt x="27554" y="2174"/>
                    <a:pt x="7975" y="67790"/>
                    <a:pt x="4800" y="85782"/>
                  </a:cubicBezTo>
                  <a:cubicBezTo>
                    <a:pt x="1625" y="103774"/>
                    <a:pt x="8504" y="110124"/>
                    <a:pt x="7975" y="108007"/>
                  </a:cubicBezTo>
                  <a:cubicBezTo>
                    <a:pt x="7446" y="105890"/>
                    <a:pt x="-4196" y="91603"/>
                    <a:pt x="1625" y="73082"/>
                  </a:cubicBezTo>
                  <a:cubicBezTo>
                    <a:pt x="7446" y="54561"/>
                    <a:pt x="26496" y="-2060"/>
                    <a:pt x="27025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3" name="フリーフォーム 272">
              <a:extLst>
                <a:ext uri="{FF2B5EF4-FFF2-40B4-BE49-F238E27FC236}">
                  <a16:creationId xmlns:a16="http://schemas.microsoft.com/office/drawing/2014/main" id="{BF1837FA-E4B7-F841-B868-FAF85B37978B}"/>
                </a:ext>
              </a:extLst>
            </p:cNvPr>
            <p:cNvSpPr/>
            <p:nvPr/>
          </p:nvSpPr>
          <p:spPr>
            <a:xfrm>
              <a:off x="4500240" y="4114559"/>
              <a:ext cx="40039" cy="108279"/>
            </a:xfrm>
            <a:custGeom>
              <a:avLst/>
              <a:gdLst>
                <a:gd name="connsiteX0" fmla="*/ 40010 w 40039"/>
                <a:gd name="connsiteY0" fmla="*/ 241 h 108279"/>
                <a:gd name="connsiteX1" fmla="*/ 1910 w 40039"/>
                <a:gd name="connsiteY1" fmla="*/ 105016 h 108279"/>
                <a:gd name="connsiteX2" fmla="*/ 8260 w 40039"/>
                <a:gd name="connsiteY2" fmla="*/ 76441 h 108279"/>
                <a:gd name="connsiteX3" fmla="*/ 40010 w 40039"/>
                <a:gd name="connsiteY3" fmla="*/ 241 h 10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39" h="108279">
                  <a:moveTo>
                    <a:pt x="40010" y="241"/>
                  </a:moveTo>
                  <a:cubicBezTo>
                    <a:pt x="38952" y="5003"/>
                    <a:pt x="7202" y="92316"/>
                    <a:pt x="1910" y="105016"/>
                  </a:cubicBezTo>
                  <a:cubicBezTo>
                    <a:pt x="-3382" y="117716"/>
                    <a:pt x="3498" y="90199"/>
                    <a:pt x="8260" y="76441"/>
                  </a:cubicBezTo>
                  <a:cubicBezTo>
                    <a:pt x="13022" y="62683"/>
                    <a:pt x="41068" y="-4521"/>
                    <a:pt x="40010" y="2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4" name="フリーフォーム 273">
              <a:extLst>
                <a:ext uri="{FF2B5EF4-FFF2-40B4-BE49-F238E27FC236}">
                  <a16:creationId xmlns:a16="http://schemas.microsoft.com/office/drawing/2014/main" id="{09FC4479-C27A-87B8-4E76-0B070A028D98}"/>
                </a:ext>
              </a:extLst>
            </p:cNvPr>
            <p:cNvSpPr/>
            <p:nvPr/>
          </p:nvSpPr>
          <p:spPr>
            <a:xfrm>
              <a:off x="5114919" y="4260850"/>
              <a:ext cx="31788" cy="92075"/>
            </a:xfrm>
            <a:custGeom>
              <a:avLst/>
              <a:gdLst>
                <a:gd name="connsiteX0" fmla="*/ 31756 w 31788"/>
                <a:gd name="connsiteY0" fmla="*/ 0 h 92075"/>
                <a:gd name="connsiteX1" fmla="*/ 6356 w 31788"/>
                <a:gd name="connsiteY1" fmla="*/ 69850 h 92075"/>
                <a:gd name="connsiteX2" fmla="*/ 25406 w 31788"/>
                <a:gd name="connsiteY2" fmla="*/ 92075 h 92075"/>
                <a:gd name="connsiteX3" fmla="*/ 6 w 31788"/>
                <a:gd name="connsiteY3" fmla="*/ 69850 h 92075"/>
                <a:gd name="connsiteX4" fmla="*/ 31756 w 31788"/>
                <a:gd name="connsiteY4" fmla="*/ 0 h 9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88" h="92075">
                  <a:moveTo>
                    <a:pt x="31756" y="0"/>
                  </a:moveTo>
                  <a:cubicBezTo>
                    <a:pt x="32814" y="0"/>
                    <a:pt x="7414" y="54504"/>
                    <a:pt x="6356" y="69850"/>
                  </a:cubicBezTo>
                  <a:cubicBezTo>
                    <a:pt x="5298" y="85196"/>
                    <a:pt x="26464" y="92075"/>
                    <a:pt x="25406" y="92075"/>
                  </a:cubicBezTo>
                  <a:cubicBezTo>
                    <a:pt x="24348" y="92075"/>
                    <a:pt x="535" y="82550"/>
                    <a:pt x="6" y="69850"/>
                  </a:cubicBezTo>
                  <a:cubicBezTo>
                    <a:pt x="-523" y="57150"/>
                    <a:pt x="30698" y="0"/>
                    <a:pt x="3175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5" name="フリーフォーム 274">
              <a:extLst>
                <a:ext uri="{FF2B5EF4-FFF2-40B4-BE49-F238E27FC236}">
                  <a16:creationId xmlns:a16="http://schemas.microsoft.com/office/drawing/2014/main" id="{994CB3EB-326F-590D-C699-4BD6FD683766}"/>
                </a:ext>
              </a:extLst>
            </p:cNvPr>
            <p:cNvSpPr/>
            <p:nvPr/>
          </p:nvSpPr>
          <p:spPr>
            <a:xfrm>
              <a:off x="4209511" y="4294819"/>
              <a:ext cx="182284" cy="172207"/>
            </a:xfrm>
            <a:custGeom>
              <a:avLst/>
              <a:gdLst>
                <a:gd name="connsiteX0" fmla="*/ 181514 w 182284"/>
                <a:gd name="connsiteY0" fmla="*/ 956 h 172207"/>
                <a:gd name="connsiteX1" fmla="*/ 3714 w 182284"/>
                <a:gd name="connsiteY1" fmla="*/ 169231 h 172207"/>
                <a:gd name="connsiteX2" fmla="*/ 67214 w 182284"/>
                <a:gd name="connsiteY2" fmla="*/ 102556 h 172207"/>
                <a:gd name="connsiteX3" fmla="*/ 181514 w 182284"/>
                <a:gd name="connsiteY3" fmla="*/ 956 h 1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284" h="172207">
                  <a:moveTo>
                    <a:pt x="181514" y="956"/>
                  </a:moveTo>
                  <a:cubicBezTo>
                    <a:pt x="170931" y="12068"/>
                    <a:pt x="22764" y="152298"/>
                    <a:pt x="3714" y="169231"/>
                  </a:cubicBezTo>
                  <a:cubicBezTo>
                    <a:pt x="-15336" y="186164"/>
                    <a:pt x="43931" y="126369"/>
                    <a:pt x="67214" y="102556"/>
                  </a:cubicBezTo>
                  <a:cubicBezTo>
                    <a:pt x="90497" y="78744"/>
                    <a:pt x="192097" y="-10156"/>
                    <a:pt x="181514" y="9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6" name="フリーフォーム 275">
              <a:extLst>
                <a:ext uri="{FF2B5EF4-FFF2-40B4-BE49-F238E27FC236}">
                  <a16:creationId xmlns:a16="http://schemas.microsoft.com/office/drawing/2014/main" id="{F12E9742-F96B-49A0-CE2C-2C45B4DA09F3}"/>
                </a:ext>
              </a:extLst>
            </p:cNvPr>
            <p:cNvSpPr/>
            <p:nvPr/>
          </p:nvSpPr>
          <p:spPr>
            <a:xfrm>
              <a:off x="4658629" y="4244336"/>
              <a:ext cx="284862" cy="86371"/>
            </a:xfrm>
            <a:custGeom>
              <a:avLst/>
              <a:gdLst>
                <a:gd name="connsiteX0" fmla="*/ 2271 w 284862"/>
                <a:gd name="connsiteY0" fmla="*/ 83189 h 86371"/>
                <a:gd name="connsiteX1" fmla="*/ 195946 w 284862"/>
                <a:gd name="connsiteY1" fmla="*/ 639 h 86371"/>
                <a:gd name="connsiteX2" fmla="*/ 145146 w 284862"/>
                <a:gd name="connsiteY2" fmla="*/ 45089 h 86371"/>
                <a:gd name="connsiteX3" fmla="*/ 211821 w 284862"/>
                <a:gd name="connsiteY3" fmla="*/ 48264 h 86371"/>
                <a:gd name="connsiteX4" fmla="*/ 284846 w 284862"/>
                <a:gd name="connsiteY4" fmla="*/ 86364 h 86371"/>
                <a:gd name="connsiteX5" fmla="*/ 205471 w 284862"/>
                <a:gd name="connsiteY5" fmla="*/ 51439 h 86371"/>
                <a:gd name="connsiteX6" fmla="*/ 119746 w 284862"/>
                <a:gd name="connsiteY6" fmla="*/ 41914 h 86371"/>
                <a:gd name="connsiteX7" fmla="*/ 91171 w 284862"/>
                <a:gd name="connsiteY7" fmla="*/ 51439 h 86371"/>
                <a:gd name="connsiteX8" fmla="*/ 2271 w 284862"/>
                <a:gd name="connsiteY8" fmla="*/ 83189 h 86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4862" h="86371">
                  <a:moveTo>
                    <a:pt x="2271" y="83189"/>
                  </a:moveTo>
                  <a:cubicBezTo>
                    <a:pt x="19733" y="74722"/>
                    <a:pt x="172134" y="6989"/>
                    <a:pt x="195946" y="639"/>
                  </a:cubicBezTo>
                  <a:cubicBezTo>
                    <a:pt x="219758" y="-5711"/>
                    <a:pt x="142500" y="37152"/>
                    <a:pt x="145146" y="45089"/>
                  </a:cubicBezTo>
                  <a:cubicBezTo>
                    <a:pt x="147792" y="53026"/>
                    <a:pt x="188538" y="41385"/>
                    <a:pt x="211821" y="48264"/>
                  </a:cubicBezTo>
                  <a:cubicBezTo>
                    <a:pt x="235104" y="55143"/>
                    <a:pt x="285904" y="85835"/>
                    <a:pt x="284846" y="86364"/>
                  </a:cubicBezTo>
                  <a:cubicBezTo>
                    <a:pt x="283788" y="86893"/>
                    <a:pt x="232988" y="58847"/>
                    <a:pt x="205471" y="51439"/>
                  </a:cubicBezTo>
                  <a:cubicBezTo>
                    <a:pt x="177954" y="44031"/>
                    <a:pt x="138796" y="41914"/>
                    <a:pt x="119746" y="41914"/>
                  </a:cubicBezTo>
                  <a:cubicBezTo>
                    <a:pt x="100696" y="41914"/>
                    <a:pt x="109163" y="44031"/>
                    <a:pt x="91171" y="51439"/>
                  </a:cubicBezTo>
                  <a:cubicBezTo>
                    <a:pt x="73179" y="58847"/>
                    <a:pt x="-15191" y="91656"/>
                    <a:pt x="2271" y="831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7" name="フリーフォーム 276">
              <a:extLst>
                <a:ext uri="{FF2B5EF4-FFF2-40B4-BE49-F238E27FC236}">
                  <a16:creationId xmlns:a16="http://schemas.microsoft.com/office/drawing/2014/main" id="{2E3025F0-C428-09FB-C0AF-CF6F8E09DD6B}"/>
                </a:ext>
              </a:extLst>
            </p:cNvPr>
            <p:cNvSpPr/>
            <p:nvPr/>
          </p:nvSpPr>
          <p:spPr>
            <a:xfrm>
              <a:off x="5088193" y="4390508"/>
              <a:ext cx="162138" cy="87659"/>
            </a:xfrm>
            <a:custGeom>
              <a:avLst/>
              <a:gdLst>
                <a:gd name="connsiteX0" fmla="*/ 1332 w 162138"/>
                <a:gd name="connsiteY0" fmla="*/ 517 h 87659"/>
                <a:gd name="connsiteX1" fmla="*/ 160082 w 162138"/>
                <a:gd name="connsiteY1" fmla="*/ 86242 h 87659"/>
                <a:gd name="connsiteX2" fmla="*/ 87057 w 162138"/>
                <a:gd name="connsiteY2" fmla="*/ 51317 h 87659"/>
                <a:gd name="connsiteX3" fmla="*/ 1332 w 162138"/>
                <a:gd name="connsiteY3" fmla="*/ 517 h 87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138" h="87659">
                  <a:moveTo>
                    <a:pt x="1332" y="517"/>
                  </a:moveTo>
                  <a:cubicBezTo>
                    <a:pt x="13503" y="6338"/>
                    <a:pt x="145794" y="77775"/>
                    <a:pt x="160082" y="86242"/>
                  </a:cubicBezTo>
                  <a:cubicBezTo>
                    <a:pt x="174370" y="94709"/>
                    <a:pt x="110340" y="62959"/>
                    <a:pt x="87057" y="51317"/>
                  </a:cubicBezTo>
                  <a:cubicBezTo>
                    <a:pt x="63774" y="39675"/>
                    <a:pt x="-10839" y="-5304"/>
                    <a:pt x="1332" y="5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8" name="フリーフォーム 277">
              <a:extLst>
                <a:ext uri="{FF2B5EF4-FFF2-40B4-BE49-F238E27FC236}">
                  <a16:creationId xmlns:a16="http://schemas.microsoft.com/office/drawing/2014/main" id="{566219AE-918A-2AEF-048E-F005913904BD}"/>
                </a:ext>
              </a:extLst>
            </p:cNvPr>
            <p:cNvSpPr/>
            <p:nvPr/>
          </p:nvSpPr>
          <p:spPr>
            <a:xfrm>
              <a:off x="4022658" y="4673596"/>
              <a:ext cx="35002" cy="79405"/>
            </a:xfrm>
            <a:custGeom>
              <a:avLst/>
              <a:gdLst>
                <a:gd name="connsiteX0" fmla="*/ 67 w 35002"/>
                <a:gd name="connsiteY0" fmla="*/ 4 h 79405"/>
                <a:gd name="connsiteX1" fmla="*/ 9592 w 35002"/>
                <a:gd name="connsiteY1" fmla="*/ 60329 h 79405"/>
                <a:gd name="connsiteX2" fmla="*/ 34992 w 35002"/>
                <a:gd name="connsiteY2" fmla="*/ 79379 h 79405"/>
                <a:gd name="connsiteX3" fmla="*/ 6417 w 35002"/>
                <a:gd name="connsiteY3" fmla="*/ 63504 h 79405"/>
                <a:gd name="connsiteX4" fmla="*/ 67 w 35002"/>
                <a:gd name="connsiteY4" fmla="*/ 4 h 7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02" h="79405">
                  <a:moveTo>
                    <a:pt x="67" y="4"/>
                  </a:moveTo>
                  <a:cubicBezTo>
                    <a:pt x="596" y="-525"/>
                    <a:pt x="3771" y="47100"/>
                    <a:pt x="9592" y="60329"/>
                  </a:cubicBezTo>
                  <a:cubicBezTo>
                    <a:pt x="15413" y="73558"/>
                    <a:pt x="35521" y="78850"/>
                    <a:pt x="34992" y="79379"/>
                  </a:cubicBezTo>
                  <a:cubicBezTo>
                    <a:pt x="34463" y="79908"/>
                    <a:pt x="10650" y="72500"/>
                    <a:pt x="6417" y="63504"/>
                  </a:cubicBezTo>
                  <a:cubicBezTo>
                    <a:pt x="2184" y="54508"/>
                    <a:pt x="-462" y="533"/>
                    <a:pt x="67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9" name="フリーフォーム 278">
              <a:extLst>
                <a:ext uri="{FF2B5EF4-FFF2-40B4-BE49-F238E27FC236}">
                  <a16:creationId xmlns:a16="http://schemas.microsoft.com/office/drawing/2014/main" id="{A640B05C-BF0F-5A28-286E-56CB6FBC6DD1}"/>
                </a:ext>
              </a:extLst>
            </p:cNvPr>
            <p:cNvSpPr/>
            <p:nvPr/>
          </p:nvSpPr>
          <p:spPr>
            <a:xfrm>
              <a:off x="3789247" y="4276699"/>
              <a:ext cx="33616" cy="142901"/>
            </a:xfrm>
            <a:custGeom>
              <a:avLst/>
              <a:gdLst>
                <a:gd name="connsiteX0" fmla="*/ 20753 w 33616"/>
                <a:gd name="connsiteY0" fmla="*/ 26 h 142901"/>
                <a:gd name="connsiteX1" fmla="*/ 14403 w 33616"/>
                <a:gd name="connsiteY1" fmla="*/ 92101 h 142901"/>
                <a:gd name="connsiteX2" fmla="*/ 33453 w 33616"/>
                <a:gd name="connsiteY2" fmla="*/ 142901 h 142901"/>
                <a:gd name="connsiteX3" fmla="*/ 1703 w 33616"/>
                <a:gd name="connsiteY3" fmla="*/ 92101 h 142901"/>
                <a:gd name="connsiteX4" fmla="*/ 8053 w 33616"/>
                <a:gd name="connsiteY4" fmla="*/ 101626 h 142901"/>
                <a:gd name="connsiteX5" fmla="*/ 20753 w 33616"/>
                <a:gd name="connsiteY5" fmla="*/ 26 h 14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16" h="142901">
                  <a:moveTo>
                    <a:pt x="20753" y="26"/>
                  </a:moveTo>
                  <a:cubicBezTo>
                    <a:pt x="21811" y="-1562"/>
                    <a:pt x="12286" y="68288"/>
                    <a:pt x="14403" y="92101"/>
                  </a:cubicBezTo>
                  <a:cubicBezTo>
                    <a:pt x="16520" y="115914"/>
                    <a:pt x="35570" y="142901"/>
                    <a:pt x="33453" y="142901"/>
                  </a:cubicBezTo>
                  <a:cubicBezTo>
                    <a:pt x="31336" y="142901"/>
                    <a:pt x="5936" y="98980"/>
                    <a:pt x="1703" y="92101"/>
                  </a:cubicBezTo>
                  <a:cubicBezTo>
                    <a:pt x="-2530" y="85222"/>
                    <a:pt x="1703" y="118030"/>
                    <a:pt x="8053" y="101626"/>
                  </a:cubicBezTo>
                  <a:cubicBezTo>
                    <a:pt x="14403" y="85222"/>
                    <a:pt x="19695" y="1614"/>
                    <a:pt x="20753" y="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0" name="フリーフォーム 279">
              <a:extLst>
                <a:ext uri="{FF2B5EF4-FFF2-40B4-BE49-F238E27FC236}">
                  <a16:creationId xmlns:a16="http://schemas.microsoft.com/office/drawing/2014/main" id="{1DFB2225-867C-BEB0-A0DA-2A45E04853F2}"/>
                </a:ext>
              </a:extLst>
            </p:cNvPr>
            <p:cNvSpPr/>
            <p:nvPr/>
          </p:nvSpPr>
          <p:spPr>
            <a:xfrm>
              <a:off x="4914890" y="4866751"/>
              <a:ext cx="301820" cy="149773"/>
            </a:xfrm>
            <a:custGeom>
              <a:avLst/>
              <a:gdLst>
                <a:gd name="connsiteX0" fmla="*/ 10 w 301820"/>
                <a:gd name="connsiteY0" fmla="*/ 149749 h 149773"/>
                <a:gd name="connsiteX1" fmla="*/ 228610 w 301820"/>
                <a:gd name="connsiteY1" fmla="*/ 64024 h 149773"/>
                <a:gd name="connsiteX2" fmla="*/ 200035 w 301820"/>
                <a:gd name="connsiteY2" fmla="*/ 86249 h 149773"/>
                <a:gd name="connsiteX3" fmla="*/ 301635 w 301820"/>
                <a:gd name="connsiteY3" fmla="*/ 524 h 149773"/>
                <a:gd name="connsiteX4" fmla="*/ 219085 w 301820"/>
                <a:gd name="connsiteY4" fmla="*/ 54499 h 149773"/>
                <a:gd name="connsiteX5" fmla="*/ 10 w 301820"/>
                <a:gd name="connsiteY5" fmla="*/ 149749 h 14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1820" h="149773">
                  <a:moveTo>
                    <a:pt x="10" y="149749"/>
                  </a:moveTo>
                  <a:cubicBezTo>
                    <a:pt x="1597" y="151336"/>
                    <a:pt x="195273" y="74607"/>
                    <a:pt x="228610" y="64024"/>
                  </a:cubicBezTo>
                  <a:cubicBezTo>
                    <a:pt x="261948" y="53441"/>
                    <a:pt x="187864" y="96832"/>
                    <a:pt x="200035" y="86249"/>
                  </a:cubicBezTo>
                  <a:cubicBezTo>
                    <a:pt x="212206" y="75666"/>
                    <a:pt x="298460" y="5816"/>
                    <a:pt x="301635" y="524"/>
                  </a:cubicBezTo>
                  <a:cubicBezTo>
                    <a:pt x="304810" y="-4768"/>
                    <a:pt x="266710" y="31216"/>
                    <a:pt x="219085" y="54499"/>
                  </a:cubicBezTo>
                  <a:cubicBezTo>
                    <a:pt x="171460" y="77782"/>
                    <a:pt x="-1577" y="148162"/>
                    <a:pt x="10" y="1497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1" name="フリーフォーム 280">
              <a:extLst>
                <a:ext uri="{FF2B5EF4-FFF2-40B4-BE49-F238E27FC236}">
                  <a16:creationId xmlns:a16="http://schemas.microsoft.com/office/drawing/2014/main" id="{DC97EA08-F1DB-E410-9BBA-4E99563AD789}"/>
                </a:ext>
              </a:extLst>
            </p:cNvPr>
            <p:cNvSpPr/>
            <p:nvPr/>
          </p:nvSpPr>
          <p:spPr>
            <a:xfrm>
              <a:off x="4478198" y="5032371"/>
              <a:ext cx="68437" cy="130185"/>
            </a:xfrm>
            <a:custGeom>
              <a:avLst/>
              <a:gdLst>
                <a:gd name="connsiteX0" fmla="*/ 30302 w 68437"/>
                <a:gd name="connsiteY0" fmla="*/ 4 h 130185"/>
                <a:gd name="connsiteX1" fmla="*/ 11252 w 68437"/>
                <a:gd name="connsiteY1" fmla="*/ 73029 h 130185"/>
                <a:gd name="connsiteX2" fmla="*/ 68402 w 68437"/>
                <a:gd name="connsiteY2" fmla="*/ 130179 h 130185"/>
                <a:gd name="connsiteX3" fmla="*/ 1727 w 68437"/>
                <a:gd name="connsiteY3" fmla="*/ 76204 h 130185"/>
                <a:gd name="connsiteX4" fmla="*/ 30302 w 68437"/>
                <a:gd name="connsiteY4" fmla="*/ 4 h 13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37" h="130185">
                  <a:moveTo>
                    <a:pt x="30302" y="4"/>
                  </a:moveTo>
                  <a:cubicBezTo>
                    <a:pt x="31889" y="-525"/>
                    <a:pt x="4902" y="51333"/>
                    <a:pt x="11252" y="73029"/>
                  </a:cubicBezTo>
                  <a:cubicBezTo>
                    <a:pt x="17602" y="94725"/>
                    <a:pt x="69989" y="129650"/>
                    <a:pt x="68402" y="130179"/>
                  </a:cubicBezTo>
                  <a:cubicBezTo>
                    <a:pt x="66815" y="130708"/>
                    <a:pt x="11781" y="96842"/>
                    <a:pt x="1727" y="76204"/>
                  </a:cubicBezTo>
                  <a:cubicBezTo>
                    <a:pt x="-8327" y="55566"/>
                    <a:pt x="28715" y="533"/>
                    <a:pt x="30302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2" name="フリーフォーム 281">
              <a:extLst>
                <a:ext uri="{FF2B5EF4-FFF2-40B4-BE49-F238E27FC236}">
                  <a16:creationId xmlns:a16="http://schemas.microsoft.com/office/drawing/2014/main" id="{76542755-27AF-A221-9E1E-A8E0996AE739}"/>
                </a:ext>
              </a:extLst>
            </p:cNvPr>
            <p:cNvSpPr/>
            <p:nvPr/>
          </p:nvSpPr>
          <p:spPr>
            <a:xfrm>
              <a:off x="4239916" y="4216375"/>
              <a:ext cx="46359" cy="162006"/>
            </a:xfrm>
            <a:custGeom>
              <a:avLst/>
              <a:gdLst>
                <a:gd name="connsiteX0" fmla="*/ 46334 w 46359"/>
                <a:gd name="connsiteY0" fmla="*/ 25 h 162006"/>
                <a:gd name="connsiteX1" fmla="*/ 8234 w 46359"/>
                <a:gd name="connsiteY1" fmla="*/ 98450 h 162006"/>
                <a:gd name="connsiteX2" fmla="*/ 8234 w 46359"/>
                <a:gd name="connsiteY2" fmla="*/ 161950 h 162006"/>
                <a:gd name="connsiteX3" fmla="*/ 1884 w 46359"/>
                <a:gd name="connsiteY3" fmla="*/ 107975 h 162006"/>
                <a:gd name="connsiteX4" fmla="*/ 46334 w 46359"/>
                <a:gd name="connsiteY4" fmla="*/ 25 h 162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59" h="162006">
                  <a:moveTo>
                    <a:pt x="46334" y="25"/>
                  </a:moveTo>
                  <a:cubicBezTo>
                    <a:pt x="47392" y="-1563"/>
                    <a:pt x="14584" y="71463"/>
                    <a:pt x="8234" y="98450"/>
                  </a:cubicBezTo>
                  <a:cubicBezTo>
                    <a:pt x="1884" y="125437"/>
                    <a:pt x="9292" y="160362"/>
                    <a:pt x="8234" y="161950"/>
                  </a:cubicBezTo>
                  <a:cubicBezTo>
                    <a:pt x="7176" y="163538"/>
                    <a:pt x="-4466" y="131258"/>
                    <a:pt x="1884" y="107975"/>
                  </a:cubicBezTo>
                  <a:cubicBezTo>
                    <a:pt x="8234" y="84692"/>
                    <a:pt x="45276" y="1613"/>
                    <a:pt x="46334" y="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3" name="フリーフォーム 282">
              <a:extLst>
                <a:ext uri="{FF2B5EF4-FFF2-40B4-BE49-F238E27FC236}">
                  <a16:creationId xmlns:a16="http://schemas.microsoft.com/office/drawing/2014/main" id="{E127180A-9CBF-32D1-C06B-99415C07B529}"/>
                </a:ext>
              </a:extLst>
            </p:cNvPr>
            <p:cNvSpPr/>
            <p:nvPr/>
          </p:nvSpPr>
          <p:spPr>
            <a:xfrm>
              <a:off x="4232251" y="4727469"/>
              <a:ext cx="46921" cy="103074"/>
            </a:xfrm>
            <a:custGeom>
              <a:avLst/>
              <a:gdLst>
                <a:gd name="connsiteX0" fmla="*/ 24 w 46921"/>
                <a:gd name="connsiteY0" fmla="*/ 106 h 103074"/>
                <a:gd name="connsiteX1" fmla="*/ 44474 w 46921"/>
                <a:gd name="connsiteY1" fmla="*/ 98531 h 103074"/>
                <a:gd name="connsiteX2" fmla="*/ 38124 w 46921"/>
                <a:gd name="connsiteY2" fmla="*/ 79481 h 103074"/>
                <a:gd name="connsiteX3" fmla="*/ 24 w 46921"/>
                <a:gd name="connsiteY3" fmla="*/ 106 h 103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921" h="103074">
                  <a:moveTo>
                    <a:pt x="24" y="106"/>
                  </a:moveTo>
                  <a:cubicBezTo>
                    <a:pt x="1082" y="3281"/>
                    <a:pt x="44474" y="98531"/>
                    <a:pt x="44474" y="98531"/>
                  </a:cubicBezTo>
                  <a:cubicBezTo>
                    <a:pt x="50824" y="111760"/>
                    <a:pt x="43416" y="93239"/>
                    <a:pt x="38124" y="79481"/>
                  </a:cubicBezTo>
                  <a:cubicBezTo>
                    <a:pt x="32832" y="65723"/>
                    <a:pt x="-1034" y="-3069"/>
                    <a:pt x="24" y="1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フリーフォーム 283">
              <a:extLst>
                <a:ext uri="{FF2B5EF4-FFF2-40B4-BE49-F238E27FC236}">
                  <a16:creationId xmlns:a16="http://schemas.microsoft.com/office/drawing/2014/main" id="{BB5301B4-E6D5-60B7-A38B-527FEFFFE5A4}"/>
                </a:ext>
              </a:extLst>
            </p:cNvPr>
            <p:cNvSpPr/>
            <p:nvPr/>
          </p:nvSpPr>
          <p:spPr>
            <a:xfrm>
              <a:off x="3873500" y="4556059"/>
              <a:ext cx="57218" cy="241366"/>
            </a:xfrm>
            <a:custGeom>
              <a:avLst/>
              <a:gdLst>
                <a:gd name="connsiteX0" fmla="*/ 0 w 57218"/>
                <a:gd name="connsiteY0" fmla="*/ 66 h 241366"/>
                <a:gd name="connsiteX1" fmla="*/ 15875 w 57218"/>
                <a:gd name="connsiteY1" fmla="*/ 165166 h 241366"/>
                <a:gd name="connsiteX2" fmla="*/ 25400 w 57218"/>
                <a:gd name="connsiteY2" fmla="*/ 146116 h 241366"/>
                <a:gd name="connsiteX3" fmla="*/ 57150 w 57218"/>
                <a:gd name="connsiteY3" fmla="*/ 241366 h 241366"/>
                <a:gd name="connsiteX4" fmla="*/ 15875 w 57218"/>
                <a:gd name="connsiteY4" fmla="*/ 146116 h 241366"/>
                <a:gd name="connsiteX5" fmla="*/ 0 w 57218"/>
                <a:gd name="connsiteY5" fmla="*/ 66 h 24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218" h="241366">
                  <a:moveTo>
                    <a:pt x="0" y="66"/>
                  </a:moveTo>
                  <a:cubicBezTo>
                    <a:pt x="0" y="3241"/>
                    <a:pt x="11642" y="140824"/>
                    <a:pt x="15875" y="165166"/>
                  </a:cubicBezTo>
                  <a:cubicBezTo>
                    <a:pt x="20108" y="189508"/>
                    <a:pt x="18521" y="133416"/>
                    <a:pt x="25400" y="146116"/>
                  </a:cubicBezTo>
                  <a:cubicBezTo>
                    <a:pt x="32279" y="158816"/>
                    <a:pt x="58737" y="241366"/>
                    <a:pt x="57150" y="241366"/>
                  </a:cubicBezTo>
                  <a:cubicBezTo>
                    <a:pt x="55563" y="241366"/>
                    <a:pt x="22225" y="183158"/>
                    <a:pt x="15875" y="146116"/>
                  </a:cubicBezTo>
                  <a:cubicBezTo>
                    <a:pt x="9525" y="109074"/>
                    <a:pt x="0" y="-3109"/>
                    <a:pt x="0" y="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5" name="フリーフォーム 284">
              <a:extLst>
                <a:ext uri="{FF2B5EF4-FFF2-40B4-BE49-F238E27FC236}">
                  <a16:creationId xmlns:a16="http://schemas.microsoft.com/office/drawing/2014/main" id="{15125CAC-1922-18A5-8687-53ED78368344}"/>
                </a:ext>
              </a:extLst>
            </p:cNvPr>
            <p:cNvSpPr/>
            <p:nvPr/>
          </p:nvSpPr>
          <p:spPr>
            <a:xfrm>
              <a:off x="3692180" y="3038019"/>
              <a:ext cx="105278" cy="248636"/>
            </a:xfrm>
            <a:custGeom>
              <a:avLst/>
              <a:gdLst>
                <a:gd name="connsiteX0" fmla="*/ 105120 w 105278"/>
                <a:gd name="connsiteY0" fmla="*/ 456 h 248636"/>
                <a:gd name="connsiteX1" fmla="*/ 19395 w 105278"/>
                <a:gd name="connsiteY1" fmla="*/ 206831 h 248636"/>
                <a:gd name="connsiteX2" fmla="*/ 44795 w 105278"/>
                <a:gd name="connsiteY2" fmla="*/ 165556 h 248636"/>
                <a:gd name="connsiteX3" fmla="*/ 345 w 105278"/>
                <a:gd name="connsiteY3" fmla="*/ 248106 h 248636"/>
                <a:gd name="connsiteX4" fmla="*/ 73370 w 105278"/>
                <a:gd name="connsiteY4" fmla="*/ 117931 h 248636"/>
                <a:gd name="connsiteX5" fmla="*/ 28920 w 105278"/>
                <a:gd name="connsiteY5" fmla="*/ 162381 h 248636"/>
                <a:gd name="connsiteX6" fmla="*/ 51145 w 105278"/>
                <a:gd name="connsiteY6" fmla="*/ 6806 h 248636"/>
                <a:gd name="connsiteX7" fmla="*/ 41620 w 105278"/>
                <a:gd name="connsiteY7" fmla="*/ 146506 h 248636"/>
                <a:gd name="connsiteX8" fmla="*/ 105120 w 105278"/>
                <a:gd name="connsiteY8" fmla="*/ 456 h 248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278" h="248636">
                  <a:moveTo>
                    <a:pt x="105120" y="456"/>
                  </a:moveTo>
                  <a:cubicBezTo>
                    <a:pt x="101416" y="10510"/>
                    <a:pt x="29449" y="179314"/>
                    <a:pt x="19395" y="206831"/>
                  </a:cubicBezTo>
                  <a:cubicBezTo>
                    <a:pt x="9341" y="234348"/>
                    <a:pt x="47970" y="158677"/>
                    <a:pt x="44795" y="165556"/>
                  </a:cubicBezTo>
                  <a:cubicBezTo>
                    <a:pt x="41620" y="172435"/>
                    <a:pt x="-4418" y="256044"/>
                    <a:pt x="345" y="248106"/>
                  </a:cubicBezTo>
                  <a:cubicBezTo>
                    <a:pt x="5107" y="240169"/>
                    <a:pt x="68607" y="132219"/>
                    <a:pt x="73370" y="117931"/>
                  </a:cubicBezTo>
                  <a:cubicBezTo>
                    <a:pt x="78133" y="103643"/>
                    <a:pt x="32624" y="180902"/>
                    <a:pt x="28920" y="162381"/>
                  </a:cubicBezTo>
                  <a:cubicBezTo>
                    <a:pt x="25216" y="143860"/>
                    <a:pt x="49028" y="9452"/>
                    <a:pt x="51145" y="6806"/>
                  </a:cubicBezTo>
                  <a:cubicBezTo>
                    <a:pt x="53262" y="4160"/>
                    <a:pt x="36858" y="143331"/>
                    <a:pt x="41620" y="146506"/>
                  </a:cubicBezTo>
                  <a:cubicBezTo>
                    <a:pt x="46382" y="149681"/>
                    <a:pt x="108824" y="-9598"/>
                    <a:pt x="105120" y="4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6" name="フリーフォーム 285">
              <a:extLst>
                <a:ext uri="{FF2B5EF4-FFF2-40B4-BE49-F238E27FC236}">
                  <a16:creationId xmlns:a16="http://schemas.microsoft.com/office/drawing/2014/main" id="{40FF1C1B-360D-716C-7784-DD5C046538B0}"/>
                </a:ext>
              </a:extLst>
            </p:cNvPr>
            <p:cNvSpPr/>
            <p:nvPr/>
          </p:nvSpPr>
          <p:spPr>
            <a:xfrm>
              <a:off x="3790369" y="3251198"/>
              <a:ext cx="540569" cy="111142"/>
            </a:xfrm>
            <a:custGeom>
              <a:avLst/>
              <a:gdLst>
                <a:gd name="connsiteX0" fmla="*/ 89481 w 540569"/>
                <a:gd name="connsiteY0" fmla="*/ 2 h 111142"/>
                <a:gd name="connsiteX1" fmla="*/ 79956 w 540569"/>
                <a:gd name="connsiteY1" fmla="*/ 88902 h 111142"/>
                <a:gd name="connsiteX2" fmla="*/ 181556 w 540569"/>
                <a:gd name="connsiteY2" fmla="*/ 92077 h 111142"/>
                <a:gd name="connsiteX3" fmla="*/ 133931 w 540569"/>
                <a:gd name="connsiteY3" fmla="*/ 104777 h 111142"/>
                <a:gd name="connsiteX4" fmla="*/ 406981 w 540569"/>
                <a:gd name="connsiteY4" fmla="*/ 69852 h 111142"/>
                <a:gd name="connsiteX5" fmla="*/ 540331 w 540569"/>
                <a:gd name="connsiteY5" fmla="*/ 73027 h 111142"/>
                <a:gd name="connsiteX6" fmla="*/ 435556 w 540569"/>
                <a:gd name="connsiteY6" fmla="*/ 66677 h 111142"/>
                <a:gd name="connsiteX7" fmla="*/ 289506 w 540569"/>
                <a:gd name="connsiteY7" fmla="*/ 82552 h 111142"/>
                <a:gd name="connsiteX8" fmla="*/ 10106 w 540569"/>
                <a:gd name="connsiteY8" fmla="*/ 111127 h 111142"/>
                <a:gd name="connsiteX9" fmla="*/ 64081 w 540569"/>
                <a:gd name="connsiteY9" fmla="*/ 85727 h 111142"/>
                <a:gd name="connsiteX10" fmla="*/ 89481 w 540569"/>
                <a:gd name="connsiteY10" fmla="*/ 2 h 11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0569" h="111142">
                  <a:moveTo>
                    <a:pt x="89481" y="2"/>
                  </a:moveTo>
                  <a:cubicBezTo>
                    <a:pt x="92127" y="531"/>
                    <a:pt x="64610" y="73556"/>
                    <a:pt x="79956" y="88902"/>
                  </a:cubicBezTo>
                  <a:cubicBezTo>
                    <a:pt x="95302" y="104248"/>
                    <a:pt x="172560" y="89431"/>
                    <a:pt x="181556" y="92077"/>
                  </a:cubicBezTo>
                  <a:cubicBezTo>
                    <a:pt x="190552" y="94723"/>
                    <a:pt x="96360" y="108481"/>
                    <a:pt x="133931" y="104777"/>
                  </a:cubicBezTo>
                  <a:cubicBezTo>
                    <a:pt x="171502" y="101073"/>
                    <a:pt x="339248" y="75144"/>
                    <a:pt x="406981" y="69852"/>
                  </a:cubicBezTo>
                  <a:cubicBezTo>
                    <a:pt x="474714" y="64560"/>
                    <a:pt x="535569" y="73556"/>
                    <a:pt x="540331" y="73027"/>
                  </a:cubicBezTo>
                  <a:cubicBezTo>
                    <a:pt x="545094" y="72498"/>
                    <a:pt x="477360" y="65090"/>
                    <a:pt x="435556" y="66677"/>
                  </a:cubicBezTo>
                  <a:cubicBezTo>
                    <a:pt x="393752" y="68264"/>
                    <a:pt x="289506" y="82552"/>
                    <a:pt x="289506" y="82552"/>
                  </a:cubicBezTo>
                  <a:cubicBezTo>
                    <a:pt x="218598" y="89960"/>
                    <a:pt x="47677" y="110598"/>
                    <a:pt x="10106" y="111127"/>
                  </a:cubicBezTo>
                  <a:cubicBezTo>
                    <a:pt x="-27465" y="111656"/>
                    <a:pt x="50852" y="98427"/>
                    <a:pt x="64081" y="85727"/>
                  </a:cubicBezTo>
                  <a:cubicBezTo>
                    <a:pt x="77310" y="73027"/>
                    <a:pt x="86835" y="-527"/>
                    <a:pt x="89481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フリーフォーム 286">
              <a:extLst>
                <a:ext uri="{FF2B5EF4-FFF2-40B4-BE49-F238E27FC236}">
                  <a16:creationId xmlns:a16="http://schemas.microsoft.com/office/drawing/2014/main" id="{D787CA17-5F53-18C9-43DB-37936E2E3090}"/>
                </a:ext>
              </a:extLst>
            </p:cNvPr>
            <p:cNvSpPr/>
            <p:nvPr/>
          </p:nvSpPr>
          <p:spPr>
            <a:xfrm>
              <a:off x="3854450" y="3334481"/>
              <a:ext cx="441589" cy="44025"/>
            </a:xfrm>
            <a:custGeom>
              <a:avLst/>
              <a:gdLst>
                <a:gd name="connsiteX0" fmla="*/ 0 w 441589"/>
                <a:gd name="connsiteY0" fmla="*/ 31019 h 44025"/>
                <a:gd name="connsiteX1" fmla="*/ 292100 w 441589"/>
                <a:gd name="connsiteY1" fmla="*/ 27844 h 44025"/>
                <a:gd name="connsiteX2" fmla="*/ 346075 w 441589"/>
                <a:gd name="connsiteY2" fmla="*/ 2444 h 44025"/>
                <a:gd name="connsiteX3" fmla="*/ 441325 w 441589"/>
                <a:gd name="connsiteY3" fmla="*/ 2444 h 44025"/>
                <a:gd name="connsiteX4" fmla="*/ 314325 w 441589"/>
                <a:gd name="connsiteY4" fmla="*/ 15144 h 44025"/>
                <a:gd name="connsiteX5" fmla="*/ 206375 w 441589"/>
                <a:gd name="connsiteY5" fmla="*/ 43719 h 44025"/>
                <a:gd name="connsiteX6" fmla="*/ 234950 w 441589"/>
                <a:gd name="connsiteY6" fmla="*/ 31019 h 44025"/>
                <a:gd name="connsiteX7" fmla="*/ 0 w 441589"/>
                <a:gd name="connsiteY7" fmla="*/ 31019 h 4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589" h="44025">
                  <a:moveTo>
                    <a:pt x="0" y="31019"/>
                  </a:moveTo>
                  <a:lnTo>
                    <a:pt x="292100" y="27844"/>
                  </a:lnTo>
                  <a:cubicBezTo>
                    <a:pt x="349779" y="23082"/>
                    <a:pt x="321204" y="6677"/>
                    <a:pt x="346075" y="2444"/>
                  </a:cubicBezTo>
                  <a:cubicBezTo>
                    <a:pt x="370946" y="-1789"/>
                    <a:pt x="446617" y="327"/>
                    <a:pt x="441325" y="2444"/>
                  </a:cubicBezTo>
                  <a:cubicBezTo>
                    <a:pt x="436033" y="4561"/>
                    <a:pt x="353483" y="8265"/>
                    <a:pt x="314325" y="15144"/>
                  </a:cubicBezTo>
                  <a:cubicBezTo>
                    <a:pt x="275167" y="22023"/>
                    <a:pt x="219604" y="41073"/>
                    <a:pt x="206375" y="43719"/>
                  </a:cubicBezTo>
                  <a:cubicBezTo>
                    <a:pt x="193146" y="46365"/>
                    <a:pt x="234950" y="31019"/>
                    <a:pt x="234950" y="31019"/>
                  </a:cubicBezTo>
                  <a:lnTo>
                    <a:pt x="0" y="3101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フリーフォーム 287">
              <a:extLst>
                <a:ext uri="{FF2B5EF4-FFF2-40B4-BE49-F238E27FC236}">
                  <a16:creationId xmlns:a16="http://schemas.microsoft.com/office/drawing/2014/main" id="{BAADCB4B-F8D1-E3F3-0C62-2C6BCC9E0CAE}"/>
                </a:ext>
              </a:extLst>
            </p:cNvPr>
            <p:cNvSpPr/>
            <p:nvPr/>
          </p:nvSpPr>
          <p:spPr>
            <a:xfrm>
              <a:off x="4994275" y="3261952"/>
              <a:ext cx="377851" cy="91499"/>
            </a:xfrm>
            <a:custGeom>
              <a:avLst/>
              <a:gdLst>
                <a:gd name="connsiteX0" fmla="*/ 0 w 377851"/>
                <a:gd name="connsiteY0" fmla="*/ 43223 h 91499"/>
                <a:gd name="connsiteX1" fmla="*/ 247650 w 377851"/>
                <a:gd name="connsiteY1" fmla="*/ 8298 h 91499"/>
                <a:gd name="connsiteX2" fmla="*/ 219075 w 377851"/>
                <a:gd name="connsiteY2" fmla="*/ 40048 h 91499"/>
                <a:gd name="connsiteX3" fmla="*/ 377825 w 377851"/>
                <a:gd name="connsiteY3" fmla="*/ 62273 h 91499"/>
                <a:gd name="connsiteX4" fmla="*/ 231775 w 377851"/>
                <a:gd name="connsiteY4" fmla="*/ 43223 h 91499"/>
                <a:gd name="connsiteX5" fmla="*/ 231775 w 377851"/>
                <a:gd name="connsiteY5" fmla="*/ 90848 h 91499"/>
                <a:gd name="connsiteX6" fmla="*/ 193675 w 377851"/>
                <a:gd name="connsiteY6" fmla="*/ 1948 h 91499"/>
                <a:gd name="connsiteX7" fmla="*/ 85725 w 377851"/>
                <a:gd name="connsiteY7" fmla="*/ 27348 h 91499"/>
                <a:gd name="connsiteX8" fmla="*/ 0 w 377851"/>
                <a:gd name="connsiteY8" fmla="*/ 43223 h 91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7851" h="91499">
                  <a:moveTo>
                    <a:pt x="0" y="43223"/>
                  </a:moveTo>
                  <a:cubicBezTo>
                    <a:pt x="105569" y="26025"/>
                    <a:pt x="211138" y="8827"/>
                    <a:pt x="247650" y="8298"/>
                  </a:cubicBezTo>
                  <a:cubicBezTo>
                    <a:pt x="284162" y="7769"/>
                    <a:pt x="197379" y="31052"/>
                    <a:pt x="219075" y="40048"/>
                  </a:cubicBezTo>
                  <a:cubicBezTo>
                    <a:pt x="240771" y="49044"/>
                    <a:pt x="375708" y="61744"/>
                    <a:pt x="377825" y="62273"/>
                  </a:cubicBezTo>
                  <a:cubicBezTo>
                    <a:pt x="379942" y="62802"/>
                    <a:pt x="256117" y="38461"/>
                    <a:pt x="231775" y="43223"/>
                  </a:cubicBezTo>
                  <a:cubicBezTo>
                    <a:pt x="207433" y="47985"/>
                    <a:pt x="238125" y="97727"/>
                    <a:pt x="231775" y="90848"/>
                  </a:cubicBezTo>
                  <a:cubicBezTo>
                    <a:pt x="225425" y="83969"/>
                    <a:pt x="218017" y="12531"/>
                    <a:pt x="193675" y="1948"/>
                  </a:cubicBezTo>
                  <a:cubicBezTo>
                    <a:pt x="169333" y="-8635"/>
                    <a:pt x="85725" y="27348"/>
                    <a:pt x="85725" y="27348"/>
                  </a:cubicBezTo>
                  <a:lnTo>
                    <a:pt x="0" y="4322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9" name="フリーフォーム 288">
              <a:extLst>
                <a:ext uri="{FF2B5EF4-FFF2-40B4-BE49-F238E27FC236}">
                  <a16:creationId xmlns:a16="http://schemas.microsoft.com/office/drawing/2014/main" id="{E92F2C86-D2C9-DA90-213F-9A5BF39237C0}"/>
                </a:ext>
              </a:extLst>
            </p:cNvPr>
            <p:cNvSpPr/>
            <p:nvPr/>
          </p:nvSpPr>
          <p:spPr>
            <a:xfrm>
              <a:off x="3628522" y="2969943"/>
              <a:ext cx="149788" cy="549762"/>
            </a:xfrm>
            <a:custGeom>
              <a:avLst/>
              <a:gdLst>
                <a:gd name="connsiteX0" fmla="*/ 102103 w 149788"/>
                <a:gd name="connsiteY0" fmla="*/ 5032 h 549762"/>
                <a:gd name="connsiteX1" fmla="*/ 503 w 149788"/>
                <a:gd name="connsiteY1" fmla="*/ 541607 h 549762"/>
                <a:gd name="connsiteX2" fmla="*/ 64003 w 149788"/>
                <a:gd name="connsiteY2" fmla="*/ 332057 h 549762"/>
                <a:gd name="connsiteX3" fmla="*/ 86228 w 149788"/>
                <a:gd name="connsiteY3" fmla="*/ 370157 h 549762"/>
                <a:gd name="connsiteX4" fmla="*/ 70353 w 149788"/>
                <a:gd name="connsiteY4" fmla="*/ 465407 h 549762"/>
                <a:gd name="connsiteX5" fmla="*/ 149728 w 149788"/>
                <a:gd name="connsiteY5" fmla="*/ 341582 h 549762"/>
                <a:gd name="connsiteX6" fmla="*/ 83053 w 149788"/>
                <a:gd name="connsiteY6" fmla="*/ 449532 h 549762"/>
                <a:gd name="connsiteX7" fmla="*/ 60828 w 149788"/>
                <a:gd name="connsiteY7" fmla="*/ 351107 h 549762"/>
                <a:gd name="connsiteX8" fmla="*/ 29078 w 149788"/>
                <a:gd name="connsiteY8" fmla="*/ 392382 h 549762"/>
                <a:gd name="connsiteX9" fmla="*/ 41778 w 149788"/>
                <a:gd name="connsiteY9" fmla="*/ 211407 h 549762"/>
                <a:gd name="connsiteX10" fmla="*/ 44953 w 149788"/>
                <a:gd name="connsiteY10" fmla="*/ 268557 h 549762"/>
                <a:gd name="connsiteX11" fmla="*/ 102103 w 149788"/>
                <a:gd name="connsiteY11" fmla="*/ 5032 h 54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9788" h="549762">
                  <a:moveTo>
                    <a:pt x="102103" y="5032"/>
                  </a:moveTo>
                  <a:cubicBezTo>
                    <a:pt x="94695" y="50540"/>
                    <a:pt x="6853" y="487103"/>
                    <a:pt x="503" y="541607"/>
                  </a:cubicBezTo>
                  <a:cubicBezTo>
                    <a:pt x="-5847" y="596111"/>
                    <a:pt x="49716" y="360632"/>
                    <a:pt x="64003" y="332057"/>
                  </a:cubicBezTo>
                  <a:cubicBezTo>
                    <a:pt x="78290" y="303482"/>
                    <a:pt x="85170" y="347932"/>
                    <a:pt x="86228" y="370157"/>
                  </a:cubicBezTo>
                  <a:cubicBezTo>
                    <a:pt x="87286" y="392382"/>
                    <a:pt x="59770" y="470170"/>
                    <a:pt x="70353" y="465407"/>
                  </a:cubicBezTo>
                  <a:cubicBezTo>
                    <a:pt x="80936" y="460645"/>
                    <a:pt x="147611" y="344228"/>
                    <a:pt x="149728" y="341582"/>
                  </a:cubicBezTo>
                  <a:cubicBezTo>
                    <a:pt x="151845" y="338936"/>
                    <a:pt x="97870" y="447945"/>
                    <a:pt x="83053" y="449532"/>
                  </a:cubicBezTo>
                  <a:cubicBezTo>
                    <a:pt x="68236" y="451119"/>
                    <a:pt x="69824" y="360632"/>
                    <a:pt x="60828" y="351107"/>
                  </a:cubicBezTo>
                  <a:cubicBezTo>
                    <a:pt x="51832" y="341582"/>
                    <a:pt x="32253" y="415665"/>
                    <a:pt x="29078" y="392382"/>
                  </a:cubicBezTo>
                  <a:cubicBezTo>
                    <a:pt x="25903" y="369099"/>
                    <a:pt x="39132" y="232044"/>
                    <a:pt x="41778" y="211407"/>
                  </a:cubicBezTo>
                  <a:cubicBezTo>
                    <a:pt x="44424" y="190770"/>
                    <a:pt x="38603" y="300307"/>
                    <a:pt x="44953" y="268557"/>
                  </a:cubicBezTo>
                  <a:cubicBezTo>
                    <a:pt x="51303" y="236807"/>
                    <a:pt x="109511" y="-40476"/>
                    <a:pt x="102103" y="50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0" name="フリーフォーム 289">
              <a:extLst>
                <a:ext uri="{FF2B5EF4-FFF2-40B4-BE49-F238E27FC236}">
                  <a16:creationId xmlns:a16="http://schemas.microsoft.com/office/drawing/2014/main" id="{35C82A29-4D0C-7364-4092-64BAF250B691}"/>
                </a:ext>
              </a:extLst>
            </p:cNvPr>
            <p:cNvSpPr/>
            <p:nvPr/>
          </p:nvSpPr>
          <p:spPr>
            <a:xfrm>
              <a:off x="5759260" y="3155275"/>
              <a:ext cx="200521" cy="267502"/>
            </a:xfrm>
            <a:custGeom>
              <a:avLst/>
              <a:gdLst>
                <a:gd name="connsiteX0" fmla="*/ 190 w 200521"/>
                <a:gd name="connsiteY0" fmla="*/ 675 h 267502"/>
                <a:gd name="connsiteX1" fmla="*/ 155765 w 200521"/>
                <a:gd name="connsiteY1" fmla="*/ 54650 h 267502"/>
                <a:gd name="connsiteX2" fmla="*/ 155765 w 200521"/>
                <a:gd name="connsiteY2" fmla="*/ 130850 h 267502"/>
                <a:gd name="connsiteX3" fmla="*/ 197040 w 200521"/>
                <a:gd name="connsiteY3" fmla="*/ 54650 h 267502"/>
                <a:gd name="connsiteX4" fmla="*/ 149415 w 200521"/>
                <a:gd name="connsiteY4" fmla="*/ 267375 h 267502"/>
                <a:gd name="connsiteX5" fmla="*/ 200215 w 200521"/>
                <a:gd name="connsiteY5" fmla="*/ 19725 h 267502"/>
                <a:gd name="connsiteX6" fmla="*/ 168465 w 200521"/>
                <a:gd name="connsiteY6" fmla="*/ 105450 h 267502"/>
                <a:gd name="connsiteX7" fmla="*/ 124015 w 200521"/>
                <a:gd name="connsiteY7" fmla="*/ 29250 h 267502"/>
                <a:gd name="connsiteX8" fmla="*/ 190 w 200521"/>
                <a:gd name="connsiteY8" fmla="*/ 675 h 267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521" h="267502">
                  <a:moveTo>
                    <a:pt x="190" y="675"/>
                  </a:moveTo>
                  <a:cubicBezTo>
                    <a:pt x="5482" y="4908"/>
                    <a:pt x="129836" y="32954"/>
                    <a:pt x="155765" y="54650"/>
                  </a:cubicBezTo>
                  <a:cubicBezTo>
                    <a:pt x="181694" y="76346"/>
                    <a:pt x="148886" y="130850"/>
                    <a:pt x="155765" y="130850"/>
                  </a:cubicBezTo>
                  <a:cubicBezTo>
                    <a:pt x="162644" y="130850"/>
                    <a:pt x="198098" y="31896"/>
                    <a:pt x="197040" y="54650"/>
                  </a:cubicBezTo>
                  <a:cubicBezTo>
                    <a:pt x="195982" y="77404"/>
                    <a:pt x="148886" y="273196"/>
                    <a:pt x="149415" y="267375"/>
                  </a:cubicBezTo>
                  <a:cubicBezTo>
                    <a:pt x="149944" y="261554"/>
                    <a:pt x="197040" y="46713"/>
                    <a:pt x="200215" y="19725"/>
                  </a:cubicBezTo>
                  <a:cubicBezTo>
                    <a:pt x="203390" y="-7263"/>
                    <a:pt x="181165" y="103863"/>
                    <a:pt x="168465" y="105450"/>
                  </a:cubicBezTo>
                  <a:cubicBezTo>
                    <a:pt x="155765" y="107037"/>
                    <a:pt x="146769" y="45654"/>
                    <a:pt x="124015" y="29250"/>
                  </a:cubicBezTo>
                  <a:cubicBezTo>
                    <a:pt x="101261" y="12846"/>
                    <a:pt x="-5102" y="-3558"/>
                    <a:pt x="190" y="6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1" name="フリーフォーム 290">
              <a:extLst>
                <a:ext uri="{FF2B5EF4-FFF2-40B4-BE49-F238E27FC236}">
                  <a16:creationId xmlns:a16="http://schemas.microsoft.com/office/drawing/2014/main" id="{F4274A56-843A-EB90-3DD2-8E7532363D05}"/>
                </a:ext>
              </a:extLst>
            </p:cNvPr>
            <p:cNvSpPr/>
            <p:nvPr/>
          </p:nvSpPr>
          <p:spPr>
            <a:xfrm>
              <a:off x="5371898" y="3237790"/>
              <a:ext cx="497619" cy="99690"/>
            </a:xfrm>
            <a:custGeom>
              <a:avLst/>
              <a:gdLst>
                <a:gd name="connsiteX0" fmla="*/ 492327 w 497619"/>
                <a:gd name="connsiteY0" fmla="*/ 29285 h 99690"/>
                <a:gd name="connsiteX1" fmla="*/ 425652 w 497619"/>
                <a:gd name="connsiteY1" fmla="*/ 26110 h 99690"/>
                <a:gd name="connsiteX2" fmla="*/ 228802 w 497619"/>
                <a:gd name="connsiteY2" fmla="*/ 99135 h 99690"/>
                <a:gd name="connsiteX3" fmla="*/ 289127 w 497619"/>
                <a:gd name="connsiteY3" fmla="*/ 61035 h 99690"/>
                <a:gd name="connsiteX4" fmla="*/ 202 w 497619"/>
                <a:gd name="connsiteY4" fmla="*/ 86435 h 99690"/>
                <a:gd name="connsiteX5" fmla="*/ 339927 w 497619"/>
                <a:gd name="connsiteY5" fmla="*/ 41985 h 99690"/>
                <a:gd name="connsiteX6" fmla="*/ 308177 w 497619"/>
                <a:gd name="connsiteY6" fmla="*/ 710 h 99690"/>
                <a:gd name="connsiteX7" fmla="*/ 336752 w 497619"/>
                <a:gd name="connsiteY7" fmla="*/ 16585 h 99690"/>
                <a:gd name="connsiteX8" fmla="*/ 301827 w 497619"/>
                <a:gd name="connsiteY8" fmla="*/ 26110 h 99690"/>
                <a:gd name="connsiteX9" fmla="*/ 492327 w 497619"/>
                <a:gd name="connsiteY9" fmla="*/ 29285 h 99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7619" h="99690">
                  <a:moveTo>
                    <a:pt x="492327" y="29285"/>
                  </a:moveTo>
                  <a:cubicBezTo>
                    <a:pt x="512964" y="29285"/>
                    <a:pt x="469573" y="14468"/>
                    <a:pt x="425652" y="26110"/>
                  </a:cubicBezTo>
                  <a:cubicBezTo>
                    <a:pt x="381731" y="37752"/>
                    <a:pt x="251556" y="93314"/>
                    <a:pt x="228802" y="99135"/>
                  </a:cubicBezTo>
                  <a:cubicBezTo>
                    <a:pt x="206048" y="104956"/>
                    <a:pt x="327227" y="63152"/>
                    <a:pt x="289127" y="61035"/>
                  </a:cubicBezTo>
                  <a:cubicBezTo>
                    <a:pt x="251027" y="58918"/>
                    <a:pt x="-8265" y="89610"/>
                    <a:pt x="202" y="86435"/>
                  </a:cubicBezTo>
                  <a:cubicBezTo>
                    <a:pt x="8669" y="83260"/>
                    <a:pt x="288598" y="56273"/>
                    <a:pt x="339927" y="41985"/>
                  </a:cubicBezTo>
                  <a:cubicBezTo>
                    <a:pt x="391256" y="27697"/>
                    <a:pt x="308706" y="4943"/>
                    <a:pt x="308177" y="710"/>
                  </a:cubicBezTo>
                  <a:cubicBezTo>
                    <a:pt x="307648" y="-3523"/>
                    <a:pt x="337810" y="12352"/>
                    <a:pt x="336752" y="16585"/>
                  </a:cubicBezTo>
                  <a:cubicBezTo>
                    <a:pt x="335694" y="20818"/>
                    <a:pt x="273252" y="23993"/>
                    <a:pt x="301827" y="26110"/>
                  </a:cubicBezTo>
                  <a:cubicBezTo>
                    <a:pt x="330402" y="28227"/>
                    <a:pt x="471690" y="29285"/>
                    <a:pt x="492327" y="292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2" name="フリーフォーム 291">
              <a:extLst>
                <a:ext uri="{FF2B5EF4-FFF2-40B4-BE49-F238E27FC236}">
                  <a16:creationId xmlns:a16="http://schemas.microsoft.com/office/drawing/2014/main" id="{64838578-3802-5631-DAD7-0B9B7D3A7AE1}"/>
                </a:ext>
              </a:extLst>
            </p:cNvPr>
            <p:cNvSpPr/>
            <p:nvPr/>
          </p:nvSpPr>
          <p:spPr>
            <a:xfrm>
              <a:off x="4851019" y="3084494"/>
              <a:ext cx="60852" cy="424901"/>
            </a:xfrm>
            <a:custGeom>
              <a:avLst/>
              <a:gdLst>
                <a:gd name="connsiteX0" fmla="*/ 60706 w 60852"/>
                <a:gd name="connsiteY0" fmla="*/ 1606 h 424901"/>
                <a:gd name="connsiteX1" fmla="*/ 3556 w 60852"/>
                <a:gd name="connsiteY1" fmla="*/ 277831 h 424901"/>
                <a:gd name="connsiteX2" fmla="*/ 19431 w 60852"/>
                <a:gd name="connsiteY2" fmla="*/ 204806 h 424901"/>
                <a:gd name="connsiteX3" fmla="*/ 35306 w 60852"/>
                <a:gd name="connsiteY3" fmla="*/ 423881 h 424901"/>
                <a:gd name="connsiteX4" fmla="*/ 381 w 60852"/>
                <a:gd name="connsiteY4" fmla="*/ 100031 h 424901"/>
                <a:gd name="connsiteX5" fmla="*/ 19431 w 60852"/>
                <a:gd name="connsiteY5" fmla="*/ 160356 h 424901"/>
                <a:gd name="connsiteX6" fmla="*/ 60706 w 60852"/>
                <a:gd name="connsiteY6" fmla="*/ 1606 h 42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852" h="424901">
                  <a:moveTo>
                    <a:pt x="60706" y="1606"/>
                  </a:moveTo>
                  <a:cubicBezTo>
                    <a:pt x="58060" y="21185"/>
                    <a:pt x="10435" y="243964"/>
                    <a:pt x="3556" y="277831"/>
                  </a:cubicBezTo>
                  <a:cubicBezTo>
                    <a:pt x="-3323" y="311698"/>
                    <a:pt x="14139" y="180464"/>
                    <a:pt x="19431" y="204806"/>
                  </a:cubicBezTo>
                  <a:cubicBezTo>
                    <a:pt x="24723" y="229148"/>
                    <a:pt x="38481" y="441344"/>
                    <a:pt x="35306" y="423881"/>
                  </a:cubicBezTo>
                  <a:cubicBezTo>
                    <a:pt x="32131" y="406419"/>
                    <a:pt x="3027" y="143952"/>
                    <a:pt x="381" y="100031"/>
                  </a:cubicBezTo>
                  <a:cubicBezTo>
                    <a:pt x="-2265" y="56110"/>
                    <a:pt x="9377" y="173056"/>
                    <a:pt x="19431" y="160356"/>
                  </a:cubicBezTo>
                  <a:cubicBezTo>
                    <a:pt x="29485" y="147656"/>
                    <a:pt x="63352" y="-17973"/>
                    <a:pt x="60706" y="16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4" name="フリーフォーム 293">
              <a:extLst>
                <a:ext uri="{FF2B5EF4-FFF2-40B4-BE49-F238E27FC236}">
                  <a16:creationId xmlns:a16="http://schemas.microsoft.com/office/drawing/2014/main" id="{906B4D0A-8AB2-689E-B814-955D3B10BCDC}"/>
                </a:ext>
              </a:extLst>
            </p:cNvPr>
            <p:cNvSpPr/>
            <p:nvPr/>
          </p:nvSpPr>
          <p:spPr>
            <a:xfrm>
              <a:off x="5012314" y="2859518"/>
              <a:ext cx="120061" cy="129675"/>
            </a:xfrm>
            <a:custGeom>
              <a:avLst/>
              <a:gdLst>
                <a:gd name="connsiteX0" fmla="*/ 118486 w 120061"/>
                <a:gd name="connsiteY0" fmla="*/ 1157 h 129675"/>
                <a:gd name="connsiteX1" fmla="*/ 1011 w 120061"/>
                <a:gd name="connsiteY1" fmla="*/ 128157 h 129675"/>
                <a:gd name="connsiteX2" fmla="*/ 64511 w 120061"/>
                <a:gd name="connsiteY2" fmla="*/ 67832 h 129675"/>
                <a:gd name="connsiteX3" fmla="*/ 118486 w 120061"/>
                <a:gd name="connsiteY3" fmla="*/ 1157 h 129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61" h="129675">
                  <a:moveTo>
                    <a:pt x="118486" y="1157"/>
                  </a:moveTo>
                  <a:cubicBezTo>
                    <a:pt x="107903" y="11211"/>
                    <a:pt x="10007" y="117045"/>
                    <a:pt x="1011" y="128157"/>
                  </a:cubicBezTo>
                  <a:cubicBezTo>
                    <a:pt x="-7985" y="139269"/>
                    <a:pt x="45461" y="86353"/>
                    <a:pt x="64511" y="67832"/>
                  </a:cubicBezTo>
                  <a:cubicBezTo>
                    <a:pt x="83561" y="49311"/>
                    <a:pt x="129069" y="-8897"/>
                    <a:pt x="118486" y="11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フリーフォーム 294">
              <a:extLst>
                <a:ext uri="{FF2B5EF4-FFF2-40B4-BE49-F238E27FC236}">
                  <a16:creationId xmlns:a16="http://schemas.microsoft.com/office/drawing/2014/main" id="{2B48A0DD-3AD1-E2D9-46C5-CD8E820FFA7A}"/>
                </a:ext>
              </a:extLst>
            </p:cNvPr>
            <p:cNvSpPr/>
            <p:nvPr/>
          </p:nvSpPr>
          <p:spPr>
            <a:xfrm>
              <a:off x="5537200" y="2819400"/>
              <a:ext cx="271254" cy="87827"/>
            </a:xfrm>
            <a:custGeom>
              <a:avLst/>
              <a:gdLst>
                <a:gd name="connsiteX0" fmla="*/ 0 w 271254"/>
                <a:gd name="connsiteY0" fmla="*/ 0 h 87827"/>
                <a:gd name="connsiteX1" fmla="*/ 263525 w 271254"/>
                <a:gd name="connsiteY1" fmla="*/ 85725 h 87827"/>
                <a:gd name="connsiteX2" fmla="*/ 206375 w 271254"/>
                <a:gd name="connsiteY2" fmla="*/ 63500 h 87827"/>
                <a:gd name="connsiteX3" fmla="*/ 0 w 271254"/>
                <a:gd name="connsiteY3" fmla="*/ 0 h 8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254" h="87827">
                  <a:moveTo>
                    <a:pt x="0" y="0"/>
                  </a:moveTo>
                  <a:lnTo>
                    <a:pt x="263525" y="85725"/>
                  </a:lnTo>
                  <a:cubicBezTo>
                    <a:pt x="297921" y="96308"/>
                    <a:pt x="206375" y="63500"/>
                    <a:pt x="206375" y="6350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6" name="フリーフォーム 295">
              <a:extLst>
                <a:ext uri="{FF2B5EF4-FFF2-40B4-BE49-F238E27FC236}">
                  <a16:creationId xmlns:a16="http://schemas.microsoft.com/office/drawing/2014/main" id="{C04AA1BE-5879-906B-5BF1-6B790A78C7B9}"/>
                </a:ext>
              </a:extLst>
            </p:cNvPr>
            <p:cNvSpPr/>
            <p:nvPr/>
          </p:nvSpPr>
          <p:spPr>
            <a:xfrm>
              <a:off x="5795809" y="2987548"/>
              <a:ext cx="89132" cy="96085"/>
            </a:xfrm>
            <a:custGeom>
              <a:avLst/>
              <a:gdLst>
                <a:gd name="connsiteX0" fmla="*/ 14441 w 89132"/>
                <a:gd name="connsiteY0" fmla="*/ 127 h 96085"/>
                <a:gd name="connsiteX1" fmla="*/ 11266 w 89132"/>
                <a:gd name="connsiteY1" fmla="*/ 69977 h 96085"/>
                <a:gd name="connsiteX2" fmla="*/ 87466 w 89132"/>
                <a:gd name="connsiteY2" fmla="*/ 95377 h 96085"/>
                <a:gd name="connsiteX3" fmla="*/ 58891 w 89132"/>
                <a:gd name="connsiteY3" fmla="*/ 89027 h 96085"/>
                <a:gd name="connsiteX4" fmla="*/ 1741 w 89132"/>
                <a:gd name="connsiteY4" fmla="*/ 89027 h 96085"/>
                <a:gd name="connsiteX5" fmla="*/ 14441 w 89132"/>
                <a:gd name="connsiteY5" fmla="*/ 127 h 96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132" h="96085">
                  <a:moveTo>
                    <a:pt x="14441" y="127"/>
                  </a:moveTo>
                  <a:cubicBezTo>
                    <a:pt x="16028" y="-3048"/>
                    <a:pt x="-905" y="54102"/>
                    <a:pt x="11266" y="69977"/>
                  </a:cubicBezTo>
                  <a:cubicBezTo>
                    <a:pt x="23437" y="85852"/>
                    <a:pt x="79528" y="92202"/>
                    <a:pt x="87466" y="95377"/>
                  </a:cubicBezTo>
                  <a:cubicBezTo>
                    <a:pt x="95404" y="98552"/>
                    <a:pt x="73178" y="90085"/>
                    <a:pt x="58891" y="89027"/>
                  </a:cubicBezTo>
                  <a:cubicBezTo>
                    <a:pt x="44604" y="87969"/>
                    <a:pt x="9149" y="98552"/>
                    <a:pt x="1741" y="89027"/>
                  </a:cubicBezTo>
                  <a:cubicBezTo>
                    <a:pt x="-5667" y="79502"/>
                    <a:pt x="12854" y="3302"/>
                    <a:pt x="14441" y="1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7" name="フリーフォーム 296">
              <a:extLst>
                <a:ext uri="{FF2B5EF4-FFF2-40B4-BE49-F238E27FC236}">
                  <a16:creationId xmlns:a16="http://schemas.microsoft.com/office/drawing/2014/main" id="{8290550F-6122-4A87-1CAF-2D82F9CFDF14}"/>
                </a:ext>
              </a:extLst>
            </p:cNvPr>
            <p:cNvSpPr/>
            <p:nvPr/>
          </p:nvSpPr>
          <p:spPr>
            <a:xfrm>
              <a:off x="5009804" y="3211438"/>
              <a:ext cx="32442" cy="233820"/>
            </a:xfrm>
            <a:custGeom>
              <a:avLst/>
              <a:gdLst>
                <a:gd name="connsiteX0" fmla="*/ 346 w 32442"/>
                <a:gd name="connsiteY0" fmla="*/ 1662 h 233820"/>
                <a:gd name="connsiteX1" fmla="*/ 32096 w 32442"/>
                <a:gd name="connsiteY1" fmla="*/ 230262 h 233820"/>
                <a:gd name="connsiteX2" fmla="*/ 16221 w 32442"/>
                <a:gd name="connsiteY2" fmla="*/ 131837 h 233820"/>
                <a:gd name="connsiteX3" fmla="*/ 346 w 32442"/>
                <a:gd name="connsiteY3" fmla="*/ 1662 h 23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42" h="233820">
                  <a:moveTo>
                    <a:pt x="346" y="1662"/>
                  </a:moveTo>
                  <a:cubicBezTo>
                    <a:pt x="2992" y="18066"/>
                    <a:pt x="29450" y="208566"/>
                    <a:pt x="32096" y="230262"/>
                  </a:cubicBezTo>
                  <a:cubicBezTo>
                    <a:pt x="34742" y="251958"/>
                    <a:pt x="21513" y="168879"/>
                    <a:pt x="16221" y="131837"/>
                  </a:cubicBezTo>
                  <a:cubicBezTo>
                    <a:pt x="10929" y="94795"/>
                    <a:pt x="-2300" y="-14742"/>
                    <a:pt x="346" y="16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9" name="フリーフォーム 298">
              <a:extLst>
                <a:ext uri="{FF2B5EF4-FFF2-40B4-BE49-F238E27FC236}">
                  <a16:creationId xmlns:a16="http://schemas.microsoft.com/office/drawing/2014/main" id="{1E361171-7C20-4D3F-A57B-994B963E7CD6}"/>
                </a:ext>
              </a:extLst>
            </p:cNvPr>
            <p:cNvSpPr/>
            <p:nvPr/>
          </p:nvSpPr>
          <p:spPr>
            <a:xfrm>
              <a:off x="4486257" y="3057285"/>
              <a:ext cx="79571" cy="581327"/>
            </a:xfrm>
            <a:custGeom>
              <a:avLst/>
              <a:gdLst>
                <a:gd name="connsiteX0" fmla="*/ 79393 w 79571"/>
                <a:gd name="connsiteY0" fmla="*/ 240 h 581327"/>
                <a:gd name="connsiteX1" fmla="*/ 50818 w 79571"/>
                <a:gd name="connsiteY1" fmla="*/ 495540 h 581327"/>
                <a:gd name="connsiteX2" fmla="*/ 57168 w 79571"/>
                <a:gd name="connsiteY2" fmla="*/ 482840 h 581327"/>
                <a:gd name="connsiteX3" fmla="*/ 18 w 79571"/>
                <a:gd name="connsiteY3" fmla="*/ 581265 h 581327"/>
                <a:gd name="connsiteX4" fmla="*/ 50818 w 79571"/>
                <a:gd name="connsiteY4" fmla="*/ 495540 h 581327"/>
                <a:gd name="connsiteX5" fmla="*/ 47643 w 79571"/>
                <a:gd name="connsiteY5" fmla="*/ 368540 h 581327"/>
                <a:gd name="connsiteX6" fmla="*/ 34943 w 79571"/>
                <a:gd name="connsiteY6" fmla="*/ 428865 h 581327"/>
                <a:gd name="connsiteX7" fmla="*/ 79393 w 79571"/>
                <a:gd name="connsiteY7" fmla="*/ 240 h 58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571" h="581327">
                  <a:moveTo>
                    <a:pt x="79393" y="240"/>
                  </a:moveTo>
                  <a:cubicBezTo>
                    <a:pt x="82039" y="11353"/>
                    <a:pt x="54522" y="415107"/>
                    <a:pt x="50818" y="495540"/>
                  </a:cubicBezTo>
                  <a:cubicBezTo>
                    <a:pt x="47114" y="575973"/>
                    <a:pt x="65635" y="468552"/>
                    <a:pt x="57168" y="482840"/>
                  </a:cubicBezTo>
                  <a:cubicBezTo>
                    <a:pt x="48701" y="497128"/>
                    <a:pt x="1076" y="579148"/>
                    <a:pt x="18" y="581265"/>
                  </a:cubicBezTo>
                  <a:cubicBezTo>
                    <a:pt x="-1040" y="583382"/>
                    <a:pt x="42881" y="530994"/>
                    <a:pt x="50818" y="495540"/>
                  </a:cubicBezTo>
                  <a:cubicBezTo>
                    <a:pt x="58755" y="460086"/>
                    <a:pt x="50289" y="379653"/>
                    <a:pt x="47643" y="368540"/>
                  </a:cubicBezTo>
                  <a:cubicBezTo>
                    <a:pt x="44997" y="357427"/>
                    <a:pt x="29122" y="490777"/>
                    <a:pt x="34943" y="428865"/>
                  </a:cubicBezTo>
                  <a:cubicBezTo>
                    <a:pt x="40764" y="366953"/>
                    <a:pt x="76747" y="-10873"/>
                    <a:pt x="79393" y="2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0" name="フリーフォーム 299">
              <a:extLst>
                <a:ext uri="{FF2B5EF4-FFF2-40B4-BE49-F238E27FC236}">
                  <a16:creationId xmlns:a16="http://schemas.microsoft.com/office/drawing/2014/main" id="{9C6E7547-BFB8-6775-D24A-555CFFF0333A}"/>
                </a:ext>
              </a:extLst>
            </p:cNvPr>
            <p:cNvSpPr/>
            <p:nvPr/>
          </p:nvSpPr>
          <p:spPr>
            <a:xfrm>
              <a:off x="5034842" y="4111612"/>
              <a:ext cx="54688" cy="104871"/>
            </a:xfrm>
            <a:custGeom>
              <a:avLst/>
              <a:gdLst>
                <a:gd name="connsiteX0" fmla="*/ 54683 w 54688"/>
                <a:gd name="connsiteY0" fmla="*/ 13 h 104871"/>
                <a:gd name="connsiteX1" fmla="*/ 3883 w 54688"/>
                <a:gd name="connsiteY1" fmla="*/ 79388 h 104871"/>
                <a:gd name="connsiteX2" fmla="*/ 3883 w 54688"/>
                <a:gd name="connsiteY2" fmla="*/ 104788 h 104871"/>
                <a:gd name="connsiteX3" fmla="*/ 7058 w 54688"/>
                <a:gd name="connsiteY3" fmla="*/ 73038 h 104871"/>
                <a:gd name="connsiteX4" fmla="*/ 54683 w 54688"/>
                <a:gd name="connsiteY4" fmla="*/ 13 h 104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688" h="104871">
                  <a:moveTo>
                    <a:pt x="54683" y="13"/>
                  </a:moveTo>
                  <a:cubicBezTo>
                    <a:pt x="54154" y="1071"/>
                    <a:pt x="12350" y="61926"/>
                    <a:pt x="3883" y="79388"/>
                  </a:cubicBezTo>
                  <a:cubicBezTo>
                    <a:pt x="-4584" y="96850"/>
                    <a:pt x="3354" y="105846"/>
                    <a:pt x="3883" y="104788"/>
                  </a:cubicBezTo>
                  <a:cubicBezTo>
                    <a:pt x="4412" y="103730"/>
                    <a:pt x="-880" y="86796"/>
                    <a:pt x="7058" y="73038"/>
                  </a:cubicBezTo>
                  <a:cubicBezTo>
                    <a:pt x="14995" y="59280"/>
                    <a:pt x="55212" y="-1045"/>
                    <a:pt x="54683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1" name="フリーフォーム 300">
              <a:extLst>
                <a:ext uri="{FF2B5EF4-FFF2-40B4-BE49-F238E27FC236}">
                  <a16:creationId xmlns:a16="http://schemas.microsoft.com/office/drawing/2014/main" id="{3AE95ED1-5553-79C4-DF2E-153B4EEE0BFD}"/>
                </a:ext>
              </a:extLst>
            </p:cNvPr>
            <p:cNvSpPr/>
            <p:nvPr/>
          </p:nvSpPr>
          <p:spPr>
            <a:xfrm>
              <a:off x="5023540" y="4127462"/>
              <a:ext cx="53290" cy="114413"/>
            </a:xfrm>
            <a:custGeom>
              <a:avLst/>
              <a:gdLst>
                <a:gd name="connsiteX0" fmla="*/ 53285 w 53290"/>
                <a:gd name="connsiteY0" fmla="*/ 38 h 114413"/>
                <a:gd name="connsiteX1" fmla="*/ 5660 w 53290"/>
                <a:gd name="connsiteY1" fmla="*/ 73063 h 114413"/>
                <a:gd name="connsiteX2" fmla="*/ 5660 w 53290"/>
                <a:gd name="connsiteY2" fmla="*/ 114338 h 114413"/>
                <a:gd name="connsiteX3" fmla="*/ 2485 w 53290"/>
                <a:gd name="connsiteY3" fmla="*/ 63538 h 114413"/>
                <a:gd name="connsiteX4" fmla="*/ 53285 w 53290"/>
                <a:gd name="connsiteY4" fmla="*/ 38 h 114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90" h="114413">
                  <a:moveTo>
                    <a:pt x="53285" y="38"/>
                  </a:moveTo>
                  <a:cubicBezTo>
                    <a:pt x="53814" y="1625"/>
                    <a:pt x="13597" y="54013"/>
                    <a:pt x="5660" y="73063"/>
                  </a:cubicBezTo>
                  <a:cubicBezTo>
                    <a:pt x="-2277" y="92113"/>
                    <a:pt x="6189" y="115925"/>
                    <a:pt x="5660" y="114338"/>
                  </a:cubicBezTo>
                  <a:cubicBezTo>
                    <a:pt x="5131" y="112751"/>
                    <a:pt x="-4394" y="80471"/>
                    <a:pt x="2485" y="63538"/>
                  </a:cubicBezTo>
                  <a:cubicBezTo>
                    <a:pt x="9364" y="46605"/>
                    <a:pt x="52756" y="-1549"/>
                    <a:pt x="53285" y="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2" name="フリーフォーム 301">
              <a:extLst>
                <a:ext uri="{FF2B5EF4-FFF2-40B4-BE49-F238E27FC236}">
                  <a16:creationId xmlns:a16="http://schemas.microsoft.com/office/drawing/2014/main" id="{AA00B2AD-5298-8195-121C-0EC6349A9FE7}"/>
                </a:ext>
              </a:extLst>
            </p:cNvPr>
            <p:cNvSpPr/>
            <p:nvPr/>
          </p:nvSpPr>
          <p:spPr>
            <a:xfrm>
              <a:off x="4724336" y="5054600"/>
              <a:ext cx="67104" cy="95250"/>
            </a:xfrm>
            <a:custGeom>
              <a:avLst/>
              <a:gdLst>
                <a:gd name="connsiteX0" fmla="*/ 64 w 67104"/>
                <a:gd name="connsiteY0" fmla="*/ 0 h 95250"/>
                <a:gd name="connsiteX1" fmla="*/ 54039 w 67104"/>
                <a:gd name="connsiteY1" fmla="*/ 53975 h 95250"/>
                <a:gd name="connsiteX2" fmla="*/ 34989 w 67104"/>
                <a:gd name="connsiteY2" fmla="*/ 95250 h 95250"/>
                <a:gd name="connsiteX3" fmla="*/ 66739 w 67104"/>
                <a:gd name="connsiteY3" fmla="*/ 53975 h 95250"/>
                <a:gd name="connsiteX4" fmla="*/ 64 w 67104"/>
                <a:gd name="connsiteY4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104" h="95250">
                  <a:moveTo>
                    <a:pt x="64" y="0"/>
                  </a:moveTo>
                  <a:cubicBezTo>
                    <a:pt x="-2053" y="0"/>
                    <a:pt x="48218" y="38100"/>
                    <a:pt x="54039" y="53975"/>
                  </a:cubicBezTo>
                  <a:cubicBezTo>
                    <a:pt x="59860" y="69850"/>
                    <a:pt x="32872" y="95250"/>
                    <a:pt x="34989" y="95250"/>
                  </a:cubicBezTo>
                  <a:cubicBezTo>
                    <a:pt x="37106" y="95250"/>
                    <a:pt x="70972" y="66675"/>
                    <a:pt x="66739" y="53975"/>
                  </a:cubicBezTo>
                  <a:cubicBezTo>
                    <a:pt x="62506" y="41275"/>
                    <a:pt x="2181" y="0"/>
                    <a:pt x="6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3" name="フリーフォーム 302">
              <a:extLst>
                <a:ext uri="{FF2B5EF4-FFF2-40B4-BE49-F238E27FC236}">
                  <a16:creationId xmlns:a16="http://schemas.microsoft.com/office/drawing/2014/main" id="{7944E76F-CBE7-4C38-E7E9-7FDBDFC6303A}"/>
                </a:ext>
              </a:extLst>
            </p:cNvPr>
            <p:cNvSpPr/>
            <p:nvPr/>
          </p:nvSpPr>
          <p:spPr>
            <a:xfrm>
              <a:off x="5051019" y="5016164"/>
              <a:ext cx="197397" cy="108439"/>
            </a:xfrm>
            <a:custGeom>
              <a:avLst/>
              <a:gdLst>
                <a:gd name="connsiteX0" fmla="*/ 9931 w 197397"/>
                <a:gd name="connsiteY0" fmla="*/ 336 h 108439"/>
                <a:gd name="connsiteX1" fmla="*/ 44856 w 197397"/>
                <a:gd name="connsiteY1" fmla="*/ 60661 h 108439"/>
                <a:gd name="connsiteX2" fmla="*/ 406 w 197397"/>
                <a:gd name="connsiteY2" fmla="*/ 108286 h 108439"/>
                <a:gd name="connsiteX3" fmla="*/ 76606 w 197397"/>
                <a:gd name="connsiteY3" fmla="*/ 44786 h 108439"/>
                <a:gd name="connsiteX4" fmla="*/ 197256 w 197397"/>
                <a:gd name="connsiteY4" fmla="*/ 25736 h 108439"/>
                <a:gd name="connsiteX5" fmla="*/ 51206 w 197397"/>
                <a:gd name="connsiteY5" fmla="*/ 35261 h 108439"/>
                <a:gd name="connsiteX6" fmla="*/ 9931 w 197397"/>
                <a:gd name="connsiteY6" fmla="*/ 336 h 10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397" h="108439">
                  <a:moveTo>
                    <a:pt x="9931" y="336"/>
                  </a:moveTo>
                  <a:cubicBezTo>
                    <a:pt x="8873" y="4569"/>
                    <a:pt x="46444" y="42669"/>
                    <a:pt x="44856" y="60661"/>
                  </a:cubicBezTo>
                  <a:cubicBezTo>
                    <a:pt x="43269" y="78653"/>
                    <a:pt x="-4886" y="110932"/>
                    <a:pt x="406" y="108286"/>
                  </a:cubicBezTo>
                  <a:cubicBezTo>
                    <a:pt x="5698" y="105640"/>
                    <a:pt x="43798" y="58544"/>
                    <a:pt x="76606" y="44786"/>
                  </a:cubicBezTo>
                  <a:cubicBezTo>
                    <a:pt x="109414" y="31028"/>
                    <a:pt x="201489" y="27323"/>
                    <a:pt x="197256" y="25736"/>
                  </a:cubicBezTo>
                  <a:cubicBezTo>
                    <a:pt x="193023" y="24149"/>
                    <a:pt x="81368" y="37378"/>
                    <a:pt x="51206" y="35261"/>
                  </a:cubicBezTo>
                  <a:cubicBezTo>
                    <a:pt x="21044" y="33144"/>
                    <a:pt x="10989" y="-3897"/>
                    <a:pt x="9931" y="3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4" name="フリーフォーム 303">
              <a:extLst>
                <a:ext uri="{FF2B5EF4-FFF2-40B4-BE49-F238E27FC236}">
                  <a16:creationId xmlns:a16="http://schemas.microsoft.com/office/drawing/2014/main" id="{D6B428EE-A437-E18E-C106-5963BE318269}"/>
                </a:ext>
              </a:extLst>
            </p:cNvPr>
            <p:cNvSpPr/>
            <p:nvPr/>
          </p:nvSpPr>
          <p:spPr>
            <a:xfrm>
              <a:off x="5295868" y="4787881"/>
              <a:ext cx="31838" cy="92138"/>
            </a:xfrm>
            <a:custGeom>
              <a:avLst/>
              <a:gdLst>
                <a:gd name="connsiteX0" fmla="*/ 32 w 31838"/>
                <a:gd name="connsiteY0" fmla="*/ 19 h 92138"/>
                <a:gd name="connsiteX1" fmla="*/ 25432 w 31838"/>
                <a:gd name="connsiteY1" fmla="*/ 57169 h 92138"/>
                <a:gd name="connsiteX2" fmla="*/ 6382 w 31838"/>
                <a:gd name="connsiteY2" fmla="*/ 92094 h 92138"/>
                <a:gd name="connsiteX3" fmla="*/ 31782 w 31838"/>
                <a:gd name="connsiteY3" fmla="*/ 63519 h 92138"/>
                <a:gd name="connsiteX4" fmla="*/ 32 w 31838"/>
                <a:gd name="connsiteY4" fmla="*/ 19 h 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38" h="92138">
                  <a:moveTo>
                    <a:pt x="32" y="19"/>
                  </a:moveTo>
                  <a:cubicBezTo>
                    <a:pt x="-1026" y="-1039"/>
                    <a:pt x="24374" y="41823"/>
                    <a:pt x="25432" y="57169"/>
                  </a:cubicBezTo>
                  <a:cubicBezTo>
                    <a:pt x="26490" y="72515"/>
                    <a:pt x="5324" y="91036"/>
                    <a:pt x="6382" y="92094"/>
                  </a:cubicBezTo>
                  <a:cubicBezTo>
                    <a:pt x="7440" y="93152"/>
                    <a:pt x="30195" y="75161"/>
                    <a:pt x="31782" y="63519"/>
                  </a:cubicBezTo>
                  <a:cubicBezTo>
                    <a:pt x="33369" y="51877"/>
                    <a:pt x="1090" y="1077"/>
                    <a:pt x="32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5" name="フリーフォーム 304">
              <a:extLst>
                <a:ext uri="{FF2B5EF4-FFF2-40B4-BE49-F238E27FC236}">
                  <a16:creationId xmlns:a16="http://schemas.microsoft.com/office/drawing/2014/main" id="{438CB699-4796-6321-175E-2A2F4B47C14B}"/>
                </a:ext>
              </a:extLst>
            </p:cNvPr>
            <p:cNvSpPr/>
            <p:nvPr/>
          </p:nvSpPr>
          <p:spPr>
            <a:xfrm>
              <a:off x="4092222" y="4187641"/>
              <a:ext cx="51153" cy="89084"/>
            </a:xfrm>
            <a:custGeom>
              <a:avLst/>
              <a:gdLst>
                <a:gd name="connsiteX0" fmla="*/ 51153 w 51153"/>
                <a:gd name="connsiteY0" fmla="*/ 184 h 89084"/>
                <a:gd name="connsiteX1" fmla="*/ 3528 w 51153"/>
                <a:gd name="connsiteY1" fmla="*/ 66859 h 89084"/>
                <a:gd name="connsiteX2" fmla="*/ 3528 w 51153"/>
                <a:gd name="connsiteY2" fmla="*/ 89084 h 89084"/>
                <a:gd name="connsiteX3" fmla="*/ 3528 w 51153"/>
                <a:gd name="connsiteY3" fmla="*/ 47809 h 89084"/>
                <a:gd name="connsiteX4" fmla="*/ 51153 w 51153"/>
                <a:gd name="connsiteY4" fmla="*/ 184 h 8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153" h="89084">
                  <a:moveTo>
                    <a:pt x="51153" y="184"/>
                  </a:moveTo>
                  <a:cubicBezTo>
                    <a:pt x="51153" y="3359"/>
                    <a:pt x="11465" y="52042"/>
                    <a:pt x="3528" y="66859"/>
                  </a:cubicBezTo>
                  <a:cubicBezTo>
                    <a:pt x="-4410" y="81676"/>
                    <a:pt x="3528" y="89084"/>
                    <a:pt x="3528" y="89084"/>
                  </a:cubicBezTo>
                  <a:cubicBezTo>
                    <a:pt x="3528" y="85909"/>
                    <a:pt x="-176" y="59980"/>
                    <a:pt x="3528" y="47809"/>
                  </a:cubicBezTo>
                  <a:cubicBezTo>
                    <a:pt x="7232" y="35638"/>
                    <a:pt x="51153" y="-2991"/>
                    <a:pt x="51153" y="1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6" name="フリーフォーム 305">
              <a:extLst>
                <a:ext uri="{FF2B5EF4-FFF2-40B4-BE49-F238E27FC236}">
                  <a16:creationId xmlns:a16="http://schemas.microsoft.com/office/drawing/2014/main" id="{6089F219-ACAD-19ED-808A-B5AE47416D72}"/>
                </a:ext>
              </a:extLst>
            </p:cNvPr>
            <p:cNvSpPr/>
            <p:nvPr/>
          </p:nvSpPr>
          <p:spPr>
            <a:xfrm>
              <a:off x="5321289" y="3867132"/>
              <a:ext cx="25453" cy="114345"/>
            </a:xfrm>
            <a:custGeom>
              <a:avLst/>
              <a:gdLst>
                <a:gd name="connsiteX0" fmla="*/ 25411 w 25453"/>
                <a:gd name="connsiteY0" fmla="*/ 18 h 114345"/>
                <a:gd name="connsiteX1" fmla="*/ 6361 w 25453"/>
                <a:gd name="connsiteY1" fmla="*/ 63518 h 114345"/>
                <a:gd name="connsiteX2" fmla="*/ 19061 w 25453"/>
                <a:gd name="connsiteY2" fmla="*/ 114318 h 114345"/>
                <a:gd name="connsiteX3" fmla="*/ 11 w 25453"/>
                <a:gd name="connsiteY3" fmla="*/ 69868 h 114345"/>
                <a:gd name="connsiteX4" fmla="*/ 25411 w 25453"/>
                <a:gd name="connsiteY4" fmla="*/ 18 h 11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53" h="114345">
                  <a:moveTo>
                    <a:pt x="25411" y="18"/>
                  </a:moveTo>
                  <a:cubicBezTo>
                    <a:pt x="26469" y="-1040"/>
                    <a:pt x="7419" y="44468"/>
                    <a:pt x="6361" y="63518"/>
                  </a:cubicBezTo>
                  <a:cubicBezTo>
                    <a:pt x="5303" y="82568"/>
                    <a:pt x="20119" y="113260"/>
                    <a:pt x="19061" y="114318"/>
                  </a:cubicBezTo>
                  <a:cubicBezTo>
                    <a:pt x="18003" y="115376"/>
                    <a:pt x="-518" y="85743"/>
                    <a:pt x="11" y="69868"/>
                  </a:cubicBezTo>
                  <a:cubicBezTo>
                    <a:pt x="540" y="53993"/>
                    <a:pt x="24353" y="1076"/>
                    <a:pt x="25411" y="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7" name="フリーフォーム 306">
              <a:extLst>
                <a:ext uri="{FF2B5EF4-FFF2-40B4-BE49-F238E27FC236}">
                  <a16:creationId xmlns:a16="http://schemas.microsoft.com/office/drawing/2014/main" id="{F2ACBD7C-454C-5B5F-AEE9-50CF39D577DB}"/>
                </a:ext>
              </a:extLst>
            </p:cNvPr>
            <p:cNvSpPr/>
            <p:nvPr/>
          </p:nvSpPr>
          <p:spPr>
            <a:xfrm>
              <a:off x="5192675" y="4082910"/>
              <a:ext cx="42905" cy="83082"/>
            </a:xfrm>
            <a:custGeom>
              <a:avLst/>
              <a:gdLst>
                <a:gd name="connsiteX0" fmla="*/ 42900 w 42905"/>
                <a:gd name="connsiteY0" fmla="*/ 140 h 83082"/>
                <a:gd name="connsiteX1" fmla="*/ 1625 w 42905"/>
                <a:gd name="connsiteY1" fmla="*/ 60465 h 83082"/>
                <a:gd name="connsiteX2" fmla="*/ 7975 w 42905"/>
                <a:gd name="connsiteY2" fmla="*/ 82690 h 83082"/>
                <a:gd name="connsiteX3" fmla="*/ 4800 w 42905"/>
                <a:gd name="connsiteY3" fmla="*/ 44590 h 83082"/>
                <a:gd name="connsiteX4" fmla="*/ 42900 w 42905"/>
                <a:gd name="connsiteY4" fmla="*/ 140 h 83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05" h="83082">
                  <a:moveTo>
                    <a:pt x="42900" y="140"/>
                  </a:moveTo>
                  <a:cubicBezTo>
                    <a:pt x="42371" y="2786"/>
                    <a:pt x="7446" y="46707"/>
                    <a:pt x="1625" y="60465"/>
                  </a:cubicBezTo>
                  <a:cubicBezTo>
                    <a:pt x="-4196" y="74223"/>
                    <a:pt x="7446" y="85336"/>
                    <a:pt x="7975" y="82690"/>
                  </a:cubicBezTo>
                  <a:cubicBezTo>
                    <a:pt x="8504" y="80044"/>
                    <a:pt x="1096" y="56232"/>
                    <a:pt x="4800" y="44590"/>
                  </a:cubicBezTo>
                  <a:cubicBezTo>
                    <a:pt x="8504" y="32948"/>
                    <a:pt x="43429" y="-2506"/>
                    <a:pt x="42900" y="1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8" name="フリーフォーム 307">
              <a:extLst>
                <a:ext uri="{FF2B5EF4-FFF2-40B4-BE49-F238E27FC236}">
                  <a16:creationId xmlns:a16="http://schemas.microsoft.com/office/drawing/2014/main" id="{F9569619-F069-D837-C4F8-19C8AD162047}"/>
                </a:ext>
              </a:extLst>
            </p:cNvPr>
            <p:cNvSpPr/>
            <p:nvPr/>
          </p:nvSpPr>
          <p:spPr>
            <a:xfrm>
              <a:off x="5689536" y="3848092"/>
              <a:ext cx="42062" cy="231798"/>
            </a:xfrm>
            <a:custGeom>
              <a:avLst/>
              <a:gdLst>
                <a:gd name="connsiteX0" fmla="*/ 31814 w 42062"/>
                <a:gd name="connsiteY0" fmla="*/ 8 h 231798"/>
                <a:gd name="connsiteX1" fmla="*/ 31814 w 42062"/>
                <a:gd name="connsiteY1" fmla="*/ 139708 h 231798"/>
                <a:gd name="connsiteX2" fmla="*/ 64 w 42062"/>
                <a:gd name="connsiteY2" fmla="*/ 231783 h 231798"/>
                <a:gd name="connsiteX3" fmla="*/ 41339 w 42062"/>
                <a:gd name="connsiteY3" fmla="*/ 133358 h 231798"/>
                <a:gd name="connsiteX4" fmla="*/ 31814 w 42062"/>
                <a:gd name="connsiteY4" fmla="*/ 8 h 231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062" h="231798">
                  <a:moveTo>
                    <a:pt x="31814" y="8"/>
                  </a:moveTo>
                  <a:cubicBezTo>
                    <a:pt x="30226" y="1066"/>
                    <a:pt x="37106" y="101079"/>
                    <a:pt x="31814" y="139708"/>
                  </a:cubicBezTo>
                  <a:cubicBezTo>
                    <a:pt x="26522" y="178337"/>
                    <a:pt x="-1524" y="232841"/>
                    <a:pt x="64" y="231783"/>
                  </a:cubicBezTo>
                  <a:cubicBezTo>
                    <a:pt x="1652" y="230725"/>
                    <a:pt x="37635" y="166166"/>
                    <a:pt x="41339" y="133358"/>
                  </a:cubicBezTo>
                  <a:cubicBezTo>
                    <a:pt x="45043" y="100550"/>
                    <a:pt x="33402" y="-1050"/>
                    <a:pt x="31814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9" name="フリーフォーム 308">
              <a:extLst>
                <a:ext uri="{FF2B5EF4-FFF2-40B4-BE49-F238E27FC236}">
                  <a16:creationId xmlns:a16="http://schemas.microsoft.com/office/drawing/2014/main" id="{405EB43A-975E-FC02-407B-4CC48591D99F}"/>
                </a:ext>
              </a:extLst>
            </p:cNvPr>
            <p:cNvSpPr/>
            <p:nvPr/>
          </p:nvSpPr>
          <p:spPr>
            <a:xfrm>
              <a:off x="5835647" y="3870309"/>
              <a:ext cx="85404" cy="215975"/>
            </a:xfrm>
            <a:custGeom>
              <a:avLst/>
              <a:gdLst>
                <a:gd name="connsiteX0" fmla="*/ 63503 w 85404"/>
                <a:gd name="connsiteY0" fmla="*/ 16 h 215975"/>
                <a:gd name="connsiteX1" fmla="*/ 79378 w 85404"/>
                <a:gd name="connsiteY1" fmla="*/ 146066 h 215975"/>
                <a:gd name="connsiteX2" fmla="*/ 3 w 85404"/>
                <a:gd name="connsiteY2" fmla="*/ 215916 h 215975"/>
                <a:gd name="connsiteX3" fmla="*/ 82553 w 85404"/>
                <a:gd name="connsiteY3" fmla="*/ 155591 h 215975"/>
                <a:gd name="connsiteX4" fmla="*/ 63503 w 85404"/>
                <a:gd name="connsiteY4" fmla="*/ 16 h 21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04" h="215975">
                  <a:moveTo>
                    <a:pt x="63503" y="16"/>
                  </a:moveTo>
                  <a:cubicBezTo>
                    <a:pt x="62974" y="-1571"/>
                    <a:pt x="89961" y="110083"/>
                    <a:pt x="79378" y="146066"/>
                  </a:cubicBezTo>
                  <a:cubicBezTo>
                    <a:pt x="68795" y="182049"/>
                    <a:pt x="-526" y="214329"/>
                    <a:pt x="3" y="215916"/>
                  </a:cubicBezTo>
                  <a:cubicBezTo>
                    <a:pt x="532" y="217503"/>
                    <a:pt x="70382" y="186812"/>
                    <a:pt x="82553" y="155591"/>
                  </a:cubicBezTo>
                  <a:cubicBezTo>
                    <a:pt x="94724" y="124370"/>
                    <a:pt x="64032" y="1603"/>
                    <a:pt x="63503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0" name="フリーフォーム 309">
              <a:extLst>
                <a:ext uri="{FF2B5EF4-FFF2-40B4-BE49-F238E27FC236}">
                  <a16:creationId xmlns:a16="http://schemas.microsoft.com/office/drawing/2014/main" id="{B48F04F8-0F1C-4B8B-DB1A-53BD4F1DA79D}"/>
                </a:ext>
              </a:extLst>
            </p:cNvPr>
            <p:cNvSpPr/>
            <p:nvPr/>
          </p:nvSpPr>
          <p:spPr>
            <a:xfrm>
              <a:off x="4074606" y="4552807"/>
              <a:ext cx="70509" cy="80698"/>
            </a:xfrm>
            <a:custGeom>
              <a:avLst/>
              <a:gdLst>
                <a:gd name="connsiteX0" fmla="*/ 22 w 70509"/>
                <a:gd name="connsiteY0" fmla="*/ 63 h 80698"/>
                <a:gd name="connsiteX1" fmla="*/ 68889 w 70509"/>
                <a:gd name="connsiteY1" fmla="*/ 61278 h 80698"/>
                <a:gd name="connsiteX2" fmla="*/ 49759 w 70509"/>
                <a:gd name="connsiteY2" fmla="*/ 80408 h 80698"/>
                <a:gd name="connsiteX3" fmla="*/ 61237 w 70509"/>
                <a:gd name="connsiteY3" fmla="*/ 49801 h 80698"/>
                <a:gd name="connsiteX4" fmla="*/ 22 w 70509"/>
                <a:gd name="connsiteY4" fmla="*/ 63 h 8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09" h="80698">
                  <a:moveTo>
                    <a:pt x="22" y="63"/>
                  </a:moveTo>
                  <a:cubicBezTo>
                    <a:pt x="1297" y="1976"/>
                    <a:pt x="68889" y="61278"/>
                    <a:pt x="68889" y="61278"/>
                  </a:cubicBezTo>
                  <a:cubicBezTo>
                    <a:pt x="77178" y="74669"/>
                    <a:pt x="51034" y="82321"/>
                    <a:pt x="49759" y="80408"/>
                  </a:cubicBezTo>
                  <a:cubicBezTo>
                    <a:pt x="48484" y="78495"/>
                    <a:pt x="70164" y="59366"/>
                    <a:pt x="61237" y="49801"/>
                  </a:cubicBezTo>
                  <a:cubicBezTo>
                    <a:pt x="52310" y="40236"/>
                    <a:pt x="-1253" y="-1850"/>
                    <a:pt x="22" y="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2" name="フリーフォーム 311">
              <a:extLst>
                <a:ext uri="{FF2B5EF4-FFF2-40B4-BE49-F238E27FC236}">
                  <a16:creationId xmlns:a16="http://schemas.microsoft.com/office/drawing/2014/main" id="{5211F60F-5FA2-A6A6-C517-B0A940D9D1D9}"/>
                </a:ext>
              </a:extLst>
            </p:cNvPr>
            <p:cNvSpPr/>
            <p:nvPr/>
          </p:nvSpPr>
          <p:spPr>
            <a:xfrm>
              <a:off x="4189313" y="4273572"/>
              <a:ext cx="19243" cy="114798"/>
            </a:xfrm>
            <a:custGeom>
              <a:avLst/>
              <a:gdLst>
                <a:gd name="connsiteX0" fmla="*/ 19223 w 19243"/>
                <a:gd name="connsiteY0" fmla="*/ 5 h 114798"/>
                <a:gd name="connsiteX1" fmla="*/ 3919 w 19243"/>
                <a:gd name="connsiteY1" fmla="*/ 76523 h 114798"/>
                <a:gd name="connsiteX2" fmla="*/ 11571 w 19243"/>
                <a:gd name="connsiteY2" fmla="*/ 114783 h 114798"/>
                <a:gd name="connsiteX3" fmla="*/ 93 w 19243"/>
                <a:gd name="connsiteY3" fmla="*/ 80349 h 114798"/>
                <a:gd name="connsiteX4" fmla="*/ 19223 w 19243"/>
                <a:gd name="connsiteY4" fmla="*/ 5 h 114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43" h="114798">
                  <a:moveTo>
                    <a:pt x="19223" y="5"/>
                  </a:moveTo>
                  <a:cubicBezTo>
                    <a:pt x="19861" y="-633"/>
                    <a:pt x="5194" y="57393"/>
                    <a:pt x="3919" y="76523"/>
                  </a:cubicBezTo>
                  <a:cubicBezTo>
                    <a:pt x="2644" y="95653"/>
                    <a:pt x="12209" y="114145"/>
                    <a:pt x="11571" y="114783"/>
                  </a:cubicBezTo>
                  <a:cubicBezTo>
                    <a:pt x="10933" y="115421"/>
                    <a:pt x="-1182" y="95653"/>
                    <a:pt x="93" y="80349"/>
                  </a:cubicBezTo>
                  <a:cubicBezTo>
                    <a:pt x="1368" y="65045"/>
                    <a:pt x="18585" y="643"/>
                    <a:pt x="19223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3" name="フリーフォーム 312">
              <a:extLst>
                <a:ext uri="{FF2B5EF4-FFF2-40B4-BE49-F238E27FC236}">
                  <a16:creationId xmlns:a16="http://schemas.microsoft.com/office/drawing/2014/main" id="{800D9CF0-D243-905F-CFFC-BFD16E464AAE}"/>
                </a:ext>
              </a:extLst>
            </p:cNvPr>
            <p:cNvSpPr/>
            <p:nvPr/>
          </p:nvSpPr>
          <p:spPr>
            <a:xfrm>
              <a:off x="4177928" y="4009565"/>
              <a:ext cx="19510" cy="99593"/>
            </a:xfrm>
            <a:custGeom>
              <a:avLst/>
              <a:gdLst>
                <a:gd name="connsiteX0" fmla="*/ 3826 w 19510"/>
                <a:gd name="connsiteY0" fmla="*/ 22 h 99593"/>
                <a:gd name="connsiteX1" fmla="*/ 15304 w 19510"/>
                <a:gd name="connsiteY1" fmla="*/ 68889 h 99593"/>
                <a:gd name="connsiteX2" fmla="*/ 0 w 19510"/>
                <a:gd name="connsiteY2" fmla="*/ 99496 h 99593"/>
                <a:gd name="connsiteX3" fmla="*/ 19130 w 19510"/>
                <a:gd name="connsiteY3" fmla="*/ 76540 h 99593"/>
                <a:gd name="connsiteX4" fmla="*/ 3826 w 19510"/>
                <a:gd name="connsiteY4" fmla="*/ 22 h 9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10" h="99593">
                  <a:moveTo>
                    <a:pt x="3826" y="22"/>
                  </a:moveTo>
                  <a:cubicBezTo>
                    <a:pt x="3188" y="-1253"/>
                    <a:pt x="15942" y="52310"/>
                    <a:pt x="15304" y="68889"/>
                  </a:cubicBezTo>
                  <a:cubicBezTo>
                    <a:pt x="14666" y="85468"/>
                    <a:pt x="0" y="99496"/>
                    <a:pt x="0" y="99496"/>
                  </a:cubicBezTo>
                  <a:cubicBezTo>
                    <a:pt x="638" y="100771"/>
                    <a:pt x="15942" y="89293"/>
                    <a:pt x="19130" y="76540"/>
                  </a:cubicBezTo>
                  <a:cubicBezTo>
                    <a:pt x="22318" y="63787"/>
                    <a:pt x="4464" y="1297"/>
                    <a:pt x="3826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4" name="フリーフォーム 313">
              <a:extLst>
                <a:ext uri="{FF2B5EF4-FFF2-40B4-BE49-F238E27FC236}">
                  <a16:creationId xmlns:a16="http://schemas.microsoft.com/office/drawing/2014/main" id="{7FD22C51-19EF-3988-C6C5-0CD13DFA7F6C}"/>
                </a:ext>
              </a:extLst>
            </p:cNvPr>
            <p:cNvSpPr/>
            <p:nvPr/>
          </p:nvSpPr>
          <p:spPr>
            <a:xfrm>
              <a:off x="5363810" y="4135838"/>
              <a:ext cx="47558" cy="99505"/>
            </a:xfrm>
            <a:custGeom>
              <a:avLst/>
              <a:gdLst>
                <a:gd name="connsiteX0" fmla="*/ 26941 w 47558"/>
                <a:gd name="connsiteY0" fmla="*/ 5 h 99505"/>
                <a:gd name="connsiteX1" fmla="*/ 30767 w 47558"/>
                <a:gd name="connsiteY1" fmla="*/ 72698 h 99505"/>
                <a:gd name="connsiteX2" fmla="*/ 160 w 47558"/>
                <a:gd name="connsiteY2" fmla="*/ 99479 h 99505"/>
                <a:gd name="connsiteX3" fmla="*/ 46071 w 47558"/>
                <a:gd name="connsiteY3" fmla="*/ 68872 h 99505"/>
                <a:gd name="connsiteX4" fmla="*/ 26941 w 47558"/>
                <a:gd name="connsiteY4" fmla="*/ 5 h 99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58" h="99505">
                  <a:moveTo>
                    <a:pt x="26941" y="5"/>
                  </a:moveTo>
                  <a:cubicBezTo>
                    <a:pt x="24390" y="643"/>
                    <a:pt x="35230" y="56119"/>
                    <a:pt x="30767" y="72698"/>
                  </a:cubicBezTo>
                  <a:cubicBezTo>
                    <a:pt x="26304" y="89277"/>
                    <a:pt x="-2391" y="100117"/>
                    <a:pt x="160" y="99479"/>
                  </a:cubicBezTo>
                  <a:cubicBezTo>
                    <a:pt x="2711" y="98841"/>
                    <a:pt x="38419" y="83538"/>
                    <a:pt x="46071" y="68872"/>
                  </a:cubicBezTo>
                  <a:cubicBezTo>
                    <a:pt x="53723" y="54206"/>
                    <a:pt x="29492" y="-633"/>
                    <a:pt x="26941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5" name="フリーフォーム 314">
              <a:extLst>
                <a:ext uri="{FF2B5EF4-FFF2-40B4-BE49-F238E27FC236}">
                  <a16:creationId xmlns:a16="http://schemas.microsoft.com/office/drawing/2014/main" id="{A8D86D65-3E2E-0CD5-0695-06C2AC6E0B67}"/>
                </a:ext>
              </a:extLst>
            </p:cNvPr>
            <p:cNvSpPr/>
            <p:nvPr/>
          </p:nvSpPr>
          <p:spPr>
            <a:xfrm>
              <a:off x="3772274" y="3519771"/>
              <a:ext cx="104047" cy="112304"/>
            </a:xfrm>
            <a:custGeom>
              <a:avLst/>
              <a:gdLst>
                <a:gd name="connsiteX0" fmla="*/ 104 w 104047"/>
                <a:gd name="connsiteY0" fmla="*/ 95 h 112304"/>
                <a:gd name="connsiteX1" fmla="*/ 99579 w 104047"/>
                <a:gd name="connsiteY1" fmla="*/ 107221 h 112304"/>
                <a:gd name="connsiteX2" fmla="*/ 80449 w 104047"/>
                <a:gd name="connsiteY2" fmla="*/ 88092 h 112304"/>
                <a:gd name="connsiteX3" fmla="*/ 104 w 104047"/>
                <a:gd name="connsiteY3" fmla="*/ 95 h 11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047" h="112304">
                  <a:moveTo>
                    <a:pt x="104" y="95"/>
                  </a:moveTo>
                  <a:cubicBezTo>
                    <a:pt x="3292" y="3283"/>
                    <a:pt x="99579" y="107221"/>
                    <a:pt x="99579" y="107221"/>
                  </a:cubicBezTo>
                  <a:cubicBezTo>
                    <a:pt x="112970" y="121887"/>
                    <a:pt x="93202" y="101483"/>
                    <a:pt x="80449" y="88092"/>
                  </a:cubicBezTo>
                  <a:cubicBezTo>
                    <a:pt x="67696" y="74701"/>
                    <a:pt x="-3084" y="-3093"/>
                    <a:pt x="104" y="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6" name="フリーフォーム 315">
              <a:extLst>
                <a:ext uri="{FF2B5EF4-FFF2-40B4-BE49-F238E27FC236}">
                  <a16:creationId xmlns:a16="http://schemas.microsoft.com/office/drawing/2014/main" id="{12DAC976-6A9B-3FB8-243F-120C4F3D371D}"/>
                </a:ext>
              </a:extLst>
            </p:cNvPr>
            <p:cNvSpPr/>
            <p:nvPr/>
          </p:nvSpPr>
          <p:spPr>
            <a:xfrm>
              <a:off x="5635525" y="3393604"/>
              <a:ext cx="107274" cy="137748"/>
            </a:xfrm>
            <a:custGeom>
              <a:avLst/>
              <a:gdLst>
                <a:gd name="connsiteX0" fmla="*/ 65128 w 107274"/>
                <a:gd name="connsiteY0" fmla="*/ 6 h 137748"/>
                <a:gd name="connsiteX1" fmla="*/ 57476 w 107274"/>
                <a:gd name="connsiteY1" fmla="*/ 61221 h 137748"/>
                <a:gd name="connsiteX2" fmla="*/ 87 w 107274"/>
                <a:gd name="connsiteY2" fmla="*/ 76525 h 137748"/>
                <a:gd name="connsiteX3" fmla="*/ 45998 w 107274"/>
                <a:gd name="connsiteY3" fmla="*/ 88003 h 137748"/>
                <a:gd name="connsiteX4" fmla="*/ 107213 w 107274"/>
                <a:gd name="connsiteY4" fmla="*/ 137740 h 137748"/>
                <a:gd name="connsiteX5" fmla="*/ 57476 w 107274"/>
                <a:gd name="connsiteY5" fmla="*/ 91829 h 137748"/>
                <a:gd name="connsiteX6" fmla="*/ 57476 w 107274"/>
                <a:gd name="connsiteY6" fmla="*/ 65047 h 137748"/>
                <a:gd name="connsiteX7" fmla="*/ 65128 w 107274"/>
                <a:gd name="connsiteY7" fmla="*/ 6 h 137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274" h="137748">
                  <a:moveTo>
                    <a:pt x="65128" y="6"/>
                  </a:moveTo>
                  <a:cubicBezTo>
                    <a:pt x="65128" y="-632"/>
                    <a:pt x="68316" y="48468"/>
                    <a:pt x="57476" y="61221"/>
                  </a:cubicBezTo>
                  <a:cubicBezTo>
                    <a:pt x="46636" y="73974"/>
                    <a:pt x="2000" y="72061"/>
                    <a:pt x="87" y="76525"/>
                  </a:cubicBezTo>
                  <a:cubicBezTo>
                    <a:pt x="-1826" y="80989"/>
                    <a:pt x="28144" y="77801"/>
                    <a:pt x="45998" y="88003"/>
                  </a:cubicBezTo>
                  <a:cubicBezTo>
                    <a:pt x="63852" y="98206"/>
                    <a:pt x="105300" y="137102"/>
                    <a:pt x="107213" y="137740"/>
                  </a:cubicBezTo>
                  <a:cubicBezTo>
                    <a:pt x="109126" y="138378"/>
                    <a:pt x="65765" y="103944"/>
                    <a:pt x="57476" y="91829"/>
                  </a:cubicBezTo>
                  <a:cubicBezTo>
                    <a:pt x="49187" y="79714"/>
                    <a:pt x="55563" y="75249"/>
                    <a:pt x="57476" y="65047"/>
                  </a:cubicBezTo>
                  <a:cubicBezTo>
                    <a:pt x="59389" y="54845"/>
                    <a:pt x="65128" y="644"/>
                    <a:pt x="65128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7" name="フリーフォーム 316">
              <a:extLst>
                <a:ext uri="{FF2B5EF4-FFF2-40B4-BE49-F238E27FC236}">
                  <a16:creationId xmlns:a16="http://schemas.microsoft.com/office/drawing/2014/main" id="{26B9A9F4-8C40-3366-A516-7FE88EC30C42}"/>
                </a:ext>
              </a:extLst>
            </p:cNvPr>
            <p:cNvSpPr/>
            <p:nvPr/>
          </p:nvSpPr>
          <p:spPr>
            <a:xfrm>
              <a:off x="3660856" y="3481244"/>
              <a:ext cx="61791" cy="253548"/>
            </a:xfrm>
            <a:custGeom>
              <a:avLst/>
              <a:gdLst>
                <a:gd name="connsiteX0" fmla="*/ 61785 w 61791"/>
                <a:gd name="connsiteY0" fmla="*/ 363 h 253548"/>
                <a:gd name="connsiteX1" fmla="*/ 4396 w 61791"/>
                <a:gd name="connsiteY1" fmla="*/ 168704 h 253548"/>
                <a:gd name="connsiteX2" fmla="*/ 4396 w 61791"/>
                <a:gd name="connsiteY2" fmla="*/ 252875 h 253548"/>
                <a:gd name="connsiteX3" fmla="*/ 8222 w 61791"/>
                <a:gd name="connsiteY3" fmla="*/ 126619 h 253548"/>
                <a:gd name="connsiteX4" fmla="*/ 61785 w 61791"/>
                <a:gd name="connsiteY4" fmla="*/ 363 h 25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791" h="253548">
                  <a:moveTo>
                    <a:pt x="61785" y="363"/>
                  </a:moveTo>
                  <a:cubicBezTo>
                    <a:pt x="61147" y="7377"/>
                    <a:pt x="13961" y="126619"/>
                    <a:pt x="4396" y="168704"/>
                  </a:cubicBezTo>
                  <a:cubicBezTo>
                    <a:pt x="-5169" y="210789"/>
                    <a:pt x="3758" y="259889"/>
                    <a:pt x="4396" y="252875"/>
                  </a:cubicBezTo>
                  <a:cubicBezTo>
                    <a:pt x="5034" y="245861"/>
                    <a:pt x="-705" y="163603"/>
                    <a:pt x="8222" y="126619"/>
                  </a:cubicBezTo>
                  <a:cubicBezTo>
                    <a:pt x="17149" y="89635"/>
                    <a:pt x="62423" y="-6651"/>
                    <a:pt x="61785" y="3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8" name="フリーフォーム 317">
              <a:extLst>
                <a:ext uri="{FF2B5EF4-FFF2-40B4-BE49-F238E27FC236}">
                  <a16:creationId xmlns:a16="http://schemas.microsoft.com/office/drawing/2014/main" id="{ED964B57-6574-BA58-C579-C8ED6BDA6FB9}"/>
                </a:ext>
              </a:extLst>
            </p:cNvPr>
            <p:cNvSpPr/>
            <p:nvPr/>
          </p:nvSpPr>
          <p:spPr>
            <a:xfrm>
              <a:off x="5760477" y="3584840"/>
              <a:ext cx="39660" cy="114925"/>
            </a:xfrm>
            <a:custGeom>
              <a:avLst/>
              <a:gdLst>
                <a:gd name="connsiteX0" fmla="*/ 39650 w 39660"/>
                <a:gd name="connsiteY0" fmla="*/ 67 h 114925"/>
                <a:gd name="connsiteX1" fmla="*/ 5217 w 39660"/>
                <a:gd name="connsiteY1" fmla="*/ 65108 h 114925"/>
                <a:gd name="connsiteX2" fmla="*/ 5217 w 39660"/>
                <a:gd name="connsiteY2" fmla="*/ 114845 h 114925"/>
                <a:gd name="connsiteX3" fmla="*/ 1391 w 39660"/>
                <a:gd name="connsiteY3" fmla="*/ 53630 h 114925"/>
                <a:gd name="connsiteX4" fmla="*/ 39650 w 39660"/>
                <a:gd name="connsiteY4" fmla="*/ 67 h 11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0" h="114925">
                  <a:moveTo>
                    <a:pt x="39650" y="67"/>
                  </a:moveTo>
                  <a:cubicBezTo>
                    <a:pt x="40288" y="1980"/>
                    <a:pt x="10956" y="45979"/>
                    <a:pt x="5217" y="65108"/>
                  </a:cubicBezTo>
                  <a:cubicBezTo>
                    <a:pt x="-522" y="84237"/>
                    <a:pt x="5855" y="116758"/>
                    <a:pt x="5217" y="114845"/>
                  </a:cubicBezTo>
                  <a:cubicBezTo>
                    <a:pt x="4579" y="112932"/>
                    <a:pt x="-3073" y="69571"/>
                    <a:pt x="1391" y="53630"/>
                  </a:cubicBezTo>
                  <a:cubicBezTo>
                    <a:pt x="5854" y="37689"/>
                    <a:pt x="39012" y="-1846"/>
                    <a:pt x="39650" y="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9" name="フリーフォーム 318">
              <a:extLst>
                <a:ext uri="{FF2B5EF4-FFF2-40B4-BE49-F238E27FC236}">
                  <a16:creationId xmlns:a16="http://schemas.microsoft.com/office/drawing/2014/main" id="{3D207192-E8C2-F607-2979-A573F99EF705}"/>
                </a:ext>
              </a:extLst>
            </p:cNvPr>
            <p:cNvSpPr/>
            <p:nvPr/>
          </p:nvSpPr>
          <p:spPr>
            <a:xfrm>
              <a:off x="4991731" y="3289826"/>
              <a:ext cx="248342" cy="42714"/>
            </a:xfrm>
            <a:custGeom>
              <a:avLst/>
              <a:gdLst>
                <a:gd name="connsiteX0" fmla="*/ 77641 w 248342"/>
                <a:gd name="connsiteY0" fmla="*/ 34917 h 42714"/>
                <a:gd name="connsiteX1" fmla="*/ 245983 w 248342"/>
                <a:gd name="connsiteY1" fmla="*/ 484 h 42714"/>
                <a:gd name="connsiteX2" fmla="*/ 177116 w 248342"/>
                <a:gd name="connsiteY2" fmla="*/ 15787 h 42714"/>
                <a:gd name="connsiteX3" fmla="*/ 188594 w 248342"/>
                <a:gd name="connsiteY3" fmla="*/ 31091 h 42714"/>
                <a:gd name="connsiteX4" fmla="*/ 4948 w 248342"/>
                <a:gd name="connsiteY4" fmla="*/ 42569 h 42714"/>
                <a:gd name="connsiteX5" fmla="*/ 77641 w 248342"/>
                <a:gd name="connsiteY5" fmla="*/ 34917 h 4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8342" h="42714">
                  <a:moveTo>
                    <a:pt x="77641" y="34917"/>
                  </a:moveTo>
                  <a:cubicBezTo>
                    <a:pt x="117813" y="27903"/>
                    <a:pt x="229404" y="3672"/>
                    <a:pt x="245983" y="484"/>
                  </a:cubicBezTo>
                  <a:cubicBezTo>
                    <a:pt x="262562" y="-2704"/>
                    <a:pt x="186681" y="10686"/>
                    <a:pt x="177116" y="15787"/>
                  </a:cubicBezTo>
                  <a:cubicBezTo>
                    <a:pt x="167551" y="20888"/>
                    <a:pt x="217289" y="26627"/>
                    <a:pt x="188594" y="31091"/>
                  </a:cubicBezTo>
                  <a:cubicBezTo>
                    <a:pt x="159899" y="35555"/>
                    <a:pt x="26628" y="41931"/>
                    <a:pt x="4948" y="42569"/>
                  </a:cubicBezTo>
                  <a:cubicBezTo>
                    <a:pt x="-16732" y="43207"/>
                    <a:pt x="37469" y="41931"/>
                    <a:pt x="77641" y="349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0" name="フリーフォーム 319">
              <a:extLst>
                <a:ext uri="{FF2B5EF4-FFF2-40B4-BE49-F238E27FC236}">
                  <a16:creationId xmlns:a16="http://schemas.microsoft.com/office/drawing/2014/main" id="{2DF39D09-BD7C-4F42-6DD3-2D15A9A653C7}"/>
                </a:ext>
              </a:extLst>
            </p:cNvPr>
            <p:cNvSpPr/>
            <p:nvPr/>
          </p:nvSpPr>
          <p:spPr>
            <a:xfrm>
              <a:off x="5030505" y="3584603"/>
              <a:ext cx="93162" cy="122886"/>
            </a:xfrm>
            <a:custGeom>
              <a:avLst/>
              <a:gdLst>
                <a:gd name="connsiteX0" fmla="*/ 80953 w 93162"/>
                <a:gd name="connsiteY0" fmla="*/ 304 h 122886"/>
                <a:gd name="connsiteX1" fmla="*/ 608 w 93162"/>
                <a:gd name="connsiteY1" fmla="*/ 118908 h 122886"/>
                <a:gd name="connsiteX2" fmla="*/ 46519 w 93162"/>
                <a:gd name="connsiteY2" fmla="*/ 95953 h 122886"/>
                <a:gd name="connsiteX3" fmla="*/ 92431 w 93162"/>
                <a:gd name="connsiteY3" fmla="*/ 107430 h 122886"/>
                <a:gd name="connsiteX4" fmla="*/ 8260 w 93162"/>
                <a:gd name="connsiteY4" fmla="*/ 84475 h 122886"/>
                <a:gd name="connsiteX5" fmla="*/ 80953 w 93162"/>
                <a:gd name="connsiteY5" fmla="*/ 304 h 12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162" h="122886">
                  <a:moveTo>
                    <a:pt x="80953" y="304"/>
                  </a:moveTo>
                  <a:cubicBezTo>
                    <a:pt x="79678" y="6043"/>
                    <a:pt x="6347" y="102967"/>
                    <a:pt x="608" y="118908"/>
                  </a:cubicBezTo>
                  <a:cubicBezTo>
                    <a:pt x="-5131" y="134849"/>
                    <a:pt x="31215" y="97866"/>
                    <a:pt x="46519" y="95953"/>
                  </a:cubicBezTo>
                  <a:cubicBezTo>
                    <a:pt x="61823" y="94040"/>
                    <a:pt x="98807" y="109343"/>
                    <a:pt x="92431" y="107430"/>
                  </a:cubicBezTo>
                  <a:cubicBezTo>
                    <a:pt x="86055" y="105517"/>
                    <a:pt x="11448" y="97228"/>
                    <a:pt x="8260" y="84475"/>
                  </a:cubicBezTo>
                  <a:cubicBezTo>
                    <a:pt x="5072" y="71722"/>
                    <a:pt x="82228" y="-5435"/>
                    <a:pt x="80953" y="3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1" name="フリーフォーム 320">
              <a:extLst>
                <a:ext uri="{FF2B5EF4-FFF2-40B4-BE49-F238E27FC236}">
                  <a16:creationId xmlns:a16="http://schemas.microsoft.com/office/drawing/2014/main" id="{53CA0AF2-7847-BB84-A516-92DE6DAED835}"/>
                </a:ext>
              </a:extLst>
            </p:cNvPr>
            <p:cNvSpPr/>
            <p:nvPr/>
          </p:nvSpPr>
          <p:spPr>
            <a:xfrm>
              <a:off x="4086645" y="3291820"/>
              <a:ext cx="378621" cy="126152"/>
            </a:xfrm>
            <a:custGeom>
              <a:avLst/>
              <a:gdLst>
                <a:gd name="connsiteX0" fmla="*/ 374403 w 378621"/>
                <a:gd name="connsiteY0" fmla="*/ 2316 h 126152"/>
                <a:gd name="connsiteX1" fmla="*/ 3286 w 378621"/>
                <a:gd name="connsiteY1" fmla="*/ 124746 h 126152"/>
                <a:gd name="connsiteX2" fmla="*/ 190758 w 378621"/>
                <a:gd name="connsiteY2" fmla="*/ 71183 h 126152"/>
                <a:gd name="connsiteX3" fmla="*/ 156324 w 378621"/>
                <a:gd name="connsiteY3" fmla="*/ 109442 h 126152"/>
                <a:gd name="connsiteX4" fmla="*/ 202235 w 378621"/>
                <a:gd name="connsiteY4" fmla="*/ 48227 h 126152"/>
                <a:gd name="connsiteX5" fmla="*/ 374403 w 378621"/>
                <a:gd name="connsiteY5" fmla="*/ 2316 h 12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621" h="126152">
                  <a:moveTo>
                    <a:pt x="374403" y="2316"/>
                  </a:moveTo>
                  <a:cubicBezTo>
                    <a:pt x="341245" y="15069"/>
                    <a:pt x="33893" y="113268"/>
                    <a:pt x="3286" y="124746"/>
                  </a:cubicBezTo>
                  <a:cubicBezTo>
                    <a:pt x="-27322" y="136224"/>
                    <a:pt x="165252" y="73734"/>
                    <a:pt x="190758" y="71183"/>
                  </a:cubicBezTo>
                  <a:cubicBezTo>
                    <a:pt x="216264" y="68632"/>
                    <a:pt x="154411" y="113268"/>
                    <a:pt x="156324" y="109442"/>
                  </a:cubicBezTo>
                  <a:cubicBezTo>
                    <a:pt x="158237" y="105616"/>
                    <a:pt x="169077" y="63531"/>
                    <a:pt x="202235" y="48227"/>
                  </a:cubicBezTo>
                  <a:cubicBezTo>
                    <a:pt x="235393" y="32923"/>
                    <a:pt x="407561" y="-10437"/>
                    <a:pt x="374403" y="23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2" name="フリーフォーム 321">
              <a:extLst>
                <a:ext uri="{FF2B5EF4-FFF2-40B4-BE49-F238E27FC236}">
                  <a16:creationId xmlns:a16="http://schemas.microsoft.com/office/drawing/2014/main" id="{38BF25FE-0E1B-68A6-9E93-28C806C91DB1}"/>
                </a:ext>
              </a:extLst>
            </p:cNvPr>
            <p:cNvSpPr/>
            <p:nvPr/>
          </p:nvSpPr>
          <p:spPr>
            <a:xfrm>
              <a:off x="3841669" y="3456216"/>
              <a:ext cx="37576" cy="76226"/>
            </a:xfrm>
            <a:custGeom>
              <a:avLst/>
              <a:gdLst>
                <a:gd name="connsiteX0" fmla="*/ 792 w 37576"/>
                <a:gd name="connsiteY0" fmla="*/ 18 h 76226"/>
                <a:gd name="connsiteX1" fmla="*/ 23899 w 37576"/>
                <a:gd name="connsiteY1" fmla="*/ 62739 h 76226"/>
                <a:gd name="connsiteX2" fmla="*/ 37104 w 37576"/>
                <a:gd name="connsiteY2" fmla="*/ 75943 h 76226"/>
                <a:gd name="connsiteX3" fmla="*/ 7394 w 37576"/>
                <a:gd name="connsiteY3" fmla="*/ 56136 h 76226"/>
                <a:gd name="connsiteX4" fmla="*/ 792 w 37576"/>
                <a:gd name="connsiteY4" fmla="*/ 18 h 76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76" h="76226">
                  <a:moveTo>
                    <a:pt x="792" y="18"/>
                  </a:moveTo>
                  <a:cubicBezTo>
                    <a:pt x="3543" y="1118"/>
                    <a:pt x="17847" y="50085"/>
                    <a:pt x="23899" y="62739"/>
                  </a:cubicBezTo>
                  <a:cubicBezTo>
                    <a:pt x="29951" y="75393"/>
                    <a:pt x="39855" y="77043"/>
                    <a:pt x="37104" y="75943"/>
                  </a:cubicBezTo>
                  <a:cubicBezTo>
                    <a:pt x="34353" y="74843"/>
                    <a:pt x="11795" y="63838"/>
                    <a:pt x="7394" y="56136"/>
                  </a:cubicBezTo>
                  <a:cubicBezTo>
                    <a:pt x="2993" y="48434"/>
                    <a:pt x="-1959" y="-1082"/>
                    <a:pt x="792" y="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3" name="フリーフォーム 322">
              <a:extLst>
                <a:ext uri="{FF2B5EF4-FFF2-40B4-BE49-F238E27FC236}">
                  <a16:creationId xmlns:a16="http://schemas.microsoft.com/office/drawing/2014/main" id="{33AF4FFB-CC8D-A2D0-C88D-9B0FE348FC43}"/>
                </a:ext>
              </a:extLst>
            </p:cNvPr>
            <p:cNvSpPr/>
            <p:nvPr/>
          </p:nvSpPr>
          <p:spPr>
            <a:xfrm>
              <a:off x="4184726" y="3518447"/>
              <a:ext cx="91033" cy="80992"/>
            </a:xfrm>
            <a:custGeom>
              <a:avLst/>
              <a:gdLst>
                <a:gd name="connsiteX0" fmla="*/ 90177 w 91033"/>
                <a:gd name="connsiteY0" fmla="*/ 508 h 80992"/>
                <a:gd name="connsiteX1" fmla="*/ 1047 w 91033"/>
                <a:gd name="connsiteY1" fmla="*/ 79734 h 80992"/>
                <a:gd name="connsiteX2" fmla="*/ 43961 w 91033"/>
                <a:gd name="connsiteY2" fmla="*/ 46723 h 80992"/>
                <a:gd name="connsiteX3" fmla="*/ 90177 w 91033"/>
                <a:gd name="connsiteY3" fmla="*/ 508 h 80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3" h="80992">
                  <a:moveTo>
                    <a:pt x="90177" y="508"/>
                  </a:moveTo>
                  <a:cubicBezTo>
                    <a:pt x="83025" y="6010"/>
                    <a:pt x="8750" y="72032"/>
                    <a:pt x="1047" y="79734"/>
                  </a:cubicBezTo>
                  <a:cubicBezTo>
                    <a:pt x="-6656" y="87436"/>
                    <a:pt x="30207" y="57727"/>
                    <a:pt x="43961" y="46723"/>
                  </a:cubicBezTo>
                  <a:cubicBezTo>
                    <a:pt x="57715" y="35719"/>
                    <a:pt x="97329" y="-4994"/>
                    <a:pt x="90177" y="5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4" name="フリーフォーム 323">
              <a:extLst>
                <a:ext uri="{FF2B5EF4-FFF2-40B4-BE49-F238E27FC236}">
                  <a16:creationId xmlns:a16="http://schemas.microsoft.com/office/drawing/2014/main" id="{53DC1124-0084-DA83-532F-254EA0E3D648}"/>
                </a:ext>
              </a:extLst>
            </p:cNvPr>
            <p:cNvSpPr/>
            <p:nvPr/>
          </p:nvSpPr>
          <p:spPr>
            <a:xfrm>
              <a:off x="5330546" y="3621178"/>
              <a:ext cx="33722" cy="102940"/>
            </a:xfrm>
            <a:custGeom>
              <a:avLst/>
              <a:gdLst>
                <a:gd name="connsiteX0" fmla="*/ 33714 w 33722"/>
                <a:gd name="connsiteY0" fmla="*/ 110 h 102940"/>
                <a:gd name="connsiteX1" fmla="*/ 4004 w 33722"/>
                <a:gd name="connsiteY1" fmla="*/ 79336 h 102940"/>
                <a:gd name="connsiteX2" fmla="*/ 7305 w 33722"/>
                <a:gd name="connsiteY2" fmla="*/ 102444 h 102940"/>
                <a:gd name="connsiteX3" fmla="*/ 703 w 33722"/>
                <a:gd name="connsiteY3" fmla="*/ 62831 h 102940"/>
                <a:gd name="connsiteX4" fmla="*/ 33714 w 33722"/>
                <a:gd name="connsiteY4" fmla="*/ 110 h 10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22" h="102940">
                  <a:moveTo>
                    <a:pt x="33714" y="110"/>
                  </a:moveTo>
                  <a:cubicBezTo>
                    <a:pt x="34264" y="2861"/>
                    <a:pt x="8405" y="62280"/>
                    <a:pt x="4004" y="79336"/>
                  </a:cubicBezTo>
                  <a:cubicBezTo>
                    <a:pt x="-398" y="96392"/>
                    <a:pt x="7855" y="105195"/>
                    <a:pt x="7305" y="102444"/>
                  </a:cubicBezTo>
                  <a:cubicBezTo>
                    <a:pt x="6755" y="99693"/>
                    <a:pt x="-2598" y="78786"/>
                    <a:pt x="703" y="62831"/>
                  </a:cubicBezTo>
                  <a:cubicBezTo>
                    <a:pt x="4004" y="46876"/>
                    <a:pt x="33164" y="-2641"/>
                    <a:pt x="33714" y="1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5" name="フリーフォーム 324">
              <a:extLst>
                <a:ext uri="{FF2B5EF4-FFF2-40B4-BE49-F238E27FC236}">
                  <a16:creationId xmlns:a16="http://schemas.microsoft.com/office/drawing/2014/main" id="{B3294FF5-8B98-3E87-F43F-276229146D83}"/>
                </a:ext>
              </a:extLst>
            </p:cNvPr>
            <p:cNvSpPr/>
            <p:nvPr/>
          </p:nvSpPr>
          <p:spPr>
            <a:xfrm>
              <a:off x="5133621" y="3398479"/>
              <a:ext cx="289677" cy="74687"/>
            </a:xfrm>
            <a:custGeom>
              <a:avLst/>
              <a:gdLst>
                <a:gd name="connsiteX0" fmla="*/ 2864 w 289677"/>
                <a:gd name="connsiteY0" fmla="*/ 1637 h 74687"/>
                <a:gd name="connsiteX1" fmla="*/ 276854 w 289677"/>
                <a:gd name="connsiteY1" fmla="*/ 70959 h 74687"/>
                <a:gd name="connsiteX2" fmla="*/ 233940 w 289677"/>
                <a:gd name="connsiteY2" fmla="*/ 61056 h 74687"/>
                <a:gd name="connsiteX3" fmla="*/ 138209 w 289677"/>
                <a:gd name="connsiteY3" fmla="*/ 24744 h 74687"/>
                <a:gd name="connsiteX4" fmla="*/ 2864 w 289677"/>
                <a:gd name="connsiteY4" fmla="*/ 1637 h 7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677" h="74687">
                  <a:moveTo>
                    <a:pt x="2864" y="1637"/>
                  </a:moveTo>
                  <a:cubicBezTo>
                    <a:pt x="25971" y="9339"/>
                    <a:pt x="238341" y="61056"/>
                    <a:pt x="276854" y="70959"/>
                  </a:cubicBezTo>
                  <a:cubicBezTo>
                    <a:pt x="315367" y="80862"/>
                    <a:pt x="257047" y="68758"/>
                    <a:pt x="233940" y="61056"/>
                  </a:cubicBezTo>
                  <a:cubicBezTo>
                    <a:pt x="210833" y="53354"/>
                    <a:pt x="173420" y="34097"/>
                    <a:pt x="138209" y="24744"/>
                  </a:cubicBezTo>
                  <a:cubicBezTo>
                    <a:pt x="102998" y="15391"/>
                    <a:pt x="-20243" y="-6065"/>
                    <a:pt x="2864" y="16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6" name="フリーフォーム 325">
              <a:extLst>
                <a:ext uri="{FF2B5EF4-FFF2-40B4-BE49-F238E27FC236}">
                  <a16:creationId xmlns:a16="http://schemas.microsoft.com/office/drawing/2014/main" id="{BD44A4C3-6F30-26D7-2439-CB3504312F34}"/>
                </a:ext>
              </a:extLst>
            </p:cNvPr>
            <p:cNvSpPr/>
            <p:nvPr/>
          </p:nvSpPr>
          <p:spPr>
            <a:xfrm>
              <a:off x="4126354" y="3436171"/>
              <a:ext cx="179333" cy="69579"/>
            </a:xfrm>
            <a:custGeom>
              <a:avLst/>
              <a:gdLst>
                <a:gd name="connsiteX0" fmla="*/ 0 w 179333"/>
                <a:gd name="connsiteY0" fmla="*/ 69579 h 69579"/>
                <a:gd name="connsiteX1" fmla="*/ 46215 w 179333"/>
                <a:gd name="connsiteY1" fmla="*/ 46472 h 69579"/>
                <a:gd name="connsiteX2" fmla="*/ 178258 w 179333"/>
                <a:gd name="connsiteY2" fmla="*/ 256 h 69579"/>
                <a:gd name="connsiteX3" fmla="*/ 112237 w 179333"/>
                <a:gd name="connsiteY3" fmla="*/ 26665 h 69579"/>
                <a:gd name="connsiteX4" fmla="*/ 0 w 179333"/>
                <a:gd name="connsiteY4" fmla="*/ 69579 h 69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333" h="69579">
                  <a:moveTo>
                    <a:pt x="0" y="69579"/>
                  </a:moveTo>
                  <a:cubicBezTo>
                    <a:pt x="8252" y="63802"/>
                    <a:pt x="16505" y="58026"/>
                    <a:pt x="46215" y="46472"/>
                  </a:cubicBezTo>
                  <a:cubicBezTo>
                    <a:pt x="75925" y="34918"/>
                    <a:pt x="167254" y="3557"/>
                    <a:pt x="178258" y="256"/>
                  </a:cubicBezTo>
                  <a:cubicBezTo>
                    <a:pt x="189262" y="-3045"/>
                    <a:pt x="112237" y="26665"/>
                    <a:pt x="112237" y="26665"/>
                  </a:cubicBezTo>
                  <a:lnTo>
                    <a:pt x="0" y="6957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7" name="フリーフォーム 326">
              <a:extLst>
                <a:ext uri="{FF2B5EF4-FFF2-40B4-BE49-F238E27FC236}">
                  <a16:creationId xmlns:a16="http://schemas.microsoft.com/office/drawing/2014/main" id="{AE06D9A2-1399-A595-3A5C-19131ABD5C54}"/>
                </a:ext>
              </a:extLst>
            </p:cNvPr>
            <p:cNvSpPr/>
            <p:nvPr/>
          </p:nvSpPr>
          <p:spPr>
            <a:xfrm>
              <a:off x="3974395" y="3541850"/>
              <a:ext cx="79347" cy="85463"/>
            </a:xfrm>
            <a:custGeom>
              <a:avLst/>
              <a:gdLst>
                <a:gd name="connsiteX0" fmla="*/ 109 w 79347"/>
                <a:gd name="connsiteY0" fmla="*/ 212 h 85463"/>
                <a:gd name="connsiteX1" fmla="*/ 76034 w 79347"/>
                <a:gd name="connsiteY1" fmla="*/ 82739 h 85463"/>
                <a:gd name="connsiteX2" fmla="*/ 59528 w 79347"/>
                <a:gd name="connsiteY2" fmla="*/ 59632 h 85463"/>
                <a:gd name="connsiteX3" fmla="*/ 109 w 79347"/>
                <a:gd name="connsiteY3" fmla="*/ 212 h 8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347" h="85463">
                  <a:moveTo>
                    <a:pt x="109" y="212"/>
                  </a:moveTo>
                  <a:cubicBezTo>
                    <a:pt x="2860" y="4063"/>
                    <a:pt x="66131" y="72836"/>
                    <a:pt x="76034" y="82739"/>
                  </a:cubicBezTo>
                  <a:cubicBezTo>
                    <a:pt x="85937" y="92642"/>
                    <a:pt x="71632" y="73386"/>
                    <a:pt x="59528" y="59632"/>
                  </a:cubicBezTo>
                  <a:cubicBezTo>
                    <a:pt x="47424" y="45878"/>
                    <a:pt x="-2642" y="-3639"/>
                    <a:pt x="109" y="2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8" name="フリーフォーム 327">
              <a:extLst>
                <a:ext uri="{FF2B5EF4-FFF2-40B4-BE49-F238E27FC236}">
                  <a16:creationId xmlns:a16="http://schemas.microsoft.com/office/drawing/2014/main" id="{BB38601A-3C2D-3B0F-7183-399DFDA0D617}"/>
                </a:ext>
              </a:extLst>
            </p:cNvPr>
            <p:cNvSpPr/>
            <p:nvPr/>
          </p:nvSpPr>
          <p:spPr>
            <a:xfrm>
              <a:off x="4970294" y="3227062"/>
              <a:ext cx="27602" cy="462958"/>
            </a:xfrm>
            <a:custGeom>
              <a:avLst/>
              <a:gdLst>
                <a:gd name="connsiteX0" fmla="*/ 1137 w 27602"/>
                <a:gd name="connsiteY0" fmla="*/ 7999 h 462958"/>
                <a:gd name="connsiteX1" fmla="*/ 27546 w 27602"/>
                <a:gd name="connsiteY1" fmla="*/ 460248 h 462958"/>
                <a:gd name="connsiteX2" fmla="*/ 7739 w 27602"/>
                <a:gd name="connsiteY2" fmla="*/ 189559 h 462958"/>
                <a:gd name="connsiteX3" fmla="*/ 1137 w 27602"/>
                <a:gd name="connsiteY3" fmla="*/ 7999 h 46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02" h="462958">
                  <a:moveTo>
                    <a:pt x="1137" y="7999"/>
                  </a:moveTo>
                  <a:cubicBezTo>
                    <a:pt x="4438" y="53114"/>
                    <a:pt x="26446" y="429988"/>
                    <a:pt x="27546" y="460248"/>
                  </a:cubicBezTo>
                  <a:cubicBezTo>
                    <a:pt x="28646" y="490508"/>
                    <a:pt x="13241" y="258882"/>
                    <a:pt x="7739" y="189559"/>
                  </a:cubicBezTo>
                  <a:cubicBezTo>
                    <a:pt x="2237" y="120236"/>
                    <a:pt x="-2164" y="-37116"/>
                    <a:pt x="1137" y="79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9" name="フリーフォーム 328">
              <a:extLst>
                <a:ext uri="{FF2B5EF4-FFF2-40B4-BE49-F238E27FC236}">
                  <a16:creationId xmlns:a16="http://schemas.microsoft.com/office/drawing/2014/main" id="{C7DFC701-6DF3-C3AF-4F3A-AA95549C68F9}"/>
                </a:ext>
              </a:extLst>
            </p:cNvPr>
            <p:cNvSpPr/>
            <p:nvPr/>
          </p:nvSpPr>
          <p:spPr>
            <a:xfrm>
              <a:off x="3847594" y="4323115"/>
              <a:ext cx="81432" cy="297752"/>
            </a:xfrm>
            <a:custGeom>
              <a:avLst/>
              <a:gdLst>
                <a:gd name="connsiteX0" fmla="*/ 506 w 81432"/>
                <a:gd name="connsiteY0" fmla="*/ 1235 h 297752"/>
                <a:gd name="connsiteX1" fmla="*/ 79881 w 81432"/>
                <a:gd name="connsiteY1" fmla="*/ 290160 h 297752"/>
                <a:gd name="connsiteX2" fmla="*/ 48131 w 81432"/>
                <a:gd name="connsiteY2" fmla="*/ 191735 h 297752"/>
                <a:gd name="connsiteX3" fmla="*/ 506 w 81432"/>
                <a:gd name="connsiteY3" fmla="*/ 1235 h 297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432" h="297752">
                  <a:moveTo>
                    <a:pt x="506" y="1235"/>
                  </a:moveTo>
                  <a:cubicBezTo>
                    <a:pt x="5798" y="17639"/>
                    <a:pt x="71944" y="258410"/>
                    <a:pt x="79881" y="290160"/>
                  </a:cubicBezTo>
                  <a:cubicBezTo>
                    <a:pt x="87818" y="321910"/>
                    <a:pt x="63477" y="247297"/>
                    <a:pt x="48131" y="191735"/>
                  </a:cubicBezTo>
                  <a:cubicBezTo>
                    <a:pt x="32785" y="136173"/>
                    <a:pt x="-4786" y="-15169"/>
                    <a:pt x="506" y="12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0" name="フリーフォーム 329">
              <a:extLst>
                <a:ext uri="{FF2B5EF4-FFF2-40B4-BE49-F238E27FC236}">
                  <a16:creationId xmlns:a16="http://schemas.microsoft.com/office/drawing/2014/main" id="{F5E87AA8-33C0-4DD9-260E-7DDB3F8D43DA}"/>
                </a:ext>
              </a:extLst>
            </p:cNvPr>
            <p:cNvSpPr/>
            <p:nvPr/>
          </p:nvSpPr>
          <p:spPr>
            <a:xfrm>
              <a:off x="3750248" y="4032035"/>
              <a:ext cx="62950" cy="259365"/>
            </a:xfrm>
            <a:custGeom>
              <a:avLst/>
              <a:gdLst>
                <a:gd name="connsiteX0" fmla="*/ 0 w 62950"/>
                <a:gd name="connsiteY0" fmla="*/ 187 h 259365"/>
                <a:gd name="connsiteX1" fmla="*/ 56395 w 62950"/>
                <a:gd name="connsiteY1" fmla="*/ 245907 h 259365"/>
                <a:gd name="connsiteX2" fmla="*/ 56395 w 62950"/>
                <a:gd name="connsiteY2" fmla="*/ 205625 h 259365"/>
                <a:gd name="connsiteX3" fmla="*/ 0 w 62950"/>
                <a:gd name="connsiteY3" fmla="*/ 187 h 259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50" h="259365">
                  <a:moveTo>
                    <a:pt x="0" y="187"/>
                  </a:moveTo>
                  <a:cubicBezTo>
                    <a:pt x="0" y="6901"/>
                    <a:pt x="46996" y="211667"/>
                    <a:pt x="56395" y="245907"/>
                  </a:cubicBezTo>
                  <a:cubicBezTo>
                    <a:pt x="65794" y="280147"/>
                    <a:pt x="64451" y="242550"/>
                    <a:pt x="56395" y="205625"/>
                  </a:cubicBezTo>
                  <a:cubicBezTo>
                    <a:pt x="48339" y="168700"/>
                    <a:pt x="0" y="-6527"/>
                    <a:pt x="0" y="1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1" name="フリーフォーム 330">
              <a:extLst>
                <a:ext uri="{FF2B5EF4-FFF2-40B4-BE49-F238E27FC236}">
                  <a16:creationId xmlns:a16="http://schemas.microsoft.com/office/drawing/2014/main" id="{3104C21C-204D-C395-F333-BA40E511DAC9}"/>
                </a:ext>
              </a:extLst>
            </p:cNvPr>
            <p:cNvSpPr/>
            <p:nvPr/>
          </p:nvSpPr>
          <p:spPr>
            <a:xfrm>
              <a:off x="3657405" y="3778072"/>
              <a:ext cx="61817" cy="391954"/>
            </a:xfrm>
            <a:custGeom>
              <a:avLst/>
              <a:gdLst>
                <a:gd name="connsiteX0" fmla="*/ 40477 w 61817"/>
                <a:gd name="connsiteY0" fmla="*/ 374 h 391954"/>
                <a:gd name="connsiteX1" fmla="*/ 40477 w 61817"/>
                <a:gd name="connsiteY1" fmla="*/ 254150 h 391954"/>
                <a:gd name="connsiteX2" fmla="*/ 60618 w 61817"/>
                <a:gd name="connsiteY2" fmla="*/ 391109 h 391954"/>
                <a:gd name="connsiteX3" fmla="*/ 195 w 61817"/>
                <a:gd name="connsiteY3" fmla="*/ 193727 h 391954"/>
                <a:gd name="connsiteX4" fmla="*/ 40477 w 61817"/>
                <a:gd name="connsiteY4" fmla="*/ 326658 h 391954"/>
                <a:gd name="connsiteX5" fmla="*/ 16308 w 61817"/>
                <a:gd name="connsiteY5" fmla="*/ 205812 h 391954"/>
                <a:gd name="connsiteX6" fmla="*/ 16308 w 61817"/>
                <a:gd name="connsiteY6" fmla="*/ 246094 h 391954"/>
                <a:gd name="connsiteX7" fmla="*/ 28392 w 61817"/>
                <a:gd name="connsiteY7" fmla="*/ 197755 h 391954"/>
                <a:gd name="connsiteX8" fmla="*/ 40477 w 61817"/>
                <a:gd name="connsiteY8" fmla="*/ 374 h 39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817" h="391954">
                  <a:moveTo>
                    <a:pt x="40477" y="374"/>
                  </a:moveTo>
                  <a:cubicBezTo>
                    <a:pt x="42491" y="9773"/>
                    <a:pt x="37120" y="189028"/>
                    <a:pt x="40477" y="254150"/>
                  </a:cubicBezTo>
                  <a:cubicBezTo>
                    <a:pt x="43834" y="319272"/>
                    <a:pt x="67332" y="401179"/>
                    <a:pt x="60618" y="391109"/>
                  </a:cubicBezTo>
                  <a:cubicBezTo>
                    <a:pt x="53904" y="381039"/>
                    <a:pt x="3552" y="204469"/>
                    <a:pt x="195" y="193727"/>
                  </a:cubicBezTo>
                  <a:cubicBezTo>
                    <a:pt x="-3162" y="182985"/>
                    <a:pt x="37792" y="324644"/>
                    <a:pt x="40477" y="326658"/>
                  </a:cubicBezTo>
                  <a:cubicBezTo>
                    <a:pt x="43162" y="328672"/>
                    <a:pt x="20336" y="219239"/>
                    <a:pt x="16308" y="205812"/>
                  </a:cubicBezTo>
                  <a:cubicBezTo>
                    <a:pt x="12280" y="192385"/>
                    <a:pt x="14294" y="247437"/>
                    <a:pt x="16308" y="246094"/>
                  </a:cubicBezTo>
                  <a:cubicBezTo>
                    <a:pt x="18322" y="244751"/>
                    <a:pt x="26378" y="234009"/>
                    <a:pt x="28392" y="197755"/>
                  </a:cubicBezTo>
                  <a:cubicBezTo>
                    <a:pt x="30406" y="161501"/>
                    <a:pt x="38463" y="-9025"/>
                    <a:pt x="40477" y="3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3" name="フリーフォーム 332">
              <a:extLst>
                <a:ext uri="{FF2B5EF4-FFF2-40B4-BE49-F238E27FC236}">
                  <a16:creationId xmlns:a16="http://schemas.microsoft.com/office/drawing/2014/main" id="{0BD80420-6AE2-F361-7292-A3157D8FA7EB}"/>
                </a:ext>
              </a:extLst>
            </p:cNvPr>
            <p:cNvSpPr/>
            <p:nvPr/>
          </p:nvSpPr>
          <p:spPr>
            <a:xfrm>
              <a:off x="3985639" y="4087343"/>
              <a:ext cx="94217" cy="442891"/>
            </a:xfrm>
            <a:custGeom>
              <a:avLst/>
              <a:gdLst>
                <a:gd name="connsiteX0" fmla="*/ 314 w 94217"/>
                <a:gd name="connsiteY0" fmla="*/ 2519 h 442891"/>
                <a:gd name="connsiteX1" fmla="*/ 91754 w 94217"/>
                <a:gd name="connsiteY1" fmla="*/ 434781 h 442891"/>
                <a:gd name="connsiteX2" fmla="*/ 62659 w 94217"/>
                <a:gd name="connsiteY2" fmla="*/ 264370 h 442891"/>
                <a:gd name="connsiteX3" fmla="*/ 314 w 94217"/>
                <a:gd name="connsiteY3" fmla="*/ 2519 h 442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17" h="442891">
                  <a:moveTo>
                    <a:pt x="314" y="2519"/>
                  </a:moveTo>
                  <a:cubicBezTo>
                    <a:pt x="5163" y="30921"/>
                    <a:pt x="81363" y="391139"/>
                    <a:pt x="91754" y="434781"/>
                  </a:cubicBezTo>
                  <a:cubicBezTo>
                    <a:pt x="102145" y="478423"/>
                    <a:pt x="77206" y="335028"/>
                    <a:pt x="62659" y="264370"/>
                  </a:cubicBezTo>
                  <a:cubicBezTo>
                    <a:pt x="48112" y="193712"/>
                    <a:pt x="-4535" y="-25883"/>
                    <a:pt x="314" y="25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4" name="フリーフォーム 333">
              <a:extLst>
                <a:ext uri="{FF2B5EF4-FFF2-40B4-BE49-F238E27FC236}">
                  <a16:creationId xmlns:a16="http://schemas.microsoft.com/office/drawing/2014/main" id="{A44C0BEF-2969-0FA1-EDAD-AF04A4F63507}"/>
                </a:ext>
              </a:extLst>
            </p:cNvPr>
            <p:cNvSpPr/>
            <p:nvPr/>
          </p:nvSpPr>
          <p:spPr>
            <a:xfrm>
              <a:off x="4151010" y="4507731"/>
              <a:ext cx="75126" cy="139708"/>
            </a:xfrm>
            <a:custGeom>
              <a:avLst/>
              <a:gdLst>
                <a:gd name="connsiteX0" fmla="*/ 74915 w 75126"/>
                <a:gd name="connsiteY0" fmla="*/ 769 h 139708"/>
                <a:gd name="connsiteX1" fmla="*/ 1890 w 75126"/>
                <a:gd name="connsiteY1" fmla="*/ 137294 h 139708"/>
                <a:gd name="connsiteX2" fmla="*/ 24115 w 75126"/>
                <a:gd name="connsiteY2" fmla="*/ 83319 h 139708"/>
                <a:gd name="connsiteX3" fmla="*/ 74915 w 75126"/>
                <a:gd name="connsiteY3" fmla="*/ 769 h 139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126" h="139708">
                  <a:moveTo>
                    <a:pt x="74915" y="769"/>
                  </a:moveTo>
                  <a:cubicBezTo>
                    <a:pt x="71211" y="9765"/>
                    <a:pt x="10357" y="123536"/>
                    <a:pt x="1890" y="137294"/>
                  </a:cubicBezTo>
                  <a:cubicBezTo>
                    <a:pt x="-6577" y="151052"/>
                    <a:pt x="15648" y="102369"/>
                    <a:pt x="24115" y="83319"/>
                  </a:cubicBezTo>
                  <a:cubicBezTo>
                    <a:pt x="32582" y="64269"/>
                    <a:pt x="78619" y="-8227"/>
                    <a:pt x="74915" y="7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5" name="フリーフォーム 334">
              <a:extLst>
                <a:ext uri="{FF2B5EF4-FFF2-40B4-BE49-F238E27FC236}">
                  <a16:creationId xmlns:a16="http://schemas.microsoft.com/office/drawing/2014/main" id="{52185594-B462-590A-8E20-692E712AF352}"/>
                </a:ext>
              </a:extLst>
            </p:cNvPr>
            <p:cNvSpPr/>
            <p:nvPr/>
          </p:nvSpPr>
          <p:spPr>
            <a:xfrm>
              <a:off x="5194300" y="4606900"/>
              <a:ext cx="130341" cy="114414"/>
            </a:xfrm>
            <a:custGeom>
              <a:avLst/>
              <a:gdLst>
                <a:gd name="connsiteX0" fmla="*/ 130175 w 130341"/>
                <a:gd name="connsiteY0" fmla="*/ 25 h 114414"/>
                <a:gd name="connsiteX1" fmla="*/ 34925 w 130341"/>
                <a:gd name="connsiteY1" fmla="*/ 41300 h 114414"/>
                <a:gd name="connsiteX2" fmla="*/ 0 w 130341"/>
                <a:gd name="connsiteY2" fmla="*/ 114325 h 114414"/>
                <a:gd name="connsiteX3" fmla="*/ 34925 w 130341"/>
                <a:gd name="connsiteY3" fmla="*/ 25425 h 114414"/>
                <a:gd name="connsiteX4" fmla="*/ 9525 w 130341"/>
                <a:gd name="connsiteY4" fmla="*/ 34950 h 114414"/>
                <a:gd name="connsiteX5" fmla="*/ 130175 w 130341"/>
                <a:gd name="connsiteY5" fmla="*/ 25 h 11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41" h="114414">
                  <a:moveTo>
                    <a:pt x="130175" y="25"/>
                  </a:moveTo>
                  <a:cubicBezTo>
                    <a:pt x="134408" y="1083"/>
                    <a:pt x="56621" y="22250"/>
                    <a:pt x="34925" y="41300"/>
                  </a:cubicBezTo>
                  <a:cubicBezTo>
                    <a:pt x="13229" y="60350"/>
                    <a:pt x="0" y="116971"/>
                    <a:pt x="0" y="114325"/>
                  </a:cubicBezTo>
                  <a:cubicBezTo>
                    <a:pt x="0" y="111679"/>
                    <a:pt x="33338" y="38654"/>
                    <a:pt x="34925" y="25425"/>
                  </a:cubicBezTo>
                  <a:cubicBezTo>
                    <a:pt x="36512" y="12196"/>
                    <a:pt x="0" y="39183"/>
                    <a:pt x="9525" y="34950"/>
                  </a:cubicBezTo>
                  <a:cubicBezTo>
                    <a:pt x="19050" y="30717"/>
                    <a:pt x="125942" y="-1033"/>
                    <a:pt x="130175" y="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6" name="フリーフォーム 335">
              <a:extLst>
                <a:ext uri="{FF2B5EF4-FFF2-40B4-BE49-F238E27FC236}">
                  <a16:creationId xmlns:a16="http://schemas.microsoft.com/office/drawing/2014/main" id="{550AE3F5-D43A-A1D8-3125-B81BA785A5BC}"/>
                </a:ext>
              </a:extLst>
            </p:cNvPr>
            <p:cNvSpPr/>
            <p:nvPr/>
          </p:nvSpPr>
          <p:spPr>
            <a:xfrm>
              <a:off x="4408559" y="4879909"/>
              <a:ext cx="233704" cy="149593"/>
            </a:xfrm>
            <a:custGeom>
              <a:avLst/>
              <a:gdLst>
                <a:gd name="connsiteX0" fmla="*/ 1516 w 233704"/>
                <a:gd name="connsiteY0" fmla="*/ 149291 h 149593"/>
                <a:gd name="connsiteX1" fmla="*/ 223766 w 233704"/>
                <a:gd name="connsiteY1" fmla="*/ 60391 h 149593"/>
                <a:gd name="connsiteX2" fmla="*/ 192016 w 233704"/>
                <a:gd name="connsiteY2" fmla="*/ 82616 h 149593"/>
                <a:gd name="connsiteX3" fmla="*/ 207891 w 233704"/>
                <a:gd name="connsiteY3" fmla="*/ 108016 h 149593"/>
                <a:gd name="connsiteX4" fmla="*/ 233291 w 233704"/>
                <a:gd name="connsiteY4" fmla="*/ 133416 h 149593"/>
                <a:gd name="connsiteX5" fmla="*/ 185666 w 233704"/>
                <a:gd name="connsiteY5" fmla="*/ 79441 h 149593"/>
                <a:gd name="connsiteX6" fmla="*/ 128516 w 233704"/>
                <a:gd name="connsiteY6" fmla="*/ 60391 h 149593"/>
                <a:gd name="connsiteX7" fmla="*/ 45966 w 233704"/>
                <a:gd name="connsiteY7" fmla="*/ 66 h 149593"/>
                <a:gd name="connsiteX8" fmla="*/ 134866 w 233704"/>
                <a:gd name="connsiteY8" fmla="*/ 73091 h 149593"/>
                <a:gd name="connsiteX9" fmla="*/ 125341 w 233704"/>
                <a:gd name="connsiteY9" fmla="*/ 88966 h 149593"/>
                <a:gd name="connsiteX10" fmla="*/ 1516 w 233704"/>
                <a:gd name="connsiteY10" fmla="*/ 149291 h 14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704" h="149593">
                  <a:moveTo>
                    <a:pt x="1516" y="149291"/>
                  </a:moveTo>
                  <a:cubicBezTo>
                    <a:pt x="17920" y="144528"/>
                    <a:pt x="192016" y="71503"/>
                    <a:pt x="223766" y="60391"/>
                  </a:cubicBezTo>
                  <a:cubicBezTo>
                    <a:pt x="255516" y="49279"/>
                    <a:pt x="194662" y="74679"/>
                    <a:pt x="192016" y="82616"/>
                  </a:cubicBezTo>
                  <a:cubicBezTo>
                    <a:pt x="189370" y="90553"/>
                    <a:pt x="201012" y="99549"/>
                    <a:pt x="207891" y="108016"/>
                  </a:cubicBezTo>
                  <a:cubicBezTo>
                    <a:pt x="214770" y="116483"/>
                    <a:pt x="236995" y="138178"/>
                    <a:pt x="233291" y="133416"/>
                  </a:cubicBezTo>
                  <a:cubicBezTo>
                    <a:pt x="229587" y="128654"/>
                    <a:pt x="203128" y="91612"/>
                    <a:pt x="185666" y="79441"/>
                  </a:cubicBezTo>
                  <a:cubicBezTo>
                    <a:pt x="168204" y="67270"/>
                    <a:pt x="151799" y="73620"/>
                    <a:pt x="128516" y="60391"/>
                  </a:cubicBezTo>
                  <a:cubicBezTo>
                    <a:pt x="105233" y="47162"/>
                    <a:pt x="44908" y="-2051"/>
                    <a:pt x="45966" y="66"/>
                  </a:cubicBezTo>
                  <a:cubicBezTo>
                    <a:pt x="47024" y="2183"/>
                    <a:pt x="134866" y="73091"/>
                    <a:pt x="134866" y="73091"/>
                  </a:cubicBezTo>
                  <a:cubicBezTo>
                    <a:pt x="148095" y="87908"/>
                    <a:pt x="143862" y="76795"/>
                    <a:pt x="125341" y="88966"/>
                  </a:cubicBezTo>
                  <a:cubicBezTo>
                    <a:pt x="106820" y="101137"/>
                    <a:pt x="-14888" y="154054"/>
                    <a:pt x="1516" y="1492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7" name="フリーフォーム 336">
              <a:extLst>
                <a:ext uri="{FF2B5EF4-FFF2-40B4-BE49-F238E27FC236}">
                  <a16:creationId xmlns:a16="http://schemas.microsoft.com/office/drawing/2014/main" id="{27C296D0-E619-C8BE-794D-EF04E65C8959}"/>
                </a:ext>
              </a:extLst>
            </p:cNvPr>
            <p:cNvSpPr/>
            <p:nvPr/>
          </p:nvSpPr>
          <p:spPr>
            <a:xfrm>
              <a:off x="4708455" y="4974769"/>
              <a:ext cx="103536" cy="55055"/>
            </a:xfrm>
            <a:custGeom>
              <a:avLst/>
              <a:gdLst>
                <a:gd name="connsiteX0" fmla="*/ 70 w 103536"/>
                <a:gd name="connsiteY0" fmla="*/ 456 h 55055"/>
                <a:gd name="connsiteX1" fmla="*/ 98495 w 103536"/>
                <a:gd name="connsiteY1" fmla="*/ 54431 h 55055"/>
                <a:gd name="connsiteX2" fmla="*/ 82620 w 103536"/>
                <a:gd name="connsiteY2" fmla="*/ 29031 h 55055"/>
                <a:gd name="connsiteX3" fmla="*/ 70 w 103536"/>
                <a:gd name="connsiteY3" fmla="*/ 456 h 55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536" h="55055">
                  <a:moveTo>
                    <a:pt x="70" y="456"/>
                  </a:moveTo>
                  <a:cubicBezTo>
                    <a:pt x="2716" y="4689"/>
                    <a:pt x="84737" y="49669"/>
                    <a:pt x="98495" y="54431"/>
                  </a:cubicBezTo>
                  <a:cubicBezTo>
                    <a:pt x="112253" y="59193"/>
                    <a:pt x="94791" y="35381"/>
                    <a:pt x="82620" y="29031"/>
                  </a:cubicBezTo>
                  <a:cubicBezTo>
                    <a:pt x="70449" y="22681"/>
                    <a:pt x="-2576" y="-3777"/>
                    <a:pt x="70" y="4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8" name="フリーフォーム 337">
              <a:extLst>
                <a:ext uri="{FF2B5EF4-FFF2-40B4-BE49-F238E27FC236}">
                  <a16:creationId xmlns:a16="http://schemas.microsoft.com/office/drawing/2014/main" id="{748224C4-4A90-7930-8BB2-7D8F01B93B0F}"/>
                </a:ext>
              </a:extLst>
            </p:cNvPr>
            <p:cNvSpPr/>
            <p:nvPr/>
          </p:nvSpPr>
          <p:spPr>
            <a:xfrm>
              <a:off x="4749800" y="4824675"/>
              <a:ext cx="449843" cy="141025"/>
            </a:xfrm>
            <a:custGeom>
              <a:avLst/>
              <a:gdLst>
                <a:gd name="connsiteX0" fmla="*/ 0 w 449843"/>
                <a:gd name="connsiteY0" fmla="*/ 141025 h 141025"/>
                <a:gd name="connsiteX1" fmla="*/ 431800 w 449843"/>
                <a:gd name="connsiteY1" fmla="*/ 7675 h 141025"/>
                <a:gd name="connsiteX2" fmla="*/ 333375 w 449843"/>
                <a:gd name="connsiteY2" fmla="*/ 29900 h 141025"/>
                <a:gd name="connsiteX3" fmla="*/ 0 w 449843"/>
                <a:gd name="connsiteY3" fmla="*/ 141025 h 14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9843" h="141025">
                  <a:moveTo>
                    <a:pt x="0" y="141025"/>
                  </a:moveTo>
                  <a:cubicBezTo>
                    <a:pt x="16404" y="137321"/>
                    <a:pt x="376238" y="26196"/>
                    <a:pt x="431800" y="7675"/>
                  </a:cubicBezTo>
                  <a:cubicBezTo>
                    <a:pt x="487363" y="-10846"/>
                    <a:pt x="403225" y="7146"/>
                    <a:pt x="333375" y="29900"/>
                  </a:cubicBezTo>
                  <a:lnTo>
                    <a:pt x="0" y="14102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9" name="フリーフォーム 338">
              <a:extLst>
                <a:ext uri="{FF2B5EF4-FFF2-40B4-BE49-F238E27FC236}">
                  <a16:creationId xmlns:a16="http://schemas.microsoft.com/office/drawing/2014/main" id="{B67373C0-FBFC-0E31-F7C5-0BD8D9D53DA9}"/>
                </a:ext>
              </a:extLst>
            </p:cNvPr>
            <p:cNvSpPr/>
            <p:nvPr/>
          </p:nvSpPr>
          <p:spPr>
            <a:xfrm>
              <a:off x="4140200" y="4774675"/>
              <a:ext cx="66836" cy="182786"/>
            </a:xfrm>
            <a:custGeom>
              <a:avLst/>
              <a:gdLst>
                <a:gd name="connsiteX0" fmla="*/ 0 w 66836"/>
                <a:gd name="connsiteY0" fmla="*/ 76725 h 182786"/>
                <a:gd name="connsiteX1" fmla="*/ 47625 w 66836"/>
                <a:gd name="connsiteY1" fmla="*/ 137050 h 182786"/>
                <a:gd name="connsiteX2" fmla="*/ 63500 w 66836"/>
                <a:gd name="connsiteY2" fmla="*/ 181500 h 182786"/>
                <a:gd name="connsiteX3" fmla="*/ 57150 w 66836"/>
                <a:gd name="connsiteY3" fmla="*/ 86250 h 182786"/>
                <a:gd name="connsiteX4" fmla="*/ 66675 w 66836"/>
                <a:gd name="connsiteY4" fmla="*/ 525 h 182786"/>
                <a:gd name="connsiteX5" fmla="*/ 47625 w 66836"/>
                <a:gd name="connsiteY5" fmla="*/ 127525 h 182786"/>
                <a:gd name="connsiteX6" fmla="*/ 0 w 66836"/>
                <a:gd name="connsiteY6" fmla="*/ 76725 h 18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836" h="182786">
                  <a:moveTo>
                    <a:pt x="0" y="76725"/>
                  </a:moveTo>
                  <a:cubicBezTo>
                    <a:pt x="0" y="78312"/>
                    <a:pt x="37042" y="119588"/>
                    <a:pt x="47625" y="137050"/>
                  </a:cubicBezTo>
                  <a:cubicBezTo>
                    <a:pt x="58208" y="154513"/>
                    <a:pt x="61913" y="189967"/>
                    <a:pt x="63500" y="181500"/>
                  </a:cubicBezTo>
                  <a:cubicBezTo>
                    <a:pt x="65087" y="173033"/>
                    <a:pt x="56621" y="116413"/>
                    <a:pt x="57150" y="86250"/>
                  </a:cubicBezTo>
                  <a:cubicBezTo>
                    <a:pt x="57679" y="56087"/>
                    <a:pt x="68262" y="-6354"/>
                    <a:pt x="66675" y="525"/>
                  </a:cubicBezTo>
                  <a:cubicBezTo>
                    <a:pt x="65088" y="7404"/>
                    <a:pt x="56092" y="111121"/>
                    <a:pt x="47625" y="127525"/>
                  </a:cubicBezTo>
                  <a:cubicBezTo>
                    <a:pt x="39158" y="143929"/>
                    <a:pt x="0" y="75138"/>
                    <a:pt x="0" y="767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3" name="フリーフォーム 292">
              <a:extLst>
                <a:ext uri="{FF2B5EF4-FFF2-40B4-BE49-F238E27FC236}">
                  <a16:creationId xmlns:a16="http://schemas.microsoft.com/office/drawing/2014/main" id="{4C138F89-0F27-4C4F-9908-8FEDBDF5B421}"/>
                </a:ext>
              </a:extLst>
            </p:cNvPr>
            <p:cNvSpPr/>
            <p:nvPr/>
          </p:nvSpPr>
          <p:spPr>
            <a:xfrm>
              <a:off x="4591050" y="4514832"/>
              <a:ext cx="16085" cy="76373"/>
            </a:xfrm>
            <a:custGeom>
              <a:avLst/>
              <a:gdLst>
                <a:gd name="connsiteX0" fmla="*/ 15875 w 16085"/>
                <a:gd name="connsiteY0" fmla="*/ 18 h 76373"/>
                <a:gd name="connsiteX1" fmla="*/ 9525 w 16085"/>
                <a:gd name="connsiteY1" fmla="*/ 60343 h 76373"/>
                <a:gd name="connsiteX2" fmla="*/ 9525 w 16085"/>
                <a:gd name="connsiteY2" fmla="*/ 76218 h 76373"/>
                <a:gd name="connsiteX3" fmla="*/ 0 w 16085"/>
                <a:gd name="connsiteY3" fmla="*/ 53993 h 76373"/>
                <a:gd name="connsiteX4" fmla="*/ 15875 w 16085"/>
                <a:gd name="connsiteY4" fmla="*/ 18 h 76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85" h="76373">
                  <a:moveTo>
                    <a:pt x="15875" y="18"/>
                  </a:moveTo>
                  <a:cubicBezTo>
                    <a:pt x="17463" y="1076"/>
                    <a:pt x="9525" y="60343"/>
                    <a:pt x="9525" y="60343"/>
                  </a:cubicBezTo>
                  <a:cubicBezTo>
                    <a:pt x="8467" y="73043"/>
                    <a:pt x="11113" y="77276"/>
                    <a:pt x="9525" y="76218"/>
                  </a:cubicBezTo>
                  <a:cubicBezTo>
                    <a:pt x="7937" y="75160"/>
                    <a:pt x="0" y="65105"/>
                    <a:pt x="0" y="53993"/>
                  </a:cubicBezTo>
                  <a:cubicBezTo>
                    <a:pt x="0" y="42881"/>
                    <a:pt x="14287" y="-1040"/>
                    <a:pt x="15875" y="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8" name="フリーフォーム 297">
              <a:extLst>
                <a:ext uri="{FF2B5EF4-FFF2-40B4-BE49-F238E27FC236}">
                  <a16:creationId xmlns:a16="http://schemas.microsoft.com/office/drawing/2014/main" id="{C1A606C1-34D2-6451-390A-5BD01D7EBDAC}"/>
                </a:ext>
              </a:extLst>
            </p:cNvPr>
            <p:cNvSpPr/>
            <p:nvPr/>
          </p:nvSpPr>
          <p:spPr>
            <a:xfrm>
              <a:off x="8689850" y="7029208"/>
              <a:ext cx="135240" cy="458299"/>
            </a:xfrm>
            <a:custGeom>
              <a:avLst/>
              <a:gdLst>
                <a:gd name="connsiteX0" fmla="*/ 125 w 135240"/>
                <a:gd name="connsiteY0" fmla="*/ 242 h 458299"/>
                <a:gd name="connsiteX1" fmla="*/ 108075 w 135240"/>
                <a:gd name="connsiteY1" fmla="*/ 225667 h 458299"/>
                <a:gd name="connsiteX2" fmla="*/ 127125 w 135240"/>
                <a:gd name="connsiteY2" fmla="*/ 457442 h 458299"/>
                <a:gd name="connsiteX3" fmla="*/ 130300 w 135240"/>
                <a:gd name="connsiteY3" fmla="*/ 298692 h 458299"/>
                <a:gd name="connsiteX4" fmla="*/ 60450 w 135240"/>
                <a:gd name="connsiteY4" fmla="*/ 155817 h 458299"/>
                <a:gd name="connsiteX5" fmla="*/ 85850 w 135240"/>
                <a:gd name="connsiteY5" fmla="*/ 181217 h 458299"/>
                <a:gd name="connsiteX6" fmla="*/ 125 w 135240"/>
                <a:gd name="connsiteY6" fmla="*/ 242 h 458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240" h="458299">
                  <a:moveTo>
                    <a:pt x="125" y="242"/>
                  </a:moveTo>
                  <a:cubicBezTo>
                    <a:pt x="3829" y="7650"/>
                    <a:pt x="86908" y="149467"/>
                    <a:pt x="108075" y="225667"/>
                  </a:cubicBezTo>
                  <a:cubicBezTo>
                    <a:pt x="129242" y="301867"/>
                    <a:pt x="123421" y="445271"/>
                    <a:pt x="127125" y="457442"/>
                  </a:cubicBezTo>
                  <a:cubicBezTo>
                    <a:pt x="130829" y="469613"/>
                    <a:pt x="141412" y="348963"/>
                    <a:pt x="130300" y="298692"/>
                  </a:cubicBezTo>
                  <a:cubicBezTo>
                    <a:pt x="119188" y="248421"/>
                    <a:pt x="67858" y="175396"/>
                    <a:pt x="60450" y="155817"/>
                  </a:cubicBezTo>
                  <a:cubicBezTo>
                    <a:pt x="53042" y="136238"/>
                    <a:pt x="95904" y="205029"/>
                    <a:pt x="85850" y="181217"/>
                  </a:cubicBezTo>
                  <a:cubicBezTo>
                    <a:pt x="75796" y="157405"/>
                    <a:pt x="-3579" y="-7166"/>
                    <a:pt x="125" y="2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1" name="フリーフォーム 310">
              <a:extLst>
                <a:ext uri="{FF2B5EF4-FFF2-40B4-BE49-F238E27FC236}">
                  <a16:creationId xmlns:a16="http://schemas.microsoft.com/office/drawing/2014/main" id="{336D8AD6-1DDE-1206-4033-9B635C347E00}"/>
                </a:ext>
              </a:extLst>
            </p:cNvPr>
            <p:cNvSpPr/>
            <p:nvPr/>
          </p:nvSpPr>
          <p:spPr>
            <a:xfrm>
              <a:off x="8827460" y="7625476"/>
              <a:ext cx="158162" cy="477730"/>
            </a:xfrm>
            <a:custGeom>
              <a:avLst/>
              <a:gdLst>
                <a:gd name="connsiteX0" fmla="*/ 110165 w 158162"/>
                <a:gd name="connsiteY0" fmla="*/ 874 h 477730"/>
                <a:gd name="connsiteX1" fmla="*/ 11740 w 158162"/>
                <a:gd name="connsiteY1" fmla="*/ 451724 h 477730"/>
                <a:gd name="connsiteX2" fmla="*/ 18090 w 158162"/>
                <a:gd name="connsiteY2" fmla="*/ 397749 h 477730"/>
                <a:gd name="connsiteX3" fmla="*/ 157790 w 158162"/>
                <a:gd name="connsiteY3" fmla="*/ 185024 h 477730"/>
                <a:gd name="connsiteX4" fmla="*/ 59365 w 158162"/>
                <a:gd name="connsiteY4" fmla="*/ 315199 h 477730"/>
                <a:gd name="connsiteX5" fmla="*/ 68890 w 158162"/>
                <a:gd name="connsiteY5" fmla="*/ 235824 h 477730"/>
                <a:gd name="connsiteX6" fmla="*/ 33965 w 158162"/>
                <a:gd name="connsiteY6" fmla="*/ 334249 h 477730"/>
                <a:gd name="connsiteX7" fmla="*/ 110165 w 158162"/>
                <a:gd name="connsiteY7" fmla="*/ 874 h 47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162" h="477730">
                  <a:moveTo>
                    <a:pt x="110165" y="874"/>
                  </a:moveTo>
                  <a:cubicBezTo>
                    <a:pt x="106461" y="20453"/>
                    <a:pt x="27086" y="385578"/>
                    <a:pt x="11740" y="451724"/>
                  </a:cubicBezTo>
                  <a:cubicBezTo>
                    <a:pt x="-3606" y="517870"/>
                    <a:pt x="-6252" y="442199"/>
                    <a:pt x="18090" y="397749"/>
                  </a:cubicBezTo>
                  <a:cubicBezTo>
                    <a:pt x="42432" y="353299"/>
                    <a:pt x="150911" y="198782"/>
                    <a:pt x="157790" y="185024"/>
                  </a:cubicBezTo>
                  <a:cubicBezTo>
                    <a:pt x="164669" y="171266"/>
                    <a:pt x="74182" y="306732"/>
                    <a:pt x="59365" y="315199"/>
                  </a:cubicBezTo>
                  <a:cubicBezTo>
                    <a:pt x="44548" y="323666"/>
                    <a:pt x="73123" y="232649"/>
                    <a:pt x="68890" y="235824"/>
                  </a:cubicBezTo>
                  <a:cubicBezTo>
                    <a:pt x="64657" y="238999"/>
                    <a:pt x="28144" y="371820"/>
                    <a:pt x="33965" y="334249"/>
                  </a:cubicBezTo>
                  <a:cubicBezTo>
                    <a:pt x="39786" y="296678"/>
                    <a:pt x="113869" y="-18705"/>
                    <a:pt x="110165" y="8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2" name="フリーフォーム 331">
              <a:extLst>
                <a:ext uri="{FF2B5EF4-FFF2-40B4-BE49-F238E27FC236}">
                  <a16:creationId xmlns:a16="http://schemas.microsoft.com/office/drawing/2014/main" id="{84219244-4FDD-EE3D-F19D-0F0ED20FE596}"/>
                </a:ext>
              </a:extLst>
            </p:cNvPr>
            <p:cNvSpPr/>
            <p:nvPr/>
          </p:nvSpPr>
          <p:spPr>
            <a:xfrm>
              <a:off x="8978527" y="7670229"/>
              <a:ext cx="103924" cy="496232"/>
            </a:xfrm>
            <a:custGeom>
              <a:avLst/>
              <a:gdLst>
                <a:gd name="connsiteX0" fmla="*/ 101973 w 103924"/>
                <a:gd name="connsiteY0" fmla="*/ 10096 h 496232"/>
                <a:gd name="connsiteX1" fmla="*/ 373 w 103924"/>
                <a:gd name="connsiteY1" fmla="*/ 410146 h 496232"/>
                <a:gd name="connsiteX2" fmla="*/ 67048 w 103924"/>
                <a:gd name="connsiteY2" fmla="*/ 219646 h 496232"/>
                <a:gd name="connsiteX3" fmla="*/ 51173 w 103924"/>
                <a:gd name="connsiteY3" fmla="*/ 495871 h 496232"/>
                <a:gd name="connsiteX4" fmla="*/ 67048 w 103924"/>
                <a:gd name="connsiteY4" fmla="*/ 149796 h 496232"/>
                <a:gd name="connsiteX5" fmla="*/ 101973 w 103924"/>
                <a:gd name="connsiteY5" fmla="*/ 10096 h 49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924" h="496232">
                  <a:moveTo>
                    <a:pt x="101973" y="10096"/>
                  </a:moveTo>
                  <a:cubicBezTo>
                    <a:pt x="90861" y="53488"/>
                    <a:pt x="6194" y="375221"/>
                    <a:pt x="373" y="410146"/>
                  </a:cubicBezTo>
                  <a:cubicBezTo>
                    <a:pt x="-5448" y="445071"/>
                    <a:pt x="58581" y="205358"/>
                    <a:pt x="67048" y="219646"/>
                  </a:cubicBezTo>
                  <a:cubicBezTo>
                    <a:pt x="75515" y="233934"/>
                    <a:pt x="51173" y="507513"/>
                    <a:pt x="51173" y="495871"/>
                  </a:cubicBezTo>
                  <a:cubicBezTo>
                    <a:pt x="51173" y="484229"/>
                    <a:pt x="60698" y="227054"/>
                    <a:pt x="67048" y="149796"/>
                  </a:cubicBezTo>
                  <a:cubicBezTo>
                    <a:pt x="73398" y="72538"/>
                    <a:pt x="113085" y="-33296"/>
                    <a:pt x="101973" y="100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0" name="フリーフォーム 339">
              <a:extLst>
                <a:ext uri="{FF2B5EF4-FFF2-40B4-BE49-F238E27FC236}">
                  <a16:creationId xmlns:a16="http://schemas.microsoft.com/office/drawing/2014/main" id="{E9103DE7-E672-7844-7A9C-F3FCF4A16224}"/>
                </a:ext>
              </a:extLst>
            </p:cNvPr>
            <p:cNvSpPr/>
            <p:nvPr/>
          </p:nvSpPr>
          <p:spPr>
            <a:xfrm>
              <a:off x="8681273" y="8030252"/>
              <a:ext cx="302421" cy="297542"/>
            </a:xfrm>
            <a:custGeom>
              <a:avLst/>
              <a:gdLst>
                <a:gd name="connsiteX0" fmla="*/ 300802 w 302421"/>
                <a:gd name="connsiteY0" fmla="*/ 2498 h 297542"/>
                <a:gd name="connsiteX1" fmla="*/ 15052 w 302421"/>
                <a:gd name="connsiteY1" fmla="*/ 285073 h 297542"/>
                <a:gd name="connsiteX2" fmla="*/ 59502 w 302421"/>
                <a:gd name="connsiteY2" fmla="*/ 234273 h 297542"/>
                <a:gd name="connsiteX3" fmla="*/ 227777 w 302421"/>
                <a:gd name="connsiteY3" fmla="*/ 113623 h 297542"/>
                <a:gd name="connsiteX4" fmla="*/ 135702 w 302421"/>
                <a:gd name="connsiteY4" fmla="*/ 145373 h 297542"/>
                <a:gd name="connsiteX5" fmla="*/ 300802 w 302421"/>
                <a:gd name="connsiteY5" fmla="*/ 2498 h 29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421" h="297542">
                  <a:moveTo>
                    <a:pt x="300802" y="2498"/>
                  </a:moveTo>
                  <a:cubicBezTo>
                    <a:pt x="280694" y="25781"/>
                    <a:pt x="55269" y="246444"/>
                    <a:pt x="15052" y="285073"/>
                  </a:cubicBezTo>
                  <a:cubicBezTo>
                    <a:pt x="-25165" y="323702"/>
                    <a:pt x="24048" y="262848"/>
                    <a:pt x="59502" y="234273"/>
                  </a:cubicBezTo>
                  <a:cubicBezTo>
                    <a:pt x="94956" y="205698"/>
                    <a:pt x="215077" y="128440"/>
                    <a:pt x="227777" y="113623"/>
                  </a:cubicBezTo>
                  <a:cubicBezTo>
                    <a:pt x="240477" y="98806"/>
                    <a:pt x="124060" y="164952"/>
                    <a:pt x="135702" y="145373"/>
                  </a:cubicBezTo>
                  <a:cubicBezTo>
                    <a:pt x="147344" y="125794"/>
                    <a:pt x="320910" y="-20785"/>
                    <a:pt x="300802" y="24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2" name="フリーフォーム 341">
              <a:extLst>
                <a:ext uri="{FF2B5EF4-FFF2-40B4-BE49-F238E27FC236}">
                  <a16:creationId xmlns:a16="http://schemas.microsoft.com/office/drawing/2014/main" id="{5BADB726-52E2-9DF0-F448-FD2122B07202}"/>
                </a:ext>
              </a:extLst>
            </p:cNvPr>
            <p:cNvSpPr/>
            <p:nvPr/>
          </p:nvSpPr>
          <p:spPr>
            <a:xfrm>
              <a:off x="8743620" y="8169082"/>
              <a:ext cx="280927" cy="261164"/>
            </a:xfrm>
            <a:custGeom>
              <a:avLst/>
              <a:gdLst>
                <a:gd name="connsiteX0" fmla="*/ 279730 w 280927"/>
                <a:gd name="connsiteY0" fmla="*/ 6543 h 261164"/>
                <a:gd name="connsiteX1" fmla="*/ 79705 w 280927"/>
                <a:gd name="connsiteY1" fmla="*/ 181168 h 261164"/>
                <a:gd name="connsiteX2" fmla="*/ 330 w 280927"/>
                <a:gd name="connsiteY2" fmla="*/ 260543 h 261164"/>
                <a:gd name="connsiteX3" fmla="*/ 105105 w 280927"/>
                <a:gd name="connsiteY3" fmla="*/ 143068 h 261164"/>
                <a:gd name="connsiteX4" fmla="*/ 190830 w 280927"/>
                <a:gd name="connsiteY4" fmla="*/ 193 h 261164"/>
                <a:gd name="connsiteX5" fmla="*/ 63830 w 280927"/>
                <a:gd name="connsiteY5" fmla="*/ 174818 h 261164"/>
                <a:gd name="connsiteX6" fmla="*/ 159080 w 280927"/>
                <a:gd name="connsiteY6" fmla="*/ 85918 h 261164"/>
                <a:gd name="connsiteX7" fmla="*/ 279730 w 280927"/>
                <a:gd name="connsiteY7" fmla="*/ 6543 h 26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927" h="261164">
                  <a:moveTo>
                    <a:pt x="279730" y="6543"/>
                  </a:moveTo>
                  <a:cubicBezTo>
                    <a:pt x="266501" y="22418"/>
                    <a:pt x="126272" y="138835"/>
                    <a:pt x="79705" y="181168"/>
                  </a:cubicBezTo>
                  <a:cubicBezTo>
                    <a:pt x="33138" y="223501"/>
                    <a:pt x="-3903" y="266893"/>
                    <a:pt x="330" y="260543"/>
                  </a:cubicBezTo>
                  <a:cubicBezTo>
                    <a:pt x="4563" y="254193"/>
                    <a:pt x="73355" y="186460"/>
                    <a:pt x="105105" y="143068"/>
                  </a:cubicBezTo>
                  <a:cubicBezTo>
                    <a:pt x="136855" y="99676"/>
                    <a:pt x="197709" y="-5099"/>
                    <a:pt x="190830" y="193"/>
                  </a:cubicBezTo>
                  <a:cubicBezTo>
                    <a:pt x="183951" y="5485"/>
                    <a:pt x="69122" y="160531"/>
                    <a:pt x="63830" y="174818"/>
                  </a:cubicBezTo>
                  <a:cubicBezTo>
                    <a:pt x="58538" y="189105"/>
                    <a:pt x="125213" y="114493"/>
                    <a:pt x="159080" y="85918"/>
                  </a:cubicBezTo>
                  <a:cubicBezTo>
                    <a:pt x="192947" y="57343"/>
                    <a:pt x="292959" y="-9332"/>
                    <a:pt x="279730" y="65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3" name="フリーフォーム 342">
              <a:extLst>
                <a:ext uri="{FF2B5EF4-FFF2-40B4-BE49-F238E27FC236}">
                  <a16:creationId xmlns:a16="http://schemas.microsoft.com/office/drawing/2014/main" id="{E08246D6-2B04-E690-78BC-F383BCE69729}"/>
                </a:ext>
              </a:extLst>
            </p:cNvPr>
            <p:cNvSpPr/>
            <p:nvPr/>
          </p:nvSpPr>
          <p:spPr>
            <a:xfrm>
              <a:off x="8834025" y="8219448"/>
              <a:ext cx="198879" cy="413070"/>
            </a:xfrm>
            <a:custGeom>
              <a:avLst/>
              <a:gdLst>
                <a:gd name="connsiteX0" fmla="*/ 198850 w 198879"/>
                <a:gd name="connsiteY0" fmla="*/ 3802 h 413070"/>
                <a:gd name="connsiteX1" fmla="*/ 141700 w 198879"/>
                <a:gd name="connsiteY1" fmla="*/ 254627 h 413070"/>
                <a:gd name="connsiteX2" fmla="*/ 154400 w 198879"/>
                <a:gd name="connsiteY2" fmla="*/ 187952 h 413070"/>
                <a:gd name="connsiteX3" fmla="*/ 2000 w 198879"/>
                <a:gd name="connsiteY3" fmla="*/ 410202 h 413070"/>
                <a:gd name="connsiteX4" fmla="*/ 75025 w 198879"/>
                <a:gd name="connsiteY4" fmla="*/ 299077 h 413070"/>
                <a:gd name="connsiteX5" fmla="*/ 186150 w 198879"/>
                <a:gd name="connsiteY5" fmla="*/ 83177 h 413070"/>
                <a:gd name="connsiteX6" fmla="*/ 40100 w 198879"/>
                <a:gd name="connsiteY6" fmla="*/ 289552 h 413070"/>
                <a:gd name="connsiteX7" fmla="*/ 148050 w 198879"/>
                <a:gd name="connsiteY7" fmla="*/ 114927 h 413070"/>
                <a:gd name="connsiteX8" fmla="*/ 198850 w 198879"/>
                <a:gd name="connsiteY8" fmla="*/ 3802 h 41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879" h="413070">
                  <a:moveTo>
                    <a:pt x="198850" y="3802"/>
                  </a:moveTo>
                  <a:cubicBezTo>
                    <a:pt x="197792" y="27085"/>
                    <a:pt x="149108" y="223935"/>
                    <a:pt x="141700" y="254627"/>
                  </a:cubicBezTo>
                  <a:cubicBezTo>
                    <a:pt x="134292" y="285319"/>
                    <a:pt x="177683" y="162023"/>
                    <a:pt x="154400" y="187952"/>
                  </a:cubicBezTo>
                  <a:cubicBezTo>
                    <a:pt x="131117" y="213881"/>
                    <a:pt x="15229" y="391681"/>
                    <a:pt x="2000" y="410202"/>
                  </a:cubicBezTo>
                  <a:cubicBezTo>
                    <a:pt x="-11229" y="428723"/>
                    <a:pt x="44333" y="353581"/>
                    <a:pt x="75025" y="299077"/>
                  </a:cubicBezTo>
                  <a:cubicBezTo>
                    <a:pt x="105717" y="244573"/>
                    <a:pt x="191971" y="84765"/>
                    <a:pt x="186150" y="83177"/>
                  </a:cubicBezTo>
                  <a:cubicBezTo>
                    <a:pt x="180329" y="81590"/>
                    <a:pt x="46450" y="284260"/>
                    <a:pt x="40100" y="289552"/>
                  </a:cubicBezTo>
                  <a:cubicBezTo>
                    <a:pt x="33750" y="294844"/>
                    <a:pt x="124237" y="159906"/>
                    <a:pt x="148050" y="114927"/>
                  </a:cubicBezTo>
                  <a:cubicBezTo>
                    <a:pt x="171862" y="69948"/>
                    <a:pt x="199908" y="-19481"/>
                    <a:pt x="198850" y="38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4" name="フリーフォーム 343">
              <a:extLst>
                <a:ext uri="{FF2B5EF4-FFF2-40B4-BE49-F238E27FC236}">
                  <a16:creationId xmlns:a16="http://schemas.microsoft.com/office/drawing/2014/main" id="{A21A3C8C-E59A-8B1F-71FD-048003232E9B}"/>
                </a:ext>
              </a:extLst>
            </p:cNvPr>
            <p:cNvSpPr/>
            <p:nvPr/>
          </p:nvSpPr>
          <p:spPr>
            <a:xfrm>
              <a:off x="9092563" y="8102500"/>
              <a:ext cx="98083" cy="544210"/>
            </a:xfrm>
            <a:custGeom>
              <a:avLst/>
              <a:gdLst>
                <a:gd name="connsiteX0" fmla="*/ 637 w 98083"/>
                <a:gd name="connsiteY0" fmla="*/ 6450 h 544210"/>
                <a:gd name="connsiteX1" fmla="*/ 95887 w 98083"/>
                <a:gd name="connsiteY1" fmla="*/ 527150 h 544210"/>
                <a:gd name="connsiteX2" fmla="*/ 67312 w 98083"/>
                <a:gd name="connsiteY2" fmla="*/ 396975 h 544210"/>
                <a:gd name="connsiteX3" fmla="*/ 64137 w 98083"/>
                <a:gd name="connsiteY3" fmla="*/ 184250 h 544210"/>
                <a:gd name="connsiteX4" fmla="*/ 54612 w 98083"/>
                <a:gd name="connsiteY4" fmla="*/ 231875 h 544210"/>
                <a:gd name="connsiteX5" fmla="*/ 637 w 98083"/>
                <a:gd name="connsiteY5" fmla="*/ 6450 h 544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083" h="544210">
                  <a:moveTo>
                    <a:pt x="637" y="6450"/>
                  </a:moveTo>
                  <a:cubicBezTo>
                    <a:pt x="7516" y="55662"/>
                    <a:pt x="84774" y="462062"/>
                    <a:pt x="95887" y="527150"/>
                  </a:cubicBezTo>
                  <a:cubicBezTo>
                    <a:pt x="107000" y="592238"/>
                    <a:pt x="72604" y="454125"/>
                    <a:pt x="67312" y="396975"/>
                  </a:cubicBezTo>
                  <a:cubicBezTo>
                    <a:pt x="62020" y="339825"/>
                    <a:pt x="66254" y="211767"/>
                    <a:pt x="64137" y="184250"/>
                  </a:cubicBezTo>
                  <a:cubicBezTo>
                    <a:pt x="62020" y="156733"/>
                    <a:pt x="64666" y="258863"/>
                    <a:pt x="54612" y="231875"/>
                  </a:cubicBezTo>
                  <a:cubicBezTo>
                    <a:pt x="44558" y="204888"/>
                    <a:pt x="-6242" y="-42762"/>
                    <a:pt x="637" y="64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5" name="フリーフォーム 344">
              <a:extLst>
                <a:ext uri="{FF2B5EF4-FFF2-40B4-BE49-F238E27FC236}">
                  <a16:creationId xmlns:a16="http://schemas.microsoft.com/office/drawing/2014/main" id="{7B455A01-C259-D693-7632-3F90B5BC8B9C}"/>
                </a:ext>
              </a:extLst>
            </p:cNvPr>
            <p:cNvSpPr/>
            <p:nvPr/>
          </p:nvSpPr>
          <p:spPr>
            <a:xfrm>
              <a:off x="8943576" y="8169175"/>
              <a:ext cx="241699" cy="479950"/>
            </a:xfrm>
            <a:custGeom>
              <a:avLst/>
              <a:gdLst>
                <a:gd name="connsiteX0" fmla="*/ 136924 w 241699"/>
                <a:gd name="connsiteY0" fmla="*/ 100 h 479950"/>
                <a:gd name="connsiteX1" fmla="*/ 143274 w 241699"/>
                <a:gd name="connsiteY1" fmla="*/ 276325 h 479950"/>
                <a:gd name="connsiteX2" fmla="*/ 399 w 241699"/>
                <a:gd name="connsiteY2" fmla="*/ 479525 h 479950"/>
                <a:gd name="connsiteX3" fmla="*/ 105174 w 241699"/>
                <a:gd name="connsiteY3" fmla="*/ 327125 h 479950"/>
                <a:gd name="connsiteX4" fmla="*/ 241699 w 241699"/>
                <a:gd name="connsiteY4" fmla="*/ 235050 h 479950"/>
                <a:gd name="connsiteX5" fmla="*/ 105174 w 241699"/>
                <a:gd name="connsiteY5" fmla="*/ 285850 h 479950"/>
                <a:gd name="connsiteX6" fmla="*/ 149624 w 241699"/>
                <a:gd name="connsiteY6" fmla="*/ 244575 h 479950"/>
                <a:gd name="connsiteX7" fmla="*/ 136924 w 241699"/>
                <a:gd name="connsiteY7" fmla="*/ 100 h 47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699" h="479950">
                  <a:moveTo>
                    <a:pt x="136924" y="100"/>
                  </a:moveTo>
                  <a:cubicBezTo>
                    <a:pt x="135866" y="5391"/>
                    <a:pt x="166028" y="196421"/>
                    <a:pt x="143274" y="276325"/>
                  </a:cubicBezTo>
                  <a:cubicBezTo>
                    <a:pt x="120520" y="356229"/>
                    <a:pt x="6749" y="471058"/>
                    <a:pt x="399" y="479525"/>
                  </a:cubicBezTo>
                  <a:cubicBezTo>
                    <a:pt x="-5951" y="487992"/>
                    <a:pt x="64957" y="367871"/>
                    <a:pt x="105174" y="327125"/>
                  </a:cubicBezTo>
                  <a:cubicBezTo>
                    <a:pt x="145391" y="286379"/>
                    <a:pt x="241699" y="241929"/>
                    <a:pt x="241699" y="235050"/>
                  </a:cubicBezTo>
                  <a:cubicBezTo>
                    <a:pt x="241699" y="228171"/>
                    <a:pt x="120520" y="284263"/>
                    <a:pt x="105174" y="285850"/>
                  </a:cubicBezTo>
                  <a:cubicBezTo>
                    <a:pt x="89828" y="287438"/>
                    <a:pt x="148037" y="290083"/>
                    <a:pt x="149624" y="244575"/>
                  </a:cubicBezTo>
                  <a:cubicBezTo>
                    <a:pt x="151212" y="199067"/>
                    <a:pt x="137982" y="-5191"/>
                    <a:pt x="136924" y="1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6" name="フリーフォーム 345">
              <a:extLst>
                <a:ext uri="{FF2B5EF4-FFF2-40B4-BE49-F238E27FC236}">
                  <a16:creationId xmlns:a16="http://schemas.microsoft.com/office/drawing/2014/main" id="{87D79B67-7028-E71A-B94F-EE7976A182BD}"/>
                </a:ext>
              </a:extLst>
            </p:cNvPr>
            <p:cNvSpPr/>
            <p:nvPr/>
          </p:nvSpPr>
          <p:spPr>
            <a:xfrm>
              <a:off x="8695463" y="8305430"/>
              <a:ext cx="283818" cy="321632"/>
            </a:xfrm>
            <a:custGeom>
              <a:avLst/>
              <a:gdLst>
                <a:gd name="connsiteX0" fmla="*/ 283437 w 283818"/>
                <a:gd name="connsiteY0" fmla="*/ 370 h 321632"/>
                <a:gd name="connsiteX1" fmla="*/ 7212 w 283818"/>
                <a:gd name="connsiteY1" fmla="*/ 203570 h 321632"/>
                <a:gd name="connsiteX2" fmla="*/ 80237 w 283818"/>
                <a:gd name="connsiteY2" fmla="*/ 143245 h 321632"/>
                <a:gd name="connsiteX3" fmla="*/ 73887 w 283818"/>
                <a:gd name="connsiteY3" fmla="*/ 95620 h 321632"/>
                <a:gd name="connsiteX4" fmla="*/ 92937 w 283818"/>
                <a:gd name="connsiteY4" fmla="*/ 206745 h 321632"/>
                <a:gd name="connsiteX5" fmla="*/ 86587 w 283818"/>
                <a:gd name="connsiteY5" fmla="*/ 321045 h 321632"/>
                <a:gd name="connsiteX6" fmla="*/ 185012 w 283818"/>
                <a:gd name="connsiteY6" fmla="*/ 155945 h 321632"/>
                <a:gd name="connsiteX7" fmla="*/ 70712 w 283818"/>
                <a:gd name="connsiteY7" fmla="*/ 305170 h 321632"/>
                <a:gd name="connsiteX8" fmla="*/ 80237 w 283818"/>
                <a:gd name="connsiteY8" fmla="*/ 235320 h 321632"/>
                <a:gd name="connsiteX9" fmla="*/ 67537 w 283818"/>
                <a:gd name="connsiteY9" fmla="*/ 155945 h 321632"/>
                <a:gd name="connsiteX10" fmla="*/ 283437 w 283818"/>
                <a:gd name="connsiteY10" fmla="*/ 370 h 321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3818" h="321632">
                  <a:moveTo>
                    <a:pt x="283437" y="370"/>
                  </a:moveTo>
                  <a:cubicBezTo>
                    <a:pt x="273383" y="8307"/>
                    <a:pt x="41079" y="179758"/>
                    <a:pt x="7212" y="203570"/>
                  </a:cubicBezTo>
                  <a:cubicBezTo>
                    <a:pt x="-26655" y="227382"/>
                    <a:pt x="69125" y="161236"/>
                    <a:pt x="80237" y="143245"/>
                  </a:cubicBezTo>
                  <a:cubicBezTo>
                    <a:pt x="91349" y="125254"/>
                    <a:pt x="71770" y="85037"/>
                    <a:pt x="73887" y="95620"/>
                  </a:cubicBezTo>
                  <a:cubicBezTo>
                    <a:pt x="76004" y="106203"/>
                    <a:pt x="90820" y="169174"/>
                    <a:pt x="92937" y="206745"/>
                  </a:cubicBezTo>
                  <a:cubicBezTo>
                    <a:pt x="95054" y="244316"/>
                    <a:pt x="71241" y="329512"/>
                    <a:pt x="86587" y="321045"/>
                  </a:cubicBezTo>
                  <a:cubicBezTo>
                    <a:pt x="101933" y="312578"/>
                    <a:pt x="187658" y="158591"/>
                    <a:pt x="185012" y="155945"/>
                  </a:cubicBezTo>
                  <a:cubicBezTo>
                    <a:pt x="182366" y="153299"/>
                    <a:pt x="88174" y="291941"/>
                    <a:pt x="70712" y="305170"/>
                  </a:cubicBezTo>
                  <a:cubicBezTo>
                    <a:pt x="53249" y="318399"/>
                    <a:pt x="80766" y="260191"/>
                    <a:pt x="80237" y="235320"/>
                  </a:cubicBezTo>
                  <a:cubicBezTo>
                    <a:pt x="79708" y="210449"/>
                    <a:pt x="33141" y="197749"/>
                    <a:pt x="67537" y="155945"/>
                  </a:cubicBezTo>
                  <a:cubicBezTo>
                    <a:pt x="101933" y="114141"/>
                    <a:pt x="293491" y="-7567"/>
                    <a:pt x="283437" y="3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7" name="フリーフォーム 346">
              <a:extLst>
                <a:ext uri="{FF2B5EF4-FFF2-40B4-BE49-F238E27FC236}">
                  <a16:creationId xmlns:a16="http://schemas.microsoft.com/office/drawing/2014/main" id="{0EE8F860-91F2-142D-9774-B4E6762E0A48}"/>
                </a:ext>
              </a:extLst>
            </p:cNvPr>
            <p:cNvSpPr/>
            <p:nvPr/>
          </p:nvSpPr>
          <p:spPr>
            <a:xfrm>
              <a:off x="8680372" y="8375650"/>
              <a:ext cx="60473" cy="244475"/>
            </a:xfrm>
            <a:custGeom>
              <a:avLst/>
              <a:gdLst>
                <a:gd name="connsiteX0" fmla="*/ 60403 w 60473"/>
                <a:gd name="connsiteY0" fmla="*/ 0 h 244475"/>
                <a:gd name="connsiteX1" fmla="*/ 12778 w 60473"/>
                <a:gd name="connsiteY1" fmla="*/ 149225 h 244475"/>
                <a:gd name="connsiteX2" fmla="*/ 41353 w 60473"/>
                <a:gd name="connsiteY2" fmla="*/ 244475 h 244475"/>
                <a:gd name="connsiteX3" fmla="*/ 78 w 60473"/>
                <a:gd name="connsiteY3" fmla="*/ 149225 h 244475"/>
                <a:gd name="connsiteX4" fmla="*/ 60403 w 60473"/>
                <a:gd name="connsiteY4" fmla="*/ 0 h 2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473" h="244475">
                  <a:moveTo>
                    <a:pt x="60403" y="0"/>
                  </a:moveTo>
                  <a:cubicBezTo>
                    <a:pt x="62520" y="0"/>
                    <a:pt x="15953" y="108479"/>
                    <a:pt x="12778" y="149225"/>
                  </a:cubicBezTo>
                  <a:cubicBezTo>
                    <a:pt x="9603" y="189971"/>
                    <a:pt x="43470" y="244475"/>
                    <a:pt x="41353" y="244475"/>
                  </a:cubicBezTo>
                  <a:cubicBezTo>
                    <a:pt x="39236" y="244475"/>
                    <a:pt x="-2039" y="185208"/>
                    <a:pt x="78" y="149225"/>
                  </a:cubicBezTo>
                  <a:cubicBezTo>
                    <a:pt x="2195" y="113242"/>
                    <a:pt x="58286" y="0"/>
                    <a:pt x="6040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8" name="フリーフォーム 347">
              <a:extLst>
                <a:ext uri="{FF2B5EF4-FFF2-40B4-BE49-F238E27FC236}">
                  <a16:creationId xmlns:a16="http://schemas.microsoft.com/office/drawing/2014/main" id="{72F6FC55-B824-056D-49DF-FBA70B3F4029}"/>
                </a:ext>
              </a:extLst>
            </p:cNvPr>
            <p:cNvSpPr/>
            <p:nvPr/>
          </p:nvSpPr>
          <p:spPr>
            <a:xfrm>
              <a:off x="7656845" y="6679526"/>
              <a:ext cx="838551" cy="289529"/>
            </a:xfrm>
            <a:custGeom>
              <a:avLst/>
              <a:gdLst>
                <a:gd name="connsiteX0" fmla="*/ 1255 w 838551"/>
                <a:gd name="connsiteY0" fmla="*/ 674 h 289529"/>
                <a:gd name="connsiteX1" fmla="*/ 804530 w 838551"/>
                <a:gd name="connsiteY1" fmla="*/ 280074 h 289529"/>
                <a:gd name="connsiteX2" fmla="*/ 623555 w 838551"/>
                <a:gd name="connsiteY2" fmla="*/ 203874 h 289529"/>
                <a:gd name="connsiteX3" fmla="*/ 1255 w 838551"/>
                <a:gd name="connsiteY3" fmla="*/ 674 h 28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8551" h="289529">
                  <a:moveTo>
                    <a:pt x="1255" y="674"/>
                  </a:moveTo>
                  <a:cubicBezTo>
                    <a:pt x="31418" y="13374"/>
                    <a:pt x="700813" y="246207"/>
                    <a:pt x="804530" y="280074"/>
                  </a:cubicBezTo>
                  <a:cubicBezTo>
                    <a:pt x="908247" y="313941"/>
                    <a:pt x="753730" y="249382"/>
                    <a:pt x="623555" y="203874"/>
                  </a:cubicBezTo>
                  <a:cubicBezTo>
                    <a:pt x="493380" y="158366"/>
                    <a:pt x="-28908" y="-12026"/>
                    <a:pt x="1255" y="6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9" name="フリーフォーム 348">
              <a:extLst>
                <a:ext uri="{FF2B5EF4-FFF2-40B4-BE49-F238E27FC236}">
                  <a16:creationId xmlns:a16="http://schemas.microsoft.com/office/drawing/2014/main" id="{A499A653-825C-046B-56A6-1AF1AEB1932F}"/>
                </a:ext>
              </a:extLst>
            </p:cNvPr>
            <p:cNvSpPr/>
            <p:nvPr/>
          </p:nvSpPr>
          <p:spPr>
            <a:xfrm>
              <a:off x="7660849" y="6774560"/>
              <a:ext cx="298103" cy="458842"/>
            </a:xfrm>
            <a:custGeom>
              <a:avLst/>
              <a:gdLst>
                <a:gd name="connsiteX0" fmla="*/ 426 w 298103"/>
                <a:gd name="connsiteY0" fmla="*/ 890 h 458842"/>
                <a:gd name="connsiteX1" fmla="*/ 286176 w 298103"/>
                <a:gd name="connsiteY1" fmla="*/ 442215 h 458842"/>
                <a:gd name="connsiteX2" fmla="*/ 222676 w 298103"/>
                <a:gd name="connsiteY2" fmla="*/ 331090 h 458842"/>
                <a:gd name="connsiteX3" fmla="*/ 426 w 298103"/>
                <a:gd name="connsiteY3" fmla="*/ 890 h 458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103" h="458842">
                  <a:moveTo>
                    <a:pt x="426" y="890"/>
                  </a:moveTo>
                  <a:cubicBezTo>
                    <a:pt x="11009" y="19411"/>
                    <a:pt x="249134" y="387182"/>
                    <a:pt x="286176" y="442215"/>
                  </a:cubicBezTo>
                  <a:cubicBezTo>
                    <a:pt x="323218" y="497248"/>
                    <a:pt x="266068" y="404115"/>
                    <a:pt x="222676" y="331090"/>
                  </a:cubicBezTo>
                  <a:cubicBezTo>
                    <a:pt x="179284" y="258065"/>
                    <a:pt x="-10157" y="-17631"/>
                    <a:pt x="426" y="8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0" name="フリーフォーム 349">
              <a:extLst>
                <a:ext uri="{FF2B5EF4-FFF2-40B4-BE49-F238E27FC236}">
                  <a16:creationId xmlns:a16="http://schemas.microsoft.com/office/drawing/2014/main" id="{599D3382-D95E-6F4C-9E7D-08B8081F8652}"/>
                </a:ext>
              </a:extLst>
            </p:cNvPr>
            <p:cNvSpPr/>
            <p:nvPr/>
          </p:nvSpPr>
          <p:spPr>
            <a:xfrm>
              <a:off x="8266643" y="7832474"/>
              <a:ext cx="362540" cy="551482"/>
            </a:xfrm>
            <a:custGeom>
              <a:avLst/>
              <a:gdLst>
                <a:gd name="connsiteX0" fmla="*/ 4232 w 362540"/>
                <a:gd name="connsiteY0" fmla="*/ 257426 h 551482"/>
                <a:gd name="connsiteX1" fmla="*/ 337607 w 362540"/>
                <a:gd name="connsiteY1" fmla="*/ 543176 h 551482"/>
                <a:gd name="connsiteX2" fmla="*/ 334432 w 362540"/>
                <a:gd name="connsiteY2" fmla="*/ 463801 h 551482"/>
                <a:gd name="connsiteX3" fmla="*/ 302682 w 362540"/>
                <a:gd name="connsiteY3" fmla="*/ 349501 h 551482"/>
                <a:gd name="connsiteX4" fmla="*/ 321732 w 362540"/>
                <a:gd name="connsiteY4" fmla="*/ 251 h 551482"/>
                <a:gd name="connsiteX5" fmla="*/ 312207 w 362540"/>
                <a:gd name="connsiteY5" fmla="*/ 295526 h 551482"/>
                <a:gd name="connsiteX6" fmla="*/ 312207 w 362540"/>
                <a:gd name="connsiteY6" fmla="*/ 419351 h 551482"/>
                <a:gd name="connsiteX7" fmla="*/ 334432 w 362540"/>
                <a:gd name="connsiteY7" fmla="*/ 540001 h 551482"/>
                <a:gd name="connsiteX8" fmla="*/ 159807 w 362540"/>
                <a:gd name="connsiteY8" fmla="*/ 368551 h 551482"/>
                <a:gd name="connsiteX9" fmla="*/ 4232 w 362540"/>
                <a:gd name="connsiteY9" fmla="*/ 257426 h 55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2540" h="551482">
                  <a:moveTo>
                    <a:pt x="4232" y="257426"/>
                  </a:moveTo>
                  <a:cubicBezTo>
                    <a:pt x="33865" y="286530"/>
                    <a:pt x="282574" y="508780"/>
                    <a:pt x="337607" y="543176"/>
                  </a:cubicBezTo>
                  <a:cubicBezTo>
                    <a:pt x="392640" y="577572"/>
                    <a:pt x="340253" y="496080"/>
                    <a:pt x="334432" y="463801"/>
                  </a:cubicBezTo>
                  <a:cubicBezTo>
                    <a:pt x="328611" y="431522"/>
                    <a:pt x="304799" y="426759"/>
                    <a:pt x="302682" y="349501"/>
                  </a:cubicBezTo>
                  <a:cubicBezTo>
                    <a:pt x="300565" y="272243"/>
                    <a:pt x="320145" y="9247"/>
                    <a:pt x="321732" y="251"/>
                  </a:cubicBezTo>
                  <a:cubicBezTo>
                    <a:pt x="323319" y="-8745"/>
                    <a:pt x="313795" y="225676"/>
                    <a:pt x="312207" y="295526"/>
                  </a:cubicBezTo>
                  <a:cubicBezTo>
                    <a:pt x="310620" y="365376"/>
                    <a:pt x="308503" y="378605"/>
                    <a:pt x="312207" y="419351"/>
                  </a:cubicBezTo>
                  <a:cubicBezTo>
                    <a:pt x="315911" y="460097"/>
                    <a:pt x="359832" y="548468"/>
                    <a:pt x="334432" y="540001"/>
                  </a:cubicBezTo>
                  <a:cubicBezTo>
                    <a:pt x="309032" y="531534"/>
                    <a:pt x="211136" y="414059"/>
                    <a:pt x="159807" y="368551"/>
                  </a:cubicBezTo>
                  <a:cubicBezTo>
                    <a:pt x="108478" y="323043"/>
                    <a:pt x="-25401" y="228322"/>
                    <a:pt x="4232" y="2574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1" name="フリーフォーム 350">
              <a:extLst>
                <a:ext uri="{FF2B5EF4-FFF2-40B4-BE49-F238E27FC236}">
                  <a16:creationId xmlns:a16="http://schemas.microsoft.com/office/drawing/2014/main" id="{B177D14B-0AAC-50F2-E31C-7E4CF5FFDD2B}"/>
                </a:ext>
              </a:extLst>
            </p:cNvPr>
            <p:cNvSpPr/>
            <p:nvPr/>
          </p:nvSpPr>
          <p:spPr>
            <a:xfrm>
              <a:off x="1755533" y="6696088"/>
              <a:ext cx="10332" cy="989469"/>
            </a:xfrm>
            <a:custGeom>
              <a:avLst/>
              <a:gdLst>
                <a:gd name="connsiteX0" fmla="*/ 3417 w 10332"/>
                <a:gd name="connsiteY0" fmla="*/ 9512 h 989469"/>
                <a:gd name="connsiteX1" fmla="*/ 242 w 10332"/>
                <a:gd name="connsiteY1" fmla="*/ 977887 h 989469"/>
                <a:gd name="connsiteX2" fmla="*/ 9767 w 10332"/>
                <a:gd name="connsiteY2" fmla="*/ 511162 h 989469"/>
                <a:gd name="connsiteX3" fmla="*/ 3417 w 10332"/>
                <a:gd name="connsiteY3" fmla="*/ 9512 h 98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32" h="989469">
                  <a:moveTo>
                    <a:pt x="3417" y="9512"/>
                  </a:moveTo>
                  <a:cubicBezTo>
                    <a:pt x="1830" y="87299"/>
                    <a:pt x="-816" y="894279"/>
                    <a:pt x="242" y="977887"/>
                  </a:cubicBezTo>
                  <a:cubicBezTo>
                    <a:pt x="1300" y="1061495"/>
                    <a:pt x="7121" y="670441"/>
                    <a:pt x="9767" y="511162"/>
                  </a:cubicBezTo>
                  <a:cubicBezTo>
                    <a:pt x="12413" y="351883"/>
                    <a:pt x="5004" y="-68275"/>
                    <a:pt x="3417" y="95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2" name="フリーフォーム 351">
              <a:extLst>
                <a:ext uri="{FF2B5EF4-FFF2-40B4-BE49-F238E27FC236}">
                  <a16:creationId xmlns:a16="http://schemas.microsoft.com/office/drawing/2014/main" id="{BD805343-20ED-0365-A28A-21F54A53636E}"/>
                </a:ext>
              </a:extLst>
            </p:cNvPr>
            <p:cNvSpPr/>
            <p:nvPr/>
          </p:nvSpPr>
          <p:spPr>
            <a:xfrm>
              <a:off x="1112104" y="6692586"/>
              <a:ext cx="628250" cy="249819"/>
            </a:xfrm>
            <a:custGeom>
              <a:avLst/>
              <a:gdLst>
                <a:gd name="connsiteX0" fmla="*/ 627796 w 628250"/>
                <a:gd name="connsiteY0" fmla="*/ 314 h 249819"/>
                <a:gd name="connsiteX1" fmla="*/ 151546 w 628250"/>
                <a:gd name="connsiteY1" fmla="*/ 28889 h 249819"/>
                <a:gd name="connsiteX2" fmla="*/ 154721 w 628250"/>
                <a:gd name="connsiteY2" fmla="*/ 60639 h 249819"/>
                <a:gd name="connsiteX3" fmla="*/ 2321 w 628250"/>
                <a:gd name="connsiteY3" fmla="*/ 247964 h 249819"/>
                <a:gd name="connsiteX4" fmla="*/ 81696 w 628250"/>
                <a:gd name="connsiteY4" fmla="*/ 152714 h 249819"/>
                <a:gd name="connsiteX5" fmla="*/ 329346 w 628250"/>
                <a:gd name="connsiteY5" fmla="*/ 89214 h 249819"/>
                <a:gd name="connsiteX6" fmla="*/ 237271 w 628250"/>
                <a:gd name="connsiteY6" fmla="*/ 117789 h 249819"/>
                <a:gd name="connsiteX7" fmla="*/ 462696 w 628250"/>
                <a:gd name="connsiteY7" fmla="*/ 241614 h 249819"/>
                <a:gd name="connsiteX8" fmla="*/ 154721 w 628250"/>
                <a:gd name="connsiteY8" fmla="*/ 127314 h 249819"/>
                <a:gd name="connsiteX9" fmla="*/ 240446 w 628250"/>
                <a:gd name="connsiteY9" fmla="*/ 187639 h 249819"/>
                <a:gd name="connsiteX10" fmla="*/ 138846 w 628250"/>
                <a:gd name="connsiteY10" fmla="*/ 108264 h 249819"/>
                <a:gd name="connsiteX11" fmla="*/ 164246 w 628250"/>
                <a:gd name="connsiteY11" fmla="*/ 32064 h 249819"/>
                <a:gd name="connsiteX12" fmla="*/ 465871 w 628250"/>
                <a:gd name="connsiteY12" fmla="*/ 19364 h 249819"/>
                <a:gd name="connsiteX13" fmla="*/ 243621 w 628250"/>
                <a:gd name="connsiteY13" fmla="*/ 47939 h 249819"/>
                <a:gd name="connsiteX14" fmla="*/ 627796 w 628250"/>
                <a:gd name="connsiteY14" fmla="*/ 314 h 249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8250" h="249819">
                  <a:moveTo>
                    <a:pt x="627796" y="314"/>
                  </a:moveTo>
                  <a:cubicBezTo>
                    <a:pt x="612450" y="-2861"/>
                    <a:pt x="230392" y="18835"/>
                    <a:pt x="151546" y="28889"/>
                  </a:cubicBezTo>
                  <a:cubicBezTo>
                    <a:pt x="72700" y="38943"/>
                    <a:pt x="179592" y="24127"/>
                    <a:pt x="154721" y="60639"/>
                  </a:cubicBezTo>
                  <a:cubicBezTo>
                    <a:pt x="129850" y="97151"/>
                    <a:pt x="14492" y="232618"/>
                    <a:pt x="2321" y="247964"/>
                  </a:cubicBezTo>
                  <a:cubicBezTo>
                    <a:pt x="-9850" y="263310"/>
                    <a:pt x="27192" y="179172"/>
                    <a:pt x="81696" y="152714"/>
                  </a:cubicBezTo>
                  <a:cubicBezTo>
                    <a:pt x="136200" y="126256"/>
                    <a:pt x="303417" y="95035"/>
                    <a:pt x="329346" y="89214"/>
                  </a:cubicBezTo>
                  <a:cubicBezTo>
                    <a:pt x="355275" y="83393"/>
                    <a:pt x="215046" y="92389"/>
                    <a:pt x="237271" y="117789"/>
                  </a:cubicBezTo>
                  <a:cubicBezTo>
                    <a:pt x="259496" y="143189"/>
                    <a:pt x="476454" y="240027"/>
                    <a:pt x="462696" y="241614"/>
                  </a:cubicBezTo>
                  <a:cubicBezTo>
                    <a:pt x="448938" y="243201"/>
                    <a:pt x="191763" y="136310"/>
                    <a:pt x="154721" y="127314"/>
                  </a:cubicBezTo>
                  <a:cubicBezTo>
                    <a:pt x="117679" y="118318"/>
                    <a:pt x="243092" y="190814"/>
                    <a:pt x="240446" y="187639"/>
                  </a:cubicBezTo>
                  <a:cubicBezTo>
                    <a:pt x="237800" y="184464"/>
                    <a:pt x="151546" y="134193"/>
                    <a:pt x="138846" y="108264"/>
                  </a:cubicBezTo>
                  <a:cubicBezTo>
                    <a:pt x="126146" y="82335"/>
                    <a:pt x="109742" y="46881"/>
                    <a:pt x="164246" y="32064"/>
                  </a:cubicBezTo>
                  <a:cubicBezTo>
                    <a:pt x="218750" y="17247"/>
                    <a:pt x="452642" y="16718"/>
                    <a:pt x="465871" y="19364"/>
                  </a:cubicBezTo>
                  <a:cubicBezTo>
                    <a:pt x="479100" y="22010"/>
                    <a:pt x="221925" y="46352"/>
                    <a:pt x="243621" y="47939"/>
                  </a:cubicBezTo>
                  <a:cubicBezTo>
                    <a:pt x="265317" y="49526"/>
                    <a:pt x="643142" y="3489"/>
                    <a:pt x="627796" y="3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3" name="フリーフォーム 352">
              <a:extLst>
                <a:ext uri="{FF2B5EF4-FFF2-40B4-BE49-F238E27FC236}">
                  <a16:creationId xmlns:a16="http://schemas.microsoft.com/office/drawing/2014/main" id="{EA411E53-AE07-7310-192C-313CE0823CAE}"/>
                </a:ext>
              </a:extLst>
            </p:cNvPr>
            <p:cNvSpPr/>
            <p:nvPr/>
          </p:nvSpPr>
          <p:spPr>
            <a:xfrm>
              <a:off x="1009238" y="6831987"/>
              <a:ext cx="100920" cy="710177"/>
            </a:xfrm>
            <a:custGeom>
              <a:avLst/>
              <a:gdLst>
                <a:gd name="connsiteX0" fmla="*/ 95662 w 100920"/>
                <a:gd name="connsiteY0" fmla="*/ 613 h 710177"/>
                <a:gd name="connsiteX1" fmla="*/ 92487 w 100920"/>
                <a:gd name="connsiteY1" fmla="*/ 321288 h 710177"/>
                <a:gd name="connsiteX2" fmla="*/ 412 w 100920"/>
                <a:gd name="connsiteY2" fmla="*/ 705463 h 710177"/>
                <a:gd name="connsiteX3" fmla="*/ 57562 w 100920"/>
                <a:gd name="connsiteY3" fmla="*/ 518138 h 710177"/>
                <a:gd name="connsiteX4" fmla="*/ 32162 w 100920"/>
                <a:gd name="connsiteY4" fmla="*/ 264138 h 710177"/>
                <a:gd name="connsiteX5" fmla="*/ 79787 w 100920"/>
                <a:gd name="connsiteY5" fmla="*/ 508613 h 710177"/>
                <a:gd name="connsiteX6" fmla="*/ 70262 w 100920"/>
                <a:gd name="connsiteY6" fmla="*/ 197463 h 710177"/>
                <a:gd name="connsiteX7" fmla="*/ 82962 w 100920"/>
                <a:gd name="connsiteY7" fmla="*/ 238738 h 710177"/>
                <a:gd name="connsiteX8" fmla="*/ 95662 w 100920"/>
                <a:gd name="connsiteY8" fmla="*/ 613 h 710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920" h="710177">
                  <a:moveTo>
                    <a:pt x="95662" y="613"/>
                  </a:moveTo>
                  <a:cubicBezTo>
                    <a:pt x="97249" y="14371"/>
                    <a:pt x="108362" y="203813"/>
                    <a:pt x="92487" y="321288"/>
                  </a:cubicBezTo>
                  <a:cubicBezTo>
                    <a:pt x="76612" y="438763"/>
                    <a:pt x="6233" y="672655"/>
                    <a:pt x="412" y="705463"/>
                  </a:cubicBezTo>
                  <a:cubicBezTo>
                    <a:pt x="-5409" y="738271"/>
                    <a:pt x="52270" y="591692"/>
                    <a:pt x="57562" y="518138"/>
                  </a:cubicBezTo>
                  <a:cubicBezTo>
                    <a:pt x="62854" y="444584"/>
                    <a:pt x="28458" y="265725"/>
                    <a:pt x="32162" y="264138"/>
                  </a:cubicBezTo>
                  <a:cubicBezTo>
                    <a:pt x="35866" y="262551"/>
                    <a:pt x="73437" y="519725"/>
                    <a:pt x="79787" y="508613"/>
                  </a:cubicBezTo>
                  <a:cubicBezTo>
                    <a:pt x="86137" y="497501"/>
                    <a:pt x="69733" y="242442"/>
                    <a:pt x="70262" y="197463"/>
                  </a:cubicBezTo>
                  <a:cubicBezTo>
                    <a:pt x="70791" y="152484"/>
                    <a:pt x="80845" y="268900"/>
                    <a:pt x="82962" y="238738"/>
                  </a:cubicBezTo>
                  <a:cubicBezTo>
                    <a:pt x="85079" y="208576"/>
                    <a:pt x="94075" y="-13145"/>
                    <a:pt x="95662" y="6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4" name="フリーフォーム 353">
              <a:extLst>
                <a:ext uri="{FF2B5EF4-FFF2-40B4-BE49-F238E27FC236}">
                  <a16:creationId xmlns:a16="http://schemas.microsoft.com/office/drawing/2014/main" id="{953E0527-7EA0-650A-C7DA-148FDF521D00}"/>
                </a:ext>
              </a:extLst>
            </p:cNvPr>
            <p:cNvSpPr/>
            <p:nvPr/>
          </p:nvSpPr>
          <p:spPr>
            <a:xfrm>
              <a:off x="912364" y="7082606"/>
              <a:ext cx="68954" cy="763048"/>
            </a:xfrm>
            <a:custGeom>
              <a:avLst/>
              <a:gdLst>
                <a:gd name="connsiteX0" fmla="*/ 56011 w 68954"/>
                <a:gd name="connsiteY0" fmla="*/ 819 h 763048"/>
                <a:gd name="connsiteX1" fmla="*/ 30611 w 68954"/>
                <a:gd name="connsiteY1" fmla="*/ 572319 h 763048"/>
                <a:gd name="connsiteX2" fmla="*/ 68711 w 68954"/>
                <a:gd name="connsiteY2" fmla="*/ 756469 h 763048"/>
                <a:gd name="connsiteX3" fmla="*/ 8386 w 68954"/>
                <a:gd name="connsiteY3" fmla="*/ 378644 h 763048"/>
                <a:gd name="connsiteX4" fmla="*/ 5211 w 68954"/>
                <a:gd name="connsiteY4" fmla="*/ 445319 h 763048"/>
                <a:gd name="connsiteX5" fmla="*/ 56011 w 68954"/>
                <a:gd name="connsiteY5" fmla="*/ 819 h 76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954" h="763048">
                  <a:moveTo>
                    <a:pt x="56011" y="819"/>
                  </a:moveTo>
                  <a:cubicBezTo>
                    <a:pt x="60244" y="21986"/>
                    <a:pt x="28494" y="446377"/>
                    <a:pt x="30611" y="572319"/>
                  </a:cubicBezTo>
                  <a:cubicBezTo>
                    <a:pt x="32728" y="698261"/>
                    <a:pt x="72415" y="788748"/>
                    <a:pt x="68711" y="756469"/>
                  </a:cubicBezTo>
                  <a:cubicBezTo>
                    <a:pt x="65007" y="724190"/>
                    <a:pt x="18969" y="430502"/>
                    <a:pt x="8386" y="378644"/>
                  </a:cubicBezTo>
                  <a:cubicBezTo>
                    <a:pt x="-2197" y="326786"/>
                    <a:pt x="-2197" y="515698"/>
                    <a:pt x="5211" y="445319"/>
                  </a:cubicBezTo>
                  <a:cubicBezTo>
                    <a:pt x="12619" y="374940"/>
                    <a:pt x="51778" y="-20348"/>
                    <a:pt x="56011" y="8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5" name="フリーフォーム 354">
              <a:extLst>
                <a:ext uri="{FF2B5EF4-FFF2-40B4-BE49-F238E27FC236}">
                  <a16:creationId xmlns:a16="http://schemas.microsoft.com/office/drawing/2014/main" id="{D46DEBB1-960F-9815-F0FE-06631FFF24B2}"/>
                </a:ext>
              </a:extLst>
            </p:cNvPr>
            <p:cNvSpPr/>
            <p:nvPr/>
          </p:nvSpPr>
          <p:spPr>
            <a:xfrm>
              <a:off x="880589" y="7238984"/>
              <a:ext cx="100530" cy="704901"/>
            </a:xfrm>
            <a:custGeom>
              <a:avLst/>
              <a:gdLst>
                <a:gd name="connsiteX0" fmla="*/ 21111 w 100530"/>
                <a:gd name="connsiteY0" fmla="*/ 16 h 704901"/>
                <a:gd name="connsiteX1" fmla="*/ 14761 w 100530"/>
                <a:gd name="connsiteY1" fmla="*/ 422291 h 704901"/>
                <a:gd name="connsiteX2" fmla="*/ 100486 w 100530"/>
                <a:gd name="connsiteY2" fmla="*/ 704866 h 704901"/>
                <a:gd name="connsiteX3" fmla="*/ 2061 w 100530"/>
                <a:gd name="connsiteY3" fmla="*/ 438166 h 704901"/>
                <a:gd name="connsiteX4" fmla="*/ 21111 w 100530"/>
                <a:gd name="connsiteY4" fmla="*/ 16 h 70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530" h="704901">
                  <a:moveTo>
                    <a:pt x="21111" y="16"/>
                  </a:moveTo>
                  <a:cubicBezTo>
                    <a:pt x="23228" y="-2630"/>
                    <a:pt x="1532" y="304816"/>
                    <a:pt x="14761" y="422291"/>
                  </a:cubicBezTo>
                  <a:cubicBezTo>
                    <a:pt x="27990" y="539766"/>
                    <a:pt x="102603" y="702220"/>
                    <a:pt x="100486" y="704866"/>
                  </a:cubicBezTo>
                  <a:cubicBezTo>
                    <a:pt x="98369" y="707512"/>
                    <a:pt x="11586" y="560404"/>
                    <a:pt x="2061" y="438166"/>
                  </a:cubicBezTo>
                  <a:cubicBezTo>
                    <a:pt x="-7464" y="315929"/>
                    <a:pt x="18994" y="2662"/>
                    <a:pt x="21111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6" name="フリーフォーム 355">
              <a:extLst>
                <a:ext uri="{FF2B5EF4-FFF2-40B4-BE49-F238E27FC236}">
                  <a16:creationId xmlns:a16="http://schemas.microsoft.com/office/drawing/2014/main" id="{B47965C6-2AD5-A881-4632-8D95AF6A2022}"/>
                </a:ext>
              </a:extLst>
            </p:cNvPr>
            <p:cNvSpPr/>
            <p:nvPr/>
          </p:nvSpPr>
          <p:spPr>
            <a:xfrm>
              <a:off x="733267" y="7412500"/>
              <a:ext cx="248801" cy="898342"/>
            </a:xfrm>
            <a:custGeom>
              <a:avLst/>
              <a:gdLst>
                <a:gd name="connsiteX0" fmla="*/ 63658 w 248801"/>
                <a:gd name="connsiteY0" fmla="*/ 1125 h 898342"/>
                <a:gd name="connsiteX1" fmla="*/ 76358 w 248801"/>
                <a:gd name="connsiteY1" fmla="*/ 601200 h 898342"/>
                <a:gd name="connsiteX2" fmla="*/ 73183 w 248801"/>
                <a:gd name="connsiteY2" fmla="*/ 566275 h 898342"/>
                <a:gd name="connsiteX3" fmla="*/ 184308 w 248801"/>
                <a:gd name="connsiteY3" fmla="*/ 791700 h 898342"/>
                <a:gd name="connsiteX4" fmla="*/ 244633 w 248801"/>
                <a:gd name="connsiteY4" fmla="*/ 890125 h 898342"/>
                <a:gd name="connsiteX5" fmla="*/ 70008 w 248801"/>
                <a:gd name="connsiteY5" fmla="*/ 588500 h 898342"/>
                <a:gd name="connsiteX6" fmla="*/ 158 w 248801"/>
                <a:gd name="connsiteY6" fmla="*/ 309100 h 898342"/>
                <a:gd name="connsiteX7" fmla="*/ 50958 w 248801"/>
                <a:gd name="connsiteY7" fmla="*/ 531350 h 898342"/>
                <a:gd name="connsiteX8" fmla="*/ 50958 w 248801"/>
                <a:gd name="connsiteY8" fmla="*/ 375775 h 898342"/>
                <a:gd name="connsiteX9" fmla="*/ 47783 w 248801"/>
                <a:gd name="connsiteY9" fmla="*/ 448800 h 898342"/>
                <a:gd name="connsiteX10" fmla="*/ 63658 w 248801"/>
                <a:gd name="connsiteY10" fmla="*/ 1125 h 89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801" h="898342">
                  <a:moveTo>
                    <a:pt x="63658" y="1125"/>
                  </a:moveTo>
                  <a:cubicBezTo>
                    <a:pt x="68420" y="26525"/>
                    <a:pt x="74771" y="507008"/>
                    <a:pt x="76358" y="601200"/>
                  </a:cubicBezTo>
                  <a:cubicBezTo>
                    <a:pt x="77946" y="695392"/>
                    <a:pt x="55191" y="534525"/>
                    <a:pt x="73183" y="566275"/>
                  </a:cubicBezTo>
                  <a:cubicBezTo>
                    <a:pt x="91175" y="598025"/>
                    <a:pt x="155733" y="737725"/>
                    <a:pt x="184308" y="791700"/>
                  </a:cubicBezTo>
                  <a:cubicBezTo>
                    <a:pt x="212883" y="845675"/>
                    <a:pt x="263683" y="923992"/>
                    <a:pt x="244633" y="890125"/>
                  </a:cubicBezTo>
                  <a:cubicBezTo>
                    <a:pt x="225583" y="856258"/>
                    <a:pt x="110754" y="685337"/>
                    <a:pt x="70008" y="588500"/>
                  </a:cubicBezTo>
                  <a:cubicBezTo>
                    <a:pt x="29262" y="491663"/>
                    <a:pt x="3333" y="318625"/>
                    <a:pt x="158" y="309100"/>
                  </a:cubicBezTo>
                  <a:cubicBezTo>
                    <a:pt x="-3017" y="299575"/>
                    <a:pt x="42491" y="520238"/>
                    <a:pt x="50958" y="531350"/>
                  </a:cubicBezTo>
                  <a:cubicBezTo>
                    <a:pt x="59425" y="542462"/>
                    <a:pt x="51487" y="389533"/>
                    <a:pt x="50958" y="375775"/>
                  </a:cubicBezTo>
                  <a:cubicBezTo>
                    <a:pt x="50429" y="362017"/>
                    <a:pt x="44079" y="509654"/>
                    <a:pt x="47783" y="448800"/>
                  </a:cubicBezTo>
                  <a:cubicBezTo>
                    <a:pt x="51487" y="387946"/>
                    <a:pt x="58896" y="-24275"/>
                    <a:pt x="63658" y="11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7" name="フリーフォーム 356">
              <a:extLst>
                <a:ext uri="{FF2B5EF4-FFF2-40B4-BE49-F238E27FC236}">
                  <a16:creationId xmlns:a16="http://schemas.microsoft.com/office/drawing/2014/main" id="{DC361944-F7EB-F323-FA43-03C775126991}"/>
                </a:ext>
              </a:extLst>
            </p:cNvPr>
            <p:cNvSpPr/>
            <p:nvPr/>
          </p:nvSpPr>
          <p:spPr>
            <a:xfrm>
              <a:off x="679283" y="8022454"/>
              <a:ext cx="369742" cy="561947"/>
            </a:xfrm>
            <a:custGeom>
              <a:avLst/>
              <a:gdLst>
                <a:gd name="connsiteX0" fmla="*/ 3342 w 369742"/>
                <a:gd name="connsiteY0" fmla="*/ 3946 h 561947"/>
                <a:gd name="connsiteX1" fmla="*/ 365292 w 369742"/>
                <a:gd name="connsiteY1" fmla="*/ 553221 h 561947"/>
                <a:gd name="connsiteX2" fmla="*/ 193842 w 369742"/>
                <a:gd name="connsiteY2" fmla="*/ 318271 h 561947"/>
                <a:gd name="connsiteX3" fmla="*/ 3342 w 369742"/>
                <a:gd name="connsiteY3" fmla="*/ 3946 h 561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742" h="561947">
                  <a:moveTo>
                    <a:pt x="3342" y="3946"/>
                  </a:moveTo>
                  <a:cubicBezTo>
                    <a:pt x="31917" y="43104"/>
                    <a:pt x="333542" y="500834"/>
                    <a:pt x="365292" y="553221"/>
                  </a:cubicBezTo>
                  <a:cubicBezTo>
                    <a:pt x="397042" y="605608"/>
                    <a:pt x="250463" y="408758"/>
                    <a:pt x="193842" y="318271"/>
                  </a:cubicBezTo>
                  <a:cubicBezTo>
                    <a:pt x="137221" y="227784"/>
                    <a:pt x="-25233" y="-35212"/>
                    <a:pt x="3342" y="39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8" name="フリーフォーム 357">
              <a:extLst>
                <a:ext uri="{FF2B5EF4-FFF2-40B4-BE49-F238E27FC236}">
                  <a16:creationId xmlns:a16="http://schemas.microsoft.com/office/drawing/2014/main" id="{EDC83081-E706-CD95-3628-FDC0B7A7EF8A}"/>
                </a:ext>
              </a:extLst>
            </p:cNvPr>
            <p:cNvSpPr/>
            <p:nvPr/>
          </p:nvSpPr>
          <p:spPr>
            <a:xfrm>
              <a:off x="558288" y="8272492"/>
              <a:ext cx="240917" cy="371720"/>
            </a:xfrm>
            <a:custGeom>
              <a:avLst/>
              <a:gdLst>
                <a:gd name="connsiteX0" fmla="*/ 512 w 240917"/>
                <a:gd name="connsiteY0" fmla="*/ 1558 h 371720"/>
                <a:gd name="connsiteX1" fmla="*/ 232287 w 240917"/>
                <a:gd name="connsiteY1" fmla="*/ 363508 h 371720"/>
                <a:gd name="connsiteX2" fmla="*/ 171962 w 240917"/>
                <a:gd name="connsiteY2" fmla="*/ 236508 h 371720"/>
                <a:gd name="connsiteX3" fmla="*/ 512 w 240917"/>
                <a:gd name="connsiteY3" fmla="*/ 1558 h 37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917" h="371720">
                  <a:moveTo>
                    <a:pt x="512" y="1558"/>
                  </a:moveTo>
                  <a:cubicBezTo>
                    <a:pt x="10566" y="22725"/>
                    <a:pt x="203712" y="324350"/>
                    <a:pt x="232287" y="363508"/>
                  </a:cubicBezTo>
                  <a:cubicBezTo>
                    <a:pt x="260862" y="402666"/>
                    <a:pt x="212708" y="292070"/>
                    <a:pt x="171962" y="236508"/>
                  </a:cubicBezTo>
                  <a:cubicBezTo>
                    <a:pt x="131216" y="180946"/>
                    <a:pt x="-9542" y="-19609"/>
                    <a:pt x="512" y="15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9" name="フリーフォーム 358">
              <a:extLst>
                <a:ext uri="{FF2B5EF4-FFF2-40B4-BE49-F238E27FC236}">
                  <a16:creationId xmlns:a16="http://schemas.microsoft.com/office/drawing/2014/main" id="{AFA9724C-BD32-E099-9ECA-9E833F794928}"/>
                </a:ext>
              </a:extLst>
            </p:cNvPr>
            <p:cNvSpPr/>
            <p:nvPr/>
          </p:nvSpPr>
          <p:spPr>
            <a:xfrm>
              <a:off x="858854" y="6312530"/>
              <a:ext cx="1924103" cy="2446062"/>
            </a:xfrm>
            <a:custGeom>
              <a:avLst/>
              <a:gdLst>
                <a:gd name="connsiteX0" fmla="*/ 1924103 w 1924103"/>
                <a:gd name="connsiteY0" fmla="*/ 61766 h 2446062"/>
                <a:gd name="connsiteX1" fmla="*/ 1500033 w 1924103"/>
                <a:gd name="connsiteY1" fmla="*/ 1811053 h 2446062"/>
                <a:gd name="connsiteX2" fmla="*/ 1539789 w 1924103"/>
                <a:gd name="connsiteY2" fmla="*/ 1400235 h 2446062"/>
                <a:gd name="connsiteX3" fmla="*/ 1314503 w 1924103"/>
                <a:gd name="connsiteY3" fmla="*/ 2367644 h 2446062"/>
                <a:gd name="connsiteX4" fmla="*/ 161563 w 1924103"/>
                <a:gd name="connsiteY4" fmla="*/ 2380896 h 2446062"/>
                <a:gd name="connsiteX5" fmla="*/ 453111 w 1924103"/>
                <a:gd name="connsiteY5" fmla="*/ 2314635 h 2446062"/>
                <a:gd name="connsiteX6" fmla="*/ 280833 w 1924103"/>
                <a:gd name="connsiteY6" fmla="*/ 2023087 h 2446062"/>
                <a:gd name="connsiteX7" fmla="*/ 29042 w 1924103"/>
                <a:gd name="connsiteY7" fmla="*/ 1042427 h 2446062"/>
                <a:gd name="connsiteX8" fmla="*/ 29042 w 1924103"/>
                <a:gd name="connsiteY8" fmla="*/ 1294218 h 2446062"/>
                <a:gd name="connsiteX9" fmla="*/ 241076 w 1924103"/>
                <a:gd name="connsiteY9" fmla="*/ 300305 h 2446062"/>
                <a:gd name="connsiteX10" fmla="*/ 95303 w 1924103"/>
                <a:gd name="connsiteY10" fmla="*/ 393070 h 2446062"/>
                <a:gd name="connsiteX11" fmla="*/ 1301250 w 1924103"/>
                <a:gd name="connsiteY11" fmla="*/ 234044 h 2446062"/>
                <a:gd name="connsiteX12" fmla="*/ 55546 w 1924103"/>
                <a:gd name="connsiteY12" fmla="*/ 485835 h 2446062"/>
                <a:gd name="connsiteX13" fmla="*/ 1500033 w 1924103"/>
                <a:gd name="connsiteY13" fmla="*/ 406322 h 2446062"/>
                <a:gd name="connsiteX14" fmla="*/ 1924103 w 1924103"/>
                <a:gd name="connsiteY14" fmla="*/ 61766 h 244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24103" h="2446062">
                  <a:moveTo>
                    <a:pt x="1924103" y="61766"/>
                  </a:moveTo>
                  <a:cubicBezTo>
                    <a:pt x="1924103" y="295888"/>
                    <a:pt x="1564085" y="1587975"/>
                    <a:pt x="1500033" y="1811053"/>
                  </a:cubicBezTo>
                  <a:cubicBezTo>
                    <a:pt x="1435981" y="2034131"/>
                    <a:pt x="1570711" y="1307470"/>
                    <a:pt x="1539789" y="1400235"/>
                  </a:cubicBezTo>
                  <a:cubicBezTo>
                    <a:pt x="1508867" y="1493000"/>
                    <a:pt x="1544207" y="2204201"/>
                    <a:pt x="1314503" y="2367644"/>
                  </a:cubicBezTo>
                  <a:cubicBezTo>
                    <a:pt x="1084799" y="2531087"/>
                    <a:pt x="305128" y="2389731"/>
                    <a:pt x="161563" y="2380896"/>
                  </a:cubicBezTo>
                  <a:cubicBezTo>
                    <a:pt x="17998" y="2372061"/>
                    <a:pt x="433233" y="2374270"/>
                    <a:pt x="453111" y="2314635"/>
                  </a:cubicBezTo>
                  <a:cubicBezTo>
                    <a:pt x="472989" y="2255000"/>
                    <a:pt x="351511" y="2235122"/>
                    <a:pt x="280833" y="2023087"/>
                  </a:cubicBezTo>
                  <a:cubicBezTo>
                    <a:pt x="210155" y="1811052"/>
                    <a:pt x="71007" y="1163905"/>
                    <a:pt x="29042" y="1042427"/>
                  </a:cubicBezTo>
                  <a:cubicBezTo>
                    <a:pt x="-12923" y="920949"/>
                    <a:pt x="-6297" y="1417905"/>
                    <a:pt x="29042" y="1294218"/>
                  </a:cubicBezTo>
                  <a:cubicBezTo>
                    <a:pt x="64381" y="1170531"/>
                    <a:pt x="230033" y="450496"/>
                    <a:pt x="241076" y="300305"/>
                  </a:cubicBezTo>
                  <a:cubicBezTo>
                    <a:pt x="252119" y="150114"/>
                    <a:pt x="-81393" y="404114"/>
                    <a:pt x="95303" y="393070"/>
                  </a:cubicBezTo>
                  <a:cubicBezTo>
                    <a:pt x="271999" y="382027"/>
                    <a:pt x="1307876" y="218583"/>
                    <a:pt x="1301250" y="234044"/>
                  </a:cubicBezTo>
                  <a:cubicBezTo>
                    <a:pt x="1294624" y="249505"/>
                    <a:pt x="22415" y="457122"/>
                    <a:pt x="55546" y="485835"/>
                  </a:cubicBezTo>
                  <a:cubicBezTo>
                    <a:pt x="88676" y="514548"/>
                    <a:pt x="1188607" y="483626"/>
                    <a:pt x="1500033" y="406322"/>
                  </a:cubicBezTo>
                  <a:cubicBezTo>
                    <a:pt x="1811459" y="329018"/>
                    <a:pt x="1924103" y="-172356"/>
                    <a:pt x="1924103" y="61766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0" name="フリーフォーム 359">
              <a:extLst>
                <a:ext uri="{FF2B5EF4-FFF2-40B4-BE49-F238E27FC236}">
                  <a16:creationId xmlns:a16="http://schemas.microsoft.com/office/drawing/2014/main" id="{A1A0BF2C-BD0A-1496-5C1E-5276F6BBE25C}"/>
                </a:ext>
              </a:extLst>
            </p:cNvPr>
            <p:cNvSpPr/>
            <p:nvPr/>
          </p:nvSpPr>
          <p:spPr>
            <a:xfrm>
              <a:off x="360019" y="6481019"/>
              <a:ext cx="2515944" cy="2334131"/>
            </a:xfrm>
            <a:custGeom>
              <a:avLst/>
              <a:gdLst>
                <a:gd name="connsiteX0" fmla="*/ 2515703 w 2515944"/>
                <a:gd name="connsiteY0" fmla="*/ 12546 h 2334131"/>
                <a:gd name="connsiteX1" fmla="*/ 1177233 w 2515944"/>
                <a:gd name="connsiteY1" fmla="*/ 436616 h 2334131"/>
                <a:gd name="connsiteX2" fmla="*/ 1654311 w 2515944"/>
                <a:gd name="connsiteY2" fmla="*/ 423364 h 2334131"/>
                <a:gd name="connsiteX3" fmla="*/ 726659 w 2515944"/>
                <a:gd name="connsiteY3" fmla="*/ 728164 h 2334131"/>
                <a:gd name="connsiteX4" fmla="*/ 620642 w 2515944"/>
                <a:gd name="connsiteY4" fmla="*/ 1138981 h 2334131"/>
                <a:gd name="connsiteX5" fmla="*/ 1349511 w 2515944"/>
                <a:gd name="connsiteY5" fmla="*/ 2278668 h 2334131"/>
                <a:gd name="connsiteX6" fmla="*/ 951946 w 2515944"/>
                <a:gd name="connsiteY6" fmla="*/ 2159398 h 2334131"/>
                <a:gd name="connsiteX7" fmla="*/ 607390 w 2515944"/>
                <a:gd name="connsiteY7" fmla="*/ 2185903 h 2334131"/>
                <a:gd name="connsiteX8" fmla="*/ 50798 w 2515944"/>
                <a:gd name="connsiteY8" fmla="*/ 2132894 h 2334131"/>
                <a:gd name="connsiteX9" fmla="*/ 117059 w 2515944"/>
                <a:gd name="connsiteY9" fmla="*/ 1470285 h 2334131"/>
                <a:gd name="connsiteX10" fmla="*/ 859181 w 2515944"/>
                <a:gd name="connsiteY10" fmla="*/ 105311 h 2334131"/>
                <a:gd name="connsiteX11" fmla="*/ 501372 w 2515944"/>
                <a:gd name="connsiteY11" fmla="*/ 198077 h 2334131"/>
                <a:gd name="connsiteX12" fmla="*/ 1813338 w 2515944"/>
                <a:gd name="connsiteY12" fmla="*/ 198077 h 2334131"/>
                <a:gd name="connsiteX13" fmla="*/ 1057964 w 2515944"/>
                <a:gd name="connsiteY13" fmla="*/ 118564 h 2334131"/>
                <a:gd name="connsiteX14" fmla="*/ 2515703 w 2515944"/>
                <a:gd name="connsiteY14" fmla="*/ 12546 h 233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15944" h="2334131">
                  <a:moveTo>
                    <a:pt x="2515703" y="12546"/>
                  </a:moveTo>
                  <a:cubicBezTo>
                    <a:pt x="2535581" y="65555"/>
                    <a:pt x="1320798" y="368146"/>
                    <a:pt x="1177233" y="436616"/>
                  </a:cubicBezTo>
                  <a:cubicBezTo>
                    <a:pt x="1033668" y="505086"/>
                    <a:pt x="1729407" y="374773"/>
                    <a:pt x="1654311" y="423364"/>
                  </a:cubicBezTo>
                  <a:cubicBezTo>
                    <a:pt x="1579215" y="471955"/>
                    <a:pt x="898937" y="608895"/>
                    <a:pt x="726659" y="728164"/>
                  </a:cubicBezTo>
                  <a:cubicBezTo>
                    <a:pt x="554381" y="847433"/>
                    <a:pt x="516833" y="880564"/>
                    <a:pt x="620642" y="1138981"/>
                  </a:cubicBezTo>
                  <a:cubicBezTo>
                    <a:pt x="724451" y="1397398"/>
                    <a:pt x="1294294" y="2108599"/>
                    <a:pt x="1349511" y="2278668"/>
                  </a:cubicBezTo>
                  <a:cubicBezTo>
                    <a:pt x="1404728" y="2448737"/>
                    <a:pt x="1075633" y="2174859"/>
                    <a:pt x="951946" y="2159398"/>
                  </a:cubicBezTo>
                  <a:cubicBezTo>
                    <a:pt x="828259" y="2143937"/>
                    <a:pt x="757581" y="2190320"/>
                    <a:pt x="607390" y="2185903"/>
                  </a:cubicBezTo>
                  <a:cubicBezTo>
                    <a:pt x="457199" y="2181486"/>
                    <a:pt x="132520" y="2252164"/>
                    <a:pt x="50798" y="2132894"/>
                  </a:cubicBezTo>
                  <a:cubicBezTo>
                    <a:pt x="-30924" y="2013624"/>
                    <a:pt x="-17671" y="1808215"/>
                    <a:pt x="117059" y="1470285"/>
                  </a:cubicBezTo>
                  <a:cubicBezTo>
                    <a:pt x="251789" y="1132355"/>
                    <a:pt x="795129" y="317346"/>
                    <a:pt x="859181" y="105311"/>
                  </a:cubicBezTo>
                  <a:cubicBezTo>
                    <a:pt x="923233" y="-106724"/>
                    <a:pt x="342346" y="182616"/>
                    <a:pt x="501372" y="198077"/>
                  </a:cubicBezTo>
                  <a:cubicBezTo>
                    <a:pt x="660398" y="213538"/>
                    <a:pt x="1720573" y="211329"/>
                    <a:pt x="1813338" y="198077"/>
                  </a:cubicBezTo>
                  <a:cubicBezTo>
                    <a:pt x="1906103" y="184825"/>
                    <a:pt x="947529" y="147277"/>
                    <a:pt x="1057964" y="118564"/>
                  </a:cubicBezTo>
                  <a:cubicBezTo>
                    <a:pt x="1168399" y="89851"/>
                    <a:pt x="2495825" y="-40463"/>
                    <a:pt x="2515703" y="12546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1" name="フリーフォーム 360">
              <a:extLst>
                <a:ext uri="{FF2B5EF4-FFF2-40B4-BE49-F238E27FC236}">
                  <a16:creationId xmlns:a16="http://schemas.microsoft.com/office/drawing/2014/main" id="{F1FDB466-6AE3-C1D1-0AA7-F45476E4D00E}"/>
                </a:ext>
              </a:extLst>
            </p:cNvPr>
            <p:cNvSpPr/>
            <p:nvPr/>
          </p:nvSpPr>
          <p:spPr>
            <a:xfrm>
              <a:off x="772676" y="6704904"/>
              <a:ext cx="596641" cy="2045601"/>
            </a:xfrm>
            <a:custGeom>
              <a:avLst/>
              <a:gdLst>
                <a:gd name="connsiteX0" fmla="*/ 592298 w 596641"/>
                <a:gd name="connsiteY0" fmla="*/ 696 h 2045601"/>
                <a:gd name="connsiteX1" fmla="*/ 287498 w 596641"/>
                <a:gd name="connsiteY1" fmla="*/ 1060870 h 2045601"/>
                <a:gd name="connsiteX2" fmla="*/ 526037 w 596641"/>
                <a:gd name="connsiteY2" fmla="*/ 2001774 h 2045601"/>
                <a:gd name="connsiteX3" fmla="*/ 287498 w 596641"/>
                <a:gd name="connsiteY3" fmla="*/ 1856000 h 2045601"/>
                <a:gd name="connsiteX4" fmla="*/ 115220 w 596641"/>
                <a:gd name="connsiteY4" fmla="*/ 1551200 h 2045601"/>
                <a:gd name="connsiteX5" fmla="*/ 234489 w 596641"/>
                <a:gd name="connsiteY5" fmla="*/ 332000 h 2045601"/>
                <a:gd name="connsiteX6" fmla="*/ 9202 w 596641"/>
                <a:gd name="connsiteY6" fmla="*/ 888592 h 2045601"/>
                <a:gd name="connsiteX7" fmla="*/ 592298 w 596641"/>
                <a:gd name="connsiteY7" fmla="*/ 696 h 2045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6641" h="2045601">
                  <a:moveTo>
                    <a:pt x="592298" y="696"/>
                  </a:moveTo>
                  <a:cubicBezTo>
                    <a:pt x="638681" y="29409"/>
                    <a:pt x="298541" y="727357"/>
                    <a:pt x="287498" y="1060870"/>
                  </a:cubicBezTo>
                  <a:cubicBezTo>
                    <a:pt x="276455" y="1394383"/>
                    <a:pt x="526037" y="1869252"/>
                    <a:pt x="526037" y="2001774"/>
                  </a:cubicBezTo>
                  <a:cubicBezTo>
                    <a:pt x="526037" y="2134296"/>
                    <a:pt x="355967" y="1931096"/>
                    <a:pt x="287498" y="1856000"/>
                  </a:cubicBezTo>
                  <a:cubicBezTo>
                    <a:pt x="219028" y="1780904"/>
                    <a:pt x="124055" y="1805200"/>
                    <a:pt x="115220" y="1551200"/>
                  </a:cubicBezTo>
                  <a:cubicBezTo>
                    <a:pt x="106385" y="1297200"/>
                    <a:pt x="252159" y="442435"/>
                    <a:pt x="234489" y="332000"/>
                  </a:cubicBezTo>
                  <a:cubicBezTo>
                    <a:pt x="216819" y="221565"/>
                    <a:pt x="-52642" y="937183"/>
                    <a:pt x="9202" y="888592"/>
                  </a:cubicBezTo>
                  <a:cubicBezTo>
                    <a:pt x="71045" y="840001"/>
                    <a:pt x="545915" y="-28017"/>
                    <a:pt x="592298" y="696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2" name="フリーフォーム 361">
              <a:extLst>
                <a:ext uri="{FF2B5EF4-FFF2-40B4-BE49-F238E27FC236}">
                  <a16:creationId xmlns:a16="http://schemas.microsoft.com/office/drawing/2014/main" id="{5B948FCB-2715-FA42-326D-A943B8C7029A}"/>
                </a:ext>
              </a:extLst>
            </p:cNvPr>
            <p:cNvSpPr/>
            <p:nvPr/>
          </p:nvSpPr>
          <p:spPr>
            <a:xfrm>
              <a:off x="2043581" y="6336754"/>
              <a:ext cx="792475" cy="2503275"/>
            </a:xfrm>
            <a:custGeom>
              <a:avLst/>
              <a:gdLst>
                <a:gd name="connsiteX0" fmla="*/ 580349 w 792475"/>
                <a:gd name="connsiteY0" fmla="*/ 103803 h 2503275"/>
                <a:gd name="connsiteX1" fmla="*/ 76767 w 792475"/>
                <a:gd name="connsiteY1" fmla="*/ 2237403 h 2503275"/>
                <a:gd name="connsiteX2" fmla="*/ 76767 w 792475"/>
                <a:gd name="connsiteY2" fmla="*/ 2250655 h 2503275"/>
                <a:gd name="connsiteX3" fmla="*/ 792384 w 792475"/>
                <a:gd name="connsiteY3" fmla="*/ 236324 h 2503275"/>
                <a:gd name="connsiteX4" fmla="*/ 129776 w 792475"/>
                <a:gd name="connsiteY4" fmla="*/ 2383176 h 2503275"/>
                <a:gd name="connsiteX5" fmla="*/ 553845 w 792475"/>
                <a:gd name="connsiteY5" fmla="*/ 541124 h 2503275"/>
                <a:gd name="connsiteX6" fmla="*/ 580349 w 792475"/>
                <a:gd name="connsiteY6" fmla="*/ 103803 h 250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2475" h="2503275">
                  <a:moveTo>
                    <a:pt x="580349" y="103803"/>
                  </a:moveTo>
                  <a:cubicBezTo>
                    <a:pt x="500836" y="386516"/>
                    <a:pt x="160697" y="1879594"/>
                    <a:pt x="76767" y="2237403"/>
                  </a:cubicBezTo>
                  <a:cubicBezTo>
                    <a:pt x="-7163" y="2595212"/>
                    <a:pt x="-42502" y="2584168"/>
                    <a:pt x="76767" y="2250655"/>
                  </a:cubicBezTo>
                  <a:cubicBezTo>
                    <a:pt x="196036" y="1917142"/>
                    <a:pt x="783549" y="214237"/>
                    <a:pt x="792384" y="236324"/>
                  </a:cubicBezTo>
                  <a:cubicBezTo>
                    <a:pt x="801219" y="258411"/>
                    <a:pt x="169532" y="2332376"/>
                    <a:pt x="129776" y="2383176"/>
                  </a:cubicBezTo>
                  <a:cubicBezTo>
                    <a:pt x="90020" y="2433976"/>
                    <a:pt x="478749" y="916602"/>
                    <a:pt x="553845" y="541124"/>
                  </a:cubicBezTo>
                  <a:cubicBezTo>
                    <a:pt x="628941" y="165646"/>
                    <a:pt x="659862" y="-178910"/>
                    <a:pt x="580349" y="103803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3" name="フリーフォーム 362">
              <a:extLst>
                <a:ext uri="{FF2B5EF4-FFF2-40B4-BE49-F238E27FC236}">
                  <a16:creationId xmlns:a16="http://schemas.microsoft.com/office/drawing/2014/main" id="{CD46C4E1-8DCC-B3A2-A066-9D1F5C40A9F2}"/>
                </a:ext>
              </a:extLst>
            </p:cNvPr>
            <p:cNvSpPr/>
            <p:nvPr/>
          </p:nvSpPr>
          <p:spPr>
            <a:xfrm>
              <a:off x="7529054" y="6459488"/>
              <a:ext cx="1451031" cy="2117720"/>
            </a:xfrm>
            <a:custGeom>
              <a:avLst/>
              <a:gdLst>
                <a:gd name="connsiteX0" fmla="*/ 11433 w 1451031"/>
                <a:gd name="connsiteY0" fmla="*/ 34077 h 2117720"/>
                <a:gd name="connsiteX1" fmla="*/ 329485 w 1451031"/>
                <a:gd name="connsiteY1" fmla="*/ 1611086 h 2117720"/>
                <a:gd name="connsiteX2" fmla="*/ 355989 w 1451031"/>
                <a:gd name="connsiteY2" fmla="*/ 1425555 h 2117720"/>
                <a:gd name="connsiteX3" fmla="*/ 554772 w 1451031"/>
                <a:gd name="connsiteY3" fmla="*/ 2035155 h 2117720"/>
                <a:gd name="connsiteX4" fmla="*/ 130703 w 1451031"/>
                <a:gd name="connsiteY4" fmla="*/ 2088164 h 2117720"/>
                <a:gd name="connsiteX5" fmla="*/ 1151120 w 1451031"/>
                <a:gd name="connsiteY5" fmla="*/ 2088164 h 2117720"/>
                <a:gd name="connsiteX6" fmla="*/ 1098111 w 1451031"/>
                <a:gd name="connsiteY6" fmla="*/ 1717103 h 2117720"/>
                <a:gd name="connsiteX7" fmla="*/ 1336650 w 1451031"/>
                <a:gd name="connsiteY7" fmla="*/ 590669 h 2117720"/>
                <a:gd name="connsiteX8" fmla="*/ 1376407 w 1451031"/>
                <a:gd name="connsiteY8" fmla="*/ 829208 h 2117720"/>
                <a:gd name="connsiteX9" fmla="*/ 329485 w 1451031"/>
                <a:gd name="connsiteY9" fmla="*/ 166599 h 2117720"/>
                <a:gd name="connsiteX10" fmla="*/ 793311 w 1451031"/>
                <a:gd name="connsiteY10" fmla="*/ 497903 h 2117720"/>
                <a:gd name="connsiteX11" fmla="*/ 11433 w 1451031"/>
                <a:gd name="connsiteY11" fmla="*/ 34077 h 211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51031" h="2117720">
                  <a:moveTo>
                    <a:pt x="11433" y="34077"/>
                  </a:moveTo>
                  <a:cubicBezTo>
                    <a:pt x="-65871" y="219608"/>
                    <a:pt x="272059" y="1379173"/>
                    <a:pt x="329485" y="1611086"/>
                  </a:cubicBezTo>
                  <a:cubicBezTo>
                    <a:pt x="386911" y="1842999"/>
                    <a:pt x="318441" y="1354877"/>
                    <a:pt x="355989" y="1425555"/>
                  </a:cubicBezTo>
                  <a:cubicBezTo>
                    <a:pt x="393537" y="1496233"/>
                    <a:pt x="592320" y="1924720"/>
                    <a:pt x="554772" y="2035155"/>
                  </a:cubicBezTo>
                  <a:cubicBezTo>
                    <a:pt x="517224" y="2145590"/>
                    <a:pt x="31312" y="2079329"/>
                    <a:pt x="130703" y="2088164"/>
                  </a:cubicBezTo>
                  <a:cubicBezTo>
                    <a:pt x="230094" y="2096999"/>
                    <a:pt x="989885" y="2150008"/>
                    <a:pt x="1151120" y="2088164"/>
                  </a:cubicBezTo>
                  <a:cubicBezTo>
                    <a:pt x="1312355" y="2026321"/>
                    <a:pt x="1067189" y="1966685"/>
                    <a:pt x="1098111" y="1717103"/>
                  </a:cubicBezTo>
                  <a:cubicBezTo>
                    <a:pt x="1129033" y="1467521"/>
                    <a:pt x="1290267" y="738651"/>
                    <a:pt x="1336650" y="590669"/>
                  </a:cubicBezTo>
                  <a:cubicBezTo>
                    <a:pt x="1383033" y="442687"/>
                    <a:pt x="1544268" y="899886"/>
                    <a:pt x="1376407" y="829208"/>
                  </a:cubicBezTo>
                  <a:cubicBezTo>
                    <a:pt x="1208546" y="758530"/>
                    <a:pt x="426668" y="221817"/>
                    <a:pt x="329485" y="166599"/>
                  </a:cubicBezTo>
                  <a:cubicBezTo>
                    <a:pt x="232302" y="111381"/>
                    <a:pt x="846320" y="515572"/>
                    <a:pt x="793311" y="497903"/>
                  </a:cubicBezTo>
                  <a:cubicBezTo>
                    <a:pt x="740302" y="480234"/>
                    <a:pt x="88737" y="-151454"/>
                    <a:pt x="11433" y="34077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4" name="フリーフォーム 363">
              <a:extLst>
                <a:ext uri="{FF2B5EF4-FFF2-40B4-BE49-F238E27FC236}">
                  <a16:creationId xmlns:a16="http://schemas.microsoft.com/office/drawing/2014/main" id="{C2095B49-2DB4-5BBE-AAE5-F22A0A913EED}"/>
                </a:ext>
              </a:extLst>
            </p:cNvPr>
            <p:cNvSpPr/>
            <p:nvPr/>
          </p:nvSpPr>
          <p:spPr>
            <a:xfrm>
              <a:off x="8162828" y="7053258"/>
              <a:ext cx="1185941" cy="1567294"/>
            </a:xfrm>
            <a:custGeom>
              <a:avLst/>
              <a:gdLst>
                <a:gd name="connsiteX0" fmla="*/ 511 w 1185941"/>
                <a:gd name="connsiteY0" fmla="*/ 76412 h 1567294"/>
                <a:gd name="connsiteX1" fmla="*/ 729381 w 1185941"/>
                <a:gd name="connsiteY1" fmla="*/ 23403 h 1567294"/>
                <a:gd name="connsiteX2" fmla="*/ 994424 w 1185941"/>
                <a:gd name="connsiteY2" fmla="*/ 473977 h 1567294"/>
                <a:gd name="connsiteX3" fmla="*/ 848650 w 1185941"/>
                <a:gd name="connsiteY3" fmla="*/ 1004064 h 1567294"/>
                <a:gd name="connsiteX4" fmla="*/ 1166702 w 1185941"/>
                <a:gd name="connsiteY4" fmla="*/ 1494394 h 1567294"/>
                <a:gd name="connsiteX5" fmla="*/ 186042 w 1185941"/>
                <a:gd name="connsiteY5" fmla="*/ 1520899 h 1567294"/>
                <a:gd name="connsiteX6" fmla="*/ 596859 w 1185941"/>
                <a:gd name="connsiteY6" fmla="*/ 1070325 h 1567294"/>
                <a:gd name="connsiteX7" fmla="*/ 411329 w 1185941"/>
                <a:gd name="connsiteY7" fmla="*/ 407716 h 1567294"/>
                <a:gd name="connsiteX8" fmla="*/ 610111 w 1185941"/>
                <a:gd name="connsiteY8" fmla="*/ 182429 h 1567294"/>
                <a:gd name="connsiteX9" fmla="*/ 511 w 1185941"/>
                <a:gd name="connsiteY9" fmla="*/ 76412 h 1567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85941" h="1567294">
                  <a:moveTo>
                    <a:pt x="511" y="76412"/>
                  </a:moveTo>
                  <a:cubicBezTo>
                    <a:pt x="20389" y="49908"/>
                    <a:pt x="563729" y="-42858"/>
                    <a:pt x="729381" y="23403"/>
                  </a:cubicBezTo>
                  <a:cubicBezTo>
                    <a:pt x="895033" y="89664"/>
                    <a:pt x="974546" y="310534"/>
                    <a:pt x="994424" y="473977"/>
                  </a:cubicBezTo>
                  <a:cubicBezTo>
                    <a:pt x="1014302" y="637420"/>
                    <a:pt x="819937" y="833995"/>
                    <a:pt x="848650" y="1004064"/>
                  </a:cubicBezTo>
                  <a:cubicBezTo>
                    <a:pt x="877363" y="1174133"/>
                    <a:pt x="1277137" y="1408255"/>
                    <a:pt x="1166702" y="1494394"/>
                  </a:cubicBezTo>
                  <a:cubicBezTo>
                    <a:pt x="1056267" y="1580533"/>
                    <a:pt x="281016" y="1591577"/>
                    <a:pt x="186042" y="1520899"/>
                  </a:cubicBezTo>
                  <a:cubicBezTo>
                    <a:pt x="91068" y="1450221"/>
                    <a:pt x="559311" y="1255855"/>
                    <a:pt x="596859" y="1070325"/>
                  </a:cubicBezTo>
                  <a:cubicBezTo>
                    <a:pt x="634407" y="884795"/>
                    <a:pt x="409120" y="555699"/>
                    <a:pt x="411329" y="407716"/>
                  </a:cubicBezTo>
                  <a:cubicBezTo>
                    <a:pt x="413538" y="259733"/>
                    <a:pt x="674163" y="235438"/>
                    <a:pt x="610111" y="182429"/>
                  </a:cubicBezTo>
                  <a:cubicBezTo>
                    <a:pt x="546059" y="129420"/>
                    <a:pt x="-19367" y="102916"/>
                    <a:pt x="511" y="76412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5" name="フリーフォーム 364">
              <a:extLst>
                <a:ext uri="{FF2B5EF4-FFF2-40B4-BE49-F238E27FC236}">
                  <a16:creationId xmlns:a16="http://schemas.microsoft.com/office/drawing/2014/main" id="{72F92813-D003-2B57-380B-91CBCA23CFCA}"/>
                </a:ext>
              </a:extLst>
            </p:cNvPr>
            <p:cNvSpPr/>
            <p:nvPr/>
          </p:nvSpPr>
          <p:spPr>
            <a:xfrm>
              <a:off x="8797626" y="6817934"/>
              <a:ext cx="532411" cy="1849976"/>
            </a:xfrm>
            <a:custGeom>
              <a:avLst/>
              <a:gdLst>
                <a:gd name="connsiteX0" fmla="*/ 1817 w 532411"/>
                <a:gd name="connsiteY0" fmla="*/ 20188 h 1849976"/>
                <a:gd name="connsiteX1" fmla="*/ 213852 w 532411"/>
                <a:gd name="connsiteY1" fmla="*/ 1530936 h 1849976"/>
                <a:gd name="connsiteX2" fmla="*/ 293365 w 532411"/>
                <a:gd name="connsiteY2" fmla="*/ 1371909 h 1849976"/>
                <a:gd name="connsiteX3" fmla="*/ 531904 w 532411"/>
                <a:gd name="connsiteY3" fmla="*/ 1835736 h 1849976"/>
                <a:gd name="connsiteX4" fmla="*/ 346374 w 532411"/>
                <a:gd name="connsiteY4" fmla="*/ 735805 h 1849976"/>
                <a:gd name="connsiteX5" fmla="*/ 1817 w 532411"/>
                <a:gd name="connsiteY5" fmla="*/ 20188 h 184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2411" h="1849976">
                  <a:moveTo>
                    <a:pt x="1817" y="20188"/>
                  </a:moveTo>
                  <a:cubicBezTo>
                    <a:pt x="-20270" y="152710"/>
                    <a:pt x="165261" y="1305649"/>
                    <a:pt x="213852" y="1530936"/>
                  </a:cubicBezTo>
                  <a:cubicBezTo>
                    <a:pt x="262443" y="1756223"/>
                    <a:pt x="240356" y="1321109"/>
                    <a:pt x="293365" y="1371909"/>
                  </a:cubicBezTo>
                  <a:cubicBezTo>
                    <a:pt x="346374" y="1422709"/>
                    <a:pt x="523069" y="1941753"/>
                    <a:pt x="531904" y="1835736"/>
                  </a:cubicBezTo>
                  <a:cubicBezTo>
                    <a:pt x="540739" y="1729719"/>
                    <a:pt x="432513" y="1031770"/>
                    <a:pt x="346374" y="735805"/>
                  </a:cubicBezTo>
                  <a:cubicBezTo>
                    <a:pt x="260235" y="439840"/>
                    <a:pt x="23904" y="-112334"/>
                    <a:pt x="1817" y="20188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6" name="フリーフォーム 365">
              <a:extLst>
                <a:ext uri="{FF2B5EF4-FFF2-40B4-BE49-F238E27FC236}">
                  <a16:creationId xmlns:a16="http://schemas.microsoft.com/office/drawing/2014/main" id="{A97114B0-C60D-853B-B091-DB1AD0A7A5CB}"/>
                </a:ext>
              </a:extLst>
            </p:cNvPr>
            <p:cNvSpPr/>
            <p:nvPr/>
          </p:nvSpPr>
          <p:spPr>
            <a:xfrm>
              <a:off x="1519298" y="6703699"/>
              <a:ext cx="965165" cy="2071530"/>
            </a:xfrm>
            <a:custGeom>
              <a:avLst/>
              <a:gdLst>
                <a:gd name="connsiteX0" fmla="*/ 958859 w 965165"/>
                <a:gd name="connsiteY0" fmla="*/ 1901 h 2071530"/>
                <a:gd name="connsiteX1" fmla="*/ 428772 w 965165"/>
                <a:gd name="connsiteY1" fmla="*/ 1366875 h 2071530"/>
                <a:gd name="connsiteX2" fmla="*/ 627554 w 965165"/>
                <a:gd name="connsiteY2" fmla="*/ 969310 h 2071530"/>
                <a:gd name="connsiteX3" fmla="*/ 309502 w 965165"/>
                <a:gd name="connsiteY3" fmla="*/ 2069240 h 2071530"/>
                <a:gd name="connsiteX4" fmla="*/ 561293 w 965165"/>
                <a:gd name="connsiteY4" fmla="*/ 624753 h 2071530"/>
                <a:gd name="connsiteX5" fmla="*/ 4702 w 965165"/>
                <a:gd name="connsiteY5" fmla="*/ 1711431 h 2071530"/>
                <a:gd name="connsiteX6" fmla="*/ 958859 w 965165"/>
                <a:gd name="connsiteY6" fmla="*/ 1901 h 207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5165" h="2071530">
                  <a:moveTo>
                    <a:pt x="958859" y="1901"/>
                  </a:moveTo>
                  <a:cubicBezTo>
                    <a:pt x="1029537" y="-55525"/>
                    <a:pt x="483989" y="1205640"/>
                    <a:pt x="428772" y="1366875"/>
                  </a:cubicBezTo>
                  <a:cubicBezTo>
                    <a:pt x="373554" y="1528110"/>
                    <a:pt x="647432" y="852249"/>
                    <a:pt x="627554" y="969310"/>
                  </a:cubicBezTo>
                  <a:cubicBezTo>
                    <a:pt x="607676" y="1086371"/>
                    <a:pt x="320545" y="2126666"/>
                    <a:pt x="309502" y="2069240"/>
                  </a:cubicBezTo>
                  <a:cubicBezTo>
                    <a:pt x="298459" y="2011814"/>
                    <a:pt x="612093" y="684388"/>
                    <a:pt x="561293" y="624753"/>
                  </a:cubicBezTo>
                  <a:cubicBezTo>
                    <a:pt x="510493" y="565118"/>
                    <a:pt x="-57141" y="1813031"/>
                    <a:pt x="4702" y="1711431"/>
                  </a:cubicBezTo>
                  <a:cubicBezTo>
                    <a:pt x="66545" y="1609831"/>
                    <a:pt x="888181" y="59327"/>
                    <a:pt x="958859" y="1901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7" name="フリーフォーム 366">
              <a:extLst>
                <a:ext uri="{FF2B5EF4-FFF2-40B4-BE49-F238E27FC236}">
                  <a16:creationId xmlns:a16="http://schemas.microsoft.com/office/drawing/2014/main" id="{89AB94C5-8E44-8AC3-0298-BE8570B4FE57}"/>
                </a:ext>
              </a:extLst>
            </p:cNvPr>
            <p:cNvSpPr/>
            <p:nvPr/>
          </p:nvSpPr>
          <p:spPr>
            <a:xfrm>
              <a:off x="5883834" y="6464499"/>
              <a:ext cx="212203" cy="2167071"/>
            </a:xfrm>
            <a:custGeom>
              <a:avLst/>
              <a:gdLst>
                <a:gd name="connsiteX0" fmla="*/ 145905 w 212203"/>
                <a:gd name="connsiteY0" fmla="*/ 82075 h 2167071"/>
                <a:gd name="connsiteX1" fmla="*/ 145905 w 212203"/>
                <a:gd name="connsiteY1" fmla="*/ 135084 h 2167071"/>
                <a:gd name="connsiteX2" fmla="*/ 131 w 212203"/>
                <a:gd name="connsiteY2" fmla="*/ 1221762 h 2167071"/>
                <a:gd name="connsiteX3" fmla="*/ 119401 w 212203"/>
                <a:gd name="connsiteY3" fmla="*/ 2162666 h 2167071"/>
                <a:gd name="connsiteX4" fmla="*/ 92896 w 212203"/>
                <a:gd name="connsiteY4" fmla="*/ 1513310 h 2167071"/>
                <a:gd name="connsiteX5" fmla="*/ 212166 w 212203"/>
                <a:gd name="connsiteY5" fmla="*/ 148336 h 2167071"/>
                <a:gd name="connsiteX6" fmla="*/ 106149 w 212203"/>
                <a:gd name="connsiteY6" fmla="*/ 731431 h 2167071"/>
                <a:gd name="connsiteX7" fmla="*/ 145905 w 212203"/>
                <a:gd name="connsiteY7" fmla="*/ 82075 h 2167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203" h="2167071">
                  <a:moveTo>
                    <a:pt x="145905" y="82075"/>
                  </a:moveTo>
                  <a:cubicBezTo>
                    <a:pt x="152531" y="-17316"/>
                    <a:pt x="170201" y="-54864"/>
                    <a:pt x="145905" y="135084"/>
                  </a:cubicBezTo>
                  <a:cubicBezTo>
                    <a:pt x="121609" y="325032"/>
                    <a:pt x="4548" y="883832"/>
                    <a:pt x="131" y="1221762"/>
                  </a:cubicBezTo>
                  <a:cubicBezTo>
                    <a:pt x="-4286" y="1559692"/>
                    <a:pt x="103940" y="2114075"/>
                    <a:pt x="119401" y="2162666"/>
                  </a:cubicBezTo>
                  <a:cubicBezTo>
                    <a:pt x="134862" y="2211257"/>
                    <a:pt x="77435" y="1849032"/>
                    <a:pt x="92896" y="1513310"/>
                  </a:cubicBezTo>
                  <a:cubicBezTo>
                    <a:pt x="108357" y="1177588"/>
                    <a:pt x="209957" y="278649"/>
                    <a:pt x="212166" y="148336"/>
                  </a:cubicBezTo>
                  <a:cubicBezTo>
                    <a:pt x="214375" y="18023"/>
                    <a:pt x="117192" y="744683"/>
                    <a:pt x="106149" y="731431"/>
                  </a:cubicBezTo>
                  <a:cubicBezTo>
                    <a:pt x="95106" y="718179"/>
                    <a:pt x="139279" y="181466"/>
                    <a:pt x="145905" y="82075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8" name="フリーフォーム 367">
              <a:extLst>
                <a:ext uri="{FF2B5EF4-FFF2-40B4-BE49-F238E27FC236}">
                  <a16:creationId xmlns:a16="http://schemas.microsoft.com/office/drawing/2014/main" id="{89340DFF-EB61-76CB-ABA4-3D9C88621E16}"/>
                </a:ext>
              </a:extLst>
            </p:cNvPr>
            <p:cNvSpPr/>
            <p:nvPr/>
          </p:nvSpPr>
          <p:spPr>
            <a:xfrm>
              <a:off x="3630785" y="1107005"/>
              <a:ext cx="1711266" cy="1796584"/>
            </a:xfrm>
            <a:custGeom>
              <a:avLst/>
              <a:gdLst>
                <a:gd name="connsiteX0" fmla="*/ 980972 w 1711266"/>
                <a:gd name="connsiteY0" fmla="*/ 32682 h 1796584"/>
                <a:gd name="connsiteX1" fmla="*/ 901458 w 1711266"/>
                <a:gd name="connsiteY1" fmla="*/ 72438 h 1796584"/>
                <a:gd name="connsiteX2" fmla="*/ 93076 w 1711266"/>
                <a:gd name="connsiteY2" fmla="*/ 761552 h 1796584"/>
                <a:gd name="connsiteX3" fmla="*/ 318363 w 1711266"/>
                <a:gd name="connsiteY3" fmla="*/ 682038 h 1796584"/>
                <a:gd name="connsiteX4" fmla="*/ 311 w 1711266"/>
                <a:gd name="connsiteY4" fmla="*/ 1795221 h 1796584"/>
                <a:gd name="connsiteX5" fmla="*/ 265354 w 1711266"/>
                <a:gd name="connsiteY5" fmla="*/ 907325 h 1796584"/>
                <a:gd name="connsiteX6" fmla="*/ 556902 w 1711266"/>
                <a:gd name="connsiteY6" fmla="*/ 735047 h 1796584"/>
                <a:gd name="connsiteX7" fmla="*/ 609911 w 1711266"/>
                <a:gd name="connsiteY7" fmla="*/ 1291638 h 1796584"/>
                <a:gd name="connsiteX8" fmla="*/ 662919 w 1711266"/>
                <a:gd name="connsiteY8" fmla="*/ 1000091 h 1796584"/>
                <a:gd name="connsiteX9" fmla="*/ 662919 w 1711266"/>
                <a:gd name="connsiteY9" fmla="*/ 1384404 h 1796584"/>
                <a:gd name="connsiteX10" fmla="*/ 874954 w 1711266"/>
                <a:gd name="connsiteY10" fmla="*/ 629030 h 1796584"/>
                <a:gd name="connsiteX11" fmla="*/ 1206258 w 1711266"/>
                <a:gd name="connsiteY11" fmla="*/ 138699 h 1796584"/>
                <a:gd name="connsiteX12" fmla="*/ 914711 w 1711266"/>
                <a:gd name="connsiteY12" fmla="*/ 430247 h 1796584"/>
                <a:gd name="connsiteX13" fmla="*/ 1193006 w 1711266"/>
                <a:gd name="connsiteY13" fmla="*/ 218212 h 1796584"/>
                <a:gd name="connsiteX14" fmla="*/ 1709841 w 1711266"/>
                <a:gd name="connsiteY14" fmla="*/ 72438 h 1796584"/>
                <a:gd name="connsiteX15" fmla="*/ 1020728 w 1711266"/>
                <a:gd name="connsiteY15" fmla="*/ 271221 h 1796584"/>
                <a:gd name="connsiteX16" fmla="*/ 1232763 w 1711266"/>
                <a:gd name="connsiteY16" fmla="*/ 85691 h 1796584"/>
                <a:gd name="connsiteX17" fmla="*/ 927963 w 1711266"/>
                <a:gd name="connsiteY17" fmla="*/ 178456 h 1796584"/>
                <a:gd name="connsiteX18" fmla="*/ 980972 w 1711266"/>
                <a:gd name="connsiteY18" fmla="*/ 32682 h 179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11266" h="1796584">
                  <a:moveTo>
                    <a:pt x="980972" y="32682"/>
                  </a:moveTo>
                  <a:cubicBezTo>
                    <a:pt x="976555" y="15012"/>
                    <a:pt x="1049441" y="-49040"/>
                    <a:pt x="901458" y="72438"/>
                  </a:cubicBezTo>
                  <a:cubicBezTo>
                    <a:pt x="753475" y="193916"/>
                    <a:pt x="190258" y="659952"/>
                    <a:pt x="93076" y="761552"/>
                  </a:cubicBezTo>
                  <a:cubicBezTo>
                    <a:pt x="-4107" y="863152"/>
                    <a:pt x="333824" y="509760"/>
                    <a:pt x="318363" y="682038"/>
                  </a:cubicBezTo>
                  <a:cubicBezTo>
                    <a:pt x="302902" y="854316"/>
                    <a:pt x="9146" y="1757673"/>
                    <a:pt x="311" y="1795221"/>
                  </a:cubicBezTo>
                  <a:cubicBezTo>
                    <a:pt x="-8524" y="1832769"/>
                    <a:pt x="172589" y="1084020"/>
                    <a:pt x="265354" y="907325"/>
                  </a:cubicBezTo>
                  <a:cubicBezTo>
                    <a:pt x="358119" y="730630"/>
                    <a:pt x="499476" y="670995"/>
                    <a:pt x="556902" y="735047"/>
                  </a:cubicBezTo>
                  <a:cubicBezTo>
                    <a:pt x="614328" y="799099"/>
                    <a:pt x="592242" y="1247464"/>
                    <a:pt x="609911" y="1291638"/>
                  </a:cubicBezTo>
                  <a:cubicBezTo>
                    <a:pt x="627580" y="1335812"/>
                    <a:pt x="654084" y="984630"/>
                    <a:pt x="662919" y="1000091"/>
                  </a:cubicBezTo>
                  <a:cubicBezTo>
                    <a:pt x="671754" y="1015552"/>
                    <a:pt x="627580" y="1446247"/>
                    <a:pt x="662919" y="1384404"/>
                  </a:cubicBezTo>
                  <a:cubicBezTo>
                    <a:pt x="698258" y="1322561"/>
                    <a:pt x="784397" y="836648"/>
                    <a:pt x="874954" y="629030"/>
                  </a:cubicBezTo>
                  <a:cubicBezTo>
                    <a:pt x="965511" y="421412"/>
                    <a:pt x="1199632" y="171830"/>
                    <a:pt x="1206258" y="138699"/>
                  </a:cubicBezTo>
                  <a:cubicBezTo>
                    <a:pt x="1212884" y="105569"/>
                    <a:pt x="916920" y="416995"/>
                    <a:pt x="914711" y="430247"/>
                  </a:cubicBezTo>
                  <a:cubicBezTo>
                    <a:pt x="912502" y="443499"/>
                    <a:pt x="1060484" y="277847"/>
                    <a:pt x="1193006" y="218212"/>
                  </a:cubicBezTo>
                  <a:cubicBezTo>
                    <a:pt x="1325528" y="158577"/>
                    <a:pt x="1738554" y="63603"/>
                    <a:pt x="1709841" y="72438"/>
                  </a:cubicBezTo>
                  <a:cubicBezTo>
                    <a:pt x="1681128" y="81273"/>
                    <a:pt x="1100241" y="269012"/>
                    <a:pt x="1020728" y="271221"/>
                  </a:cubicBezTo>
                  <a:cubicBezTo>
                    <a:pt x="941215" y="273430"/>
                    <a:pt x="1248224" y="101152"/>
                    <a:pt x="1232763" y="85691"/>
                  </a:cubicBezTo>
                  <a:cubicBezTo>
                    <a:pt x="1217302" y="70230"/>
                    <a:pt x="965511" y="189500"/>
                    <a:pt x="927963" y="178456"/>
                  </a:cubicBezTo>
                  <a:cubicBezTo>
                    <a:pt x="890415" y="167413"/>
                    <a:pt x="985389" y="50352"/>
                    <a:pt x="980972" y="3268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0" name="フリーフォーム 369">
              <a:extLst>
                <a:ext uri="{FF2B5EF4-FFF2-40B4-BE49-F238E27FC236}">
                  <a16:creationId xmlns:a16="http://schemas.microsoft.com/office/drawing/2014/main" id="{430A24D1-DDC7-1638-69F0-A72BB79976DE}"/>
                </a:ext>
              </a:extLst>
            </p:cNvPr>
            <p:cNvSpPr/>
            <p:nvPr/>
          </p:nvSpPr>
          <p:spPr>
            <a:xfrm>
              <a:off x="3654341" y="1276692"/>
              <a:ext cx="1288867" cy="1533999"/>
            </a:xfrm>
            <a:custGeom>
              <a:avLst/>
              <a:gdLst>
                <a:gd name="connsiteX0" fmla="*/ 1288720 w 1288867"/>
                <a:gd name="connsiteY0" fmla="*/ 8769 h 1533999"/>
                <a:gd name="connsiteX1" fmla="*/ 785137 w 1288867"/>
                <a:gd name="connsiteY1" fmla="*/ 856908 h 1533999"/>
                <a:gd name="connsiteX2" fmla="*/ 559850 w 1288867"/>
                <a:gd name="connsiteY2" fmla="*/ 1294230 h 1533999"/>
                <a:gd name="connsiteX3" fmla="*/ 771885 w 1288867"/>
                <a:gd name="connsiteY3" fmla="*/ 379830 h 1533999"/>
                <a:gd name="connsiteX4" fmla="*/ 493589 w 1288867"/>
                <a:gd name="connsiteY4" fmla="*/ 671378 h 1533999"/>
                <a:gd name="connsiteX5" fmla="*/ 705624 w 1288867"/>
                <a:gd name="connsiteY5" fmla="*/ 287065 h 1533999"/>
                <a:gd name="connsiteX6" fmla="*/ 506842 w 1288867"/>
                <a:gd name="connsiteY6" fmla="*/ 512351 h 1533999"/>
                <a:gd name="connsiteX7" fmla="*/ 665868 w 1288867"/>
                <a:gd name="connsiteY7" fmla="*/ 936421 h 1533999"/>
                <a:gd name="connsiteX8" fmla="*/ 493589 w 1288867"/>
                <a:gd name="connsiteY8" fmla="*/ 499099 h 1533999"/>
                <a:gd name="connsiteX9" fmla="*/ 109276 w 1288867"/>
                <a:gd name="connsiteY9" fmla="*/ 1108699 h 1533999"/>
                <a:gd name="connsiteX10" fmla="*/ 427329 w 1288867"/>
                <a:gd name="connsiteY10" fmla="*/ 538856 h 1533999"/>
                <a:gd name="connsiteX11" fmla="*/ 3259 w 1288867"/>
                <a:gd name="connsiteY11" fmla="*/ 1519517 h 1533999"/>
                <a:gd name="connsiteX12" fmla="*/ 228546 w 1288867"/>
                <a:gd name="connsiteY12" fmla="*/ 1148456 h 1533999"/>
                <a:gd name="connsiteX13" fmla="*/ 175537 w 1288867"/>
                <a:gd name="connsiteY13" fmla="*/ 1479760 h 1533999"/>
                <a:gd name="connsiteX14" fmla="*/ 453833 w 1288867"/>
                <a:gd name="connsiteY14" fmla="*/ 1254473 h 1533999"/>
                <a:gd name="connsiteX15" fmla="*/ 453833 w 1288867"/>
                <a:gd name="connsiteY15" fmla="*/ 1320734 h 1533999"/>
                <a:gd name="connsiteX16" fmla="*/ 904407 w 1288867"/>
                <a:gd name="connsiteY16" fmla="*/ 247308 h 1533999"/>
                <a:gd name="connsiteX17" fmla="*/ 732129 w 1288867"/>
                <a:gd name="connsiteY17" fmla="*/ 406334 h 1533999"/>
                <a:gd name="connsiteX18" fmla="*/ 1288720 w 1288867"/>
                <a:gd name="connsiteY18" fmla="*/ 8769 h 153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88867" h="1533999">
                  <a:moveTo>
                    <a:pt x="1288720" y="8769"/>
                  </a:moveTo>
                  <a:cubicBezTo>
                    <a:pt x="1297555" y="83865"/>
                    <a:pt x="906615" y="642665"/>
                    <a:pt x="785137" y="856908"/>
                  </a:cubicBezTo>
                  <a:cubicBezTo>
                    <a:pt x="663659" y="1071151"/>
                    <a:pt x="562059" y="1373743"/>
                    <a:pt x="559850" y="1294230"/>
                  </a:cubicBezTo>
                  <a:cubicBezTo>
                    <a:pt x="557641" y="1214717"/>
                    <a:pt x="782928" y="483639"/>
                    <a:pt x="771885" y="379830"/>
                  </a:cubicBezTo>
                  <a:cubicBezTo>
                    <a:pt x="760841" y="276021"/>
                    <a:pt x="504632" y="686839"/>
                    <a:pt x="493589" y="671378"/>
                  </a:cubicBezTo>
                  <a:cubicBezTo>
                    <a:pt x="482545" y="655917"/>
                    <a:pt x="703415" y="313570"/>
                    <a:pt x="705624" y="287065"/>
                  </a:cubicBezTo>
                  <a:cubicBezTo>
                    <a:pt x="707833" y="260561"/>
                    <a:pt x="513468" y="404125"/>
                    <a:pt x="506842" y="512351"/>
                  </a:cubicBezTo>
                  <a:cubicBezTo>
                    <a:pt x="500216" y="620577"/>
                    <a:pt x="668077" y="938630"/>
                    <a:pt x="665868" y="936421"/>
                  </a:cubicBezTo>
                  <a:cubicBezTo>
                    <a:pt x="663659" y="934212"/>
                    <a:pt x="586354" y="470386"/>
                    <a:pt x="493589" y="499099"/>
                  </a:cubicBezTo>
                  <a:cubicBezTo>
                    <a:pt x="400824" y="527812"/>
                    <a:pt x="120319" y="1102073"/>
                    <a:pt x="109276" y="1108699"/>
                  </a:cubicBezTo>
                  <a:cubicBezTo>
                    <a:pt x="98233" y="1115325"/>
                    <a:pt x="444998" y="470386"/>
                    <a:pt x="427329" y="538856"/>
                  </a:cubicBezTo>
                  <a:cubicBezTo>
                    <a:pt x="409660" y="607326"/>
                    <a:pt x="36389" y="1417917"/>
                    <a:pt x="3259" y="1519517"/>
                  </a:cubicBezTo>
                  <a:cubicBezTo>
                    <a:pt x="-29872" y="1621117"/>
                    <a:pt x="199833" y="1155082"/>
                    <a:pt x="228546" y="1148456"/>
                  </a:cubicBezTo>
                  <a:cubicBezTo>
                    <a:pt x="257259" y="1141830"/>
                    <a:pt x="137989" y="1462091"/>
                    <a:pt x="175537" y="1479760"/>
                  </a:cubicBezTo>
                  <a:cubicBezTo>
                    <a:pt x="213085" y="1497430"/>
                    <a:pt x="453833" y="1254473"/>
                    <a:pt x="453833" y="1254473"/>
                  </a:cubicBezTo>
                  <a:cubicBezTo>
                    <a:pt x="500216" y="1227969"/>
                    <a:pt x="378737" y="1488595"/>
                    <a:pt x="453833" y="1320734"/>
                  </a:cubicBezTo>
                  <a:cubicBezTo>
                    <a:pt x="528929" y="1152873"/>
                    <a:pt x="858024" y="399708"/>
                    <a:pt x="904407" y="247308"/>
                  </a:cubicBezTo>
                  <a:cubicBezTo>
                    <a:pt x="950790" y="94908"/>
                    <a:pt x="663659" y="448299"/>
                    <a:pt x="732129" y="406334"/>
                  </a:cubicBezTo>
                  <a:cubicBezTo>
                    <a:pt x="800599" y="364369"/>
                    <a:pt x="1279885" y="-66327"/>
                    <a:pt x="1288720" y="876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1" name="フリーフォーム 370">
              <a:extLst>
                <a:ext uri="{FF2B5EF4-FFF2-40B4-BE49-F238E27FC236}">
                  <a16:creationId xmlns:a16="http://schemas.microsoft.com/office/drawing/2014/main" id="{3F94CBA8-C6A2-79CF-D421-C19D32C3E2C4}"/>
                </a:ext>
              </a:extLst>
            </p:cNvPr>
            <p:cNvSpPr/>
            <p:nvPr/>
          </p:nvSpPr>
          <p:spPr>
            <a:xfrm>
              <a:off x="3140916" y="1063031"/>
              <a:ext cx="1434369" cy="4437723"/>
            </a:xfrm>
            <a:custGeom>
              <a:avLst/>
              <a:gdLst>
                <a:gd name="connsiteX0" fmla="*/ 1431084 w 1434369"/>
                <a:gd name="connsiteY0" fmla="*/ 50152 h 4437723"/>
                <a:gd name="connsiteX1" fmla="*/ 437171 w 1434369"/>
                <a:gd name="connsiteY1" fmla="*/ 1772934 h 4437723"/>
                <a:gd name="connsiteX2" fmla="*/ 397414 w 1434369"/>
                <a:gd name="connsiteY2" fmla="*/ 2846360 h 4437723"/>
                <a:gd name="connsiteX3" fmla="*/ 397414 w 1434369"/>
                <a:gd name="connsiteY3" fmla="*/ 2395786 h 4437723"/>
                <a:gd name="connsiteX4" fmla="*/ 675710 w 1434369"/>
                <a:gd name="connsiteY4" fmla="*/ 4277595 h 4437723"/>
                <a:gd name="connsiteX5" fmla="*/ 596197 w 1434369"/>
                <a:gd name="connsiteY5" fmla="*/ 4078812 h 4437723"/>
                <a:gd name="connsiteX6" fmla="*/ 52858 w 1434369"/>
                <a:gd name="connsiteY6" fmla="*/ 2011473 h 4437723"/>
                <a:gd name="connsiteX7" fmla="*/ 79362 w 1434369"/>
                <a:gd name="connsiteY7" fmla="*/ 2501804 h 4437723"/>
                <a:gd name="connsiteX8" fmla="*/ 569693 w 1434369"/>
                <a:gd name="connsiteY8" fmla="*/ 474221 h 4437723"/>
                <a:gd name="connsiteX9" fmla="*/ 410667 w 1434369"/>
                <a:gd name="connsiteY9" fmla="*/ 964552 h 4437723"/>
                <a:gd name="connsiteX10" fmla="*/ 1060023 w 1434369"/>
                <a:gd name="connsiteY10" fmla="*/ 10395 h 4437723"/>
                <a:gd name="connsiteX11" fmla="*/ 768475 w 1434369"/>
                <a:gd name="connsiteY11" fmla="*/ 434465 h 4437723"/>
                <a:gd name="connsiteX12" fmla="*/ 1431084 w 1434369"/>
                <a:gd name="connsiteY12" fmla="*/ 50152 h 4437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34369" h="4437723">
                  <a:moveTo>
                    <a:pt x="1431084" y="50152"/>
                  </a:moveTo>
                  <a:cubicBezTo>
                    <a:pt x="1375867" y="273230"/>
                    <a:pt x="609449" y="1306899"/>
                    <a:pt x="437171" y="1772934"/>
                  </a:cubicBezTo>
                  <a:cubicBezTo>
                    <a:pt x="264893" y="2238969"/>
                    <a:pt x="404040" y="2742551"/>
                    <a:pt x="397414" y="2846360"/>
                  </a:cubicBezTo>
                  <a:cubicBezTo>
                    <a:pt x="390788" y="2950169"/>
                    <a:pt x="351031" y="2157247"/>
                    <a:pt x="397414" y="2395786"/>
                  </a:cubicBezTo>
                  <a:cubicBezTo>
                    <a:pt x="443797" y="2634325"/>
                    <a:pt x="642579" y="3997091"/>
                    <a:pt x="675710" y="4277595"/>
                  </a:cubicBezTo>
                  <a:cubicBezTo>
                    <a:pt x="708840" y="4558099"/>
                    <a:pt x="700006" y="4456499"/>
                    <a:pt x="596197" y="4078812"/>
                  </a:cubicBezTo>
                  <a:cubicBezTo>
                    <a:pt x="492388" y="3701125"/>
                    <a:pt x="138997" y="2274308"/>
                    <a:pt x="52858" y="2011473"/>
                  </a:cubicBezTo>
                  <a:cubicBezTo>
                    <a:pt x="-33281" y="1748638"/>
                    <a:pt x="-6777" y="2758013"/>
                    <a:pt x="79362" y="2501804"/>
                  </a:cubicBezTo>
                  <a:cubicBezTo>
                    <a:pt x="165501" y="2245595"/>
                    <a:pt x="514476" y="730429"/>
                    <a:pt x="569693" y="474221"/>
                  </a:cubicBezTo>
                  <a:cubicBezTo>
                    <a:pt x="624910" y="218013"/>
                    <a:pt x="328945" y="1041856"/>
                    <a:pt x="410667" y="964552"/>
                  </a:cubicBezTo>
                  <a:cubicBezTo>
                    <a:pt x="492389" y="887248"/>
                    <a:pt x="1000388" y="98743"/>
                    <a:pt x="1060023" y="10395"/>
                  </a:cubicBezTo>
                  <a:cubicBezTo>
                    <a:pt x="1119658" y="-77953"/>
                    <a:pt x="708840" y="425630"/>
                    <a:pt x="768475" y="434465"/>
                  </a:cubicBezTo>
                  <a:cubicBezTo>
                    <a:pt x="828110" y="443300"/>
                    <a:pt x="1486301" y="-172926"/>
                    <a:pt x="1431084" y="5015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2" name="フリーフォーム 371">
              <a:extLst>
                <a:ext uri="{FF2B5EF4-FFF2-40B4-BE49-F238E27FC236}">
                  <a16:creationId xmlns:a16="http://schemas.microsoft.com/office/drawing/2014/main" id="{144F5100-9D1F-D59F-03BF-39A04EB36B09}"/>
                </a:ext>
              </a:extLst>
            </p:cNvPr>
            <p:cNvSpPr/>
            <p:nvPr/>
          </p:nvSpPr>
          <p:spPr>
            <a:xfrm>
              <a:off x="2847582" y="1769048"/>
              <a:ext cx="1374215" cy="4417820"/>
            </a:xfrm>
            <a:custGeom>
              <a:avLst/>
              <a:gdLst>
                <a:gd name="connsiteX0" fmla="*/ 690748 w 1374215"/>
                <a:gd name="connsiteY0" fmla="*/ 33248 h 4417820"/>
                <a:gd name="connsiteX1" fmla="*/ 147409 w 1374215"/>
                <a:gd name="connsiteY1" fmla="*/ 1901804 h 4417820"/>
                <a:gd name="connsiteX2" fmla="*/ 266679 w 1374215"/>
                <a:gd name="connsiteY2" fmla="*/ 1729526 h 4417820"/>
                <a:gd name="connsiteX3" fmla="*/ 1635 w 1374215"/>
                <a:gd name="connsiteY3" fmla="*/ 3200517 h 4417820"/>
                <a:gd name="connsiteX4" fmla="*/ 160661 w 1374215"/>
                <a:gd name="connsiteY4" fmla="*/ 2736691 h 4417820"/>
                <a:gd name="connsiteX5" fmla="*/ 279931 w 1374215"/>
                <a:gd name="connsiteY5" fmla="*/ 3624587 h 4417820"/>
                <a:gd name="connsiteX6" fmla="*/ 584731 w 1374215"/>
                <a:gd name="connsiteY6" fmla="*/ 2988482 h 4417820"/>
                <a:gd name="connsiteX7" fmla="*/ 1101566 w 1374215"/>
                <a:gd name="connsiteY7" fmla="*/ 4379961 h 4417820"/>
                <a:gd name="connsiteX8" fmla="*/ 1101566 w 1374215"/>
                <a:gd name="connsiteY8" fmla="*/ 3969143 h 4417820"/>
                <a:gd name="connsiteX9" fmla="*/ 1154575 w 1374215"/>
                <a:gd name="connsiteY9" fmla="*/ 3386048 h 4417820"/>
                <a:gd name="connsiteX10" fmla="*/ 1366609 w 1374215"/>
                <a:gd name="connsiteY10" fmla="*/ 3651091 h 4417820"/>
                <a:gd name="connsiteX11" fmla="*/ 849775 w 1374215"/>
                <a:gd name="connsiteY11" fmla="*/ 2776448 h 4417820"/>
                <a:gd name="connsiteX12" fmla="*/ 730505 w 1374215"/>
                <a:gd name="connsiteY12" fmla="*/ 510326 h 4417820"/>
                <a:gd name="connsiteX13" fmla="*/ 571479 w 1374215"/>
                <a:gd name="connsiteY13" fmla="*/ 1437978 h 4417820"/>
                <a:gd name="connsiteX14" fmla="*/ 770261 w 1374215"/>
                <a:gd name="connsiteY14" fmla="*/ 19995 h 4417820"/>
                <a:gd name="connsiteX15" fmla="*/ 677496 w 1374215"/>
                <a:gd name="connsiteY15" fmla="*/ 656100 h 4417820"/>
                <a:gd name="connsiteX16" fmla="*/ 690748 w 1374215"/>
                <a:gd name="connsiteY16" fmla="*/ 33248 h 441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4215" h="4417820">
                  <a:moveTo>
                    <a:pt x="690748" y="33248"/>
                  </a:moveTo>
                  <a:cubicBezTo>
                    <a:pt x="602400" y="240865"/>
                    <a:pt x="218087" y="1619091"/>
                    <a:pt x="147409" y="1901804"/>
                  </a:cubicBezTo>
                  <a:cubicBezTo>
                    <a:pt x="76731" y="2184517"/>
                    <a:pt x="290975" y="1513074"/>
                    <a:pt x="266679" y="1729526"/>
                  </a:cubicBezTo>
                  <a:cubicBezTo>
                    <a:pt x="242383" y="1945978"/>
                    <a:pt x="19305" y="3032656"/>
                    <a:pt x="1635" y="3200517"/>
                  </a:cubicBezTo>
                  <a:cubicBezTo>
                    <a:pt x="-16035" y="3368378"/>
                    <a:pt x="114278" y="2666013"/>
                    <a:pt x="160661" y="2736691"/>
                  </a:cubicBezTo>
                  <a:cubicBezTo>
                    <a:pt x="207044" y="2807369"/>
                    <a:pt x="209253" y="3582622"/>
                    <a:pt x="279931" y="3624587"/>
                  </a:cubicBezTo>
                  <a:cubicBezTo>
                    <a:pt x="350609" y="3666552"/>
                    <a:pt x="447792" y="2862586"/>
                    <a:pt x="584731" y="2988482"/>
                  </a:cubicBezTo>
                  <a:cubicBezTo>
                    <a:pt x="721670" y="3114378"/>
                    <a:pt x="1015427" y="4216518"/>
                    <a:pt x="1101566" y="4379961"/>
                  </a:cubicBezTo>
                  <a:cubicBezTo>
                    <a:pt x="1187705" y="4543404"/>
                    <a:pt x="1092731" y="4134795"/>
                    <a:pt x="1101566" y="3969143"/>
                  </a:cubicBezTo>
                  <a:cubicBezTo>
                    <a:pt x="1110401" y="3803491"/>
                    <a:pt x="1110401" y="3439057"/>
                    <a:pt x="1154575" y="3386048"/>
                  </a:cubicBezTo>
                  <a:cubicBezTo>
                    <a:pt x="1198749" y="3333039"/>
                    <a:pt x="1417409" y="3752691"/>
                    <a:pt x="1366609" y="3651091"/>
                  </a:cubicBezTo>
                  <a:cubicBezTo>
                    <a:pt x="1315809" y="3549491"/>
                    <a:pt x="955792" y="3299909"/>
                    <a:pt x="849775" y="2776448"/>
                  </a:cubicBezTo>
                  <a:cubicBezTo>
                    <a:pt x="743758" y="2252987"/>
                    <a:pt x="776888" y="733404"/>
                    <a:pt x="730505" y="510326"/>
                  </a:cubicBezTo>
                  <a:cubicBezTo>
                    <a:pt x="684122" y="287248"/>
                    <a:pt x="564853" y="1519700"/>
                    <a:pt x="571479" y="1437978"/>
                  </a:cubicBezTo>
                  <a:cubicBezTo>
                    <a:pt x="578105" y="1356256"/>
                    <a:pt x="752592" y="150308"/>
                    <a:pt x="770261" y="19995"/>
                  </a:cubicBezTo>
                  <a:cubicBezTo>
                    <a:pt x="787930" y="-110318"/>
                    <a:pt x="684122" y="653891"/>
                    <a:pt x="677496" y="656100"/>
                  </a:cubicBezTo>
                  <a:cubicBezTo>
                    <a:pt x="670870" y="658309"/>
                    <a:pt x="779096" y="-174369"/>
                    <a:pt x="690748" y="33248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3" name="フリーフォーム 372">
              <a:extLst>
                <a:ext uri="{FF2B5EF4-FFF2-40B4-BE49-F238E27FC236}">
                  <a16:creationId xmlns:a16="http://schemas.microsoft.com/office/drawing/2014/main" id="{E290F5B1-D6BB-03BB-85C4-0B7112270037}"/>
                </a:ext>
              </a:extLst>
            </p:cNvPr>
            <p:cNvSpPr/>
            <p:nvPr/>
          </p:nvSpPr>
          <p:spPr>
            <a:xfrm>
              <a:off x="3432313" y="4226178"/>
              <a:ext cx="813722" cy="4685115"/>
            </a:xfrm>
            <a:custGeom>
              <a:avLst/>
              <a:gdLst>
                <a:gd name="connsiteX0" fmla="*/ 755374 w 813722"/>
                <a:gd name="connsiteY0" fmla="*/ 1167457 h 4685115"/>
                <a:gd name="connsiteX1" fmla="*/ 755374 w 813722"/>
                <a:gd name="connsiteY1" fmla="*/ 3725126 h 4685115"/>
                <a:gd name="connsiteX2" fmla="*/ 768626 w 813722"/>
                <a:gd name="connsiteY2" fmla="*/ 3221544 h 4685115"/>
                <a:gd name="connsiteX3" fmla="*/ 808383 w 813722"/>
                <a:gd name="connsiteY3" fmla="*/ 4639526 h 4685115"/>
                <a:gd name="connsiteX4" fmla="*/ 636104 w 813722"/>
                <a:gd name="connsiteY4" fmla="*/ 4096187 h 4685115"/>
                <a:gd name="connsiteX5" fmla="*/ 397565 w 813722"/>
                <a:gd name="connsiteY5" fmla="*/ 1763805 h 4685115"/>
                <a:gd name="connsiteX6" fmla="*/ 477078 w 813722"/>
                <a:gd name="connsiteY6" fmla="*/ 2227631 h 4685115"/>
                <a:gd name="connsiteX7" fmla="*/ 0 w 813722"/>
                <a:gd name="connsiteY7" fmla="*/ 14518 h 4685115"/>
                <a:gd name="connsiteX8" fmla="*/ 477078 w 813722"/>
                <a:gd name="connsiteY8" fmla="*/ 1246970 h 4685115"/>
                <a:gd name="connsiteX9" fmla="*/ 397565 w 813722"/>
                <a:gd name="connsiteY9" fmla="*/ 783144 h 4685115"/>
                <a:gd name="connsiteX10" fmla="*/ 583096 w 813722"/>
                <a:gd name="connsiteY10" fmla="*/ 1087944 h 4685115"/>
                <a:gd name="connsiteX11" fmla="*/ 569844 w 813722"/>
                <a:gd name="connsiteY11" fmla="*/ 902413 h 4685115"/>
                <a:gd name="connsiteX12" fmla="*/ 755374 w 813722"/>
                <a:gd name="connsiteY12" fmla="*/ 1167457 h 468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3722" h="4685115">
                  <a:moveTo>
                    <a:pt x="755374" y="1167457"/>
                  </a:moveTo>
                  <a:cubicBezTo>
                    <a:pt x="786296" y="1637909"/>
                    <a:pt x="753165" y="3382778"/>
                    <a:pt x="755374" y="3725126"/>
                  </a:cubicBezTo>
                  <a:cubicBezTo>
                    <a:pt x="757583" y="4067474"/>
                    <a:pt x="759791" y="3069144"/>
                    <a:pt x="768626" y="3221544"/>
                  </a:cubicBezTo>
                  <a:cubicBezTo>
                    <a:pt x="777461" y="3373944"/>
                    <a:pt x="830470" y="4493752"/>
                    <a:pt x="808383" y="4639526"/>
                  </a:cubicBezTo>
                  <a:cubicBezTo>
                    <a:pt x="786296" y="4785300"/>
                    <a:pt x="704574" y="4575474"/>
                    <a:pt x="636104" y="4096187"/>
                  </a:cubicBezTo>
                  <a:cubicBezTo>
                    <a:pt x="567634" y="3616900"/>
                    <a:pt x="424069" y="2075231"/>
                    <a:pt x="397565" y="1763805"/>
                  </a:cubicBezTo>
                  <a:cubicBezTo>
                    <a:pt x="371061" y="1452379"/>
                    <a:pt x="543339" y="2519179"/>
                    <a:pt x="477078" y="2227631"/>
                  </a:cubicBezTo>
                  <a:cubicBezTo>
                    <a:pt x="410817" y="1936083"/>
                    <a:pt x="0" y="177961"/>
                    <a:pt x="0" y="14518"/>
                  </a:cubicBezTo>
                  <a:cubicBezTo>
                    <a:pt x="0" y="-148925"/>
                    <a:pt x="410817" y="1118866"/>
                    <a:pt x="477078" y="1246970"/>
                  </a:cubicBezTo>
                  <a:cubicBezTo>
                    <a:pt x="543339" y="1375074"/>
                    <a:pt x="379895" y="809648"/>
                    <a:pt x="397565" y="783144"/>
                  </a:cubicBezTo>
                  <a:cubicBezTo>
                    <a:pt x="415235" y="756640"/>
                    <a:pt x="554383" y="1068066"/>
                    <a:pt x="583096" y="1087944"/>
                  </a:cubicBezTo>
                  <a:cubicBezTo>
                    <a:pt x="611809" y="1107822"/>
                    <a:pt x="541131" y="886952"/>
                    <a:pt x="569844" y="902413"/>
                  </a:cubicBezTo>
                  <a:cubicBezTo>
                    <a:pt x="598557" y="917874"/>
                    <a:pt x="724452" y="697005"/>
                    <a:pt x="755374" y="1167457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4" name="フリーフォーム 373">
              <a:extLst>
                <a:ext uri="{FF2B5EF4-FFF2-40B4-BE49-F238E27FC236}">
                  <a16:creationId xmlns:a16="http://schemas.microsoft.com/office/drawing/2014/main" id="{C18E2256-2F0A-ECFC-D147-BA53D550DA35}"/>
                </a:ext>
              </a:extLst>
            </p:cNvPr>
            <p:cNvSpPr/>
            <p:nvPr/>
          </p:nvSpPr>
          <p:spPr>
            <a:xfrm>
              <a:off x="2193974" y="3793943"/>
              <a:ext cx="1826380" cy="5199731"/>
            </a:xfrm>
            <a:custGeom>
              <a:avLst/>
              <a:gdLst>
                <a:gd name="connsiteX0" fmla="*/ 999800 w 1826380"/>
                <a:gd name="connsiteY0" fmla="*/ 420248 h 5199731"/>
                <a:gd name="connsiteX1" fmla="*/ 363696 w 1826380"/>
                <a:gd name="connsiteY1" fmla="*/ 3216457 h 5199731"/>
                <a:gd name="connsiteX2" fmla="*/ 549226 w 1826380"/>
                <a:gd name="connsiteY2" fmla="*/ 2818892 h 5199731"/>
                <a:gd name="connsiteX3" fmla="*/ 5887 w 1826380"/>
                <a:gd name="connsiteY3" fmla="*/ 4952492 h 5199731"/>
                <a:gd name="connsiteX4" fmla="*/ 270930 w 1826380"/>
                <a:gd name="connsiteY4" fmla="*/ 4197118 h 5199731"/>
                <a:gd name="connsiteX5" fmla="*/ 429956 w 1826380"/>
                <a:gd name="connsiteY5" fmla="*/ 3945327 h 5199731"/>
                <a:gd name="connsiteX6" fmla="*/ 416704 w 1826380"/>
                <a:gd name="connsiteY6" fmla="*/ 4992248 h 5199731"/>
                <a:gd name="connsiteX7" fmla="*/ 575730 w 1826380"/>
                <a:gd name="connsiteY7" fmla="*/ 4077848 h 5199731"/>
                <a:gd name="connsiteX8" fmla="*/ 880530 w 1826380"/>
                <a:gd name="connsiteY8" fmla="*/ 3720040 h 5199731"/>
                <a:gd name="connsiteX9" fmla="*/ 880530 w 1826380"/>
                <a:gd name="connsiteY9" fmla="*/ 3985083 h 5199731"/>
                <a:gd name="connsiteX10" fmla="*/ 1132322 w 1826380"/>
                <a:gd name="connsiteY10" fmla="*/ 5058509 h 5199731"/>
                <a:gd name="connsiteX11" fmla="*/ 1092565 w 1826380"/>
                <a:gd name="connsiteY11" fmla="*/ 4727205 h 5199731"/>
                <a:gd name="connsiteX12" fmla="*/ 854026 w 1826380"/>
                <a:gd name="connsiteY12" fmla="*/ 4117605 h 5199731"/>
                <a:gd name="connsiteX13" fmla="*/ 1450374 w 1826380"/>
                <a:gd name="connsiteY13" fmla="*/ 4939240 h 5199731"/>
                <a:gd name="connsiteX14" fmla="*/ 1529887 w 1826380"/>
                <a:gd name="connsiteY14" fmla="*/ 5164527 h 5199731"/>
                <a:gd name="connsiteX15" fmla="*/ 1437122 w 1826380"/>
                <a:gd name="connsiteY15" fmla="*/ 4912735 h 5199731"/>
                <a:gd name="connsiteX16" fmla="*/ 1609400 w 1826380"/>
                <a:gd name="connsiteY16" fmla="*/ 4038092 h 5199731"/>
                <a:gd name="connsiteX17" fmla="*/ 1768426 w 1826380"/>
                <a:gd name="connsiteY17" fmla="*/ 5164527 h 5199731"/>
                <a:gd name="connsiteX18" fmla="*/ 1741922 w 1826380"/>
                <a:gd name="connsiteY18" fmla="*/ 4700700 h 5199731"/>
                <a:gd name="connsiteX19" fmla="*/ 1781678 w 1826380"/>
                <a:gd name="connsiteY19" fmla="*/ 2606857 h 5199731"/>
                <a:gd name="connsiteX20" fmla="*/ 1781678 w 1826380"/>
                <a:gd name="connsiteY20" fmla="*/ 3070683 h 5199731"/>
                <a:gd name="connsiteX21" fmla="*/ 1198583 w 1826380"/>
                <a:gd name="connsiteY21" fmla="*/ 22683 h 5199731"/>
                <a:gd name="connsiteX22" fmla="*/ 1410617 w 1826380"/>
                <a:gd name="connsiteY22" fmla="*/ 1798474 h 5199731"/>
                <a:gd name="connsiteX23" fmla="*/ 1264843 w 1826380"/>
                <a:gd name="connsiteY23" fmla="*/ 3985083 h 5199731"/>
                <a:gd name="connsiteX24" fmla="*/ 1264843 w 1826380"/>
                <a:gd name="connsiteY24" fmla="*/ 2924909 h 5199731"/>
                <a:gd name="connsiteX25" fmla="*/ 1185330 w 1826380"/>
                <a:gd name="connsiteY25" fmla="*/ 605779 h 5199731"/>
                <a:gd name="connsiteX26" fmla="*/ 787765 w 1826380"/>
                <a:gd name="connsiteY26" fmla="*/ 1877987 h 5199731"/>
                <a:gd name="connsiteX27" fmla="*/ 999800 w 1826380"/>
                <a:gd name="connsiteY27" fmla="*/ 420248 h 5199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26380" h="5199731">
                  <a:moveTo>
                    <a:pt x="999800" y="420248"/>
                  </a:moveTo>
                  <a:cubicBezTo>
                    <a:pt x="929122" y="643326"/>
                    <a:pt x="438792" y="2816683"/>
                    <a:pt x="363696" y="3216457"/>
                  </a:cubicBezTo>
                  <a:cubicBezTo>
                    <a:pt x="288600" y="3616231"/>
                    <a:pt x="608861" y="2529553"/>
                    <a:pt x="549226" y="2818892"/>
                  </a:cubicBezTo>
                  <a:cubicBezTo>
                    <a:pt x="489591" y="3108231"/>
                    <a:pt x="52270" y="4722788"/>
                    <a:pt x="5887" y="4952492"/>
                  </a:cubicBezTo>
                  <a:cubicBezTo>
                    <a:pt x="-40496" y="5182196"/>
                    <a:pt x="200252" y="4364979"/>
                    <a:pt x="270930" y="4197118"/>
                  </a:cubicBezTo>
                  <a:cubicBezTo>
                    <a:pt x="341608" y="4029257"/>
                    <a:pt x="405660" y="3812805"/>
                    <a:pt x="429956" y="3945327"/>
                  </a:cubicBezTo>
                  <a:cubicBezTo>
                    <a:pt x="454252" y="4077849"/>
                    <a:pt x="392408" y="4970161"/>
                    <a:pt x="416704" y="4992248"/>
                  </a:cubicBezTo>
                  <a:cubicBezTo>
                    <a:pt x="441000" y="5014335"/>
                    <a:pt x="498426" y="4289883"/>
                    <a:pt x="575730" y="4077848"/>
                  </a:cubicBezTo>
                  <a:cubicBezTo>
                    <a:pt x="653034" y="3865813"/>
                    <a:pt x="829730" y="3735501"/>
                    <a:pt x="880530" y="3720040"/>
                  </a:cubicBezTo>
                  <a:cubicBezTo>
                    <a:pt x="931330" y="3704579"/>
                    <a:pt x="838565" y="3762005"/>
                    <a:pt x="880530" y="3985083"/>
                  </a:cubicBezTo>
                  <a:cubicBezTo>
                    <a:pt x="922495" y="4208161"/>
                    <a:pt x="1096983" y="4934822"/>
                    <a:pt x="1132322" y="5058509"/>
                  </a:cubicBezTo>
                  <a:cubicBezTo>
                    <a:pt x="1167661" y="5182196"/>
                    <a:pt x="1138948" y="4884022"/>
                    <a:pt x="1092565" y="4727205"/>
                  </a:cubicBezTo>
                  <a:cubicBezTo>
                    <a:pt x="1046182" y="4570388"/>
                    <a:pt x="794391" y="4082266"/>
                    <a:pt x="854026" y="4117605"/>
                  </a:cubicBezTo>
                  <a:cubicBezTo>
                    <a:pt x="913661" y="4152944"/>
                    <a:pt x="1337731" y="4764753"/>
                    <a:pt x="1450374" y="4939240"/>
                  </a:cubicBezTo>
                  <a:cubicBezTo>
                    <a:pt x="1563017" y="5113727"/>
                    <a:pt x="1532096" y="5168944"/>
                    <a:pt x="1529887" y="5164527"/>
                  </a:cubicBezTo>
                  <a:cubicBezTo>
                    <a:pt x="1527678" y="5160110"/>
                    <a:pt x="1423870" y="5100474"/>
                    <a:pt x="1437122" y="4912735"/>
                  </a:cubicBezTo>
                  <a:cubicBezTo>
                    <a:pt x="1450374" y="4724996"/>
                    <a:pt x="1554183" y="3996127"/>
                    <a:pt x="1609400" y="4038092"/>
                  </a:cubicBezTo>
                  <a:cubicBezTo>
                    <a:pt x="1664617" y="4080057"/>
                    <a:pt x="1746339" y="5054092"/>
                    <a:pt x="1768426" y="5164527"/>
                  </a:cubicBezTo>
                  <a:cubicBezTo>
                    <a:pt x="1790513" y="5274962"/>
                    <a:pt x="1739713" y="5126978"/>
                    <a:pt x="1741922" y="4700700"/>
                  </a:cubicBezTo>
                  <a:cubicBezTo>
                    <a:pt x="1744131" y="4274422"/>
                    <a:pt x="1775052" y="2878526"/>
                    <a:pt x="1781678" y="2606857"/>
                  </a:cubicBezTo>
                  <a:cubicBezTo>
                    <a:pt x="1788304" y="2335188"/>
                    <a:pt x="1878860" y="3501379"/>
                    <a:pt x="1781678" y="3070683"/>
                  </a:cubicBezTo>
                  <a:cubicBezTo>
                    <a:pt x="1684496" y="2639987"/>
                    <a:pt x="1260426" y="234718"/>
                    <a:pt x="1198583" y="22683"/>
                  </a:cubicBezTo>
                  <a:cubicBezTo>
                    <a:pt x="1136740" y="-189352"/>
                    <a:pt x="1399574" y="1138074"/>
                    <a:pt x="1410617" y="1798474"/>
                  </a:cubicBezTo>
                  <a:cubicBezTo>
                    <a:pt x="1421660" y="2458874"/>
                    <a:pt x="1289139" y="3797344"/>
                    <a:pt x="1264843" y="3985083"/>
                  </a:cubicBezTo>
                  <a:cubicBezTo>
                    <a:pt x="1240547" y="4172822"/>
                    <a:pt x="1278095" y="3488126"/>
                    <a:pt x="1264843" y="2924909"/>
                  </a:cubicBezTo>
                  <a:cubicBezTo>
                    <a:pt x="1251591" y="2361692"/>
                    <a:pt x="1264843" y="780266"/>
                    <a:pt x="1185330" y="605779"/>
                  </a:cubicBezTo>
                  <a:cubicBezTo>
                    <a:pt x="1105817" y="431292"/>
                    <a:pt x="818687" y="1911118"/>
                    <a:pt x="787765" y="1877987"/>
                  </a:cubicBezTo>
                  <a:cubicBezTo>
                    <a:pt x="756843" y="1844856"/>
                    <a:pt x="1070478" y="197170"/>
                    <a:pt x="999800" y="420248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5" name="フリーフォーム 374">
              <a:extLst>
                <a:ext uri="{FF2B5EF4-FFF2-40B4-BE49-F238E27FC236}">
                  <a16:creationId xmlns:a16="http://schemas.microsoft.com/office/drawing/2014/main" id="{4A107D27-FD63-15B8-1F45-48351F6B6469}"/>
                </a:ext>
              </a:extLst>
            </p:cNvPr>
            <p:cNvSpPr/>
            <p:nvPr/>
          </p:nvSpPr>
          <p:spPr>
            <a:xfrm>
              <a:off x="2224293" y="3086615"/>
              <a:ext cx="1892910" cy="6119904"/>
            </a:xfrm>
            <a:custGeom>
              <a:avLst/>
              <a:gdLst>
                <a:gd name="connsiteX0" fmla="*/ 1181516 w 1892910"/>
                <a:gd name="connsiteY0" fmla="*/ 226428 h 6119904"/>
                <a:gd name="connsiteX1" fmla="*/ 1592333 w 1892910"/>
                <a:gd name="connsiteY1" fmla="*/ 3459959 h 6119904"/>
                <a:gd name="connsiteX2" fmla="*/ 1618837 w 1892910"/>
                <a:gd name="connsiteY2" fmla="*/ 3102150 h 6119904"/>
                <a:gd name="connsiteX3" fmla="*/ 1883881 w 1892910"/>
                <a:gd name="connsiteY3" fmla="*/ 5951368 h 6119904"/>
                <a:gd name="connsiteX4" fmla="*/ 1817620 w 1892910"/>
                <a:gd name="connsiteY4" fmla="*/ 5673072 h 6119904"/>
                <a:gd name="connsiteX5" fmla="*/ 1685098 w 1892910"/>
                <a:gd name="connsiteY5" fmla="*/ 4705663 h 6119904"/>
                <a:gd name="connsiteX6" fmla="*/ 1738107 w 1892910"/>
                <a:gd name="connsiteY6" fmla="*/ 5911611 h 6119904"/>
                <a:gd name="connsiteX7" fmla="*/ 1526072 w 1892910"/>
                <a:gd name="connsiteY7" fmla="*/ 4374359 h 6119904"/>
                <a:gd name="connsiteX8" fmla="*/ 1380298 w 1892910"/>
                <a:gd name="connsiteY8" fmla="*/ 6083889 h 6119904"/>
                <a:gd name="connsiteX9" fmla="*/ 942977 w 1892910"/>
                <a:gd name="connsiteY9" fmla="*/ 4321350 h 6119904"/>
                <a:gd name="connsiteX10" fmla="*/ 717690 w 1892910"/>
                <a:gd name="connsiteY10" fmla="*/ 5977872 h 6119904"/>
                <a:gd name="connsiteX11" fmla="*/ 797203 w 1892910"/>
                <a:gd name="connsiteY11" fmla="*/ 5182742 h 6119904"/>
                <a:gd name="connsiteX12" fmla="*/ 863464 w 1892910"/>
                <a:gd name="connsiteY12" fmla="*/ 3565976 h 6119904"/>
                <a:gd name="connsiteX13" fmla="*/ 704437 w 1892910"/>
                <a:gd name="connsiteY13" fmla="*/ 4665907 h 6119904"/>
                <a:gd name="connsiteX14" fmla="*/ 399637 w 1892910"/>
                <a:gd name="connsiteY14" fmla="*/ 5779089 h 6119904"/>
                <a:gd name="connsiteX15" fmla="*/ 412890 w 1892910"/>
                <a:gd name="connsiteY15" fmla="*/ 5699576 h 6119904"/>
                <a:gd name="connsiteX16" fmla="*/ 836959 w 1892910"/>
                <a:gd name="connsiteY16" fmla="*/ 4003298 h 6119904"/>
                <a:gd name="connsiteX17" fmla="*/ 492403 w 1892910"/>
                <a:gd name="connsiteY17" fmla="*/ 5089976 h 6119904"/>
                <a:gd name="connsiteX18" fmla="*/ 611672 w 1892910"/>
                <a:gd name="connsiteY18" fmla="*/ 5885107 h 6119904"/>
                <a:gd name="connsiteX19" fmla="*/ 147846 w 1892910"/>
                <a:gd name="connsiteY19" fmla="*/ 4864689 h 6119904"/>
                <a:gd name="connsiteX20" fmla="*/ 68333 w 1892910"/>
                <a:gd name="connsiteY20" fmla="*/ 5500794 h 6119904"/>
                <a:gd name="connsiteX21" fmla="*/ 1075498 w 1892910"/>
                <a:gd name="connsiteY21" fmla="*/ 1525142 h 6119904"/>
                <a:gd name="connsiteX22" fmla="*/ 1088750 w 1892910"/>
                <a:gd name="connsiteY22" fmla="*/ 1949211 h 6119904"/>
                <a:gd name="connsiteX23" fmla="*/ 1168264 w 1892910"/>
                <a:gd name="connsiteY23" fmla="*/ 1313107 h 6119904"/>
                <a:gd name="connsiteX24" fmla="*/ 1168264 w 1892910"/>
                <a:gd name="connsiteY24" fmla="*/ 385455 h 6119904"/>
                <a:gd name="connsiteX25" fmla="*/ 1181516 w 1892910"/>
                <a:gd name="connsiteY25" fmla="*/ 226428 h 611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92910" h="6119904">
                  <a:moveTo>
                    <a:pt x="1181516" y="226428"/>
                  </a:moveTo>
                  <a:cubicBezTo>
                    <a:pt x="1252194" y="738845"/>
                    <a:pt x="1519446" y="2980672"/>
                    <a:pt x="1592333" y="3459959"/>
                  </a:cubicBezTo>
                  <a:cubicBezTo>
                    <a:pt x="1665220" y="3939246"/>
                    <a:pt x="1570246" y="2686915"/>
                    <a:pt x="1618837" y="3102150"/>
                  </a:cubicBezTo>
                  <a:cubicBezTo>
                    <a:pt x="1667428" y="3517385"/>
                    <a:pt x="1850751" y="5522881"/>
                    <a:pt x="1883881" y="5951368"/>
                  </a:cubicBezTo>
                  <a:cubicBezTo>
                    <a:pt x="1917011" y="6379855"/>
                    <a:pt x="1850750" y="5880689"/>
                    <a:pt x="1817620" y="5673072"/>
                  </a:cubicBezTo>
                  <a:cubicBezTo>
                    <a:pt x="1784490" y="5465455"/>
                    <a:pt x="1698350" y="4665907"/>
                    <a:pt x="1685098" y="4705663"/>
                  </a:cubicBezTo>
                  <a:cubicBezTo>
                    <a:pt x="1671846" y="4745419"/>
                    <a:pt x="1764611" y="5966828"/>
                    <a:pt x="1738107" y="5911611"/>
                  </a:cubicBezTo>
                  <a:cubicBezTo>
                    <a:pt x="1711603" y="5856394"/>
                    <a:pt x="1585707" y="4345646"/>
                    <a:pt x="1526072" y="4374359"/>
                  </a:cubicBezTo>
                  <a:cubicBezTo>
                    <a:pt x="1466437" y="4403072"/>
                    <a:pt x="1477480" y="6092724"/>
                    <a:pt x="1380298" y="6083889"/>
                  </a:cubicBezTo>
                  <a:cubicBezTo>
                    <a:pt x="1283116" y="6075054"/>
                    <a:pt x="1053412" y="4339019"/>
                    <a:pt x="942977" y="4321350"/>
                  </a:cubicBezTo>
                  <a:cubicBezTo>
                    <a:pt x="832542" y="4303681"/>
                    <a:pt x="741986" y="5834307"/>
                    <a:pt x="717690" y="5977872"/>
                  </a:cubicBezTo>
                  <a:cubicBezTo>
                    <a:pt x="693394" y="6121437"/>
                    <a:pt x="772907" y="5584725"/>
                    <a:pt x="797203" y="5182742"/>
                  </a:cubicBezTo>
                  <a:cubicBezTo>
                    <a:pt x="821499" y="4780759"/>
                    <a:pt x="878925" y="3652115"/>
                    <a:pt x="863464" y="3565976"/>
                  </a:cubicBezTo>
                  <a:cubicBezTo>
                    <a:pt x="848003" y="3479837"/>
                    <a:pt x="781741" y="4297055"/>
                    <a:pt x="704437" y="4665907"/>
                  </a:cubicBezTo>
                  <a:cubicBezTo>
                    <a:pt x="627132" y="5034759"/>
                    <a:pt x="448228" y="5606811"/>
                    <a:pt x="399637" y="5779089"/>
                  </a:cubicBezTo>
                  <a:cubicBezTo>
                    <a:pt x="351046" y="5951367"/>
                    <a:pt x="340003" y="5995541"/>
                    <a:pt x="412890" y="5699576"/>
                  </a:cubicBezTo>
                  <a:cubicBezTo>
                    <a:pt x="485777" y="5403611"/>
                    <a:pt x="823707" y="4104898"/>
                    <a:pt x="836959" y="4003298"/>
                  </a:cubicBezTo>
                  <a:cubicBezTo>
                    <a:pt x="850211" y="3901698"/>
                    <a:pt x="529951" y="4776341"/>
                    <a:pt x="492403" y="5089976"/>
                  </a:cubicBezTo>
                  <a:cubicBezTo>
                    <a:pt x="454855" y="5403611"/>
                    <a:pt x="669098" y="5922655"/>
                    <a:pt x="611672" y="5885107"/>
                  </a:cubicBezTo>
                  <a:cubicBezTo>
                    <a:pt x="554246" y="5847559"/>
                    <a:pt x="238402" y="4928741"/>
                    <a:pt x="147846" y="4864689"/>
                  </a:cubicBezTo>
                  <a:cubicBezTo>
                    <a:pt x="57289" y="4800637"/>
                    <a:pt x="-86276" y="6057385"/>
                    <a:pt x="68333" y="5500794"/>
                  </a:cubicBezTo>
                  <a:cubicBezTo>
                    <a:pt x="222942" y="4944203"/>
                    <a:pt x="905429" y="2117072"/>
                    <a:pt x="1075498" y="1525142"/>
                  </a:cubicBezTo>
                  <a:cubicBezTo>
                    <a:pt x="1245567" y="933212"/>
                    <a:pt x="1073289" y="1984550"/>
                    <a:pt x="1088750" y="1949211"/>
                  </a:cubicBezTo>
                  <a:cubicBezTo>
                    <a:pt x="1104211" y="1913872"/>
                    <a:pt x="1155012" y="1573733"/>
                    <a:pt x="1168264" y="1313107"/>
                  </a:cubicBezTo>
                  <a:cubicBezTo>
                    <a:pt x="1181516" y="1052481"/>
                    <a:pt x="1166055" y="564359"/>
                    <a:pt x="1168264" y="385455"/>
                  </a:cubicBezTo>
                  <a:cubicBezTo>
                    <a:pt x="1170473" y="206551"/>
                    <a:pt x="1110838" y="-285989"/>
                    <a:pt x="1181516" y="226428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6" name="フリーフォーム 375">
              <a:extLst>
                <a:ext uri="{FF2B5EF4-FFF2-40B4-BE49-F238E27FC236}">
                  <a16:creationId xmlns:a16="http://schemas.microsoft.com/office/drawing/2014/main" id="{5A6CBEA0-0792-E336-FF3B-0BA9631EBE53}"/>
                </a:ext>
              </a:extLst>
            </p:cNvPr>
            <p:cNvSpPr/>
            <p:nvPr/>
          </p:nvSpPr>
          <p:spPr>
            <a:xfrm>
              <a:off x="3255618" y="1181388"/>
              <a:ext cx="1122889" cy="4200909"/>
            </a:xfrm>
            <a:custGeom>
              <a:avLst/>
              <a:gdLst>
                <a:gd name="connsiteX0" fmla="*/ 1038086 w 1122889"/>
                <a:gd name="connsiteY0" fmla="*/ 104073 h 4200909"/>
                <a:gd name="connsiteX1" fmla="*/ 1024834 w 1122889"/>
                <a:gd name="connsiteY1" fmla="*/ 170334 h 4200909"/>
                <a:gd name="connsiteX2" fmla="*/ 70678 w 1122889"/>
                <a:gd name="connsiteY2" fmla="*/ 1734090 h 4200909"/>
                <a:gd name="connsiteX3" fmla="*/ 70678 w 1122889"/>
                <a:gd name="connsiteY3" fmla="*/ 4000212 h 4200909"/>
                <a:gd name="connsiteX4" fmla="*/ 70678 w 1122889"/>
                <a:gd name="connsiteY4" fmla="*/ 3841186 h 4200909"/>
                <a:gd name="connsiteX5" fmla="*/ 203199 w 1122889"/>
                <a:gd name="connsiteY5" fmla="*/ 1813603 h 4200909"/>
                <a:gd name="connsiteX6" fmla="*/ 746539 w 1122889"/>
                <a:gd name="connsiteY6" fmla="*/ 885951 h 4200909"/>
                <a:gd name="connsiteX7" fmla="*/ 454991 w 1122889"/>
                <a:gd name="connsiteY7" fmla="*/ 1257012 h 4200909"/>
                <a:gd name="connsiteX8" fmla="*/ 309217 w 1122889"/>
                <a:gd name="connsiteY8" fmla="*/ 1323273 h 4200909"/>
                <a:gd name="connsiteX9" fmla="*/ 574260 w 1122889"/>
                <a:gd name="connsiteY9" fmla="*/ 832942 h 4200909"/>
                <a:gd name="connsiteX10" fmla="*/ 640521 w 1122889"/>
                <a:gd name="connsiteY10" fmla="*/ 501638 h 4200909"/>
                <a:gd name="connsiteX11" fmla="*/ 547756 w 1122889"/>
                <a:gd name="connsiteY11" fmla="*/ 726925 h 4200909"/>
                <a:gd name="connsiteX12" fmla="*/ 1038086 w 1122889"/>
                <a:gd name="connsiteY12" fmla="*/ 104073 h 4200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2889" h="4200909">
                  <a:moveTo>
                    <a:pt x="1038086" y="104073"/>
                  </a:moveTo>
                  <a:cubicBezTo>
                    <a:pt x="1117599" y="11308"/>
                    <a:pt x="1186069" y="-101336"/>
                    <a:pt x="1024834" y="170334"/>
                  </a:cubicBezTo>
                  <a:cubicBezTo>
                    <a:pt x="863599" y="442004"/>
                    <a:pt x="229704" y="1095777"/>
                    <a:pt x="70678" y="1734090"/>
                  </a:cubicBezTo>
                  <a:cubicBezTo>
                    <a:pt x="-88348" y="2372403"/>
                    <a:pt x="70678" y="4000212"/>
                    <a:pt x="70678" y="4000212"/>
                  </a:cubicBezTo>
                  <a:cubicBezTo>
                    <a:pt x="70678" y="4351395"/>
                    <a:pt x="48591" y="4205621"/>
                    <a:pt x="70678" y="3841186"/>
                  </a:cubicBezTo>
                  <a:cubicBezTo>
                    <a:pt x="92765" y="3476751"/>
                    <a:pt x="90555" y="2306142"/>
                    <a:pt x="203199" y="1813603"/>
                  </a:cubicBezTo>
                  <a:cubicBezTo>
                    <a:pt x="315843" y="1321064"/>
                    <a:pt x="704574" y="978716"/>
                    <a:pt x="746539" y="885951"/>
                  </a:cubicBezTo>
                  <a:cubicBezTo>
                    <a:pt x="788504" y="793186"/>
                    <a:pt x="527878" y="1184125"/>
                    <a:pt x="454991" y="1257012"/>
                  </a:cubicBezTo>
                  <a:cubicBezTo>
                    <a:pt x="382104" y="1329899"/>
                    <a:pt x="289339" y="1393951"/>
                    <a:pt x="309217" y="1323273"/>
                  </a:cubicBezTo>
                  <a:cubicBezTo>
                    <a:pt x="329095" y="1252595"/>
                    <a:pt x="519043" y="969881"/>
                    <a:pt x="574260" y="832942"/>
                  </a:cubicBezTo>
                  <a:cubicBezTo>
                    <a:pt x="629477" y="696003"/>
                    <a:pt x="644938" y="519307"/>
                    <a:pt x="640521" y="501638"/>
                  </a:cubicBezTo>
                  <a:cubicBezTo>
                    <a:pt x="636104" y="483969"/>
                    <a:pt x="481495" y="793186"/>
                    <a:pt x="547756" y="726925"/>
                  </a:cubicBezTo>
                  <a:cubicBezTo>
                    <a:pt x="614017" y="660664"/>
                    <a:pt x="958573" y="196838"/>
                    <a:pt x="1038086" y="10407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7" name="フリーフォーム 376">
              <a:extLst>
                <a:ext uri="{FF2B5EF4-FFF2-40B4-BE49-F238E27FC236}">
                  <a16:creationId xmlns:a16="http://schemas.microsoft.com/office/drawing/2014/main" id="{D318C83E-C553-99B0-31B1-EEB1F2A87532}"/>
                </a:ext>
              </a:extLst>
            </p:cNvPr>
            <p:cNvSpPr/>
            <p:nvPr/>
          </p:nvSpPr>
          <p:spPr>
            <a:xfrm>
              <a:off x="4119096" y="1152405"/>
              <a:ext cx="1613996" cy="1441027"/>
            </a:xfrm>
            <a:custGeom>
              <a:avLst/>
              <a:gdLst>
                <a:gd name="connsiteX0" fmla="*/ 2330 w 1613996"/>
                <a:gd name="connsiteY0" fmla="*/ 504117 h 1441027"/>
                <a:gd name="connsiteX1" fmla="*/ 254121 w 1613996"/>
                <a:gd name="connsiteY1" fmla="*/ 1034204 h 1441027"/>
                <a:gd name="connsiteX2" fmla="*/ 360139 w 1613996"/>
                <a:gd name="connsiteY2" fmla="*/ 1392012 h 1441027"/>
                <a:gd name="connsiteX3" fmla="*/ 333634 w 1613996"/>
                <a:gd name="connsiteY3" fmla="*/ 1299247 h 1441027"/>
                <a:gd name="connsiteX4" fmla="*/ 1513078 w 1613996"/>
                <a:gd name="connsiteY4" fmla="*/ 133056 h 1441027"/>
                <a:gd name="connsiteX5" fmla="*/ 1433565 w 1613996"/>
                <a:gd name="connsiteY5" fmla="*/ 119804 h 1441027"/>
                <a:gd name="connsiteX6" fmla="*/ 479408 w 1613996"/>
                <a:gd name="connsiteY6" fmla="*/ 172812 h 1441027"/>
                <a:gd name="connsiteX7" fmla="*/ 1460069 w 1613996"/>
                <a:gd name="connsiteY7" fmla="*/ 534 h 1441027"/>
                <a:gd name="connsiteX8" fmla="*/ 373391 w 1613996"/>
                <a:gd name="connsiteY8" fmla="*/ 239073 h 1441027"/>
                <a:gd name="connsiteX9" fmla="*/ 1128765 w 1613996"/>
                <a:gd name="connsiteY9" fmla="*/ 119804 h 1441027"/>
                <a:gd name="connsiteX10" fmla="*/ 770956 w 1613996"/>
                <a:gd name="connsiteY10" fmla="*/ 583630 h 1441027"/>
                <a:gd name="connsiteX11" fmla="*/ 1075756 w 1613996"/>
                <a:gd name="connsiteY11" fmla="*/ 292082 h 1441027"/>
                <a:gd name="connsiteX12" fmla="*/ 346887 w 1613996"/>
                <a:gd name="connsiteY12" fmla="*/ 1259491 h 1441027"/>
                <a:gd name="connsiteX13" fmla="*/ 678191 w 1613996"/>
                <a:gd name="connsiteY13" fmla="*/ 437856 h 1441027"/>
                <a:gd name="connsiteX14" fmla="*/ 214365 w 1613996"/>
                <a:gd name="connsiteY14" fmla="*/ 1020952 h 1441027"/>
                <a:gd name="connsiteX15" fmla="*/ 201113 w 1613996"/>
                <a:gd name="connsiteY15" fmla="*/ 1378760 h 1441027"/>
                <a:gd name="connsiteX16" fmla="*/ 479408 w 1613996"/>
                <a:gd name="connsiteY16" fmla="*/ 345091 h 1441027"/>
                <a:gd name="connsiteX17" fmla="*/ 148104 w 1613996"/>
                <a:gd name="connsiteY17" fmla="*/ 861925 h 1441027"/>
                <a:gd name="connsiteX18" fmla="*/ 2330 w 1613996"/>
                <a:gd name="connsiteY18" fmla="*/ 504117 h 144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3996" h="1441027">
                  <a:moveTo>
                    <a:pt x="2330" y="504117"/>
                  </a:moveTo>
                  <a:cubicBezTo>
                    <a:pt x="19999" y="532830"/>
                    <a:pt x="194486" y="886222"/>
                    <a:pt x="254121" y="1034204"/>
                  </a:cubicBezTo>
                  <a:cubicBezTo>
                    <a:pt x="313756" y="1182186"/>
                    <a:pt x="360139" y="1392012"/>
                    <a:pt x="360139" y="1392012"/>
                  </a:cubicBezTo>
                  <a:cubicBezTo>
                    <a:pt x="373391" y="1436186"/>
                    <a:pt x="141478" y="1509073"/>
                    <a:pt x="333634" y="1299247"/>
                  </a:cubicBezTo>
                  <a:cubicBezTo>
                    <a:pt x="525791" y="1089421"/>
                    <a:pt x="1329756" y="329630"/>
                    <a:pt x="1513078" y="133056"/>
                  </a:cubicBezTo>
                  <a:cubicBezTo>
                    <a:pt x="1696400" y="-63518"/>
                    <a:pt x="1605843" y="113178"/>
                    <a:pt x="1433565" y="119804"/>
                  </a:cubicBezTo>
                  <a:cubicBezTo>
                    <a:pt x="1261287" y="126430"/>
                    <a:pt x="474991" y="192690"/>
                    <a:pt x="479408" y="172812"/>
                  </a:cubicBezTo>
                  <a:cubicBezTo>
                    <a:pt x="483825" y="152934"/>
                    <a:pt x="1477738" y="-10509"/>
                    <a:pt x="1460069" y="534"/>
                  </a:cubicBezTo>
                  <a:cubicBezTo>
                    <a:pt x="1442400" y="11577"/>
                    <a:pt x="428608" y="219195"/>
                    <a:pt x="373391" y="239073"/>
                  </a:cubicBezTo>
                  <a:cubicBezTo>
                    <a:pt x="318174" y="258951"/>
                    <a:pt x="1062504" y="62378"/>
                    <a:pt x="1128765" y="119804"/>
                  </a:cubicBezTo>
                  <a:cubicBezTo>
                    <a:pt x="1195026" y="177230"/>
                    <a:pt x="779791" y="554917"/>
                    <a:pt x="770956" y="583630"/>
                  </a:cubicBezTo>
                  <a:cubicBezTo>
                    <a:pt x="762121" y="612343"/>
                    <a:pt x="1146434" y="179438"/>
                    <a:pt x="1075756" y="292082"/>
                  </a:cubicBezTo>
                  <a:cubicBezTo>
                    <a:pt x="1005078" y="404725"/>
                    <a:pt x="413148" y="1235195"/>
                    <a:pt x="346887" y="1259491"/>
                  </a:cubicBezTo>
                  <a:cubicBezTo>
                    <a:pt x="280626" y="1283787"/>
                    <a:pt x="700278" y="477612"/>
                    <a:pt x="678191" y="437856"/>
                  </a:cubicBezTo>
                  <a:cubicBezTo>
                    <a:pt x="656104" y="398100"/>
                    <a:pt x="293878" y="864135"/>
                    <a:pt x="214365" y="1020952"/>
                  </a:cubicBezTo>
                  <a:cubicBezTo>
                    <a:pt x="134852" y="1177769"/>
                    <a:pt x="156939" y="1491403"/>
                    <a:pt x="201113" y="1378760"/>
                  </a:cubicBezTo>
                  <a:cubicBezTo>
                    <a:pt x="245287" y="1266117"/>
                    <a:pt x="488243" y="431230"/>
                    <a:pt x="479408" y="345091"/>
                  </a:cubicBezTo>
                  <a:cubicBezTo>
                    <a:pt x="470573" y="258952"/>
                    <a:pt x="225408" y="837629"/>
                    <a:pt x="148104" y="861925"/>
                  </a:cubicBezTo>
                  <a:cubicBezTo>
                    <a:pt x="70800" y="886221"/>
                    <a:pt x="-15339" y="475404"/>
                    <a:pt x="2330" y="504117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8" name="フリーフォーム 377">
              <a:extLst>
                <a:ext uri="{FF2B5EF4-FFF2-40B4-BE49-F238E27FC236}">
                  <a16:creationId xmlns:a16="http://schemas.microsoft.com/office/drawing/2014/main" id="{4D4CD254-3191-8452-CD3D-8D339C1F6EAF}"/>
                </a:ext>
              </a:extLst>
            </p:cNvPr>
            <p:cNvSpPr/>
            <p:nvPr/>
          </p:nvSpPr>
          <p:spPr>
            <a:xfrm>
              <a:off x="4318012" y="1217079"/>
              <a:ext cx="774133" cy="1318016"/>
            </a:xfrm>
            <a:custGeom>
              <a:avLst/>
              <a:gdLst>
                <a:gd name="connsiteX0" fmla="*/ 770823 w 774133"/>
                <a:gd name="connsiteY0" fmla="*/ 41878 h 1318016"/>
                <a:gd name="connsiteX1" fmla="*/ 280492 w 774133"/>
                <a:gd name="connsiteY1" fmla="*/ 1115304 h 1318016"/>
                <a:gd name="connsiteX2" fmla="*/ 280492 w 774133"/>
                <a:gd name="connsiteY2" fmla="*/ 1314086 h 1318016"/>
                <a:gd name="connsiteX3" fmla="*/ 253988 w 774133"/>
                <a:gd name="connsiteY3" fmla="*/ 1049043 h 1318016"/>
                <a:gd name="connsiteX4" fmla="*/ 187727 w 774133"/>
                <a:gd name="connsiteY4" fmla="*/ 598469 h 1318016"/>
                <a:gd name="connsiteX5" fmla="*/ 505779 w 774133"/>
                <a:gd name="connsiteY5" fmla="*/ 187651 h 1318016"/>
                <a:gd name="connsiteX6" fmla="*/ 2197 w 774133"/>
                <a:gd name="connsiteY6" fmla="*/ 214156 h 1318016"/>
                <a:gd name="connsiteX7" fmla="*/ 770823 w 774133"/>
                <a:gd name="connsiteY7" fmla="*/ 41878 h 131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4133" h="1318016">
                  <a:moveTo>
                    <a:pt x="770823" y="41878"/>
                  </a:moveTo>
                  <a:cubicBezTo>
                    <a:pt x="817206" y="192069"/>
                    <a:pt x="362214" y="903269"/>
                    <a:pt x="280492" y="1115304"/>
                  </a:cubicBezTo>
                  <a:cubicBezTo>
                    <a:pt x="198770" y="1327339"/>
                    <a:pt x="284909" y="1325130"/>
                    <a:pt x="280492" y="1314086"/>
                  </a:cubicBezTo>
                  <a:cubicBezTo>
                    <a:pt x="276075" y="1303043"/>
                    <a:pt x="269449" y="1168313"/>
                    <a:pt x="253988" y="1049043"/>
                  </a:cubicBezTo>
                  <a:cubicBezTo>
                    <a:pt x="238527" y="929774"/>
                    <a:pt x="145762" y="742034"/>
                    <a:pt x="187727" y="598469"/>
                  </a:cubicBezTo>
                  <a:cubicBezTo>
                    <a:pt x="229692" y="454904"/>
                    <a:pt x="536701" y="251703"/>
                    <a:pt x="505779" y="187651"/>
                  </a:cubicBezTo>
                  <a:cubicBezTo>
                    <a:pt x="474857" y="123599"/>
                    <a:pt x="-37559" y="236243"/>
                    <a:pt x="2197" y="214156"/>
                  </a:cubicBezTo>
                  <a:cubicBezTo>
                    <a:pt x="41953" y="192069"/>
                    <a:pt x="724440" y="-108313"/>
                    <a:pt x="770823" y="41878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9" name="フリーフォーム 378">
              <a:extLst>
                <a:ext uri="{FF2B5EF4-FFF2-40B4-BE49-F238E27FC236}">
                  <a16:creationId xmlns:a16="http://schemas.microsoft.com/office/drawing/2014/main" id="{9E44039C-A768-E18C-17CE-0A5EF9E9D030}"/>
                </a:ext>
              </a:extLst>
            </p:cNvPr>
            <p:cNvSpPr/>
            <p:nvPr/>
          </p:nvSpPr>
          <p:spPr>
            <a:xfrm>
              <a:off x="4658160" y="1194015"/>
              <a:ext cx="1876635" cy="3763783"/>
            </a:xfrm>
            <a:custGeom>
              <a:avLst/>
              <a:gdLst>
                <a:gd name="connsiteX0" fmla="*/ 99370 w 1876635"/>
                <a:gd name="connsiteY0" fmla="*/ 1337150 h 3763783"/>
                <a:gd name="connsiteX1" fmla="*/ 6605 w 1876635"/>
                <a:gd name="connsiteY1" fmla="*/ 1191376 h 3763783"/>
                <a:gd name="connsiteX2" fmla="*/ 72866 w 1876635"/>
                <a:gd name="connsiteY2" fmla="*/ 926333 h 3763783"/>
                <a:gd name="connsiteX3" fmla="*/ 589701 w 1876635"/>
                <a:gd name="connsiteY3" fmla="*/ 316733 h 3763783"/>
                <a:gd name="connsiteX4" fmla="*/ 178883 w 1876635"/>
                <a:gd name="connsiteY4" fmla="*/ 542020 h 3763783"/>
                <a:gd name="connsiteX5" fmla="*/ 894501 w 1876635"/>
                <a:gd name="connsiteY5" fmla="*/ 11933 h 3763783"/>
                <a:gd name="connsiteX6" fmla="*/ 1358327 w 1876635"/>
                <a:gd name="connsiteY6" fmla="*/ 250472 h 3763783"/>
                <a:gd name="connsiteX7" fmla="*/ 1729388 w 1876635"/>
                <a:gd name="connsiteY7" fmla="*/ 1111863 h 3763783"/>
                <a:gd name="connsiteX8" fmla="*/ 1716136 w 1876635"/>
                <a:gd name="connsiteY8" fmla="*/ 727550 h 3763783"/>
                <a:gd name="connsiteX9" fmla="*/ 1875162 w 1876635"/>
                <a:gd name="connsiteY9" fmla="*/ 1588942 h 3763783"/>
                <a:gd name="connsiteX10" fmla="*/ 1782397 w 1876635"/>
                <a:gd name="connsiteY10" fmla="*/ 1217881 h 3763783"/>
                <a:gd name="connsiteX11" fmla="*/ 1570362 w 1876635"/>
                <a:gd name="connsiteY11" fmla="*/ 3179202 h 3763783"/>
                <a:gd name="connsiteX12" fmla="*/ 1623370 w 1876635"/>
                <a:gd name="connsiteY12" fmla="*/ 3762298 h 3763783"/>
                <a:gd name="connsiteX13" fmla="*/ 1570362 w 1876635"/>
                <a:gd name="connsiteY13" fmla="*/ 3059933 h 3763783"/>
                <a:gd name="connsiteX14" fmla="*/ 1305318 w 1876635"/>
                <a:gd name="connsiteY14" fmla="*/ 1734715 h 3763783"/>
                <a:gd name="connsiteX15" fmla="*/ 1451092 w 1876635"/>
                <a:gd name="connsiteY15" fmla="*/ 2198542 h 3763783"/>
                <a:gd name="connsiteX16" fmla="*/ 1278814 w 1876635"/>
                <a:gd name="connsiteY16" fmla="*/ 1376907 h 3763783"/>
                <a:gd name="connsiteX17" fmla="*/ 1239057 w 1876635"/>
                <a:gd name="connsiteY17" fmla="*/ 1390159 h 3763783"/>
                <a:gd name="connsiteX18" fmla="*/ 1265562 w 1876635"/>
                <a:gd name="connsiteY18" fmla="*/ 489011 h 3763783"/>
                <a:gd name="connsiteX19" fmla="*/ 881249 w 1876635"/>
                <a:gd name="connsiteY19" fmla="*/ 1509428 h 3763783"/>
                <a:gd name="connsiteX20" fmla="*/ 1119788 w 1876635"/>
                <a:gd name="connsiteY20" fmla="*/ 449255 h 3763783"/>
                <a:gd name="connsiteX21" fmla="*/ 934257 w 1876635"/>
                <a:gd name="connsiteY21" fmla="*/ 422750 h 3763783"/>
                <a:gd name="connsiteX22" fmla="*/ 536692 w 1876635"/>
                <a:gd name="connsiteY22" fmla="*/ 1376907 h 3763783"/>
                <a:gd name="connsiteX23" fmla="*/ 682466 w 1876635"/>
                <a:gd name="connsiteY23" fmla="*/ 1072107 h 3763783"/>
                <a:gd name="connsiteX24" fmla="*/ 841492 w 1876635"/>
                <a:gd name="connsiteY24" fmla="*/ 886576 h 3763783"/>
                <a:gd name="connsiteX25" fmla="*/ 761979 w 1876635"/>
                <a:gd name="connsiteY25" fmla="*/ 382994 h 3763783"/>
                <a:gd name="connsiteX26" fmla="*/ 549944 w 1876635"/>
                <a:gd name="connsiteY26" fmla="*/ 1098611 h 3763783"/>
                <a:gd name="connsiteX27" fmla="*/ 563197 w 1876635"/>
                <a:gd name="connsiteY27" fmla="*/ 608281 h 3763783"/>
                <a:gd name="connsiteX28" fmla="*/ 298153 w 1876635"/>
                <a:gd name="connsiteY28" fmla="*/ 1085359 h 3763783"/>
                <a:gd name="connsiteX29" fmla="*/ 271649 w 1876635"/>
                <a:gd name="connsiteY29" fmla="*/ 1151620 h 3763783"/>
                <a:gd name="connsiteX30" fmla="*/ 125875 w 1876635"/>
                <a:gd name="connsiteY30" fmla="*/ 661289 h 3763783"/>
                <a:gd name="connsiteX31" fmla="*/ 99370 w 1876635"/>
                <a:gd name="connsiteY31" fmla="*/ 1337150 h 376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76635" h="3763783">
                  <a:moveTo>
                    <a:pt x="99370" y="1337150"/>
                  </a:moveTo>
                  <a:cubicBezTo>
                    <a:pt x="79492" y="1425498"/>
                    <a:pt x="11022" y="1259845"/>
                    <a:pt x="6605" y="1191376"/>
                  </a:cubicBezTo>
                  <a:cubicBezTo>
                    <a:pt x="2188" y="1122907"/>
                    <a:pt x="-24317" y="1072107"/>
                    <a:pt x="72866" y="926333"/>
                  </a:cubicBezTo>
                  <a:cubicBezTo>
                    <a:pt x="170049" y="780559"/>
                    <a:pt x="572032" y="380785"/>
                    <a:pt x="589701" y="316733"/>
                  </a:cubicBezTo>
                  <a:cubicBezTo>
                    <a:pt x="607370" y="252681"/>
                    <a:pt x="128083" y="592820"/>
                    <a:pt x="178883" y="542020"/>
                  </a:cubicBezTo>
                  <a:cubicBezTo>
                    <a:pt x="229683" y="491220"/>
                    <a:pt x="697927" y="60524"/>
                    <a:pt x="894501" y="11933"/>
                  </a:cubicBezTo>
                  <a:cubicBezTo>
                    <a:pt x="1091075" y="-36658"/>
                    <a:pt x="1219179" y="67150"/>
                    <a:pt x="1358327" y="250472"/>
                  </a:cubicBezTo>
                  <a:cubicBezTo>
                    <a:pt x="1497475" y="433794"/>
                    <a:pt x="1669753" y="1032350"/>
                    <a:pt x="1729388" y="1111863"/>
                  </a:cubicBezTo>
                  <a:cubicBezTo>
                    <a:pt x="1789023" y="1191376"/>
                    <a:pt x="1691840" y="648037"/>
                    <a:pt x="1716136" y="727550"/>
                  </a:cubicBezTo>
                  <a:cubicBezTo>
                    <a:pt x="1740432" y="807063"/>
                    <a:pt x="1864119" y="1507220"/>
                    <a:pt x="1875162" y="1588942"/>
                  </a:cubicBezTo>
                  <a:cubicBezTo>
                    <a:pt x="1886205" y="1670664"/>
                    <a:pt x="1833197" y="952838"/>
                    <a:pt x="1782397" y="1217881"/>
                  </a:cubicBezTo>
                  <a:cubicBezTo>
                    <a:pt x="1731597" y="1482924"/>
                    <a:pt x="1596866" y="2755133"/>
                    <a:pt x="1570362" y="3179202"/>
                  </a:cubicBezTo>
                  <a:cubicBezTo>
                    <a:pt x="1543858" y="3603271"/>
                    <a:pt x="1623370" y="3782176"/>
                    <a:pt x="1623370" y="3762298"/>
                  </a:cubicBezTo>
                  <a:cubicBezTo>
                    <a:pt x="1623370" y="3742420"/>
                    <a:pt x="1623371" y="3397863"/>
                    <a:pt x="1570362" y="3059933"/>
                  </a:cubicBezTo>
                  <a:cubicBezTo>
                    <a:pt x="1517353" y="2722003"/>
                    <a:pt x="1325196" y="1878280"/>
                    <a:pt x="1305318" y="1734715"/>
                  </a:cubicBezTo>
                  <a:cubicBezTo>
                    <a:pt x="1285440" y="1591150"/>
                    <a:pt x="1455509" y="2258177"/>
                    <a:pt x="1451092" y="2198542"/>
                  </a:cubicBezTo>
                  <a:cubicBezTo>
                    <a:pt x="1446675" y="2138907"/>
                    <a:pt x="1278814" y="1376907"/>
                    <a:pt x="1278814" y="1376907"/>
                  </a:cubicBezTo>
                  <a:cubicBezTo>
                    <a:pt x="1243475" y="1242177"/>
                    <a:pt x="1241266" y="1538142"/>
                    <a:pt x="1239057" y="1390159"/>
                  </a:cubicBezTo>
                  <a:cubicBezTo>
                    <a:pt x="1236848" y="1242176"/>
                    <a:pt x="1325197" y="469133"/>
                    <a:pt x="1265562" y="489011"/>
                  </a:cubicBezTo>
                  <a:cubicBezTo>
                    <a:pt x="1205927" y="508889"/>
                    <a:pt x="905545" y="1516054"/>
                    <a:pt x="881249" y="1509428"/>
                  </a:cubicBezTo>
                  <a:cubicBezTo>
                    <a:pt x="856953" y="1502802"/>
                    <a:pt x="1110953" y="630368"/>
                    <a:pt x="1119788" y="449255"/>
                  </a:cubicBezTo>
                  <a:cubicBezTo>
                    <a:pt x="1128623" y="268142"/>
                    <a:pt x="1031440" y="268141"/>
                    <a:pt x="934257" y="422750"/>
                  </a:cubicBezTo>
                  <a:cubicBezTo>
                    <a:pt x="837074" y="577359"/>
                    <a:pt x="578657" y="1268681"/>
                    <a:pt x="536692" y="1376907"/>
                  </a:cubicBezTo>
                  <a:cubicBezTo>
                    <a:pt x="494727" y="1485133"/>
                    <a:pt x="631666" y="1153829"/>
                    <a:pt x="682466" y="1072107"/>
                  </a:cubicBezTo>
                  <a:cubicBezTo>
                    <a:pt x="733266" y="990385"/>
                    <a:pt x="828240" y="1001428"/>
                    <a:pt x="841492" y="886576"/>
                  </a:cubicBezTo>
                  <a:cubicBezTo>
                    <a:pt x="854744" y="771724"/>
                    <a:pt x="810570" y="347655"/>
                    <a:pt x="761979" y="382994"/>
                  </a:cubicBezTo>
                  <a:cubicBezTo>
                    <a:pt x="713388" y="418333"/>
                    <a:pt x="583074" y="1061063"/>
                    <a:pt x="549944" y="1098611"/>
                  </a:cubicBezTo>
                  <a:cubicBezTo>
                    <a:pt x="516814" y="1136159"/>
                    <a:pt x="605162" y="610490"/>
                    <a:pt x="563197" y="608281"/>
                  </a:cubicBezTo>
                  <a:cubicBezTo>
                    <a:pt x="521232" y="606072"/>
                    <a:pt x="346744" y="994802"/>
                    <a:pt x="298153" y="1085359"/>
                  </a:cubicBezTo>
                  <a:cubicBezTo>
                    <a:pt x="249562" y="1175915"/>
                    <a:pt x="300362" y="1222298"/>
                    <a:pt x="271649" y="1151620"/>
                  </a:cubicBezTo>
                  <a:cubicBezTo>
                    <a:pt x="242936" y="1080942"/>
                    <a:pt x="147962" y="632576"/>
                    <a:pt x="125875" y="661289"/>
                  </a:cubicBezTo>
                  <a:cubicBezTo>
                    <a:pt x="103788" y="690002"/>
                    <a:pt x="119248" y="1248802"/>
                    <a:pt x="99370" y="133715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0" name="フリーフォーム 379">
              <a:extLst>
                <a:ext uri="{FF2B5EF4-FFF2-40B4-BE49-F238E27FC236}">
                  <a16:creationId xmlns:a16="http://schemas.microsoft.com/office/drawing/2014/main" id="{746F2FCE-C6B0-6771-85A5-E69465BD0757}"/>
                </a:ext>
              </a:extLst>
            </p:cNvPr>
            <p:cNvSpPr/>
            <p:nvPr/>
          </p:nvSpPr>
          <p:spPr>
            <a:xfrm>
              <a:off x="4810154" y="1321223"/>
              <a:ext cx="1366894" cy="1700410"/>
            </a:xfrm>
            <a:custGeom>
              <a:avLst/>
              <a:gdLst>
                <a:gd name="connsiteX0" fmla="*/ 252176 w 1366894"/>
                <a:gd name="connsiteY0" fmla="*/ 3994 h 1700410"/>
                <a:gd name="connsiteX1" fmla="*/ 385 w 1366894"/>
                <a:gd name="connsiteY1" fmla="*/ 653351 h 1700410"/>
                <a:gd name="connsiteX2" fmla="*/ 318437 w 1366894"/>
                <a:gd name="connsiteY2" fmla="*/ 1276203 h 1700410"/>
                <a:gd name="connsiteX3" fmla="*/ 278681 w 1366894"/>
                <a:gd name="connsiteY3" fmla="*/ 1223194 h 1700410"/>
                <a:gd name="connsiteX4" fmla="*/ 702750 w 1366894"/>
                <a:gd name="connsiteY4" fmla="*/ 1236447 h 1700410"/>
                <a:gd name="connsiteX5" fmla="*/ 570229 w 1366894"/>
                <a:gd name="connsiteY5" fmla="*/ 1037664 h 1700410"/>
                <a:gd name="connsiteX6" fmla="*/ 1087063 w 1366894"/>
                <a:gd name="connsiteY6" fmla="*/ 1461734 h 1700410"/>
                <a:gd name="connsiteX7" fmla="*/ 1007550 w 1366894"/>
                <a:gd name="connsiteY7" fmla="*/ 1249699 h 1700410"/>
                <a:gd name="connsiteX8" fmla="*/ 1365359 w 1366894"/>
                <a:gd name="connsiteY8" fmla="*/ 1700273 h 1700410"/>
                <a:gd name="connsiteX9" fmla="*/ 1140072 w 1366894"/>
                <a:gd name="connsiteY9" fmla="*/ 1196690 h 1700410"/>
                <a:gd name="connsiteX10" fmla="*/ 1219585 w 1366894"/>
                <a:gd name="connsiteY10" fmla="*/ 308794 h 1700410"/>
                <a:gd name="connsiteX11" fmla="*/ 1100316 w 1366894"/>
                <a:gd name="connsiteY11" fmla="*/ 388307 h 1700410"/>
                <a:gd name="connsiteX12" fmla="*/ 1100316 w 1366894"/>
                <a:gd name="connsiteY12" fmla="*/ 375055 h 1700410"/>
                <a:gd name="connsiteX13" fmla="*/ 1299098 w 1366894"/>
                <a:gd name="connsiteY13" fmla="*/ 984655 h 1700410"/>
                <a:gd name="connsiteX14" fmla="*/ 981046 w 1366894"/>
                <a:gd name="connsiteY14" fmla="*/ 772620 h 1700410"/>
                <a:gd name="connsiteX15" fmla="*/ 954542 w 1366894"/>
                <a:gd name="connsiteY15" fmla="*/ 110012 h 1700410"/>
                <a:gd name="connsiteX16" fmla="*/ 636489 w 1366894"/>
                <a:gd name="connsiteY16" fmla="*/ 83507 h 1700410"/>
                <a:gd name="connsiteX17" fmla="*/ 464211 w 1366894"/>
                <a:gd name="connsiteY17" fmla="*/ 520829 h 1700410"/>
                <a:gd name="connsiteX18" fmla="*/ 662994 w 1366894"/>
                <a:gd name="connsiteY18" fmla="*/ 3994 h 1700410"/>
                <a:gd name="connsiteX19" fmla="*/ 199168 w 1366894"/>
                <a:gd name="connsiteY19" fmla="*/ 361803 h 1700410"/>
                <a:gd name="connsiteX20" fmla="*/ 252176 w 1366894"/>
                <a:gd name="connsiteY20" fmla="*/ 3994 h 170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66894" h="1700410">
                  <a:moveTo>
                    <a:pt x="252176" y="3994"/>
                  </a:moveTo>
                  <a:cubicBezTo>
                    <a:pt x="219046" y="52585"/>
                    <a:pt x="-10658" y="441316"/>
                    <a:pt x="385" y="653351"/>
                  </a:cubicBezTo>
                  <a:cubicBezTo>
                    <a:pt x="11428" y="865386"/>
                    <a:pt x="318437" y="1276203"/>
                    <a:pt x="318437" y="1276203"/>
                  </a:cubicBezTo>
                  <a:cubicBezTo>
                    <a:pt x="364820" y="1371177"/>
                    <a:pt x="214629" y="1229820"/>
                    <a:pt x="278681" y="1223194"/>
                  </a:cubicBezTo>
                  <a:cubicBezTo>
                    <a:pt x="342733" y="1216568"/>
                    <a:pt x="654159" y="1267369"/>
                    <a:pt x="702750" y="1236447"/>
                  </a:cubicBezTo>
                  <a:cubicBezTo>
                    <a:pt x="751341" y="1205525"/>
                    <a:pt x="506177" y="1000116"/>
                    <a:pt x="570229" y="1037664"/>
                  </a:cubicBezTo>
                  <a:cubicBezTo>
                    <a:pt x="634281" y="1075212"/>
                    <a:pt x="1014176" y="1426395"/>
                    <a:pt x="1087063" y="1461734"/>
                  </a:cubicBezTo>
                  <a:cubicBezTo>
                    <a:pt x="1159950" y="1497073"/>
                    <a:pt x="961167" y="1209943"/>
                    <a:pt x="1007550" y="1249699"/>
                  </a:cubicBezTo>
                  <a:cubicBezTo>
                    <a:pt x="1053933" y="1289456"/>
                    <a:pt x="1343272" y="1709108"/>
                    <a:pt x="1365359" y="1700273"/>
                  </a:cubicBezTo>
                  <a:cubicBezTo>
                    <a:pt x="1387446" y="1691438"/>
                    <a:pt x="1164368" y="1428603"/>
                    <a:pt x="1140072" y="1196690"/>
                  </a:cubicBezTo>
                  <a:cubicBezTo>
                    <a:pt x="1115776" y="964777"/>
                    <a:pt x="1226211" y="443524"/>
                    <a:pt x="1219585" y="308794"/>
                  </a:cubicBezTo>
                  <a:cubicBezTo>
                    <a:pt x="1212959" y="174064"/>
                    <a:pt x="1120194" y="377264"/>
                    <a:pt x="1100316" y="388307"/>
                  </a:cubicBezTo>
                  <a:cubicBezTo>
                    <a:pt x="1080438" y="399351"/>
                    <a:pt x="1067186" y="275664"/>
                    <a:pt x="1100316" y="375055"/>
                  </a:cubicBezTo>
                  <a:cubicBezTo>
                    <a:pt x="1133446" y="474446"/>
                    <a:pt x="1318976" y="918394"/>
                    <a:pt x="1299098" y="984655"/>
                  </a:cubicBezTo>
                  <a:cubicBezTo>
                    <a:pt x="1279220" y="1050916"/>
                    <a:pt x="1038472" y="918394"/>
                    <a:pt x="981046" y="772620"/>
                  </a:cubicBezTo>
                  <a:cubicBezTo>
                    <a:pt x="923620" y="626846"/>
                    <a:pt x="1011968" y="224864"/>
                    <a:pt x="954542" y="110012"/>
                  </a:cubicBezTo>
                  <a:cubicBezTo>
                    <a:pt x="897116" y="-4840"/>
                    <a:pt x="718211" y="15037"/>
                    <a:pt x="636489" y="83507"/>
                  </a:cubicBezTo>
                  <a:cubicBezTo>
                    <a:pt x="554767" y="151977"/>
                    <a:pt x="459794" y="534081"/>
                    <a:pt x="464211" y="520829"/>
                  </a:cubicBezTo>
                  <a:cubicBezTo>
                    <a:pt x="468628" y="507577"/>
                    <a:pt x="707168" y="30498"/>
                    <a:pt x="662994" y="3994"/>
                  </a:cubicBezTo>
                  <a:cubicBezTo>
                    <a:pt x="618820" y="-22510"/>
                    <a:pt x="274264" y="357386"/>
                    <a:pt x="199168" y="361803"/>
                  </a:cubicBezTo>
                  <a:cubicBezTo>
                    <a:pt x="124072" y="366220"/>
                    <a:pt x="285306" y="-44597"/>
                    <a:pt x="252176" y="3994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1" name="フリーフォーム 380">
              <a:extLst>
                <a:ext uri="{FF2B5EF4-FFF2-40B4-BE49-F238E27FC236}">
                  <a16:creationId xmlns:a16="http://schemas.microsoft.com/office/drawing/2014/main" id="{228CF71F-00D2-149D-7602-FEB0EA6B8764}"/>
                </a:ext>
              </a:extLst>
            </p:cNvPr>
            <p:cNvSpPr/>
            <p:nvPr/>
          </p:nvSpPr>
          <p:spPr>
            <a:xfrm>
              <a:off x="4636697" y="1351677"/>
              <a:ext cx="1607787" cy="1432245"/>
            </a:xfrm>
            <a:custGeom>
              <a:avLst/>
              <a:gdLst>
                <a:gd name="connsiteX0" fmla="*/ 279860 w 1607787"/>
                <a:gd name="connsiteY0" fmla="*/ 45 h 1432245"/>
                <a:gd name="connsiteX1" fmla="*/ 107581 w 1607787"/>
                <a:gd name="connsiteY1" fmla="*/ 808427 h 1432245"/>
                <a:gd name="connsiteX2" fmla="*/ 240103 w 1607787"/>
                <a:gd name="connsiteY2" fmla="*/ 1192740 h 1432245"/>
                <a:gd name="connsiteX3" fmla="*/ 94329 w 1607787"/>
                <a:gd name="connsiteY3" fmla="*/ 1086723 h 1432245"/>
                <a:gd name="connsiteX4" fmla="*/ 889460 w 1607787"/>
                <a:gd name="connsiteY4" fmla="*/ 1298758 h 1432245"/>
                <a:gd name="connsiteX5" fmla="*/ 1605077 w 1607787"/>
                <a:gd name="connsiteY5" fmla="*/ 1431280 h 1432245"/>
                <a:gd name="connsiteX6" fmla="*/ 1114746 w 1607787"/>
                <a:gd name="connsiteY6" fmla="*/ 1232497 h 1432245"/>
                <a:gd name="connsiteX7" fmla="*/ 611164 w 1607787"/>
                <a:gd name="connsiteY7" fmla="*/ 1007210 h 1432245"/>
                <a:gd name="connsiteX8" fmla="*/ 319616 w 1607787"/>
                <a:gd name="connsiteY8" fmla="*/ 702410 h 1432245"/>
                <a:gd name="connsiteX9" fmla="*/ 67825 w 1607787"/>
                <a:gd name="connsiteY9" fmla="*/ 384358 h 1432245"/>
                <a:gd name="connsiteX10" fmla="*/ 14816 w 1607787"/>
                <a:gd name="connsiteY10" fmla="*/ 768671 h 1432245"/>
                <a:gd name="connsiteX11" fmla="*/ 279860 w 1607787"/>
                <a:gd name="connsiteY11" fmla="*/ 45 h 143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7787" h="1432245">
                  <a:moveTo>
                    <a:pt x="279860" y="45"/>
                  </a:moveTo>
                  <a:cubicBezTo>
                    <a:pt x="295321" y="6671"/>
                    <a:pt x="114207" y="609645"/>
                    <a:pt x="107581" y="808427"/>
                  </a:cubicBezTo>
                  <a:cubicBezTo>
                    <a:pt x="100955" y="1007209"/>
                    <a:pt x="242312" y="1146357"/>
                    <a:pt x="240103" y="1192740"/>
                  </a:cubicBezTo>
                  <a:cubicBezTo>
                    <a:pt x="237894" y="1239123"/>
                    <a:pt x="-13897" y="1069053"/>
                    <a:pt x="94329" y="1086723"/>
                  </a:cubicBezTo>
                  <a:cubicBezTo>
                    <a:pt x="202555" y="1104393"/>
                    <a:pt x="637669" y="1241332"/>
                    <a:pt x="889460" y="1298758"/>
                  </a:cubicBezTo>
                  <a:cubicBezTo>
                    <a:pt x="1141251" y="1356184"/>
                    <a:pt x="1567529" y="1442324"/>
                    <a:pt x="1605077" y="1431280"/>
                  </a:cubicBezTo>
                  <a:cubicBezTo>
                    <a:pt x="1642625" y="1420237"/>
                    <a:pt x="1280398" y="1303175"/>
                    <a:pt x="1114746" y="1232497"/>
                  </a:cubicBezTo>
                  <a:cubicBezTo>
                    <a:pt x="949094" y="1161819"/>
                    <a:pt x="743686" y="1095558"/>
                    <a:pt x="611164" y="1007210"/>
                  </a:cubicBezTo>
                  <a:cubicBezTo>
                    <a:pt x="478642" y="918862"/>
                    <a:pt x="410173" y="806219"/>
                    <a:pt x="319616" y="702410"/>
                  </a:cubicBezTo>
                  <a:cubicBezTo>
                    <a:pt x="229059" y="598601"/>
                    <a:pt x="118625" y="373315"/>
                    <a:pt x="67825" y="384358"/>
                  </a:cubicBezTo>
                  <a:cubicBezTo>
                    <a:pt x="17025" y="395402"/>
                    <a:pt x="-22732" y="826097"/>
                    <a:pt x="14816" y="768671"/>
                  </a:cubicBezTo>
                  <a:cubicBezTo>
                    <a:pt x="52364" y="711245"/>
                    <a:pt x="264399" y="-6581"/>
                    <a:pt x="279860" y="4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2" name="フリーフォーム 381">
              <a:extLst>
                <a:ext uri="{FF2B5EF4-FFF2-40B4-BE49-F238E27FC236}">
                  <a16:creationId xmlns:a16="http://schemas.microsoft.com/office/drawing/2014/main" id="{438EA3D7-551E-99F5-1969-7E72E94B70C8}"/>
                </a:ext>
              </a:extLst>
            </p:cNvPr>
            <p:cNvSpPr/>
            <p:nvPr/>
          </p:nvSpPr>
          <p:spPr>
            <a:xfrm>
              <a:off x="5215126" y="3589324"/>
              <a:ext cx="1506128" cy="3792504"/>
            </a:xfrm>
            <a:custGeom>
              <a:avLst/>
              <a:gdLst>
                <a:gd name="connsiteX0" fmla="*/ 1185674 w 1506128"/>
                <a:gd name="connsiteY0" fmla="*/ 41772 h 3792504"/>
                <a:gd name="connsiteX1" fmla="*/ 390544 w 1506128"/>
                <a:gd name="connsiteY1" fmla="*/ 1963337 h 3792504"/>
                <a:gd name="connsiteX2" fmla="*/ 562822 w 1506128"/>
                <a:gd name="connsiteY2" fmla="*/ 1605528 h 3792504"/>
                <a:gd name="connsiteX3" fmla="*/ 1079657 w 1506128"/>
                <a:gd name="connsiteY3" fmla="*/ 1022433 h 3792504"/>
                <a:gd name="connsiteX4" fmla="*/ 841117 w 1506128"/>
                <a:gd name="connsiteY4" fmla="*/ 1287476 h 3792504"/>
                <a:gd name="connsiteX5" fmla="*/ 32735 w 1506128"/>
                <a:gd name="connsiteY5" fmla="*/ 2824728 h 3792504"/>
                <a:gd name="connsiteX6" fmla="*/ 205013 w 1506128"/>
                <a:gd name="connsiteY6" fmla="*/ 2466919 h 3792504"/>
                <a:gd name="connsiteX7" fmla="*/ 642335 w 1506128"/>
                <a:gd name="connsiteY7" fmla="*/ 1883824 h 3792504"/>
                <a:gd name="connsiteX8" fmla="*/ 1145917 w 1506128"/>
                <a:gd name="connsiteY8" fmla="*/ 1473006 h 3792504"/>
                <a:gd name="connsiteX9" fmla="*/ 841117 w 1506128"/>
                <a:gd name="connsiteY9" fmla="*/ 2294641 h 3792504"/>
                <a:gd name="connsiteX10" fmla="*/ 642335 w 1506128"/>
                <a:gd name="connsiteY10" fmla="*/ 2546433 h 3792504"/>
                <a:gd name="connsiteX11" fmla="*/ 1039900 w 1506128"/>
                <a:gd name="connsiteY11" fmla="*/ 2148867 h 3792504"/>
                <a:gd name="connsiteX12" fmla="*/ 774857 w 1506128"/>
                <a:gd name="connsiteY12" fmla="*/ 2639198 h 3792504"/>
                <a:gd name="connsiteX13" fmla="*/ 244770 w 1506128"/>
                <a:gd name="connsiteY13" fmla="*/ 3792137 h 3792504"/>
                <a:gd name="connsiteX14" fmla="*/ 788109 w 1506128"/>
                <a:gd name="connsiteY14" fmla="*/ 2745215 h 3792504"/>
                <a:gd name="connsiteX15" fmla="*/ 1503726 w 1506128"/>
                <a:gd name="connsiteY15" fmla="*/ 1141702 h 3792504"/>
                <a:gd name="connsiteX16" fmla="*/ 1026648 w 1506128"/>
                <a:gd name="connsiteY16" fmla="*/ 1764554 h 3792504"/>
                <a:gd name="connsiteX17" fmla="*/ 1198926 w 1506128"/>
                <a:gd name="connsiteY17" fmla="*/ 744137 h 3792504"/>
                <a:gd name="connsiteX18" fmla="*/ 973639 w 1506128"/>
                <a:gd name="connsiteY18" fmla="*/ 982676 h 3792504"/>
                <a:gd name="connsiteX19" fmla="*/ 1106161 w 1506128"/>
                <a:gd name="connsiteY19" fmla="*/ 399580 h 3792504"/>
                <a:gd name="connsiteX20" fmla="*/ 947135 w 1506128"/>
                <a:gd name="connsiteY20" fmla="*/ 624867 h 3792504"/>
                <a:gd name="connsiteX21" fmla="*/ 1185674 w 1506128"/>
                <a:gd name="connsiteY21" fmla="*/ 41772 h 379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06128" h="3792504">
                  <a:moveTo>
                    <a:pt x="1185674" y="41772"/>
                  </a:moveTo>
                  <a:cubicBezTo>
                    <a:pt x="1092909" y="264850"/>
                    <a:pt x="494353" y="1702711"/>
                    <a:pt x="390544" y="1963337"/>
                  </a:cubicBezTo>
                  <a:cubicBezTo>
                    <a:pt x="286735" y="2223963"/>
                    <a:pt x="447970" y="1762345"/>
                    <a:pt x="562822" y="1605528"/>
                  </a:cubicBezTo>
                  <a:cubicBezTo>
                    <a:pt x="677674" y="1448711"/>
                    <a:pt x="1033274" y="1075442"/>
                    <a:pt x="1079657" y="1022433"/>
                  </a:cubicBezTo>
                  <a:cubicBezTo>
                    <a:pt x="1126040" y="969424"/>
                    <a:pt x="1015604" y="987094"/>
                    <a:pt x="841117" y="1287476"/>
                  </a:cubicBezTo>
                  <a:cubicBezTo>
                    <a:pt x="666630" y="1587858"/>
                    <a:pt x="138752" y="2628154"/>
                    <a:pt x="32735" y="2824728"/>
                  </a:cubicBezTo>
                  <a:cubicBezTo>
                    <a:pt x="-73282" y="3021302"/>
                    <a:pt x="103413" y="2623736"/>
                    <a:pt x="205013" y="2466919"/>
                  </a:cubicBezTo>
                  <a:cubicBezTo>
                    <a:pt x="306613" y="2310102"/>
                    <a:pt x="485518" y="2049476"/>
                    <a:pt x="642335" y="1883824"/>
                  </a:cubicBezTo>
                  <a:cubicBezTo>
                    <a:pt x="799152" y="1718172"/>
                    <a:pt x="1112787" y="1404537"/>
                    <a:pt x="1145917" y="1473006"/>
                  </a:cubicBezTo>
                  <a:cubicBezTo>
                    <a:pt x="1179047" y="1541475"/>
                    <a:pt x="925047" y="2115736"/>
                    <a:pt x="841117" y="2294641"/>
                  </a:cubicBezTo>
                  <a:cubicBezTo>
                    <a:pt x="757187" y="2473546"/>
                    <a:pt x="609204" y="2570729"/>
                    <a:pt x="642335" y="2546433"/>
                  </a:cubicBezTo>
                  <a:cubicBezTo>
                    <a:pt x="675466" y="2522137"/>
                    <a:pt x="1017813" y="2133406"/>
                    <a:pt x="1039900" y="2148867"/>
                  </a:cubicBezTo>
                  <a:cubicBezTo>
                    <a:pt x="1061987" y="2164328"/>
                    <a:pt x="907379" y="2365320"/>
                    <a:pt x="774857" y="2639198"/>
                  </a:cubicBezTo>
                  <a:cubicBezTo>
                    <a:pt x="642335" y="2913076"/>
                    <a:pt x="242561" y="3774467"/>
                    <a:pt x="244770" y="3792137"/>
                  </a:cubicBezTo>
                  <a:cubicBezTo>
                    <a:pt x="246979" y="3809807"/>
                    <a:pt x="578283" y="3186954"/>
                    <a:pt x="788109" y="2745215"/>
                  </a:cubicBezTo>
                  <a:cubicBezTo>
                    <a:pt x="997935" y="2303476"/>
                    <a:pt x="1463970" y="1305145"/>
                    <a:pt x="1503726" y="1141702"/>
                  </a:cubicBezTo>
                  <a:cubicBezTo>
                    <a:pt x="1543482" y="978259"/>
                    <a:pt x="1077448" y="1830815"/>
                    <a:pt x="1026648" y="1764554"/>
                  </a:cubicBezTo>
                  <a:cubicBezTo>
                    <a:pt x="975848" y="1698293"/>
                    <a:pt x="1207761" y="874450"/>
                    <a:pt x="1198926" y="744137"/>
                  </a:cubicBezTo>
                  <a:cubicBezTo>
                    <a:pt x="1190091" y="613824"/>
                    <a:pt x="989100" y="1040102"/>
                    <a:pt x="973639" y="982676"/>
                  </a:cubicBezTo>
                  <a:cubicBezTo>
                    <a:pt x="958178" y="925250"/>
                    <a:pt x="1110578" y="459215"/>
                    <a:pt x="1106161" y="399580"/>
                  </a:cubicBezTo>
                  <a:cubicBezTo>
                    <a:pt x="1101744" y="339945"/>
                    <a:pt x="931674" y="691128"/>
                    <a:pt x="947135" y="624867"/>
                  </a:cubicBezTo>
                  <a:cubicBezTo>
                    <a:pt x="962596" y="558606"/>
                    <a:pt x="1278439" y="-181306"/>
                    <a:pt x="1185674" y="4177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3" name="フリーフォーム 382">
              <a:extLst>
                <a:ext uri="{FF2B5EF4-FFF2-40B4-BE49-F238E27FC236}">
                  <a16:creationId xmlns:a16="http://schemas.microsoft.com/office/drawing/2014/main" id="{A641C4C5-A497-1B4D-B691-5C29C811ACA0}"/>
                </a:ext>
              </a:extLst>
            </p:cNvPr>
            <p:cNvSpPr/>
            <p:nvPr/>
          </p:nvSpPr>
          <p:spPr>
            <a:xfrm>
              <a:off x="5896820" y="1323813"/>
              <a:ext cx="1366893" cy="4466091"/>
            </a:xfrm>
            <a:custGeom>
              <a:avLst/>
              <a:gdLst>
                <a:gd name="connsiteX0" fmla="*/ 397 w 1366893"/>
                <a:gd name="connsiteY0" fmla="*/ 1404 h 4466091"/>
                <a:gd name="connsiteX1" fmla="*/ 742519 w 1366893"/>
                <a:gd name="connsiteY1" fmla="*/ 703770 h 4466091"/>
                <a:gd name="connsiteX2" fmla="*/ 1246102 w 1366893"/>
                <a:gd name="connsiteY2" fmla="*/ 1883213 h 4466091"/>
                <a:gd name="connsiteX3" fmla="*/ 1166589 w 1366893"/>
                <a:gd name="connsiteY3" fmla="*/ 1525404 h 4466091"/>
                <a:gd name="connsiteX4" fmla="*/ 1312363 w 1366893"/>
                <a:gd name="connsiteY4" fmla="*/ 4281857 h 4466091"/>
                <a:gd name="connsiteX5" fmla="*/ 1338867 w 1366893"/>
                <a:gd name="connsiteY5" fmla="*/ 3937300 h 4466091"/>
                <a:gd name="connsiteX6" fmla="*/ 928050 w 1366893"/>
                <a:gd name="connsiteY6" fmla="*/ 1724187 h 4466091"/>
                <a:gd name="connsiteX7" fmla="*/ 1020815 w 1366893"/>
                <a:gd name="connsiteY7" fmla="*/ 2201265 h 4466091"/>
                <a:gd name="connsiteX8" fmla="*/ 503980 w 1366893"/>
                <a:gd name="connsiteY8" fmla="*/ 690517 h 4466091"/>
                <a:gd name="connsiteX9" fmla="*/ 808780 w 1366893"/>
                <a:gd name="connsiteY9" fmla="*/ 1300117 h 4466091"/>
                <a:gd name="connsiteX10" fmla="*/ 503980 w 1366893"/>
                <a:gd name="connsiteY10" fmla="*/ 359213 h 4466091"/>
                <a:gd name="connsiteX11" fmla="*/ 636502 w 1366893"/>
                <a:gd name="connsiteY11" fmla="*/ 876048 h 4466091"/>
                <a:gd name="connsiteX12" fmla="*/ 397 w 1366893"/>
                <a:gd name="connsiteY12" fmla="*/ 1404 h 446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6893" h="4466091">
                  <a:moveTo>
                    <a:pt x="397" y="1404"/>
                  </a:moveTo>
                  <a:cubicBezTo>
                    <a:pt x="18066" y="-27309"/>
                    <a:pt x="534902" y="390135"/>
                    <a:pt x="742519" y="703770"/>
                  </a:cubicBezTo>
                  <a:cubicBezTo>
                    <a:pt x="950136" y="1017405"/>
                    <a:pt x="1175424" y="1746274"/>
                    <a:pt x="1246102" y="1883213"/>
                  </a:cubicBezTo>
                  <a:cubicBezTo>
                    <a:pt x="1316780" y="2020152"/>
                    <a:pt x="1155546" y="1125630"/>
                    <a:pt x="1166589" y="1525404"/>
                  </a:cubicBezTo>
                  <a:cubicBezTo>
                    <a:pt x="1177632" y="1925178"/>
                    <a:pt x="1283650" y="3879874"/>
                    <a:pt x="1312363" y="4281857"/>
                  </a:cubicBezTo>
                  <a:cubicBezTo>
                    <a:pt x="1341076" y="4683840"/>
                    <a:pt x="1402919" y="4363578"/>
                    <a:pt x="1338867" y="3937300"/>
                  </a:cubicBezTo>
                  <a:cubicBezTo>
                    <a:pt x="1274815" y="3511022"/>
                    <a:pt x="981059" y="2013526"/>
                    <a:pt x="928050" y="1724187"/>
                  </a:cubicBezTo>
                  <a:cubicBezTo>
                    <a:pt x="875041" y="1434848"/>
                    <a:pt x="1091493" y="2373543"/>
                    <a:pt x="1020815" y="2201265"/>
                  </a:cubicBezTo>
                  <a:cubicBezTo>
                    <a:pt x="950137" y="2028987"/>
                    <a:pt x="539319" y="840708"/>
                    <a:pt x="503980" y="690517"/>
                  </a:cubicBezTo>
                  <a:cubicBezTo>
                    <a:pt x="468641" y="540326"/>
                    <a:pt x="808780" y="1355334"/>
                    <a:pt x="808780" y="1300117"/>
                  </a:cubicBezTo>
                  <a:cubicBezTo>
                    <a:pt x="808780" y="1244900"/>
                    <a:pt x="532693" y="429891"/>
                    <a:pt x="503980" y="359213"/>
                  </a:cubicBezTo>
                  <a:cubicBezTo>
                    <a:pt x="475267" y="288535"/>
                    <a:pt x="713806" y="940100"/>
                    <a:pt x="636502" y="876048"/>
                  </a:cubicBezTo>
                  <a:cubicBezTo>
                    <a:pt x="559198" y="811996"/>
                    <a:pt x="-17272" y="30117"/>
                    <a:pt x="397" y="1404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4" name="フリーフォーム 383">
              <a:extLst>
                <a:ext uri="{FF2B5EF4-FFF2-40B4-BE49-F238E27FC236}">
                  <a16:creationId xmlns:a16="http://schemas.microsoft.com/office/drawing/2014/main" id="{4146B1F0-46D1-F300-94DD-892D5A7A6820}"/>
                </a:ext>
              </a:extLst>
            </p:cNvPr>
            <p:cNvSpPr/>
            <p:nvPr/>
          </p:nvSpPr>
          <p:spPr>
            <a:xfrm>
              <a:off x="6014378" y="1740606"/>
              <a:ext cx="1368489" cy="5998050"/>
            </a:xfrm>
            <a:custGeom>
              <a:avLst/>
              <a:gdLst>
                <a:gd name="connsiteX0" fmla="*/ 2109 w 1368489"/>
                <a:gd name="connsiteY0" fmla="*/ 8681 h 5998050"/>
                <a:gd name="connsiteX1" fmla="*/ 770735 w 1368489"/>
                <a:gd name="connsiteY1" fmla="*/ 1201377 h 5998050"/>
                <a:gd name="connsiteX2" fmla="*/ 1102039 w 1368489"/>
                <a:gd name="connsiteY2" fmla="*/ 2897655 h 5998050"/>
                <a:gd name="connsiteX3" fmla="*/ 1115292 w 1368489"/>
                <a:gd name="connsiteY3" fmla="*/ 2341064 h 5998050"/>
                <a:gd name="connsiteX4" fmla="*/ 1314074 w 1368489"/>
                <a:gd name="connsiteY4" fmla="*/ 5667359 h 5998050"/>
                <a:gd name="connsiteX5" fmla="*/ 1314074 w 1368489"/>
                <a:gd name="connsiteY5" fmla="*/ 5442072 h 5998050"/>
                <a:gd name="connsiteX6" fmla="*/ 691222 w 1368489"/>
                <a:gd name="connsiteY6" fmla="*/ 1810977 h 5998050"/>
                <a:gd name="connsiteX7" fmla="*/ 691222 w 1368489"/>
                <a:gd name="connsiteY7" fmla="*/ 2168785 h 5998050"/>
                <a:gd name="connsiteX8" fmla="*/ 651465 w 1368489"/>
                <a:gd name="connsiteY8" fmla="*/ 5720368 h 5998050"/>
                <a:gd name="connsiteX9" fmla="*/ 651465 w 1368489"/>
                <a:gd name="connsiteY9" fmla="*/ 5243290 h 5998050"/>
                <a:gd name="connsiteX10" fmla="*/ 850248 w 1368489"/>
                <a:gd name="connsiteY10" fmla="*/ 3202455 h 5998050"/>
                <a:gd name="connsiteX11" fmla="*/ 797239 w 1368489"/>
                <a:gd name="connsiteY11" fmla="*/ 3387985 h 5998050"/>
                <a:gd name="connsiteX12" fmla="*/ 638213 w 1368489"/>
                <a:gd name="connsiteY12" fmla="*/ 2433829 h 5998050"/>
                <a:gd name="connsiteX13" fmla="*/ 320161 w 1368489"/>
                <a:gd name="connsiteY13" fmla="*/ 923081 h 5998050"/>
                <a:gd name="connsiteX14" fmla="*/ 412926 w 1368489"/>
                <a:gd name="connsiteY14" fmla="*/ 1214629 h 5998050"/>
                <a:gd name="connsiteX15" fmla="*/ 744231 w 1368489"/>
                <a:gd name="connsiteY15" fmla="*/ 1585690 h 5998050"/>
                <a:gd name="connsiteX16" fmla="*/ 704474 w 1368489"/>
                <a:gd name="connsiteY16" fmla="*/ 1559185 h 5998050"/>
                <a:gd name="connsiteX17" fmla="*/ 571952 w 1368489"/>
                <a:gd name="connsiteY17" fmla="*/ 1373655 h 5998050"/>
                <a:gd name="connsiteX18" fmla="*/ 240648 w 1368489"/>
                <a:gd name="connsiteY18" fmla="*/ 552020 h 5998050"/>
                <a:gd name="connsiteX19" fmla="*/ 280405 w 1368489"/>
                <a:gd name="connsiteY19" fmla="*/ 658037 h 5998050"/>
                <a:gd name="connsiteX20" fmla="*/ 651465 w 1368489"/>
                <a:gd name="connsiteY20" fmla="*/ 870072 h 5998050"/>
                <a:gd name="connsiteX21" fmla="*/ 545448 w 1368489"/>
                <a:gd name="connsiteY21" fmla="*/ 671290 h 5998050"/>
                <a:gd name="connsiteX22" fmla="*/ 2109 w 1368489"/>
                <a:gd name="connsiteY22" fmla="*/ 8681 h 599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68489" h="5998050">
                  <a:moveTo>
                    <a:pt x="2109" y="8681"/>
                  </a:moveTo>
                  <a:cubicBezTo>
                    <a:pt x="39657" y="97029"/>
                    <a:pt x="587413" y="719881"/>
                    <a:pt x="770735" y="1201377"/>
                  </a:cubicBezTo>
                  <a:cubicBezTo>
                    <a:pt x="954057" y="1682873"/>
                    <a:pt x="1044613" y="2707707"/>
                    <a:pt x="1102039" y="2897655"/>
                  </a:cubicBezTo>
                  <a:cubicBezTo>
                    <a:pt x="1159465" y="3087603"/>
                    <a:pt x="1079953" y="1879447"/>
                    <a:pt x="1115292" y="2341064"/>
                  </a:cubicBezTo>
                  <a:cubicBezTo>
                    <a:pt x="1150631" y="2802681"/>
                    <a:pt x="1280944" y="5150524"/>
                    <a:pt x="1314074" y="5667359"/>
                  </a:cubicBezTo>
                  <a:cubicBezTo>
                    <a:pt x="1347204" y="6184194"/>
                    <a:pt x="1417883" y="6084802"/>
                    <a:pt x="1314074" y="5442072"/>
                  </a:cubicBezTo>
                  <a:cubicBezTo>
                    <a:pt x="1210265" y="4799342"/>
                    <a:pt x="795031" y="2356525"/>
                    <a:pt x="691222" y="1810977"/>
                  </a:cubicBezTo>
                  <a:cubicBezTo>
                    <a:pt x="587413" y="1265429"/>
                    <a:pt x="697848" y="1517220"/>
                    <a:pt x="691222" y="2168785"/>
                  </a:cubicBezTo>
                  <a:cubicBezTo>
                    <a:pt x="684596" y="2820350"/>
                    <a:pt x="658091" y="5207951"/>
                    <a:pt x="651465" y="5720368"/>
                  </a:cubicBezTo>
                  <a:cubicBezTo>
                    <a:pt x="644839" y="6232785"/>
                    <a:pt x="618335" y="5662942"/>
                    <a:pt x="651465" y="5243290"/>
                  </a:cubicBezTo>
                  <a:cubicBezTo>
                    <a:pt x="684596" y="4823638"/>
                    <a:pt x="825952" y="3511672"/>
                    <a:pt x="850248" y="3202455"/>
                  </a:cubicBezTo>
                  <a:cubicBezTo>
                    <a:pt x="874544" y="2893238"/>
                    <a:pt x="832578" y="3516089"/>
                    <a:pt x="797239" y="3387985"/>
                  </a:cubicBezTo>
                  <a:cubicBezTo>
                    <a:pt x="761900" y="3259881"/>
                    <a:pt x="717726" y="2844646"/>
                    <a:pt x="638213" y="2433829"/>
                  </a:cubicBezTo>
                  <a:cubicBezTo>
                    <a:pt x="558700" y="2023012"/>
                    <a:pt x="357709" y="1126281"/>
                    <a:pt x="320161" y="923081"/>
                  </a:cubicBezTo>
                  <a:cubicBezTo>
                    <a:pt x="282613" y="719881"/>
                    <a:pt x="342248" y="1104194"/>
                    <a:pt x="412926" y="1214629"/>
                  </a:cubicBezTo>
                  <a:cubicBezTo>
                    <a:pt x="483604" y="1325064"/>
                    <a:pt x="695640" y="1528264"/>
                    <a:pt x="744231" y="1585690"/>
                  </a:cubicBezTo>
                  <a:cubicBezTo>
                    <a:pt x="792822" y="1643116"/>
                    <a:pt x="733187" y="1594524"/>
                    <a:pt x="704474" y="1559185"/>
                  </a:cubicBezTo>
                  <a:cubicBezTo>
                    <a:pt x="675761" y="1523846"/>
                    <a:pt x="649256" y="1541516"/>
                    <a:pt x="571952" y="1373655"/>
                  </a:cubicBezTo>
                  <a:cubicBezTo>
                    <a:pt x="494648" y="1205794"/>
                    <a:pt x="289239" y="671290"/>
                    <a:pt x="240648" y="552020"/>
                  </a:cubicBezTo>
                  <a:cubicBezTo>
                    <a:pt x="192057" y="432750"/>
                    <a:pt x="211936" y="605028"/>
                    <a:pt x="280405" y="658037"/>
                  </a:cubicBezTo>
                  <a:cubicBezTo>
                    <a:pt x="348874" y="711046"/>
                    <a:pt x="607291" y="867863"/>
                    <a:pt x="651465" y="870072"/>
                  </a:cubicBezTo>
                  <a:cubicBezTo>
                    <a:pt x="695639" y="872281"/>
                    <a:pt x="651465" y="810438"/>
                    <a:pt x="545448" y="671290"/>
                  </a:cubicBezTo>
                  <a:cubicBezTo>
                    <a:pt x="439431" y="532142"/>
                    <a:pt x="-35439" y="-79667"/>
                    <a:pt x="2109" y="868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6" name="フリーフォーム 385">
              <a:extLst>
                <a:ext uri="{FF2B5EF4-FFF2-40B4-BE49-F238E27FC236}">
                  <a16:creationId xmlns:a16="http://schemas.microsoft.com/office/drawing/2014/main" id="{ADE101D6-176E-280F-3D37-0802F719F052}"/>
                </a:ext>
              </a:extLst>
            </p:cNvPr>
            <p:cNvSpPr/>
            <p:nvPr/>
          </p:nvSpPr>
          <p:spPr>
            <a:xfrm>
              <a:off x="6006387" y="1751020"/>
              <a:ext cx="1762706" cy="6836588"/>
            </a:xfrm>
            <a:custGeom>
              <a:avLst/>
              <a:gdLst>
                <a:gd name="connsiteX0" fmla="*/ 23352 w 1762706"/>
                <a:gd name="connsiteY0" fmla="*/ 24771 h 6836588"/>
                <a:gd name="connsiteX1" fmla="*/ 646204 w 1762706"/>
                <a:gd name="connsiteY1" fmla="*/ 1482510 h 6836588"/>
                <a:gd name="connsiteX2" fmla="*/ 1043770 w 1762706"/>
                <a:gd name="connsiteY2" fmla="*/ 4212458 h 6836588"/>
                <a:gd name="connsiteX3" fmla="*/ 1070274 w 1762706"/>
                <a:gd name="connsiteY3" fmla="*/ 3549850 h 6836588"/>
                <a:gd name="connsiteX4" fmla="*/ 1679874 w 1762706"/>
                <a:gd name="connsiteY4" fmla="*/ 6584597 h 6836588"/>
                <a:gd name="connsiteX5" fmla="*/ 1640117 w 1762706"/>
                <a:gd name="connsiteY5" fmla="*/ 6200284 h 6836588"/>
                <a:gd name="connsiteX6" fmla="*/ 606448 w 1762706"/>
                <a:gd name="connsiteY6" fmla="*/ 2502928 h 6836588"/>
                <a:gd name="connsiteX7" fmla="*/ 394413 w 1762706"/>
                <a:gd name="connsiteY7" fmla="*/ 1045189 h 6836588"/>
                <a:gd name="connsiteX8" fmla="*/ 394413 w 1762706"/>
                <a:gd name="connsiteY8" fmla="*/ 1310232 h 6836588"/>
                <a:gd name="connsiteX9" fmla="*/ 328152 w 1762706"/>
                <a:gd name="connsiteY9" fmla="*/ 2900493 h 6836588"/>
                <a:gd name="connsiteX10" fmla="*/ 394413 w 1762706"/>
                <a:gd name="connsiteY10" fmla="*/ 2251137 h 6836588"/>
                <a:gd name="connsiteX11" fmla="*/ 89613 w 1762706"/>
                <a:gd name="connsiteY11" fmla="*/ 488597 h 6836588"/>
                <a:gd name="connsiteX12" fmla="*/ 89613 w 1762706"/>
                <a:gd name="connsiteY12" fmla="*/ 806650 h 6836588"/>
                <a:gd name="connsiteX13" fmla="*/ 129370 w 1762706"/>
                <a:gd name="connsiteY13" fmla="*/ 581363 h 6836588"/>
                <a:gd name="connsiteX14" fmla="*/ 23352 w 1762706"/>
                <a:gd name="connsiteY14" fmla="*/ 24771 h 683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62706" h="6836588">
                  <a:moveTo>
                    <a:pt x="23352" y="24771"/>
                  </a:moveTo>
                  <a:cubicBezTo>
                    <a:pt x="109491" y="174962"/>
                    <a:pt x="476134" y="784562"/>
                    <a:pt x="646204" y="1482510"/>
                  </a:cubicBezTo>
                  <a:cubicBezTo>
                    <a:pt x="816274" y="2180458"/>
                    <a:pt x="973092" y="3867901"/>
                    <a:pt x="1043770" y="4212458"/>
                  </a:cubicBezTo>
                  <a:cubicBezTo>
                    <a:pt x="1114448" y="4557015"/>
                    <a:pt x="964257" y="3154494"/>
                    <a:pt x="1070274" y="3549850"/>
                  </a:cubicBezTo>
                  <a:cubicBezTo>
                    <a:pt x="1176291" y="3945206"/>
                    <a:pt x="1584900" y="6142858"/>
                    <a:pt x="1679874" y="6584597"/>
                  </a:cubicBezTo>
                  <a:cubicBezTo>
                    <a:pt x="1774848" y="7026336"/>
                    <a:pt x="1819021" y="6880562"/>
                    <a:pt x="1640117" y="6200284"/>
                  </a:cubicBezTo>
                  <a:cubicBezTo>
                    <a:pt x="1461213" y="5520006"/>
                    <a:pt x="814065" y="3362110"/>
                    <a:pt x="606448" y="2502928"/>
                  </a:cubicBezTo>
                  <a:cubicBezTo>
                    <a:pt x="398831" y="1643746"/>
                    <a:pt x="429752" y="1243972"/>
                    <a:pt x="394413" y="1045189"/>
                  </a:cubicBezTo>
                  <a:cubicBezTo>
                    <a:pt x="359074" y="846406"/>
                    <a:pt x="405456" y="1001015"/>
                    <a:pt x="394413" y="1310232"/>
                  </a:cubicBezTo>
                  <a:cubicBezTo>
                    <a:pt x="383370" y="1619449"/>
                    <a:pt x="328152" y="2743676"/>
                    <a:pt x="328152" y="2900493"/>
                  </a:cubicBezTo>
                  <a:cubicBezTo>
                    <a:pt x="328152" y="3057310"/>
                    <a:pt x="434169" y="2653120"/>
                    <a:pt x="394413" y="2251137"/>
                  </a:cubicBezTo>
                  <a:cubicBezTo>
                    <a:pt x="354657" y="1849154"/>
                    <a:pt x="140413" y="729345"/>
                    <a:pt x="89613" y="488597"/>
                  </a:cubicBezTo>
                  <a:cubicBezTo>
                    <a:pt x="38813" y="247849"/>
                    <a:pt x="82987" y="791189"/>
                    <a:pt x="89613" y="806650"/>
                  </a:cubicBezTo>
                  <a:cubicBezTo>
                    <a:pt x="96239" y="822111"/>
                    <a:pt x="142622" y="711676"/>
                    <a:pt x="129370" y="581363"/>
                  </a:cubicBezTo>
                  <a:cubicBezTo>
                    <a:pt x="116118" y="451050"/>
                    <a:pt x="-62787" y="-125420"/>
                    <a:pt x="23352" y="2477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7" name="フリーフォーム 386">
              <a:extLst>
                <a:ext uri="{FF2B5EF4-FFF2-40B4-BE49-F238E27FC236}">
                  <a16:creationId xmlns:a16="http://schemas.microsoft.com/office/drawing/2014/main" id="{B11406F3-61D0-E109-D284-6D8D54495443}"/>
                </a:ext>
              </a:extLst>
            </p:cNvPr>
            <p:cNvSpPr/>
            <p:nvPr/>
          </p:nvSpPr>
          <p:spPr>
            <a:xfrm>
              <a:off x="6285277" y="2084199"/>
              <a:ext cx="1611996" cy="6820182"/>
            </a:xfrm>
            <a:custGeom>
              <a:avLst/>
              <a:gdLst>
                <a:gd name="connsiteX0" fmla="*/ 89019 w 1611996"/>
                <a:gd name="connsiteY0" fmla="*/ 393958 h 6820182"/>
                <a:gd name="connsiteX1" fmla="*/ 89019 w 1611996"/>
                <a:gd name="connsiteY1" fmla="*/ 446966 h 6820182"/>
                <a:gd name="connsiteX2" fmla="*/ 1003419 w 1611996"/>
                <a:gd name="connsiteY2" fmla="*/ 4449123 h 6820182"/>
                <a:gd name="connsiteX3" fmla="*/ 923906 w 1611996"/>
                <a:gd name="connsiteY3" fmla="*/ 4064810 h 6820182"/>
                <a:gd name="connsiteX4" fmla="*/ 1149193 w 1611996"/>
                <a:gd name="connsiteY4" fmla="*/ 5337018 h 6820182"/>
                <a:gd name="connsiteX5" fmla="*/ 1599766 w 1611996"/>
                <a:gd name="connsiteY5" fmla="*/ 6781505 h 6820182"/>
                <a:gd name="connsiteX6" fmla="*/ 1493749 w 1611996"/>
                <a:gd name="connsiteY6" fmla="*/ 6436949 h 6820182"/>
                <a:gd name="connsiteX7" fmla="*/ 234793 w 1611996"/>
                <a:gd name="connsiteY7" fmla="*/ 2487801 h 6820182"/>
                <a:gd name="connsiteX8" fmla="*/ 301053 w 1611996"/>
                <a:gd name="connsiteY8" fmla="*/ 2726340 h 6820182"/>
                <a:gd name="connsiteX9" fmla="*/ 566097 w 1611996"/>
                <a:gd name="connsiteY9" fmla="*/ 3097401 h 6820182"/>
                <a:gd name="connsiteX10" fmla="*/ 89019 w 1611996"/>
                <a:gd name="connsiteY10" fmla="*/ 393958 h 6820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1996" h="6820182">
                  <a:moveTo>
                    <a:pt x="89019" y="393958"/>
                  </a:moveTo>
                  <a:cubicBezTo>
                    <a:pt x="9506" y="-47781"/>
                    <a:pt x="-63381" y="-228895"/>
                    <a:pt x="89019" y="446966"/>
                  </a:cubicBezTo>
                  <a:cubicBezTo>
                    <a:pt x="241419" y="1122827"/>
                    <a:pt x="864271" y="3846149"/>
                    <a:pt x="1003419" y="4449123"/>
                  </a:cubicBezTo>
                  <a:cubicBezTo>
                    <a:pt x="1142567" y="5052097"/>
                    <a:pt x="899610" y="3916828"/>
                    <a:pt x="923906" y="4064810"/>
                  </a:cubicBezTo>
                  <a:cubicBezTo>
                    <a:pt x="948202" y="4212792"/>
                    <a:pt x="1036550" y="4884236"/>
                    <a:pt x="1149193" y="5337018"/>
                  </a:cubicBezTo>
                  <a:cubicBezTo>
                    <a:pt x="1261836" y="5789801"/>
                    <a:pt x="1542340" y="6598183"/>
                    <a:pt x="1599766" y="6781505"/>
                  </a:cubicBezTo>
                  <a:cubicBezTo>
                    <a:pt x="1657192" y="6964827"/>
                    <a:pt x="1493749" y="6436949"/>
                    <a:pt x="1493749" y="6436949"/>
                  </a:cubicBezTo>
                  <a:lnTo>
                    <a:pt x="234793" y="2487801"/>
                  </a:lnTo>
                  <a:cubicBezTo>
                    <a:pt x="36010" y="1869366"/>
                    <a:pt x="245836" y="2624740"/>
                    <a:pt x="301053" y="2726340"/>
                  </a:cubicBezTo>
                  <a:cubicBezTo>
                    <a:pt x="356270" y="2827940"/>
                    <a:pt x="601436" y="3486131"/>
                    <a:pt x="566097" y="3097401"/>
                  </a:cubicBezTo>
                  <a:cubicBezTo>
                    <a:pt x="530758" y="2708671"/>
                    <a:pt x="168532" y="835697"/>
                    <a:pt x="89019" y="393958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8" name="フリーフォーム 387">
              <a:extLst>
                <a:ext uri="{FF2B5EF4-FFF2-40B4-BE49-F238E27FC236}">
                  <a16:creationId xmlns:a16="http://schemas.microsoft.com/office/drawing/2014/main" id="{BE1A6F43-9638-9D48-D26E-C67479B5EC3D}"/>
                </a:ext>
              </a:extLst>
            </p:cNvPr>
            <p:cNvSpPr/>
            <p:nvPr/>
          </p:nvSpPr>
          <p:spPr>
            <a:xfrm>
              <a:off x="5981946" y="2675114"/>
              <a:ext cx="1031660" cy="6296053"/>
            </a:xfrm>
            <a:custGeom>
              <a:avLst/>
              <a:gdLst>
                <a:gd name="connsiteX0" fmla="*/ 352593 w 1031660"/>
                <a:gd name="connsiteY0" fmla="*/ 68086 h 6296053"/>
                <a:gd name="connsiteX1" fmla="*/ 153811 w 1031660"/>
                <a:gd name="connsiteY1" fmla="*/ 2983564 h 6296053"/>
                <a:gd name="connsiteX2" fmla="*/ 193567 w 1031660"/>
                <a:gd name="connsiteY2" fmla="*/ 2731773 h 6296053"/>
                <a:gd name="connsiteX3" fmla="*/ 34541 w 1031660"/>
                <a:gd name="connsiteY3" fmla="*/ 5978556 h 6296053"/>
                <a:gd name="connsiteX4" fmla="*/ 61045 w 1031660"/>
                <a:gd name="connsiteY4" fmla="*/ 5766521 h 6296053"/>
                <a:gd name="connsiteX5" fmla="*/ 657393 w 1031660"/>
                <a:gd name="connsiteY5" fmla="*/ 2784782 h 6296053"/>
                <a:gd name="connsiteX6" fmla="*/ 644141 w 1031660"/>
                <a:gd name="connsiteY6" fmla="*/ 2970312 h 6296053"/>
                <a:gd name="connsiteX7" fmla="*/ 405602 w 1031660"/>
                <a:gd name="connsiteY7" fmla="*/ 4494312 h 6296053"/>
                <a:gd name="connsiteX8" fmla="*/ 975445 w 1031660"/>
                <a:gd name="connsiteY8" fmla="*/ 6164086 h 6296053"/>
                <a:gd name="connsiteX9" fmla="*/ 935689 w 1031660"/>
                <a:gd name="connsiteY9" fmla="*/ 6018312 h 6296053"/>
                <a:gd name="connsiteX10" fmla="*/ 312837 w 1031660"/>
                <a:gd name="connsiteY10" fmla="*/ 4653338 h 6296053"/>
                <a:gd name="connsiteX11" fmla="*/ 736906 w 1031660"/>
                <a:gd name="connsiteY11" fmla="*/ 863216 h 6296053"/>
                <a:gd name="connsiteX12" fmla="*/ 683897 w 1031660"/>
                <a:gd name="connsiteY12" fmla="*/ 1128260 h 6296053"/>
                <a:gd name="connsiteX13" fmla="*/ 538124 w 1031660"/>
                <a:gd name="connsiteY13" fmla="*/ 1539077 h 6296053"/>
                <a:gd name="connsiteX14" fmla="*/ 538124 w 1031660"/>
                <a:gd name="connsiteY14" fmla="*/ 1472816 h 6296053"/>
                <a:gd name="connsiteX15" fmla="*/ 591132 w 1031660"/>
                <a:gd name="connsiteY15" fmla="*/ 969234 h 6296053"/>
                <a:gd name="connsiteX16" fmla="*/ 352593 w 1031660"/>
                <a:gd name="connsiteY16" fmla="*/ 68086 h 6296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31660" h="6296053">
                  <a:moveTo>
                    <a:pt x="352593" y="68086"/>
                  </a:moveTo>
                  <a:cubicBezTo>
                    <a:pt x="279706" y="403808"/>
                    <a:pt x="180315" y="2539616"/>
                    <a:pt x="153811" y="2983564"/>
                  </a:cubicBezTo>
                  <a:cubicBezTo>
                    <a:pt x="127307" y="3427512"/>
                    <a:pt x="213445" y="2232608"/>
                    <a:pt x="193567" y="2731773"/>
                  </a:cubicBezTo>
                  <a:cubicBezTo>
                    <a:pt x="173689" y="3230938"/>
                    <a:pt x="56628" y="5472765"/>
                    <a:pt x="34541" y="5978556"/>
                  </a:cubicBezTo>
                  <a:cubicBezTo>
                    <a:pt x="12454" y="6484347"/>
                    <a:pt x="-42764" y="6298817"/>
                    <a:pt x="61045" y="5766521"/>
                  </a:cubicBezTo>
                  <a:cubicBezTo>
                    <a:pt x="164854" y="5234225"/>
                    <a:pt x="560210" y="3250817"/>
                    <a:pt x="657393" y="2784782"/>
                  </a:cubicBezTo>
                  <a:cubicBezTo>
                    <a:pt x="754576" y="2318747"/>
                    <a:pt x="686106" y="2685390"/>
                    <a:pt x="644141" y="2970312"/>
                  </a:cubicBezTo>
                  <a:cubicBezTo>
                    <a:pt x="602176" y="3255234"/>
                    <a:pt x="350385" y="3962016"/>
                    <a:pt x="405602" y="4494312"/>
                  </a:cubicBezTo>
                  <a:cubicBezTo>
                    <a:pt x="460819" y="5026608"/>
                    <a:pt x="887097" y="5910086"/>
                    <a:pt x="975445" y="6164086"/>
                  </a:cubicBezTo>
                  <a:cubicBezTo>
                    <a:pt x="1063793" y="6418086"/>
                    <a:pt x="1046124" y="6270103"/>
                    <a:pt x="935689" y="6018312"/>
                  </a:cubicBezTo>
                  <a:cubicBezTo>
                    <a:pt x="825254" y="5766521"/>
                    <a:pt x="345967" y="5512521"/>
                    <a:pt x="312837" y="4653338"/>
                  </a:cubicBezTo>
                  <a:cubicBezTo>
                    <a:pt x="279707" y="3794155"/>
                    <a:pt x="675063" y="1450729"/>
                    <a:pt x="736906" y="863216"/>
                  </a:cubicBezTo>
                  <a:cubicBezTo>
                    <a:pt x="798749" y="275703"/>
                    <a:pt x="717027" y="1015617"/>
                    <a:pt x="683897" y="1128260"/>
                  </a:cubicBezTo>
                  <a:cubicBezTo>
                    <a:pt x="650767" y="1240904"/>
                    <a:pt x="562419" y="1481651"/>
                    <a:pt x="538124" y="1539077"/>
                  </a:cubicBezTo>
                  <a:cubicBezTo>
                    <a:pt x="513829" y="1596503"/>
                    <a:pt x="529289" y="1567790"/>
                    <a:pt x="538124" y="1472816"/>
                  </a:cubicBezTo>
                  <a:cubicBezTo>
                    <a:pt x="546959" y="1377842"/>
                    <a:pt x="626471" y="1203356"/>
                    <a:pt x="591132" y="969234"/>
                  </a:cubicBezTo>
                  <a:cubicBezTo>
                    <a:pt x="555793" y="735112"/>
                    <a:pt x="425480" y="-267636"/>
                    <a:pt x="352593" y="6808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9" name="フリーフォーム 388">
              <a:extLst>
                <a:ext uri="{FF2B5EF4-FFF2-40B4-BE49-F238E27FC236}">
                  <a16:creationId xmlns:a16="http://schemas.microsoft.com/office/drawing/2014/main" id="{DED62449-B07B-3E8A-45CF-89FA4F93AD26}"/>
                </a:ext>
              </a:extLst>
            </p:cNvPr>
            <p:cNvSpPr/>
            <p:nvPr/>
          </p:nvSpPr>
          <p:spPr>
            <a:xfrm>
              <a:off x="6486925" y="2510073"/>
              <a:ext cx="1663978" cy="6167883"/>
            </a:xfrm>
            <a:custGeom>
              <a:avLst/>
              <a:gdLst>
                <a:gd name="connsiteX0" fmla="*/ 430710 w 1663978"/>
                <a:gd name="connsiteY0" fmla="*/ 1425823 h 6167883"/>
                <a:gd name="connsiteX1" fmla="*/ 417458 w 1663978"/>
                <a:gd name="connsiteY1" fmla="*/ 1492084 h 6167883"/>
                <a:gd name="connsiteX2" fmla="*/ 947545 w 1663978"/>
                <a:gd name="connsiteY2" fmla="*/ 3678692 h 6167883"/>
                <a:gd name="connsiteX3" fmla="*/ 1225840 w 1663978"/>
                <a:gd name="connsiteY3" fmla="*/ 5030414 h 6167883"/>
                <a:gd name="connsiteX4" fmla="*/ 1649910 w 1663978"/>
                <a:gd name="connsiteY4" fmla="*/ 6130344 h 6167883"/>
                <a:gd name="connsiteX5" fmla="*/ 1570397 w 1663978"/>
                <a:gd name="connsiteY5" fmla="*/ 5931562 h 6167883"/>
                <a:gd name="connsiteX6" fmla="*/ 364449 w 1663978"/>
                <a:gd name="connsiteY6" fmla="*/ 2737788 h 6167883"/>
                <a:gd name="connsiteX7" fmla="*/ 404205 w 1663978"/>
                <a:gd name="connsiteY7" fmla="*/ 2870310 h 6167883"/>
                <a:gd name="connsiteX8" fmla="*/ 46397 w 1663978"/>
                <a:gd name="connsiteY8" fmla="*/ 180118 h 6167883"/>
                <a:gd name="connsiteX9" fmla="*/ 46397 w 1663978"/>
                <a:gd name="connsiteY9" fmla="*/ 392153 h 6167883"/>
                <a:gd name="connsiteX10" fmla="*/ 430710 w 1663978"/>
                <a:gd name="connsiteY10" fmla="*/ 1558344 h 6167883"/>
                <a:gd name="connsiteX11" fmla="*/ 430710 w 1663978"/>
                <a:gd name="connsiteY11" fmla="*/ 1425823 h 616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3978" h="6167883">
                  <a:moveTo>
                    <a:pt x="430710" y="1425823"/>
                  </a:moveTo>
                  <a:cubicBezTo>
                    <a:pt x="428501" y="1414780"/>
                    <a:pt x="331319" y="1116606"/>
                    <a:pt x="417458" y="1492084"/>
                  </a:cubicBezTo>
                  <a:cubicBezTo>
                    <a:pt x="503597" y="1867562"/>
                    <a:pt x="812815" y="3088970"/>
                    <a:pt x="947545" y="3678692"/>
                  </a:cubicBezTo>
                  <a:cubicBezTo>
                    <a:pt x="1082275" y="4268414"/>
                    <a:pt x="1108779" y="4621805"/>
                    <a:pt x="1225840" y="5030414"/>
                  </a:cubicBezTo>
                  <a:cubicBezTo>
                    <a:pt x="1342901" y="5439023"/>
                    <a:pt x="1592484" y="5980153"/>
                    <a:pt x="1649910" y="6130344"/>
                  </a:cubicBezTo>
                  <a:cubicBezTo>
                    <a:pt x="1707336" y="6280535"/>
                    <a:pt x="1570397" y="5931562"/>
                    <a:pt x="1570397" y="5931562"/>
                  </a:cubicBezTo>
                  <a:lnTo>
                    <a:pt x="364449" y="2737788"/>
                  </a:lnTo>
                  <a:cubicBezTo>
                    <a:pt x="170084" y="2227579"/>
                    <a:pt x="457214" y="3296588"/>
                    <a:pt x="404205" y="2870310"/>
                  </a:cubicBezTo>
                  <a:cubicBezTo>
                    <a:pt x="351196" y="2444032"/>
                    <a:pt x="106032" y="593144"/>
                    <a:pt x="46397" y="180118"/>
                  </a:cubicBezTo>
                  <a:cubicBezTo>
                    <a:pt x="-13238" y="-232908"/>
                    <a:pt x="-17655" y="162449"/>
                    <a:pt x="46397" y="392153"/>
                  </a:cubicBezTo>
                  <a:cubicBezTo>
                    <a:pt x="110449" y="621857"/>
                    <a:pt x="366658" y="1392692"/>
                    <a:pt x="430710" y="1558344"/>
                  </a:cubicBezTo>
                  <a:cubicBezTo>
                    <a:pt x="494762" y="1723996"/>
                    <a:pt x="432919" y="1436866"/>
                    <a:pt x="430710" y="142582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0" name="フリーフォーム 389">
              <a:extLst>
                <a:ext uri="{FF2B5EF4-FFF2-40B4-BE49-F238E27FC236}">
                  <a16:creationId xmlns:a16="http://schemas.microsoft.com/office/drawing/2014/main" id="{8966C519-20B1-2BE4-A03C-5FAC4E2FB844}"/>
                </a:ext>
              </a:extLst>
            </p:cNvPr>
            <p:cNvSpPr/>
            <p:nvPr/>
          </p:nvSpPr>
          <p:spPr>
            <a:xfrm>
              <a:off x="6224331" y="3295968"/>
              <a:ext cx="1481697" cy="5934107"/>
            </a:xfrm>
            <a:custGeom>
              <a:avLst/>
              <a:gdLst>
                <a:gd name="connsiteX0" fmla="*/ 335495 w 1481697"/>
                <a:gd name="connsiteY0" fmla="*/ 96589 h 5934107"/>
                <a:gd name="connsiteX1" fmla="*/ 4191 w 1481697"/>
                <a:gd name="connsiteY1" fmla="*/ 3502397 h 5934107"/>
                <a:gd name="connsiteX2" fmla="*/ 613791 w 1481697"/>
                <a:gd name="connsiteY2" fmla="*/ 5225180 h 5934107"/>
                <a:gd name="connsiteX3" fmla="*/ 560782 w 1481697"/>
                <a:gd name="connsiteY3" fmla="*/ 5039649 h 5934107"/>
                <a:gd name="connsiteX4" fmla="*/ 295739 w 1481697"/>
                <a:gd name="connsiteY4" fmla="*/ 3184345 h 5934107"/>
                <a:gd name="connsiteX5" fmla="*/ 308991 w 1481697"/>
                <a:gd name="connsiteY5" fmla="*/ 3436136 h 5934107"/>
                <a:gd name="connsiteX6" fmla="*/ 1382417 w 1481697"/>
                <a:gd name="connsiteY6" fmla="*/ 5569736 h 5934107"/>
                <a:gd name="connsiteX7" fmla="*/ 1342660 w 1481697"/>
                <a:gd name="connsiteY7" fmla="*/ 5423962 h 5934107"/>
                <a:gd name="connsiteX8" fmla="*/ 574034 w 1481697"/>
                <a:gd name="connsiteY8" fmla="*/ 613423 h 5934107"/>
                <a:gd name="connsiteX9" fmla="*/ 574034 w 1481697"/>
                <a:gd name="connsiteY9" fmla="*/ 891719 h 5934107"/>
                <a:gd name="connsiteX10" fmla="*/ 229478 w 1481697"/>
                <a:gd name="connsiteY10" fmla="*/ 2084415 h 5934107"/>
                <a:gd name="connsiteX11" fmla="*/ 229478 w 1481697"/>
                <a:gd name="connsiteY11" fmla="*/ 1872380 h 5934107"/>
                <a:gd name="connsiteX12" fmla="*/ 149965 w 1481697"/>
                <a:gd name="connsiteY12" fmla="*/ 1010989 h 5934107"/>
                <a:gd name="connsiteX13" fmla="*/ 335495 w 1481697"/>
                <a:gd name="connsiteY13" fmla="*/ 96589 h 5934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1697" h="5934107">
                  <a:moveTo>
                    <a:pt x="335495" y="96589"/>
                  </a:moveTo>
                  <a:cubicBezTo>
                    <a:pt x="311199" y="511824"/>
                    <a:pt x="-42192" y="2647632"/>
                    <a:pt x="4191" y="3502397"/>
                  </a:cubicBezTo>
                  <a:cubicBezTo>
                    <a:pt x="50574" y="4357162"/>
                    <a:pt x="521026" y="4968971"/>
                    <a:pt x="613791" y="5225180"/>
                  </a:cubicBezTo>
                  <a:cubicBezTo>
                    <a:pt x="706556" y="5481389"/>
                    <a:pt x="613791" y="5379788"/>
                    <a:pt x="560782" y="5039649"/>
                  </a:cubicBezTo>
                  <a:cubicBezTo>
                    <a:pt x="507773" y="4699510"/>
                    <a:pt x="337704" y="3451597"/>
                    <a:pt x="295739" y="3184345"/>
                  </a:cubicBezTo>
                  <a:cubicBezTo>
                    <a:pt x="253774" y="2917093"/>
                    <a:pt x="127878" y="3038571"/>
                    <a:pt x="308991" y="3436136"/>
                  </a:cubicBezTo>
                  <a:cubicBezTo>
                    <a:pt x="490104" y="3833701"/>
                    <a:pt x="1210139" y="5238432"/>
                    <a:pt x="1382417" y="5569736"/>
                  </a:cubicBezTo>
                  <a:cubicBezTo>
                    <a:pt x="1554695" y="5901040"/>
                    <a:pt x="1477390" y="6250014"/>
                    <a:pt x="1342660" y="5423962"/>
                  </a:cubicBezTo>
                  <a:cubicBezTo>
                    <a:pt x="1207930" y="4597910"/>
                    <a:pt x="702138" y="1368797"/>
                    <a:pt x="574034" y="613423"/>
                  </a:cubicBezTo>
                  <a:cubicBezTo>
                    <a:pt x="445930" y="-141951"/>
                    <a:pt x="631460" y="646554"/>
                    <a:pt x="574034" y="891719"/>
                  </a:cubicBezTo>
                  <a:cubicBezTo>
                    <a:pt x="516608" y="1136884"/>
                    <a:pt x="286904" y="1920972"/>
                    <a:pt x="229478" y="2084415"/>
                  </a:cubicBezTo>
                  <a:cubicBezTo>
                    <a:pt x="172052" y="2247858"/>
                    <a:pt x="242730" y="2051284"/>
                    <a:pt x="229478" y="1872380"/>
                  </a:cubicBezTo>
                  <a:cubicBezTo>
                    <a:pt x="216226" y="1693476"/>
                    <a:pt x="130087" y="1300328"/>
                    <a:pt x="149965" y="1010989"/>
                  </a:cubicBezTo>
                  <a:cubicBezTo>
                    <a:pt x="169843" y="721650"/>
                    <a:pt x="359791" y="-318646"/>
                    <a:pt x="335495" y="9658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1" name="フリーフォーム 390">
              <a:extLst>
                <a:ext uri="{FF2B5EF4-FFF2-40B4-BE49-F238E27FC236}">
                  <a16:creationId xmlns:a16="http://schemas.microsoft.com/office/drawing/2014/main" id="{39CCDFDB-1122-2C6C-064B-821186362699}"/>
                </a:ext>
              </a:extLst>
            </p:cNvPr>
            <p:cNvSpPr/>
            <p:nvPr/>
          </p:nvSpPr>
          <p:spPr>
            <a:xfrm>
              <a:off x="6512181" y="5857047"/>
              <a:ext cx="1642291" cy="3375741"/>
            </a:xfrm>
            <a:custGeom>
              <a:avLst/>
              <a:gdLst>
                <a:gd name="connsiteX0" fmla="*/ 339193 w 1642291"/>
                <a:gd name="connsiteY0" fmla="*/ 414 h 3375741"/>
                <a:gd name="connsiteX1" fmla="*/ 1107819 w 1642291"/>
                <a:gd name="connsiteY1" fmla="*/ 1365388 h 3375741"/>
                <a:gd name="connsiteX2" fmla="*/ 1571645 w 1642291"/>
                <a:gd name="connsiteY2" fmla="*/ 3127927 h 3375741"/>
                <a:gd name="connsiteX3" fmla="*/ 1545141 w 1642291"/>
                <a:gd name="connsiteY3" fmla="*/ 2968901 h 3375741"/>
                <a:gd name="connsiteX4" fmla="*/ 670497 w 1642291"/>
                <a:gd name="connsiteY4" fmla="*/ 941318 h 3375741"/>
                <a:gd name="connsiteX5" fmla="*/ 736758 w 1642291"/>
                <a:gd name="connsiteY5" fmla="*/ 1219614 h 3375741"/>
                <a:gd name="connsiteX6" fmla="*/ 1054810 w 1642291"/>
                <a:gd name="connsiteY6" fmla="*/ 3326710 h 3375741"/>
                <a:gd name="connsiteX7" fmla="*/ 948793 w 1642291"/>
                <a:gd name="connsiteY7" fmla="*/ 2584588 h 3375741"/>
                <a:gd name="connsiteX8" fmla="*/ 7889 w 1642291"/>
                <a:gd name="connsiteY8" fmla="*/ 1219614 h 3375741"/>
                <a:gd name="connsiteX9" fmla="*/ 498219 w 1642291"/>
                <a:gd name="connsiteY9" fmla="*/ 1921979 h 3375741"/>
                <a:gd name="connsiteX10" fmla="*/ 498219 w 1642291"/>
                <a:gd name="connsiteY10" fmla="*/ 1497910 h 3375741"/>
                <a:gd name="connsiteX11" fmla="*/ 339193 w 1642291"/>
                <a:gd name="connsiteY11" fmla="*/ 414 h 33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2291" h="3375741">
                  <a:moveTo>
                    <a:pt x="339193" y="414"/>
                  </a:moveTo>
                  <a:cubicBezTo>
                    <a:pt x="440793" y="-21673"/>
                    <a:pt x="902410" y="844136"/>
                    <a:pt x="1107819" y="1365388"/>
                  </a:cubicBezTo>
                  <a:cubicBezTo>
                    <a:pt x="1313228" y="1886640"/>
                    <a:pt x="1498758" y="2860675"/>
                    <a:pt x="1571645" y="3127927"/>
                  </a:cubicBezTo>
                  <a:cubicBezTo>
                    <a:pt x="1644532" y="3395179"/>
                    <a:pt x="1695332" y="3333336"/>
                    <a:pt x="1545141" y="2968901"/>
                  </a:cubicBezTo>
                  <a:cubicBezTo>
                    <a:pt x="1394950" y="2604466"/>
                    <a:pt x="805227" y="1232866"/>
                    <a:pt x="670497" y="941318"/>
                  </a:cubicBezTo>
                  <a:cubicBezTo>
                    <a:pt x="535767" y="649770"/>
                    <a:pt x="672706" y="822049"/>
                    <a:pt x="736758" y="1219614"/>
                  </a:cubicBezTo>
                  <a:cubicBezTo>
                    <a:pt x="800810" y="1617179"/>
                    <a:pt x="1019471" y="3099215"/>
                    <a:pt x="1054810" y="3326710"/>
                  </a:cubicBezTo>
                  <a:cubicBezTo>
                    <a:pt x="1090149" y="3554205"/>
                    <a:pt x="1123280" y="2935771"/>
                    <a:pt x="948793" y="2584588"/>
                  </a:cubicBezTo>
                  <a:cubicBezTo>
                    <a:pt x="774306" y="2233405"/>
                    <a:pt x="82985" y="1330049"/>
                    <a:pt x="7889" y="1219614"/>
                  </a:cubicBezTo>
                  <a:cubicBezTo>
                    <a:pt x="-67207" y="1109179"/>
                    <a:pt x="416497" y="1875596"/>
                    <a:pt x="498219" y="1921979"/>
                  </a:cubicBezTo>
                  <a:cubicBezTo>
                    <a:pt x="579941" y="1968362"/>
                    <a:pt x="522515" y="1820379"/>
                    <a:pt x="498219" y="1497910"/>
                  </a:cubicBezTo>
                  <a:cubicBezTo>
                    <a:pt x="473923" y="1175441"/>
                    <a:pt x="237593" y="22501"/>
                    <a:pt x="339193" y="414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2" name="フリーフォーム 391">
              <a:extLst>
                <a:ext uri="{FF2B5EF4-FFF2-40B4-BE49-F238E27FC236}">
                  <a16:creationId xmlns:a16="http://schemas.microsoft.com/office/drawing/2014/main" id="{F6BF3EEA-F7E8-2BFD-971C-714218E181B7}"/>
                </a:ext>
              </a:extLst>
            </p:cNvPr>
            <p:cNvSpPr/>
            <p:nvPr/>
          </p:nvSpPr>
          <p:spPr>
            <a:xfrm>
              <a:off x="5885454" y="6068585"/>
              <a:ext cx="1829186" cy="2774339"/>
            </a:xfrm>
            <a:custGeom>
              <a:avLst/>
              <a:gdLst>
                <a:gd name="connsiteX0" fmla="*/ 674372 w 1829186"/>
                <a:gd name="connsiteY0" fmla="*/ 911 h 2774339"/>
                <a:gd name="connsiteX1" fmla="*/ 873155 w 1829186"/>
                <a:gd name="connsiteY1" fmla="*/ 1326128 h 2774339"/>
                <a:gd name="connsiteX2" fmla="*/ 1800807 w 1829186"/>
                <a:gd name="connsiteY2" fmla="*/ 2730858 h 2774339"/>
                <a:gd name="connsiteX3" fmla="*/ 1602024 w 1829186"/>
                <a:gd name="connsiteY3" fmla="*/ 2333293 h 2774339"/>
                <a:gd name="connsiteX4" fmla="*/ 1721294 w 1829186"/>
                <a:gd name="connsiteY4" fmla="*/ 2624841 h 2774339"/>
                <a:gd name="connsiteX5" fmla="*/ 661120 w 1829186"/>
                <a:gd name="connsiteY5" fmla="*/ 1683937 h 2774339"/>
                <a:gd name="connsiteX6" fmla="*/ 740633 w 1829186"/>
                <a:gd name="connsiteY6" fmla="*/ 1895972 h 2774339"/>
                <a:gd name="connsiteX7" fmla="*/ 992424 w 1829186"/>
                <a:gd name="connsiteY7" fmla="*/ 2691102 h 2774339"/>
                <a:gd name="connsiteX8" fmla="*/ 727381 w 1829186"/>
                <a:gd name="connsiteY8" fmla="*/ 2174267 h 2774339"/>
                <a:gd name="connsiteX9" fmla="*/ 965920 w 1829186"/>
                <a:gd name="connsiteY9" fmla="*/ 2744111 h 2774339"/>
                <a:gd name="connsiteX10" fmla="*/ 912911 w 1829186"/>
                <a:gd name="connsiteY10" fmla="*/ 2638093 h 2774339"/>
                <a:gd name="connsiteX11" fmla="*/ 51520 w 1829186"/>
                <a:gd name="connsiteY11" fmla="*/ 2147763 h 2774339"/>
                <a:gd name="connsiteX12" fmla="*/ 104529 w 1829186"/>
                <a:gd name="connsiteY12" fmla="*/ 2134511 h 2774339"/>
                <a:gd name="connsiteX13" fmla="*/ 157537 w 1829186"/>
                <a:gd name="connsiteY13" fmla="*/ 2001989 h 2774339"/>
                <a:gd name="connsiteX14" fmla="*/ 462337 w 1829186"/>
                <a:gd name="connsiteY14" fmla="*/ 663519 h 2774339"/>
                <a:gd name="connsiteX15" fmla="*/ 462337 w 1829186"/>
                <a:gd name="connsiteY15" fmla="*/ 875554 h 2774339"/>
                <a:gd name="connsiteX16" fmla="*/ 568355 w 1829186"/>
                <a:gd name="connsiteY16" fmla="*/ 1114093 h 2774339"/>
                <a:gd name="connsiteX17" fmla="*/ 674372 w 1829186"/>
                <a:gd name="connsiteY17" fmla="*/ 911 h 2774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29186" h="2774339">
                  <a:moveTo>
                    <a:pt x="674372" y="911"/>
                  </a:moveTo>
                  <a:cubicBezTo>
                    <a:pt x="725172" y="36250"/>
                    <a:pt x="685416" y="871137"/>
                    <a:pt x="873155" y="1326128"/>
                  </a:cubicBezTo>
                  <a:cubicBezTo>
                    <a:pt x="1060894" y="1781119"/>
                    <a:pt x="1679329" y="2562997"/>
                    <a:pt x="1800807" y="2730858"/>
                  </a:cubicBezTo>
                  <a:cubicBezTo>
                    <a:pt x="1922285" y="2898719"/>
                    <a:pt x="1615276" y="2350962"/>
                    <a:pt x="1602024" y="2333293"/>
                  </a:cubicBezTo>
                  <a:cubicBezTo>
                    <a:pt x="1588772" y="2315624"/>
                    <a:pt x="1878111" y="2733067"/>
                    <a:pt x="1721294" y="2624841"/>
                  </a:cubicBezTo>
                  <a:cubicBezTo>
                    <a:pt x="1564477" y="2516615"/>
                    <a:pt x="824563" y="1805415"/>
                    <a:pt x="661120" y="1683937"/>
                  </a:cubicBezTo>
                  <a:cubicBezTo>
                    <a:pt x="497677" y="1562459"/>
                    <a:pt x="685416" y="1728111"/>
                    <a:pt x="740633" y="1895972"/>
                  </a:cubicBezTo>
                  <a:cubicBezTo>
                    <a:pt x="795850" y="2063833"/>
                    <a:pt x="994633" y="2644720"/>
                    <a:pt x="992424" y="2691102"/>
                  </a:cubicBezTo>
                  <a:cubicBezTo>
                    <a:pt x="990215" y="2737484"/>
                    <a:pt x="731798" y="2165432"/>
                    <a:pt x="727381" y="2174267"/>
                  </a:cubicBezTo>
                  <a:cubicBezTo>
                    <a:pt x="722964" y="2183102"/>
                    <a:pt x="965920" y="2744111"/>
                    <a:pt x="965920" y="2744111"/>
                  </a:cubicBezTo>
                  <a:cubicBezTo>
                    <a:pt x="996842" y="2821415"/>
                    <a:pt x="1065311" y="2737484"/>
                    <a:pt x="912911" y="2638093"/>
                  </a:cubicBezTo>
                  <a:cubicBezTo>
                    <a:pt x="760511" y="2538702"/>
                    <a:pt x="51520" y="2147763"/>
                    <a:pt x="51520" y="2147763"/>
                  </a:cubicBezTo>
                  <a:cubicBezTo>
                    <a:pt x="-83210" y="2063833"/>
                    <a:pt x="86860" y="2158807"/>
                    <a:pt x="104529" y="2134511"/>
                  </a:cubicBezTo>
                  <a:cubicBezTo>
                    <a:pt x="122198" y="2110215"/>
                    <a:pt x="97902" y="2247154"/>
                    <a:pt x="157537" y="2001989"/>
                  </a:cubicBezTo>
                  <a:cubicBezTo>
                    <a:pt x="217172" y="1756824"/>
                    <a:pt x="411537" y="851258"/>
                    <a:pt x="462337" y="663519"/>
                  </a:cubicBezTo>
                  <a:cubicBezTo>
                    <a:pt x="513137" y="475780"/>
                    <a:pt x="444667" y="800458"/>
                    <a:pt x="462337" y="875554"/>
                  </a:cubicBezTo>
                  <a:cubicBezTo>
                    <a:pt x="480007" y="950650"/>
                    <a:pt x="533016" y="1259867"/>
                    <a:pt x="568355" y="1114093"/>
                  </a:cubicBezTo>
                  <a:cubicBezTo>
                    <a:pt x="603694" y="968319"/>
                    <a:pt x="623572" y="-34428"/>
                    <a:pt x="674372" y="91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3" name="フリーフォーム 392">
              <a:extLst>
                <a:ext uri="{FF2B5EF4-FFF2-40B4-BE49-F238E27FC236}">
                  <a16:creationId xmlns:a16="http://schemas.microsoft.com/office/drawing/2014/main" id="{09FDE9F6-D4AB-1C4E-3C6C-E3C50EC1C8CC}"/>
                </a:ext>
              </a:extLst>
            </p:cNvPr>
            <p:cNvSpPr/>
            <p:nvPr/>
          </p:nvSpPr>
          <p:spPr>
            <a:xfrm>
              <a:off x="2622871" y="6002935"/>
              <a:ext cx="1263316" cy="3331901"/>
            </a:xfrm>
            <a:custGeom>
              <a:avLst/>
              <a:gdLst>
                <a:gd name="connsiteX0" fmla="*/ 623912 w 1263316"/>
                <a:gd name="connsiteY0" fmla="*/ 300 h 3331901"/>
                <a:gd name="connsiteX1" fmla="*/ 319112 w 1263316"/>
                <a:gd name="connsiteY1" fmla="*/ 1444787 h 3331901"/>
                <a:gd name="connsiteX2" fmla="*/ 292607 w 1263316"/>
                <a:gd name="connsiteY2" fmla="*/ 1590561 h 3331901"/>
                <a:gd name="connsiteX3" fmla="*/ 1193755 w 1263316"/>
                <a:gd name="connsiteY3" fmla="*/ 3233830 h 3331901"/>
                <a:gd name="connsiteX4" fmla="*/ 1100990 w 1263316"/>
                <a:gd name="connsiteY4" fmla="*/ 3048300 h 3331901"/>
                <a:gd name="connsiteX5" fmla="*/ 292607 w 1263316"/>
                <a:gd name="connsiteY5" fmla="*/ 2253169 h 3331901"/>
                <a:gd name="connsiteX6" fmla="*/ 252851 w 1263316"/>
                <a:gd name="connsiteY6" fmla="*/ 2345935 h 3331901"/>
                <a:gd name="connsiteX7" fmla="*/ 213094 w 1263316"/>
                <a:gd name="connsiteY7" fmla="*/ 3114561 h 3331901"/>
                <a:gd name="connsiteX8" fmla="*/ 1059 w 1263316"/>
                <a:gd name="connsiteY8" fmla="*/ 2557969 h 3331901"/>
                <a:gd name="connsiteX9" fmla="*/ 133581 w 1263316"/>
                <a:gd name="connsiteY9" fmla="*/ 2054387 h 3331901"/>
                <a:gd name="connsiteX10" fmla="*/ 186590 w 1263316"/>
                <a:gd name="connsiteY10" fmla="*/ 1564056 h 3331901"/>
                <a:gd name="connsiteX11" fmla="*/ 279355 w 1263316"/>
                <a:gd name="connsiteY11" fmla="*/ 967708 h 3331901"/>
                <a:gd name="connsiteX12" fmla="*/ 252851 w 1263316"/>
                <a:gd name="connsiteY12" fmla="*/ 1577308 h 3331901"/>
                <a:gd name="connsiteX13" fmla="*/ 623912 w 1263316"/>
                <a:gd name="connsiteY13" fmla="*/ 300 h 333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3316" h="3331901">
                  <a:moveTo>
                    <a:pt x="623912" y="300"/>
                  </a:moveTo>
                  <a:cubicBezTo>
                    <a:pt x="634955" y="-21787"/>
                    <a:pt x="374329" y="1179744"/>
                    <a:pt x="319112" y="1444787"/>
                  </a:cubicBezTo>
                  <a:cubicBezTo>
                    <a:pt x="263895" y="1709830"/>
                    <a:pt x="146833" y="1292387"/>
                    <a:pt x="292607" y="1590561"/>
                  </a:cubicBezTo>
                  <a:cubicBezTo>
                    <a:pt x="438381" y="1888735"/>
                    <a:pt x="1059025" y="2990874"/>
                    <a:pt x="1193755" y="3233830"/>
                  </a:cubicBezTo>
                  <a:cubicBezTo>
                    <a:pt x="1328485" y="3476786"/>
                    <a:pt x="1251181" y="3211743"/>
                    <a:pt x="1100990" y="3048300"/>
                  </a:cubicBezTo>
                  <a:cubicBezTo>
                    <a:pt x="950799" y="2884857"/>
                    <a:pt x="433963" y="2370230"/>
                    <a:pt x="292607" y="2253169"/>
                  </a:cubicBezTo>
                  <a:cubicBezTo>
                    <a:pt x="151251" y="2136108"/>
                    <a:pt x="266103" y="2202370"/>
                    <a:pt x="252851" y="2345935"/>
                  </a:cubicBezTo>
                  <a:cubicBezTo>
                    <a:pt x="239599" y="2489500"/>
                    <a:pt x="255059" y="3079222"/>
                    <a:pt x="213094" y="3114561"/>
                  </a:cubicBezTo>
                  <a:cubicBezTo>
                    <a:pt x="171129" y="3149900"/>
                    <a:pt x="14311" y="2734665"/>
                    <a:pt x="1059" y="2557969"/>
                  </a:cubicBezTo>
                  <a:cubicBezTo>
                    <a:pt x="-12193" y="2381273"/>
                    <a:pt x="102659" y="2220039"/>
                    <a:pt x="133581" y="2054387"/>
                  </a:cubicBezTo>
                  <a:cubicBezTo>
                    <a:pt x="164503" y="1888735"/>
                    <a:pt x="162294" y="1745169"/>
                    <a:pt x="186590" y="1564056"/>
                  </a:cubicBezTo>
                  <a:cubicBezTo>
                    <a:pt x="210886" y="1382943"/>
                    <a:pt x="268312" y="965499"/>
                    <a:pt x="279355" y="967708"/>
                  </a:cubicBezTo>
                  <a:cubicBezTo>
                    <a:pt x="290398" y="969917"/>
                    <a:pt x="199842" y="1740751"/>
                    <a:pt x="252851" y="1577308"/>
                  </a:cubicBezTo>
                  <a:cubicBezTo>
                    <a:pt x="305860" y="1413865"/>
                    <a:pt x="612869" y="22387"/>
                    <a:pt x="623912" y="30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4" name="フリーフォーム 393">
              <a:extLst>
                <a:ext uri="{FF2B5EF4-FFF2-40B4-BE49-F238E27FC236}">
                  <a16:creationId xmlns:a16="http://schemas.microsoft.com/office/drawing/2014/main" id="{B95E31D0-10D2-C4DE-2CFD-E0EB5417079C}"/>
                </a:ext>
              </a:extLst>
            </p:cNvPr>
            <p:cNvSpPr/>
            <p:nvPr/>
          </p:nvSpPr>
          <p:spPr>
            <a:xfrm>
              <a:off x="6469050" y="7144394"/>
              <a:ext cx="1050224" cy="1886280"/>
            </a:xfrm>
            <a:custGeom>
              <a:avLst/>
              <a:gdLst>
                <a:gd name="connsiteX0" fmla="*/ 37767 w 1050224"/>
                <a:gd name="connsiteY0" fmla="*/ 11780 h 1886280"/>
                <a:gd name="connsiteX1" fmla="*/ 51020 w 1050224"/>
                <a:gd name="connsiteY1" fmla="*/ 117797 h 1886280"/>
                <a:gd name="connsiteX2" fmla="*/ 77524 w 1050224"/>
                <a:gd name="connsiteY2" fmla="*/ 859919 h 1886280"/>
                <a:gd name="connsiteX3" fmla="*/ 1018428 w 1050224"/>
                <a:gd name="connsiteY3" fmla="*/ 1814076 h 1886280"/>
                <a:gd name="connsiteX4" fmla="*/ 806393 w 1050224"/>
                <a:gd name="connsiteY4" fmla="*/ 1628545 h 1886280"/>
                <a:gd name="connsiteX5" fmla="*/ 581107 w 1050224"/>
                <a:gd name="connsiteY5" fmla="*/ 117797 h 1886280"/>
                <a:gd name="connsiteX6" fmla="*/ 461837 w 1050224"/>
                <a:gd name="connsiteY6" fmla="*/ 608128 h 1886280"/>
                <a:gd name="connsiteX7" fmla="*/ 170289 w 1050224"/>
                <a:gd name="connsiteY7" fmla="*/ 223815 h 1886280"/>
                <a:gd name="connsiteX8" fmla="*/ 37767 w 1050224"/>
                <a:gd name="connsiteY8" fmla="*/ 11780 h 188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224" h="1886280">
                  <a:moveTo>
                    <a:pt x="37767" y="11780"/>
                  </a:moveTo>
                  <a:cubicBezTo>
                    <a:pt x="17889" y="-5890"/>
                    <a:pt x="44394" y="-23560"/>
                    <a:pt x="51020" y="117797"/>
                  </a:cubicBezTo>
                  <a:cubicBezTo>
                    <a:pt x="57646" y="259154"/>
                    <a:pt x="-83711" y="577206"/>
                    <a:pt x="77524" y="859919"/>
                  </a:cubicBezTo>
                  <a:cubicBezTo>
                    <a:pt x="238759" y="1142632"/>
                    <a:pt x="896950" y="1685972"/>
                    <a:pt x="1018428" y="1814076"/>
                  </a:cubicBezTo>
                  <a:cubicBezTo>
                    <a:pt x="1139906" y="1942180"/>
                    <a:pt x="879280" y="1911258"/>
                    <a:pt x="806393" y="1628545"/>
                  </a:cubicBezTo>
                  <a:cubicBezTo>
                    <a:pt x="733506" y="1345832"/>
                    <a:pt x="638533" y="287866"/>
                    <a:pt x="581107" y="117797"/>
                  </a:cubicBezTo>
                  <a:cubicBezTo>
                    <a:pt x="523681" y="-52272"/>
                    <a:pt x="530307" y="590458"/>
                    <a:pt x="461837" y="608128"/>
                  </a:cubicBezTo>
                  <a:cubicBezTo>
                    <a:pt x="393367" y="625798"/>
                    <a:pt x="236550" y="329832"/>
                    <a:pt x="170289" y="223815"/>
                  </a:cubicBezTo>
                  <a:cubicBezTo>
                    <a:pt x="104028" y="117798"/>
                    <a:pt x="57645" y="29450"/>
                    <a:pt x="37767" y="1178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5" name="フリーフォーム 394">
              <a:extLst>
                <a:ext uri="{FF2B5EF4-FFF2-40B4-BE49-F238E27FC236}">
                  <a16:creationId xmlns:a16="http://schemas.microsoft.com/office/drawing/2014/main" id="{65126435-AC4A-EB03-6039-E96E99BC87E6}"/>
                </a:ext>
              </a:extLst>
            </p:cNvPr>
            <p:cNvSpPr/>
            <p:nvPr/>
          </p:nvSpPr>
          <p:spPr>
            <a:xfrm>
              <a:off x="4731852" y="1307472"/>
              <a:ext cx="1174221" cy="1334266"/>
            </a:xfrm>
            <a:custGeom>
              <a:avLst/>
              <a:gdLst>
                <a:gd name="connsiteX0" fmla="*/ 91939 w 1174221"/>
                <a:gd name="connsiteY0" fmla="*/ 17745 h 1334266"/>
                <a:gd name="connsiteX1" fmla="*/ 12426 w 1174221"/>
                <a:gd name="connsiteY1" fmla="*/ 826128 h 1334266"/>
                <a:gd name="connsiteX2" fmla="*/ 383487 w 1174221"/>
                <a:gd name="connsiteY2" fmla="*/ 1316458 h 1334266"/>
                <a:gd name="connsiteX3" fmla="*/ 290722 w 1174221"/>
                <a:gd name="connsiteY3" fmla="*/ 1183937 h 1334266"/>
                <a:gd name="connsiteX4" fmla="*/ 197957 w 1174221"/>
                <a:gd name="connsiteY4" fmla="*/ 812876 h 1334266"/>
                <a:gd name="connsiteX5" fmla="*/ 303974 w 1174221"/>
                <a:gd name="connsiteY5" fmla="*/ 958650 h 1334266"/>
                <a:gd name="connsiteX6" fmla="*/ 1152113 w 1174221"/>
                <a:gd name="connsiteY6" fmla="*/ 1329711 h 1334266"/>
                <a:gd name="connsiteX7" fmla="*/ 900322 w 1174221"/>
                <a:gd name="connsiteY7" fmla="*/ 1157432 h 1334266"/>
                <a:gd name="connsiteX8" fmla="*/ 622026 w 1174221"/>
                <a:gd name="connsiteY8" fmla="*/ 1038163 h 1334266"/>
                <a:gd name="connsiteX9" fmla="*/ 290722 w 1174221"/>
                <a:gd name="connsiteY9" fmla="*/ 335798 h 1334266"/>
                <a:gd name="connsiteX10" fmla="*/ 356983 w 1174221"/>
                <a:gd name="connsiteY10" fmla="*/ 640598 h 1334266"/>
                <a:gd name="connsiteX11" fmla="*/ 131696 w 1174221"/>
                <a:gd name="connsiteY11" fmla="*/ 296041 h 1334266"/>
                <a:gd name="connsiteX12" fmla="*/ 91939 w 1174221"/>
                <a:gd name="connsiteY12" fmla="*/ 17745 h 1334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4221" h="1334266">
                  <a:moveTo>
                    <a:pt x="91939" y="17745"/>
                  </a:moveTo>
                  <a:cubicBezTo>
                    <a:pt x="72061" y="106093"/>
                    <a:pt x="-36165" y="609676"/>
                    <a:pt x="12426" y="826128"/>
                  </a:cubicBezTo>
                  <a:cubicBezTo>
                    <a:pt x="61017" y="1042580"/>
                    <a:pt x="337104" y="1256823"/>
                    <a:pt x="383487" y="1316458"/>
                  </a:cubicBezTo>
                  <a:cubicBezTo>
                    <a:pt x="429870" y="1376093"/>
                    <a:pt x="321644" y="1267867"/>
                    <a:pt x="290722" y="1183937"/>
                  </a:cubicBezTo>
                  <a:cubicBezTo>
                    <a:pt x="259800" y="1100007"/>
                    <a:pt x="195748" y="850424"/>
                    <a:pt x="197957" y="812876"/>
                  </a:cubicBezTo>
                  <a:cubicBezTo>
                    <a:pt x="200166" y="775328"/>
                    <a:pt x="144948" y="872511"/>
                    <a:pt x="303974" y="958650"/>
                  </a:cubicBezTo>
                  <a:cubicBezTo>
                    <a:pt x="463000" y="1044789"/>
                    <a:pt x="1052722" y="1296581"/>
                    <a:pt x="1152113" y="1329711"/>
                  </a:cubicBezTo>
                  <a:cubicBezTo>
                    <a:pt x="1251504" y="1362841"/>
                    <a:pt x="988670" y="1206023"/>
                    <a:pt x="900322" y="1157432"/>
                  </a:cubicBezTo>
                  <a:cubicBezTo>
                    <a:pt x="811974" y="1108841"/>
                    <a:pt x="723626" y="1175102"/>
                    <a:pt x="622026" y="1038163"/>
                  </a:cubicBezTo>
                  <a:cubicBezTo>
                    <a:pt x="520426" y="901224"/>
                    <a:pt x="334896" y="402059"/>
                    <a:pt x="290722" y="335798"/>
                  </a:cubicBezTo>
                  <a:cubicBezTo>
                    <a:pt x="246548" y="269537"/>
                    <a:pt x="383487" y="647224"/>
                    <a:pt x="356983" y="640598"/>
                  </a:cubicBezTo>
                  <a:cubicBezTo>
                    <a:pt x="330479" y="633972"/>
                    <a:pt x="173661" y="397641"/>
                    <a:pt x="131696" y="296041"/>
                  </a:cubicBezTo>
                  <a:cubicBezTo>
                    <a:pt x="89731" y="194441"/>
                    <a:pt x="111817" y="-70603"/>
                    <a:pt x="91939" y="1774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6" name="フリーフォーム 395">
              <a:extLst>
                <a:ext uri="{FF2B5EF4-FFF2-40B4-BE49-F238E27FC236}">
                  <a16:creationId xmlns:a16="http://schemas.microsoft.com/office/drawing/2014/main" id="{991757BA-F69C-F044-3329-4F31E4E5203B}"/>
                </a:ext>
              </a:extLst>
            </p:cNvPr>
            <p:cNvSpPr/>
            <p:nvPr/>
          </p:nvSpPr>
          <p:spPr>
            <a:xfrm>
              <a:off x="6471101" y="2428084"/>
              <a:ext cx="696503" cy="6901573"/>
            </a:xfrm>
            <a:custGeom>
              <a:avLst/>
              <a:gdLst>
                <a:gd name="connsiteX0" fmla="*/ 48969 w 696503"/>
                <a:gd name="connsiteY0" fmla="*/ 381377 h 6901573"/>
                <a:gd name="connsiteX1" fmla="*/ 35716 w 696503"/>
                <a:gd name="connsiteY1" fmla="*/ 434386 h 6901573"/>
                <a:gd name="connsiteX2" fmla="*/ 340516 w 696503"/>
                <a:gd name="connsiteY2" fmla="*/ 4158246 h 6901573"/>
                <a:gd name="connsiteX3" fmla="*/ 287508 w 696503"/>
                <a:gd name="connsiteY3" fmla="*/ 3429377 h 6901573"/>
                <a:gd name="connsiteX4" fmla="*/ 671821 w 696503"/>
                <a:gd name="connsiteY4" fmla="*/ 6636403 h 6901573"/>
                <a:gd name="connsiteX5" fmla="*/ 632064 w 696503"/>
                <a:gd name="connsiteY5" fmla="*/ 6159325 h 6901573"/>
                <a:gd name="connsiteX6" fmla="*/ 420029 w 696503"/>
                <a:gd name="connsiteY6" fmla="*/ 1719846 h 6901573"/>
                <a:gd name="connsiteX7" fmla="*/ 420029 w 696503"/>
                <a:gd name="connsiteY7" fmla="*/ 3177586 h 6901573"/>
                <a:gd name="connsiteX8" fmla="*/ 48969 w 696503"/>
                <a:gd name="connsiteY8" fmla="*/ 381377 h 690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6503" h="6901573">
                  <a:moveTo>
                    <a:pt x="48969" y="381377"/>
                  </a:moveTo>
                  <a:cubicBezTo>
                    <a:pt x="-15083" y="-75823"/>
                    <a:pt x="-12875" y="-195092"/>
                    <a:pt x="35716" y="434386"/>
                  </a:cubicBezTo>
                  <a:cubicBezTo>
                    <a:pt x="84307" y="1063864"/>
                    <a:pt x="298551" y="3659081"/>
                    <a:pt x="340516" y="4158246"/>
                  </a:cubicBezTo>
                  <a:cubicBezTo>
                    <a:pt x="382481" y="4657411"/>
                    <a:pt x="232291" y="3016351"/>
                    <a:pt x="287508" y="3429377"/>
                  </a:cubicBezTo>
                  <a:cubicBezTo>
                    <a:pt x="342726" y="3842403"/>
                    <a:pt x="614395" y="6181412"/>
                    <a:pt x="671821" y="6636403"/>
                  </a:cubicBezTo>
                  <a:cubicBezTo>
                    <a:pt x="729247" y="7091394"/>
                    <a:pt x="674029" y="6978751"/>
                    <a:pt x="632064" y="6159325"/>
                  </a:cubicBezTo>
                  <a:cubicBezTo>
                    <a:pt x="590099" y="5339899"/>
                    <a:pt x="455368" y="2216802"/>
                    <a:pt x="420029" y="1719846"/>
                  </a:cubicBezTo>
                  <a:cubicBezTo>
                    <a:pt x="384690" y="1222890"/>
                    <a:pt x="488499" y="3400664"/>
                    <a:pt x="420029" y="3177586"/>
                  </a:cubicBezTo>
                  <a:cubicBezTo>
                    <a:pt x="351560" y="2954508"/>
                    <a:pt x="113021" y="838577"/>
                    <a:pt x="48969" y="381377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7" name="フリーフォーム 396">
              <a:extLst>
                <a:ext uri="{FF2B5EF4-FFF2-40B4-BE49-F238E27FC236}">
                  <a16:creationId xmlns:a16="http://schemas.microsoft.com/office/drawing/2014/main" id="{3DF030C6-93E6-FEF8-0374-40749F2BFCB6}"/>
                </a:ext>
              </a:extLst>
            </p:cNvPr>
            <p:cNvSpPr/>
            <p:nvPr/>
          </p:nvSpPr>
          <p:spPr>
            <a:xfrm>
              <a:off x="3312964" y="3384505"/>
              <a:ext cx="304981" cy="5441926"/>
            </a:xfrm>
            <a:custGeom>
              <a:avLst/>
              <a:gdLst>
                <a:gd name="connsiteX0" fmla="*/ 92845 w 304981"/>
                <a:gd name="connsiteY0" fmla="*/ 8052 h 5441926"/>
                <a:gd name="connsiteX1" fmla="*/ 304879 w 304981"/>
                <a:gd name="connsiteY1" fmla="*/ 5388434 h 5441926"/>
                <a:gd name="connsiteX2" fmla="*/ 119349 w 304981"/>
                <a:gd name="connsiteY2" fmla="*/ 2844017 h 5441926"/>
                <a:gd name="connsiteX3" fmla="*/ 79 w 304981"/>
                <a:gd name="connsiteY3" fmla="*/ 4142730 h 5441926"/>
                <a:gd name="connsiteX4" fmla="*/ 92845 w 304981"/>
                <a:gd name="connsiteY4" fmla="*/ 8052 h 544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981" h="5441926">
                  <a:moveTo>
                    <a:pt x="92845" y="8052"/>
                  </a:moveTo>
                  <a:cubicBezTo>
                    <a:pt x="143645" y="215669"/>
                    <a:pt x="300462" y="4915773"/>
                    <a:pt x="304879" y="5388434"/>
                  </a:cubicBezTo>
                  <a:cubicBezTo>
                    <a:pt x="309296" y="5861095"/>
                    <a:pt x="170149" y="3051634"/>
                    <a:pt x="119349" y="2844017"/>
                  </a:cubicBezTo>
                  <a:cubicBezTo>
                    <a:pt x="68549" y="2636400"/>
                    <a:pt x="2288" y="4613182"/>
                    <a:pt x="79" y="4142730"/>
                  </a:cubicBezTo>
                  <a:cubicBezTo>
                    <a:pt x="-2130" y="3672278"/>
                    <a:pt x="42045" y="-199565"/>
                    <a:pt x="92845" y="805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8" name="フリーフォーム 397">
              <a:extLst>
                <a:ext uri="{FF2B5EF4-FFF2-40B4-BE49-F238E27FC236}">
                  <a16:creationId xmlns:a16="http://schemas.microsoft.com/office/drawing/2014/main" id="{01123B40-1B7A-1461-C7B3-AD9CFE5EF62C}"/>
                </a:ext>
              </a:extLst>
            </p:cNvPr>
            <p:cNvSpPr/>
            <p:nvPr/>
          </p:nvSpPr>
          <p:spPr>
            <a:xfrm>
              <a:off x="3612622" y="1388108"/>
              <a:ext cx="925889" cy="1338063"/>
            </a:xfrm>
            <a:custGeom>
              <a:avLst/>
              <a:gdLst>
                <a:gd name="connsiteX0" fmla="*/ 866613 w 925889"/>
                <a:gd name="connsiteY0" fmla="*/ 3370 h 1338063"/>
                <a:gd name="connsiteX1" fmla="*/ 257013 w 925889"/>
                <a:gd name="connsiteY1" fmla="*/ 1143057 h 1338063"/>
                <a:gd name="connsiteX2" fmla="*/ 349778 w 925889"/>
                <a:gd name="connsiteY2" fmla="*/ 957527 h 1338063"/>
                <a:gd name="connsiteX3" fmla="*/ 919621 w 925889"/>
                <a:gd name="connsiteY3" fmla="*/ 480449 h 1338063"/>
                <a:gd name="connsiteX4" fmla="*/ 641326 w 925889"/>
                <a:gd name="connsiteY4" fmla="*/ 692483 h 1338063"/>
                <a:gd name="connsiteX5" fmla="*/ 442543 w 925889"/>
                <a:gd name="connsiteY5" fmla="*/ 1143057 h 1338063"/>
                <a:gd name="connsiteX6" fmla="*/ 588317 w 925889"/>
                <a:gd name="connsiteY6" fmla="*/ 652727 h 1338063"/>
                <a:gd name="connsiteX7" fmla="*/ 257013 w 925889"/>
                <a:gd name="connsiteY7" fmla="*/ 1063544 h 1338063"/>
                <a:gd name="connsiteX8" fmla="*/ 416039 w 925889"/>
                <a:gd name="connsiteY8" fmla="*/ 374431 h 1338063"/>
                <a:gd name="connsiteX9" fmla="*/ 5221 w 925889"/>
                <a:gd name="connsiteY9" fmla="*/ 1328588 h 1338063"/>
                <a:gd name="connsiteX10" fmla="*/ 230508 w 925889"/>
                <a:gd name="connsiteY10" fmla="*/ 811753 h 1338063"/>
                <a:gd name="connsiteX11" fmla="*/ 866613 w 925889"/>
                <a:gd name="connsiteY11" fmla="*/ 3370 h 133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5889" h="1338063">
                  <a:moveTo>
                    <a:pt x="866613" y="3370"/>
                  </a:moveTo>
                  <a:cubicBezTo>
                    <a:pt x="871031" y="58587"/>
                    <a:pt x="343152" y="984031"/>
                    <a:pt x="257013" y="1143057"/>
                  </a:cubicBezTo>
                  <a:cubicBezTo>
                    <a:pt x="170874" y="1302083"/>
                    <a:pt x="239343" y="1067962"/>
                    <a:pt x="349778" y="957527"/>
                  </a:cubicBezTo>
                  <a:cubicBezTo>
                    <a:pt x="460213" y="847092"/>
                    <a:pt x="871030" y="524623"/>
                    <a:pt x="919621" y="480449"/>
                  </a:cubicBezTo>
                  <a:cubicBezTo>
                    <a:pt x="968212" y="436275"/>
                    <a:pt x="720839" y="582048"/>
                    <a:pt x="641326" y="692483"/>
                  </a:cubicBezTo>
                  <a:cubicBezTo>
                    <a:pt x="561813" y="802918"/>
                    <a:pt x="451378" y="1149683"/>
                    <a:pt x="442543" y="1143057"/>
                  </a:cubicBezTo>
                  <a:cubicBezTo>
                    <a:pt x="433708" y="1136431"/>
                    <a:pt x="619239" y="665979"/>
                    <a:pt x="588317" y="652727"/>
                  </a:cubicBezTo>
                  <a:cubicBezTo>
                    <a:pt x="557395" y="639475"/>
                    <a:pt x="285726" y="1109927"/>
                    <a:pt x="257013" y="1063544"/>
                  </a:cubicBezTo>
                  <a:cubicBezTo>
                    <a:pt x="228300" y="1017161"/>
                    <a:pt x="458004" y="330257"/>
                    <a:pt x="416039" y="374431"/>
                  </a:cubicBezTo>
                  <a:cubicBezTo>
                    <a:pt x="374074" y="418605"/>
                    <a:pt x="36143" y="1255701"/>
                    <a:pt x="5221" y="1328588"/>
                  </a:cubicBezTo>
                  <a:cubicBezTo>
                    <a:pt x="-25701" y="1401475"/>
                    <a:pt x="84734" y="1037040"/>
                    <a:pt x="230508" y="811753"/>
                  </a:cubicBezTo>
                  <a:cubicBezTo>
                    <a:pt x="376282" y="586466"/>
                    <a:pt x="862195" y="-51847"/>
                    <a:pt x="866613" y="337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9" name="フリーフォーム 398">
              <a:extLst>
                <a:ext uri="{FF2B5EF4-FFF2-40B4-BE49-F238E27FC236}">
                  <a16:creationId xmlns:a16="http://schemas.microsoft.com/office/drawing/2014/main" id="{88667EDE-7916-0123-7729-64015FC59C4E}"/>
                </a:ext>
              </a:extLst>
            </p:cNvPr>
            <p:cNvSpPr/>
            <p:nvPr/>
          </p:nvSpPr>
          <p:spPr>
            <a:xfrm>
              <a:off x="5946032" y="1782905"/>
              <a:ext cx="893573" cy="5745856"/>
            </a:xfrm>
            <a:custGeom>
              <a:avLst/>
              <a:gdLst>
                <a:gd name="connsiteX0" fmla="*/ 574038 w 893573"/>
                <a:gd name="connsiteY0" fmla="*/ 867530 h 5745856"/>
                <a:gd name="connsiteX1" fmla="*/ 494525 w 893573"/>
                <a:gd name="connsiteY1" fmla="*/ 4962452 h 5745856"/>
                <a:gd name="connsiteX2" fmla="*/ 494525 w 893573"/>
                <a:gd name="connsiteY2" fmla="*/ 4313095 h 5745856"/>
                <a:gd name="connsiteX3" fmla="*/ 521029 w 893573"/>
                <a:gd name="connsiteY3" fmla="*/ 3544469 h 5745856"/>
                <a:gd name="connsiteX4" fmla="*/ 746316 w 893573"/>
                <a:gd name="connsiteY4" fmla="*/ 5691321 h 5745856"/>
                <a:gd name="connsiteX5" fmla="*/ 746316 w 893573"/>
                <a:gd name="connsiteY5" fmla="*/ 5015460 h 5745856"/>
                <a:gd name="connsiteX6" fmla="*/ 865585 w 893573"/>
                <a:gd name="connsiteY6" fmla="*/ 4034799 h 5745856"/>
                <a:gd name="connsiteX7" fmla="*/ 812577 w 893573"/>
                <a:gd name="connsiteY7" fmla="*/ 5717825 h 5745856"/>
                <a:gd name="connsiteX8" fmla="*/ 812577 w 893573"/>
                <a:gd name="connsiteY8" fmla="*/ 4763669 h 5745856"/>
                <a:gd name="connsiteX9" fmla="*/ 892090 w 893573"/>
                <a:gd name="connsiteY9" fmla="*/ 1980712 h 5745856"/>
                <a:gd name="connsiteX10" fmla="*/ 733064 w 893573"/>
                <a:gd name="connsiteY10" fmla="*/ 4631147 h 5745856"/>
                <a:gd name="connsiteX11" fmla="*/ 733064 w 893573"/>
                <a:gd name="connsiteY11" fmla="*/ 3040886 h 5745856"/>
                <a:gd name="connsiteX12" fmla="*/ 17446 w 893573"/>
                <a:gd name="connsiteY12" fmla="*/ 85652 h 5745856"/>
                <a:gd name="connsiteX13" fmla="*/ 255985 w 893573"/>
                <a:gd name="connsiteY13" fmla="*/ 867530 h 5745856"/>
                <a:gd name="connsiteX14" fmla="*/ 653551 w 893573"/>
                <a:gd name="connsiteY14" fmla="*/ 1622904 h 5745856"/>
                <a:gd name="connsiteX15" fmla="*/ 534281 w 893573"/>
                <a:gd name="connsiteY15" fmla="*/ 1172330 h 5745856"/>
                <a:gd name="connsiteX16" fmla="*/ 574038 w 893573"/>
                <a:gd name="connsiteY16" fmla="*/ 867530 h 574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573" h="5745856">
                  <a:moveTo>
                    <a:pt x="574038" y="867530"/>
                  </a:moveTo>
                  <a:cubicBezTo>
                    <a:pt x="567412" y="1499217"/>
                    <a:pt x="507777" y="4388191"/>
                    <a:pt x="494525" y="4962452"/>
                  </a:cubicBezTo>
                  <a:cubicBezTo>
                    <a:pt x="481273" y="5536713"/>
                    <a:pt x="490108" y="4549425"/>
                    <a:pt x="494525" y="4313095"/>
                  </a:cubicBezTo>
                  <a:cubicBezTo>
                    <a:pt x="498942" y="4076765"/>
                    <a:pt x="479064" y="3314765"/>
                    <a:pt x="521029" y="3544469"/>
                  </a:cubicBezTo>
                  <a:cubicBezTo>
                    <a:pt x="562994" y="3774173"/>
                    <a:pt x="708768" y="5446156"/>
                    <a:pt x="746316" y="5691321"/>
                  </a:cubicBezTo>
                  <a:cubicBezTo>
                    <a:pt x="783864" y="5936486"/>
                    <a:pt x="726438" y="5291547"/>
                    <a:pt x="746316" y="5015460"/>
                  </a:cubicBezTo>
                  <a:cubicBezTo>
                    <a:pt x="766194" y="4739373"/>
                    <a:pt x="854542" y="3917738"/>
                    <a:pt x="865585" y="4034799"/>
                  </a:cubicBezTo>
                  <a:cubicBezTo>
                    <a:pt x="876628" y="4151860"/>
                    <a:pt x="821412" y="5596347"/>
                    <a:pt x="812577" y="5717825"/>
                  </a:cubicBezTo>
                  <a:cubicBezTo>
                    <a:pt x="803742" y="5839303"/>
                    <a:pt x="799325" y="5386521"/>
                    <a:pt x="812577" y="4763669"/>
                  </a:cubicBezTo>
                  <a:cubicBezTo>
                    <a:pt x="825829" y="4140817"/>
                    <a:pt x="905342" y="2002799"/>
                    <a:pt x="892090" y="1980712"/>
                  </a:cubicBezTo>
                  <a:cubicBezTo>
                    <a:pt x="878838" y="1958625"/>
                    <a:pt x="759568" y="4454451"/>
                    <a:pt x="733064" y="4631147"/>
                  </a:cubicBezTo>
                  <a:cubicBezTo>
                    <a:pt x="706560" y="4807843"/>
                    <a:pt x="852334" y="3798468"/>
                    <a:pt x="733064" y="3040886"/>
                  </a:cubicBezTo>
                  <a:cubicBezTo>
                    <a:pt x="613794" y="2283304"/>
                    <a:pt x="96959" y="447878"/>
                    <a:pt x="17446" y="85652"/>
                  </a:cubicBezTo>
                  <a:cubicBezTo>
                    <a:pt x="-62067" y="-276574"/>
                    <a:pt x="149967" y="611321"/>
                    <a:pt x="255985" y="867530"/>
                  </a:cubicBezTo>
                  <a:cubicBezTo>
                    <a:pt x="362002" y="1123739"/>
                    <a:pt x="607168" y="1572104"/>
                    <a:pt x="653551" y="1622904"/>
                  </a:cubicBezTo>
                  <a:cubicBezTo>
                    <a:pt x="699934" y="1673704"/>
                    <a:pt x="551951" y="1300434"/>
                    <a:pt x="534281" y="1172330"/>
                  </a:cubicBezTo>
                  <a:cubicBezTo>
                    <a:pt x="516611" y="1044226"/>
                    <a:pt x="580664" y="235843"/>
                    <a:pt x="574038" y="86753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0" name="フリーフォーム 399">
              <a:extLst>
                <a:ext uri="{FF2B5EF4-FFF2-40B4-BE49-F238E27FC236}">
                  <a16:creationId xmlns:a16="http://schemas.microsoft.com/office/drawing/2014/main" id="{FD178D8D-0A68-1085-A81E-4543282AAA73}"/>
                </a:ext>
              </a:extLst>
            </p:cNvPr>
            <p:cNvSpPr/>
            <p:nvPr/>
          </p:nvSpPr>
          <p:spPr>
            <a:xfrm>
              <a:off x="4418204" y="1208969"/>
              <a:ext cx="1983170" cy="1250173"/>
            </a:xfrm>
            <a:custGeom>
              <a:avLst/>
              <a:gdLst>
                <a:gd name="connsiteX0" fmla="*/ 258992 w 1983170"/>
                <a:gd name="connsiteY0" fmla="*/ 474174 h 1250173"/>
                <a:gd name="connsiteX1" fmla="*/ 623134 w 1983170"/>
                <a:gd name="connsiteY1" fmla="*/ 37204 h 1250173"/>
                <a:gd name="connsiteX2" fmla="*/ 1302865 w 1983170"/>
                <a:gd name="connsiteY2" fmla="*/ 77665 h 1250173"/>
                <a:gd name="connsiteX3" fmla="*/ 1076288 w 1983170"/>
                <a:gd name="connsiteY3" fmla="*/ 4836 h 1250173"/>
                <a:gd name="connsiteX4" fmla="*/ 1699375 w 1983170"/>
                <a:gd name="connsiteY4" fmla="*/ 239505 h 1250173"/>
                <a:gd name="connsiteX5" fmla="*/ 1982596 w 1983170"/>
                <a:gd name="connsiteY5" fmla="*/ 466082 h 1250173"/>
                <a:gd name="connsiteX6" fmla="*/ 1634638 w 1983170"/>
                <a:gd name="connsiteY6" fmla="*/ 247597 h 1250173"/>
                <a:gd name="connsiteX7" fmla="*/ 1270497 w 1983170"/>
                <a:gd name="connsiteY7" fmla="*/ 101941 h 1250173"/>
                <a:gd name="connsiteX8" fmla="*/ 849711 w 1983170"/>
                <a:gd name="connsiteY8" fmla="*/ 231413 h 1250173"/>
                <a:gd name="connsiteX9" fmla="*/ 655502 w 1983170"/>
                <a:gd name="connsiteY9" fmla="*/ 547003 h 1250173"/>
                <a:gd name="connsiteX10" fmla="*/ 752607 w 1983170"/>
                <a:gd name="connsiteY10" fmla="*/ 288058 h 1250173"/>
                <a:gd name="connsiteX11" fmla="*/ 817343 w 1983170"/>
                <a:gd name="connsiteY11" fmla="*/ 85757 h 1250173"/>
                <a:gd name="connsiteX12" fmla="*/ 639318 w 1983170"/>
                <a:gd name="connsiteY12" fmla="*/ 182861 h 1250173"/>
                <a:gd name="connsiteX13" fmla="*/ 793067 w 1983170"/>
                <a:gd name="connsiteY13" fmla="*/ 134309 h 1250173"/>
                <a:gd name="connsiteX14" fmla="*/ 720238 w 1983170"/>
                <a:gd name="connsiteY14" fmla="*/ 352794 h 1250173"/>
                <a:gd name="connsiteX15" fmla="*/ 598858 w 1983170"/>
                <a:gd name="connsiteY15" fmla="*/ 530819 h 1250173"/>
                <a:gd name="connsiteX16" fmla="*/ 736423 w 1983170"/>
                <a:gd name="connsiteY16" fmla="*/ 190953 h 1250173"/>
                <a:gd name="connsiteX17" fmla="*/ 404649 w 1983170"/>
                <a:gd name="connsiteY17" fmla="*/ 498450 h 1250173"/>
                <a:gd name="connsiteX18" fmla="*/ 485569 w 1983170"/>
                <a:gd name="connsiteY18" fmla="*/ 199045 h 1250173"/>
                <a:gd name="connsiteX19" fmla="*/ 267084 w 1983170"/>
                <a:gd name="connsiteY19" fmla="*/ 878776 h 1250173"/>
                <a:gd name="connsiteX20" fmla="*/ 105244 w 1983170"/>
                <a:gd name="connsiteY20" fmla="*/ 1242918 h 1250173"/>
                <a:gd name="connsiteX21" fmla="*/ 145704 w 1983170"/>
                <a:gd name="connsiteY21" fmla="*/ 1064893 h 1250173"/>
                <a:gd name="connsiteX22" fmla="*/ 47 w 1983170"/>
                <a:gd name="connsiteY22" fmla="*/ 409438 h 1250173"/>
                <a:gd name="connsiteX23" fmla="*/ 129520 w 1983170"/>
                <a:gd name="connsiteY23" fmla="*/ 1178181 h 1250173"/>
                <a:gd name="connsiteX24" fmla="*/ 113336 w 1983170"/>
                <a:gd name="connsiteY24" fmla="*/ 886868 h 1250173"/>
                <a:gd name="connsiteX25" fmla="*/ 258992 w 1983170"/>
                <a:gd name="connsiteY25" fmla="*/ 474174 h 1250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983170" h="1250173">
                  <a:moveTo>
                    <a:pt x="258992" y="474174"/>
                  </a:moveTo>
                  <a:cubicBezTo>
                    <a:pt x="343958" y="332563"/>
                    <a:pt x="449155" y="103289"/>
                    <a:pt x="623134" y="37204"/>
                  </a:cubicBezTo>
                  <a:cubicBezTo>
                    <a:pt x="797113" y="-28881"/>
                    <a:pt x="1227339" y="83060"/>
                    <a:pt x="1302865" y="77665"/>
                  </a:cubicBezTo>
                  <a:cubicBezTo>
                    <a:pt x="1378391" y="72270"/>
                    <a:pt x="1010203" y="-22137"/>
                    <a:pt x="1076288" y="4836"/>
                  </a:cubicBezTo>
                  <a:cubicBezTo>
                    <a:pt x="1142373" y="31809"/>
                    <a:pt x="1548324" y="162631"/>
                    <a:pt x="1699375" y="239505"/>
                  </a:cubicBezTo>
                  <a:cubicBezTo>
                    <a:pt x="1850426" y="316379"/>
                    <a:pt x="1993386" y="464733"/>
                    <a:pt x="1982596" y="466082"/>
                  </a:cubicBezTo>
                  <a:cubicBezTo>
                    <a:pt x="1971807" y="467431"/>
                    <a:pt x="1753321" y="308287"/>
                    <a:pt x="1634638" y="247597"/>
                  </a:cubicBezTo>
                  <a:cubicBezTo>
                    <a:pt x="1515955" y="186907"/>
                    <a:pt x="1401318" y="104638"/>
                    <a:pt x="1270497" y="101941"/>
                  </a:cubicBezTo>
                  <a:cubicBezTo>
                    <a:pt x="1139676" y="99244"/>
                    <a:pt x="952210" y="157236"/>
                    <a:pt x="849711" y="231413"/>
                  </a:cubicBezTo>
                  <a:cubicBezTo>
                    <a:pt x="747212" y="305590"/>
                    <a:pt x="671686" y="537562"/>
                    <a:pt x="655502" y="547003"/>
                  </a:cubicBezTo>
                  <a:cubicBezTo>
                    <a:pt x="639318" y="556444"/>
                    <a:pt x="725634" y="364932"/>
                    <a:pt x="752607" y="288058"/>
                  </a:cubicBezTo>
                  <a:cubicBezTo>
                    <a:pt x="779580" y="211184"/>
                    <a:pt x="836224" y="103290"/>
                    <a:pt x="817343" y="85757"/>
                  </a:cubicBezTo>
                  <a:cubicBezTo>
                    <a:pt x="798462" y="68224"/>
                    <a:pt x="643364" y="174769"/>
                    <a:pt x="639318" y="182861"/>
                  </a:cubicBezTo>
                  <a:cubicBezTo>
                    <a:pt x="635272" y="190953"/>
                    <a:pt x="779580" y="105987"/>
                    <a:pt x="793067" y="134309"/>
                  </a:cubicBezTo>
                  <a:cubicBezTo>
                    <a:pt x="806554" y="162631"/>
                    <a:pt x="752606" y="286709"/>
                    <a:pt x="720238" y="352794"/>
                  </a:cubicBezTo>
                  <a:cubicBezTo>
                    <a:pt x="687870" y="418879"/>
                    <a:pt x="596161" y="557792"/>
                    <a:pt x="598858" y="530819"/>
                  </a:cubicBezTo>
                  <a:cubicBezTo>
                    <a:pt x="601555" y="503846"/>
                    <a:pt x="768791" y="196348"/>
                    <a:pt x="736423" y="190953"/>
                  </a:cubicBezTo>
                  <a:cubicBezTo>
                    <a:pt x="704055" y="185558"/>
                    <a:pt x="446458" y="497101"/>
                    <a:pt x="404649" y="498450"/>
                  </a:cubicBezTo>
                  <a:cubicBezTo>
                    <a:pt x="362840" y="499799"/>
                    <a:pt x="508496" y="135657"/>
                    <a:pt x="485569" y="199045"/>
                  </a:cubicBezTo>
                  <a:cubicBezTo>
                    <a:pt x="462642" y="262433"/>
                    <a:pt x="330472" y="704797"/>
                    <a:pt x="267084" y="878776"/>
                  </a:cubicBezTo>
                  <a:cubicBezTo>
                    <a:pt x="203696" y="1052755"/>
                    <a:pt x="125474" y="1211899"/>
                    <a:pt x="105244" y="1242918"/>
                  </a:cubicBezTo>
                  <a:cubicBezTo>
                    <a:pt x="85014" y="1273937"/>
                    <a:pt x="163237" y="1203806"/>
                    <a:pt x="145704" y="1064893"/>
                  </a:cubicBezTo>
                  <a:cubicBezTo>
                    <a:pt x="128171" y="925980"/>
                    <a:pt x="2744" y="390557"/>
                    <a:pt x="47" y="409438"/>
                  </a:cubicBezTo>
                  <a:cubicBezTo>
                    <a:pt x="-2650" y="428319"/>
                    <a:pt x="110639" y="1098609"/>
                    <a:pt x="129520" y="1178181"/>
                  </a:cubicBezTo>
                  <a:cubicBezTo>
                    <a:pt x="148401" y="1257753"/>
                    <a:pt x="91757" y="1006900"/>
                    <a:pt x="113336" y="886868"/>
                  </a:cubicBezTo>
                  <a:cubicBezTo>
                    <a:pt x="134915" y="766836"/>
                    <a:pt x="174026" y="615785"/>
                    <a:pt x="258992" y="474174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1" name="フリーフォーム 400">
              <a:extLst>
                <a:ext uri="{FF2B5EF4-FFF2-40B4-BE49-F238E27FC236}">
                  <a16:creationId xmlns:a16="http://schemas.microsoft.com/office/drawing/2014/main" id="{0A1C59B9-5023-A3F7-1906-4DA7E03A3418}"/>
                </a:ext>
              </a:extLst>
            </p:cNvPr>
            <p:cNvSpPr/>
            <p:nvPr/>
          </p:nvSpPr>
          <p:spPr>
            <a:xfrm>
              <a:off x="3272596" y="1223515"/>
              <a:ext cx="950289" cy="3201805"/>
            </a:xfrm>
            <a:custGeom>
              <a:avLst/>
              <a:gdLst>
                <a:gd name="connsiteX0" fmla="*/ 935262 w 950289"/>
                <a:gd name="connsiteY0" fmla="*/ 38843 h 3201805"/>
                <a:gd name="connsiteX1" fmla="*/ 894802 w 950289"/>
                <a:gd name="connsiteY1" fmla="*/ 103579 h 3201805"/>
                <a:gd name="connsiteX2" fmla="*/ 20862 w 950289"/>
                <a:gd name="connsiteY2" fmla="*/ 1681526 h 3201805"/>
                <a:gd name="connsiteX3" fmla="*/ 271716 w 950289"/>
                <a:gd name="connsiteY3" fmla="*/ 1341660 h 3201805"/>
                <a:gd name="connsiteX4" fmla="*/ 255531 w 950289"/>
                <a:gd name="connsiteY4" fmla="*/ 1641066 h 3201805"/>
                <a:gd name="connsiteX5" fmla="*/ 134151 w 950289"/>
                <a:gd name="connsiteY5" fmla="*/ 3138092 h 3201805"/>
                <a:gd name="connsiteX6" fmla="*/ 198887 w 950289"/>
                <a:gd name="connsiteY6" fmla="*/ 2741582 h 3201805"/>
                <a:gd name="connsiteX7" fmla="*/ 611581 w 950289"/>
                <a:gd name="connsiteY7" fmla="*/ 1082715 h 3201805"/>
                <a:gd name="connsiteX8" fmla="*/ 433556 w 950289"/>
                <a:gd name="connsiteY8" fmla="*/ 1325476 h 3201805"/>
                <a:gd name="connsiteX9" fmla="*/ 854342 w 950289"/>
                <a:gd name="connsiteY9" fmla="*/ 362524 h 3201805"/>
                <a:gd name="connsiteX10" fmla="*/ 595397 w 950289"/>
                <a:gd name="connsiteY10" fmla="*/ 799494 h 3201805"/>
                <a:gd name="connsiteX11" fmla="*/ 935262 w 950289"/>
                <a:gd name="connsiteY11" fmla="*/ 38843 h 320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0289" h="3201805">
                  <a:moveTo>
                    <a:pt x="935262" y="38843"/>
                  </a:moveTo>
                  <a:cubicBezTo>
                    <a:pt x="985163" y="-77143"/>
                    <a:pt x="894802" y="103579"/>
                    <a:pt x="894802" y="103579"/>
                  </a:cubicBezTo>
                  <a:cubicBezTo>
                    <a:pt x="742402" y="377360"/>
                    <a:pt x="124710" y="1475179"/>
                    <a:pt x="20862" y="1681526"/>
                  </a:cubicBezTo>
                  <a:cubicBezTo>
                    <a:pt x="-82986" y="1887873"/>
                    <a:pt x="232604" y="1348403"/>
                    <a:pt x="271716" y="1341660"/>
                  </a:cubicBezTo>
                  <a:cubicBezTo>
                    <a:pt x="310827" y="1334917"/>
                    <a:pt x="278458" y="1341661"/>
                    <a:pt x="255531" y="1641066"/>
                  </a:cubicBezTo>
                  <a:cubicBezTo>
                    <a:pt x="232604" y="1940471"/>
                    <a:pt x="143592" y="2954673"/>
                    <a:pt x="134151" y="3138092"/>
                  </a:cubicBezTo>
                  <a:cubicBezTo>
                    <a:pt x="124710" y="3321511"/>
                    <a:pt x="119315" y="3084145"/>
                    <a:pt x="198887" y="2741582"/>
                  </a:cubicBezTo>
                  <a:cubicBezTo>
                    <a:pt x="278459" y="2399019"/>
                    <a:pt x="572470" y="1318733"/>
                    <a:pt x="611581" y="1082715"/>
                  </a:cubicBezTo>
                  <a:cubicBezTo>
                    <a:pt x="650692" y="846697"/>
                    <a:pt x="393096" y="1445508"/>
                    <a:pt x="433556" y="1325476"/>
                  </a:cubicBezTo>
                  <a:cubicBezTo>
                    <a:pt x="474016" y="1205444"/>
                    <a:pt x="827369" y="450188"/>
                    <a:pt x="854342" y="362524"/>
                  </a:cubicBezTo>
                  <a:cubicBezTo>
                    <a:pt x="881315" y="274860"/>
                    <a:pt x="585956" y="846698"/>
                    <a:pt x="595397" y="799494"/>
                  </a:cubicBezTo>
                  <a:cubicBezTo>
                    <a:pt x="604838" y="752291"/>
                    <a:pt x="885361" y="154829"/>
                    <a:pt x="935262" y="3884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2" name="フリーフォーム 401">
              <a:extLst>
                <a:ext uri="{FF2B5EF4-FFF2-40B4-BE49-F238E27FC236}">
                  <a16:creationId xmlns:a16="http://schemas.microsoft.com/office/drawing/2014/main" id="{E82AD651-7EC4-0C36-400C-59AB9D386E1B}"/>
                </a:ext>
              </a:extLst>
            </p:cNvPr>
            <p:cNvSpPr/>
            <p:nvPr/>
          </p:nvSpPr>
          <p:spPr>
            <a:xfrm>
              <a:off x="5746876" y="4893461"/>
              <a:ext cx="712772" cy="1016418"/>
            </a:xfrm>
            <a:custGeom>
              <a:avLst/>
              <a:gdLst>
                <a:gd name="connsiteX0" fmla="*/ 548728 w 712772"/>
                <a:gd name="connsiteY0" fmla="*/ 10312 h 1016418"/>
                <a:gd name="connsiteX1" fmla="*/ 6561 w 712772"/>
                <a:gd name="connsiteY1" fmla="*/ 787148 h 1016418"/>
                <a:gd name="connsiteX2" fmla="*/ 257414 w 712772"/>
                <a:gd name="connsiteY2" fmla="*/ 520111 h 1016418"/>
                <a:gd name="connsiteX3" fmla="*/ 394979 w 712772"/>
                <a:gd name="connsiteY3" fmla="*/ 431098 h 1016418"/>
                <a:gd name="connsiteX4" fmla="*/ 322151 w 712772"/>
                <a:gd name="connsiteY4" fmla="*/ 520111 h 1016418"/>
                <a:gd name="connsiteX5" fmla="*/ 30837 w 712772"/>
                <a:gd name="connsiteY5" fmla="*/ 1013725 h 1016418"/>
                <a:gd name="connsiteX6" fmla="*/ 192678 w 712772"/>
                <a:gd name="connsiteY6" fmla="*/ 690043 h 1016418"/>
                <a:gd name="connsiteX7" fmla="*/ 710568 w 712772"/>
                <a:gd name="connsiteY7" fmla="*/ 107417 h 1016418"/>
                <a:gd name="connsiteX8" fmla="*/ 386887 w 712772"/>
                <a:gd name="connsiteY8" fmla="*/ 325902 h 1016418"/>
                <a:gd name="connsiteX9" fmla="*/ 548728 w 712772"/>
                <a:gd name="connsiteY9" fmla="*/ 10312 h 1016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2772" h="1016418">
                  <a:moveTo>
                    <a:pt x="548728" y="10312"/>
                  </a:moveTo>
                  <a:cubicBezTo>
                    <a:pt x="485340" y="87186"/>
                    <a:pt x="55113" y="702182"/>
                    <a:pt x="6561" y="787148"/>
                  </a:cubicBezTo>
                  <a:cubicBezTo>
                    <a:pt x="-41991" y="872114"/>
                    <a:pt x="192678" y="579453"/>
                    <a:pt x="257414" y="520111"/>
                  </a:cubicBezTo>
                  <a:cubicBezTo>
                    <a:pt x="322150" y="460769"/>
                    <a:pt x="384190" y="431098"/>
                    <a:pt x="394979" y="431098"/>
                  </a:cubicBezTo>
                  <a:cubicBezTo>
                    <a:pt x="405768" y="431098"/>
                    <a:pt x="382841" y="423007"/>
                    <a:pt x="322151" y="520111"/>
                  </a:cubicBezTo>
                  <a:cubicBezTo>
                    <a:pt x="261461" y="617215"/>
                    <a:pt x="52416" y="985403"/>
                    <a:pt x="30837" y="1013725"/>
                  </a:cubicBezTo>
                  <a:cubicBezTo>
                    <a:pt x="9258" y="1042047"/>
                    <a:pt x="79390" y="841094"/>
                    <a:pt x="192678" y="690043"/>
                  </a:cubicBezTo>
                  <a:cubicBezTo>
                    <a:pt x="305966" y="538992"/>
                    <a:pt x="678200" y="168107"/>
                    <a:pt x="710568" y="107417"/>
                  </a:cubicBezTo>
                  <a:cubicBezTo>
                    <a:pt x="742936" y="46727"/>
                    <a:pt x="408466" y="340737"/>
                    <a:pt x="386887" y="325902"/>
                  </a:cubicBezTo>
                  <a:cubicBezTo>
                    <a:pt x="365308" y="311067"/>
                    <a:pt x="612116" y="-66562"/>
                    <a:pt x="548728" y="1031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3" name="フリーフォーム 402">
              <a:extLst>
                <a:ext uri="{FF2B5EF4-FFF2-40B4-BE49-F238E27FC236}">
                  <a16:creationId xmlns:a16="http://schemas.microsoft.com/office/drawing/2014/main" id="{B53A597C-2F30-8A0B-BA44-EAD3AF8D6A40}"/>
                </a:ext>
              </a:extLst>
            </p:cNvPr>
            <p:cNvSpPr/>
            <p:nvPr/>
          </p:nvSpPr>
          <p:spPr>
            <a:xfrm>
              <a:off x="5458494" y="1342570"/>
              <a:ext cx="1030055" cy="2812568"/>
            </a:xfrm>
            <a:custGeom>
              <a:avLst/>
              <a:gdLst>
                <a:gd name="connsiteX0" fmla="*/ 68366 w 1030055"/>
                <a:gd name="connsiteY0" fmla="*/ 708 h 2812568"/>
                <a:gd name="connsiteX1" fmla="*/ 561980 w 1030055"/>
                <a:gd name="connsiteY1" fmla="*/ 421494 h 2812568"/>
                <a:gd name="connsiteX2" fmla="*/ 764281 w 1030055"/>
                <a:gd name="connsiteY2" fmla="*/ 1449182 h 2812568"/>
                <a:gd name="connsiteX3" fmla="*/ 756189 w 1030055"/>
                <a:gd name="connsiteY3" fmla="*/ 1076949 h 2812568"/>
                <a:gd name="connsiteX4" fmla="*/ 982766 w 1030055"/>
                <a:gd name="connsiteY4" fmla="*/ 2687264 h 2812568"/>
                <a:gd name="connsiteX5" fmla="*/ 950398 w 1030055"/>
                <a:gd name="connsiteY5" fmla="*/ 2476871 h 2812568"/>
                <a:gd name="connsiteX6" fmla="*/ 173563 w 1030055"/>
                <a:gd name="connsiteY6" fmla="*/ 656163 h 2812568"/>
                <a:gd name="connsiteX7" fmla="*/ 367771 w 1030055"/>
                <a:gd name="connsiteY7" fmla="*/ 1068857 h 2812568"/>
                <a:gd name="connsiteX8" fmla="*/ 626717 w 1030055"/>
                <a:gd name="connsiteY8" fmla="*/ 1311618 h 2812568"/>
                <a:gd name="connsiteX9" fmla="*/ 513428 w 1030055"/>
                <a:gd name="connsiteY9" fmla="*/ 712807 h 2812568"/>
                <a:gd name="connsiteX10" fmla="*/ 545796 w 1030055"/>
                <a:gd name="connsiteY10" fmla="*/ 939384 h 2812568"/>
                <a:gd name="connsiteX11" fmla="*/ 27906 w 1030055"/>
                <a:gd name="connsiteY11" fmla="*/ 162549 h 2812568"/>
                <a:gd name="connsiteX12" fmla="*/ 108826 w 1030055"/>
                <a:gd name="connsiteY12" fmla="*/ 267745 h 2812568"/>
                <a:gd name="connsiteX13" fmla="*/ 440600 w 1030055"/>
                <a:gd name="connsiteY13" fmla="*/ 445770 h 2812568"/>
                <a:gd name="connsiteX14" fmla="*/ 375864 w 1030055"/>
                <a:gd name="connsiteY14" fmla="*/ 324389 h 2812568"/>
                <a:gd name="connsiteX15" fmla="*/ 68366 w 1030055"/>
                <a:gd name="connsiteY15" fmla="*/ 708 h 2812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30055" h="2812568">
                  <a:moveTo>
                    <a:pt x="68366" y="708"/>
                  </a:moveTo>
                  <a:cubicBezTo>
                    <a:pt x="99385" y="16892"/>
                    <a:pt x="445994" y="180082"/>
                    <a:pt x="561980" y="421494"/>
                  </a:cubicBezTo>
                  <a:cubicBezTo>
                    <a:pt x="677966" y="662906"/>
                    <a:pt x="731913" y="1339940"/>
                    <a:pt x="764281" y="1449182"/>
                  </a:cubicBezTo>
                  <a:cubicBezTo>
                    <a:pt x="796649" y="1558424"/>
                    <a:pt x="719775" y="870602"/>
                    <a:pt x="756189" y="1076949"/>
                  </a:cubicBezTo>
                  <a:cubicBezTo>
                    <a:pt x="792603" y="1283296"/>
                    <a:pt x="950398" y="2453944"/>
                    <a:pt x="982766" y="2687264"/>
                  </a:cubicBezTo>
                  <a:cubicBezTo>
                    <a:pt x="1015134" y="2920584"/>
                    <a:pt x="1085265" y="2815388"/>
                    <a:pt x="950398" y="2476871"/>
                  </a:cubicBezTo>
                  <a:cubicBezTo>
                    <a:pt x="815531" y="2138354"/>
                    <a:pt x="270667" y="890832"/>
                    <a:pt x="173563" y="656163"/>
                  </a:cubicBezTo>
                  <a:cubicBezTo>
                    <a:pt x="76459" y="421494"/>
                    <a:pt x="292245" y="959615"/>
                    <a:pt x="367771" y="1068857"/>
                  </a:cubicBezTo>
                  <a:cubicBezTo>
                    <a:pt x="443297" y="1178099"/>
                    <a:pt x="602441" y="1370960"/>
                    <a:pt x="626717" y="1311618"/>
                  </a:cubicBezTo>
                  <a:cubicBezTo>
                    <a:pt x="650993" y="1252276"/>
                    <a:pt x="526915" y="774846"/>
                    <a:pt x="513428" y="712807"/>
                  </a:cubicBezTo>
                  <a:cubicBezTo>
                    <a:pt x="499941" y="650768"/>
                    <a:pt x="626716" y="1031094"/>
                    <a:pt x="545796" y="939384"/>
                  </a:cubicBezTo>
                  <a:cubicBezTo>
                    <a:pt x="464876" y="847674"/>
                    <a:pt x="100734" y="274489"/>
                    <a:pt x="27906" y="162549"/>
                  </a:cubicBezTo>
                  <a:cubicBezTo>
                    <a:pt x="-44922" y="50609"/>
                    <a:pt x="40044" y="220542"/>
                    <a:pt x="108826" y="267745"/>
                  </a:cubicBezTo>
                  <a:cubicBezTo>
                    <a:pt x="177608" y="314948"/>
                    <a:pt x="396094" y="436329"/>
                    <a:pt x="440600" y="445770"/>
                  </a:cubicBezTo>
                  <a:cubicBezTo>
                    <a:pt x="485106" y="455211"/>
                    <a:pt x="435206" y="398566"/>
                    <a:pt x="375864" y="324389"/>
                  </a:cubicBezTo>
                  <a:cubicBezTo>
                    <a:pt x="316522" y="250212"/>
                    <a:pt x="37347" y="-15476"/>
                    <a:pt x="68366" y="708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4" name="フリーフォーム 403">
              <a:extLst>
                <a:ext uri="{FF2B5EF4-FFF2-40B4-BE49-F238E27FC236}">
                  <a16:creationId xmlns:a16="http://schemas.microsoft.com/office/drawing/2014/main" id="{85E7B490-CF4C-9B8D-34D6-6F13839DB9C4}"/>
                </a:ext>
              </a:extLst>
            </p:cNvPr>
            <p:cNvSpPr/>
            <p:nvPr/>
          </p:nvSpPr>
          <p:spPr>
            <a:xfrm>
              <a:off x="5920834" y="1603253"/>
              <a:ext cx="1351925" cy="3290311"/>
            </a:xfrm>
            <a:custGeom>
              <a:avLst/>
              <a:gdLst>
                <a:gd name="connsiteX0" fmla="*/ 2536 w 1351925"/>
                <a:gd name="connsiteY0" fmla="*/ 7062 h 3290311"/>
                <a:gd name="connsiteX1" fmla="*/ 520426 w 1351925"/>
                <a:gd name="connsiteY1" fmla="*/ 395480 h 3290311"/>
                <a:gd name="connsiteX2" fmla="*/ 795555 w 1351925"/>
                <a:gd name="connsiteY2" fmla="*/ 913370 h 3290311"/>
                <a:gd name="connsiteX3" fmla="*/ 844108 w 1351925"/>
                <a:gd name="connsiteY3" fmla="*/ 816266 h 3290311"/>
                <a:gd name="connsiteX4" fmla="*/ 1305354 w 1351925"/>
                <a:gd name="connsiteY4" fmla="*/ 3154864 h 3290311"/>
                <a:gd name="connsiteX5" fmla="*/ 1224433 w 1351925"/>
                <a:gd name="connsiteY5" fmla="*/ 2725986 h 3290311"/>
                <a:gd name="connsiteX6" fmla="*/ 318125 w 1351925"/>
                <a:gd name="connsiteY6" fmla="*/ 371204 h 3290311"/>
                <a:gd name="connsiteX7" fmla="*/ 520426 w 1351925"/>
                <a:gd name="connsiteY7" fmla="*/ 872910 h 3290311"/>
                <a:gd name="connsiteX8" fmla="*/ 245297 w 1351925"/>
                <a:gd name="connsiteY8" fmla="*/ 39430 h 3290311"/>
                <a:gd name="connsiteX9" fmla="*/ 318125 w 1351925"/>
                <a:gd name="connsiteY9" fmla="*/ 136535 h 3290311"/>
                <a:gd name="connsiteX10" fmla="*/ 2536 w 1351925"/>
                <a:gd name="connsiteY10" fmla="*/ 7062 h 329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51925" h="3290311">
                  <a:moveTo>
                    <a:pt x="2536" y="7062"/>
                  </a:moveTo>
                  <a:cubicBezTo>
                    <a:pt x="36253" y="50219"/>
                    <a:pt x="388256" y="244429"/>
                    <a:pt x="520426" y="395480"/>
                  </a:cubicBezTo>
                  <a:cubicBezTo>
                    <a:pt x="652596" y="546531"/>
                    <a:pt x="741608" y="843239"/>
                    <a:pt x="795555" y="913370"/>
                  </a:cubicBezTo>
                  <a:cubicBezTo>
                    <a:pt x="849502" y="983501"/>
                    <a:pt x="759142" y="442684"/>
                    <a:pt x="844108" y="816266"/>
                  </a:cubicBezTo>
                  <a:cubicBezTo>
                    <a:pt x="929074" y="1189848"/>
                    <a:pt x="1241967" y="2836577"/>
                    <a:pt x="1305354" y="3154864"/>
                  </a:cubicBezTo>
                  <a:cubicBezTo>
                    <a:pt x="1368741" y="3473151"/>
                    <a:pt x="1388971" y="3189929"/>
                    <a:pt x="1224433" y="2725986"/>
                  </a:cubicBezTo>
                  <a:cubicBezTo>
                    <a:pt x="1059895" y="2262043"/>
                    <a:pt x="435459" y="680050"/>
                    <a:pt x="318125" y="371204"/>
                  </a:cubicBezTo>
                  <a:cubicBezTo>
                    <a:pt x="200791" y="62358"/>
                    <a:pt x="532564" y="928206"/>
                    <a:pt x="520426" y="872910"/>
                  </a:cubicBezTo>
                  <a:cubicBezTo>
                    <a:pt x="508288" y="817614"/>
                    <a:pt x="279014" y="162159"/>
                    <a:pt x="245297" y="39430"/>
                  </a:cubicBezTo>
                  <a:cubicBezTo>
                    <a:pt x="211580" y="-83299"/>
                    <a:pt x="354539" y="140581"/>
                    <a:pt x="318125" y="136535"/>
                  </a:cubicBezTo>
                  <a:cubicBezTo>
                    <a:pt x="281711" y="132489"/>
                    <a:pt x="-31181" y="-36095"/>
                    <a:pt x="2536" y="706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6" name="フリーフォーム 405">
              <a:extLst>
                <a:ext uri="{FF2B5EF4-FFF2-40B4-BE49-F238E27FC236}">
                  <a16:creationId xmlns:a16="http://schemas.microsoft.com/office/drawing/2014/main" id="{2F87FAF1-69BB-9130-1A15-04B180F06C6F}"/>
                </a:ext>
              </a:extLst>
            </p:cNvPr>
            <p:cNvSpPr/>
            <p:nvPr/>
          </p:nvSpPr>
          <p:spPr>
            <a:xfrm>
              <a:off x="6115229" y="2830675"/>
              <a:ext cx="820237" cy="3378081"/>
            </a:xfrm>
            <a:custGeom>
              <a:avLst/>
              <a:gdLst>
                <a:gd name="connsiteX0" fmla="*/ 390767 w 820237"/>
                <a:gd name="connsiteY0" fmla="*/ 163378 h 3378081"/>
                <a:gd name="connsiteX1" fmla="*/ 382675 w 820237"/>
                <a:gd name="connsiteY1" fmla="*/ 268575 h 3378081"/>
                <a:gd name="connsiteX2" fmla="*/ 67086 w 820237"/>
                <a:gd name="connsiteY2" fmla="*/ 3189799 h 3378081"/>
                <a:gd name="connsiteX3" fmla="*/ 131822 w 820237"/>
                <a:gd name="connsiteY3" fmla="*/ 2882302 h 3378081"/>
                <a:gd name="connsiteX4" fmla="*/ 819645 w 820237"/>
                <a:gd name="connsiteY4" fmla="*/ 1207251 h 3378081"/>
                <a:gd name="connsiteX5" fmla="*/ 253203 w 820237"/>
                <a:gd name="connsiteY5" fmla="*/ 2469608 h 3378081"/>
                <a:gd name="connsiteX6" fmla="*/ 326031 w 820237"/>
                <a:gd name="connsiteY6" fmla="*/ 2210663 h 3378081"/>
                <a:gd name="connsiteX7" fmla="*/ 673989 w 820237"/>
                <a:gd name="connsiteY7" fmla="*/ 551796 h 3378081"/>
                <a:gd name="connsiteX8" fmla="*/ 552608 w 820237"/>
                <a:gd name="connsiteY8" fmla="*/ 915937 h 3378081"/>
                <a:gd name="connsiteX9" fmla="*/ 358399 w 820237"/>
                <a:gd name="connsiteY9" fmla="*/ 1911258 h 3378081"/>
                <a:gd name="connsiteX10" fmla="*/ 455504 w 820237"/>
                <a:gd name="connsiteY10" fmla="*/ 1377183 h 3378081"/>
                <a:gd name="connsiteX11" fmla="*/ 504056 w 820237"/>
                <a:gd name="connsiteY11" fmla="*/ 495152 h 3378081"/>
                <a:gd name="connsiteX12" fmla="*/ 350307 w 820237"/>
                <a:gd name="connsiteY12" fmla="*/ 1571392 h 3378081"/>
                <a:gd name="connsiteX13" fmla="*/ 431228 w 820237"/>
                <a:gd name="connsiteY13" fmla="*/ 737913 h 3378081"/>
                <a:gd name="connsiteX14" fmla="*/ 34718 w 820237"/>
                <a:gd name="connsiteY14" fmla="*/ 1644221 h 3378081"/>
                <a:gd name="connsiteX15" fmla="*/ 26626 w 820237"/>
                <a:gd name="connsiteY15" fmla="*/ 1021134 h 3378081"/>
                <a:gd name="connsiteX16" fmla="*/ 91362 w 820237"/>
                <a:gd name="connsiteY16" fmla="*/ 195746 h 3378081"/>
                <a:gd name="connsiteX17" fmla="*/ 91362 w 820237"/>
                <a:gd name="connsiteY17" fmla="*/ 665084 h 3378081"/>
                <a:gd name="connsiteX18" fmla="*/ 164190 w 820237"/>
                <a:gd name="connsiteY18" fmla="*/ 341403 h 3378081"/>
                <a:gd name="connsiteX19" fmla="*/ 164190 w 820237"/>
                <a:gd name="connsiteY19" fmla="*/ 349495 h 3378081"/>
                <a:gd name="connsiteX20" fmla="*/ 156098 w 820237"/>
                <a:gd name="connsiteY20" fmla="*/ 406139 h 3378081"/>
                <a:gd name="connsiteX21" fmla="*/ 204651 w 820237"/>
                <a:gd name="connsiteY21" fmla="*/ 551796 h 3378081"/>
                <a:gd name="connsiteX22" fmla="*/ 390767 w 820237"/>
                <a:gd name="connsiteY22" fmla="*/ 163378 h 3378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20237" h="3378081">
                  <a:moveTo>
                    <a:pt x="390767" y="163378"/>
                  </a:moveTo>
                  <a:cubicBezTo>
                    <a:pt x="420438" y="116175"/>
                    <a:pt x="436622" y="-235828"/>
                    <a:pt x="382675" y="268575"/>
                  </a:cubicBezTo>
                  <a:cubicBezTo>
                    <a:pt x="328728" y="772978"/>
                    <a:pt x="108895" y="2754178"/>
                    <a:pt x="67086" y="3189799"/>
                  </a:cubicBezTo>
                  <a:cubicBezTo>
                    <a:pt x="25277" y="3625420"/>
                    <a:pt x="6395" y="3212727"/>
                    <a:pt x="131822" y="2882302"/>
                  </a:cubicBezTo>
                  <a:cubicBezTo>
                    <a:pt x="257249" y="2551877"/>
                    <a:pt x="799415" y="1276033"/>
                    <a:pt x="819645" y="1207251"/>
                  </a:cubicBezTo>
                  <a:cubicBezTo>
                    <a:pt x="839875" y="1138469"/>
                    <a:pt x="335472" y="2302373"/>
                    <a:pt x="253203" y="2469608"/>
                  </a:cubicBezTo>
                  <a:cubicBezTo>
                    <a:pt x="170934" y="2636843"/>
                    <a:pt x="255900" y="2530298"/>
                    <a:pt x="326031" y="2210663"/>
                  </a:cubicBezTo>
                  <a:cubicBezTo>
                    <a:pt x="396162" y="1891028"/>
                    <a:pt x="636226" y="767584"/>
                    <a:pt x="673989" y="551796"/>
                  </a:cubicBezTo>
                  <a:cubicBezTo>
                    <a:pt x="711752" y="336008"/>
                    <a:pt x="605206" y="689360"/>
                    <a:pt x="552608" y="915937"/>
                  </a:cubicBezTo>
                  <a:cubicBezTo>
                    <a:pt x="500010" y="1142514"/>
                    <a:pt x="374583" y="1834384"/>
                    <a:pt x="358399" y="1911258"/>
                  </a:cubicBezTo>
                  <a:cubicBezTo>
                    <a:pt x="342215" y="1988132"/>
                    <a:pt x="431228" y="1613201"/>
                    <a:pt x="455504" y="1377183"/>
                  </a:cubicBezTo>
                  <a:cubicBezTo>
                    <a:pt x="479780" y="1141165"/>
                    <a:pt x="521589" y="462784"/>
                    <a:pt x="504056" y="495152"/>
                  </a:cubicBezTo>
                  <a:cubicBezTo>
                    <a:pt x="486523" y="527520"/>
                    <a:pt x="362445" y="1530932"/>
                    <a:pt x="350307" y="1571392"/>
                  </a:cubicBezTo>
                  <a:cubicBezTo>
                    <a:pt x="338169" y="1611852"/>
                    <a:pt x="483826" y="725775"/>
                    <a:pt x="431228" y="737913"/>
                  </a:cubicBezTo>
                  <a:cubicBezTo>
                    <a:pt x="378630" y="750051"/>
                    <a:pt x="102152" y="1597018"/>
                    <a:pt x="34718" y="1644221"/>
                  </a:cubicBezTo>
                  <a:cubicBezTo>
                    <a:pt x="-32716" y="1691424"/>
                    <a:pt x="17185" y="1262546"/>
                    <a:pt x="26626" y="1021134"/>
                  </a:cubicBezTo>
                  <a:cubicBezTo>
                    <a:pt x="36067" y="779722"/>
                    <a:pt x="80573" y="255088"/>
                    <a:pt x="91362" y="195746"/>
                  </a:cubicBezTo>
                  <a:cubicBezTo>
                    <a:pt x="102151" y="136404"/>
                    <a:pt x="79224" y="640808"/>
                    <a:pt x="91362" y="665084"/>
                  </a:cubicBezTo>
                  <a:cubicBezTo>
                    <a:pt x="103500" y="689360"/>
                    <a:pt x="152052" y="394001"/>
                    <a:pt x="164190" y="341403"/>
                  </a:cubicBezTo>
                  <a:cubicBezTo>
                    <a:pt x="176328" y="288805"/>
                    <a:pt x="165539" y="338706"/>
                    <a:pt x="164190" y="349495"/>
                  </a:cubicBezTo>
                  <a:cubicBezTo>
                    <a:pt x="162841" y="360284"/>
                    <a:pt x="149354" y="372422"/>
                    <a:pt x="156098" y="406139"/>
                  </a:cubicBezTo>
                  <a:cubicBezTo>
                    <a:pt x="162841" y="439856"/>
                    <a:pt x="160145" y="589559"/>
                    <a:pt x="204651" y="551796"/>
                  </a:cubicBezTo>
                  <a:cubicBezTo>
                    <a:pt x="249157" y="514033"/>
                    <a:pt x="361096" y="210581"/>
                    <a:pt x="390767" y="163378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7" name="フリーフォーム 406">
              <a:extLst>
                <a:ext uri="{FF2B5EF4-FFF2-40B4-BE49-F238E27FC236}">
                  <a16:creationId xmlns:a16="http://schemas.microsoft.com/office/drawing/2014/main" id="{CF1CFF26-A253-D629-C723-589683D41179}"/>
                </a:ext>
              </a:extLst>
            </p:cNvPr>
            <p:cNvSpPr/>
            <p:nvPr/>
          </p:nvSpPr>
          <p:spPr>
            <a:xfrm>
              <a:off x="7047907" y="6716099"/>
              <a:ext cx="959360" cy="2430235"/>
            </a:xfrm>
            <a:custGeom>
              <a:avLst/>
              <a:gdLst>
                <a:gd name="connsiteX0" fmla="*/ 256 w 959360"/>
                <a:gd name="connsiteY0" fmla="*/ 290 h 2430235"/>
                <a:gd name="connsiteX1" fmla="*/ 332029 w 959360"/>
                <a:gd name="connsiteY1" fmla="*/ 574825 h 2430235"/>
                <a:gd name="connsiteX2" fmla="*/ 930840 w 959360"/>
                <a:gd name="connsiteY2" fmla="*/ 2023299 h 2430235"/>
                <a:gd name="connsiteX3" fmla="*/ 825643 w 959360"/>
                <a:gd name="connsiteY3" fmla="*/ 1764354 h 2430235"/>
                <a:gd name="connsiteX4" fmla="*/ 493870 w 959360"/>
                <a:gd name="connsiteY4" fmla="*/ 1084623 h 2430235"/>
                <a:gd name="connsiteX5" fmla="*/ 542422 w 959360"/>
                <a:gd name="connsiteY5" fmla="*/ 1270740 h 2430235"/>
                <a:gd name="connsiteX6" fmla="*/ 639527 w 959360"/>
                <a:gd name="connsiteY6" fmla="*/ 2387441 h 2430235"/>
                <a:gd name="connsiteX7" fmla="*/ 550514 w 959360"/>
                <a:gd name="connsiteY7" fmla="*/ 2007115 h 2430235"/>
                <a:gd name="connsiteX8" fmla="*/ 64992 w 959360"/>
                <a:gd name="connsiteY8" fmla="*/ 243051 h 2430235"/>
                <a:gd name="connsiteX9" fmla="*/ 105452 w 959360"/>
                <a:gd name="connsiteY9" fmla="*/ 364432 h 2430235"/>
                <a:gd name="connsiteX10" fmla="*/ 267293 w 959360"/>
                <a:gd name="connsiteY10" fmla="*/ 591009 h 2430235"/>
                <a:gd name="connsiteX11" fmla="*/ 251109 w 959360"/>
                <a:gd name="connsiteY11" fmla="*/ 501997 h 2430235"/>
                <a:gd name="connsiteX12" fmla="*/ 210649 w 959360"/>
                <a:gd name="connsiteY12" fmla="*/ 113579 h 2430235"/>
                <a:gd name="connsiteX13" fmla="*/ 202557 w 959360"/>
                <a:gd name="connsiteY13" fmla="*/ 291604 h 2430235"/>
                <a:gd name="connsiteX14" fmla="*/ 380581 w 959360"/>
                <a:gd name="connsiteY14" fmla="*/ 493905 h 2430235"/>
                <a:gd name="connsiteX15" fmla="*/ 256 w 959360"/>
                <a:gd name="connsiteY15" fmla="*/ 290 h 243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9360" h="2430235">
                  <a:moveTo>
                    <a:pt x="256" y="290"/>
                  </a:moveTo>
                  <a:cubicBezTo>
                    <a:pt x="-7836" y="13777"/>
                    <a:pt x="176932" y="237657"/>
                    <a:pt x="332029" y="574825"/>
                  </a:cubicBezTo>
                  <a:cubicBezTo>
                    <a:pt x="487126" y="911993"/>
                    <a:pt x="848571" y="1825044"/>
                    <a:pt x="930840" y="2023299"/>
                  </a:cubicBezTo>
                  <a:cubicBezTo>
                    <a:pt x="1013109" y="2221554"/>
                    <a:pt x="898471" y="1920800"/>
                    <a:pt x="825643" y="1764354"/>
                  </a:cubicBezTo>
                  <a:cubicBezTo>
                    <a:pt x="752815" y="1607908"/>
                    <a:pt x="541073" y="1166892"/>
                    <a:pt x="493870" y="1084623"/>
                  </a:cubicBezTo>
                  <a:cubicBezTo>
                    <a:pt x="446667" y="1002354"/>
                    <a:pt x="518146" y="1053604"/>
                    <a:pt x="542422" y="1270740"/>
                  </a:cubicBezTo>
                  <a:cubicBezTo>
                    <a:pt x="566698" y="1487876"/>
                    <a:pt x="638178" y="2264712"/>
                    <a:pt x="639527" y="2387441"/>
                  </a:cubicBezTo>
                  <a:cubicBezTo>
                    <a:pt x="640876" y="2510170"/>
                    <a:pt x="646270" y="2364513"/>
                    <a:pt x="550514" y="2007115"/>
                  </a:cubicBezTo>
                  <a:cubicBezTo>
                    <a:pt x="454758" y="1649717"/>
                    <a:pt x="139169" y="516831"/>
                    <a:pt x="64992" y="243051"/>
                  </a:cubicBezTo>
                  <a:cubicBezTo>
                    <a:pt x="-9185" y="-30729"/>
                    <a:pt x="71735" y="306439"/>
                    <a:pt x="105452" y="364432"/>
                  </a:cubicBezTo>
                  <a:cubicBezTo>
                    <a:pt x="139169" y="422425"/>
                    <a:pt x="243017" y="568082"/>
                    <a:pt x="267293" y="591009"/>
                  </a:cubicBezTo>
                  <a:cubicBezTo>
                    <a:pt x="291569" y="613936"/>
                    <a:pt x="260550" y="581569"/>
                    <a:pt x="251109" y="501997"/>
                  </a:cubicBezTo>
                  <a:cubicBezTo>
                    <a:pt x="241668" y="422425"/>
                    <a:pt x="218741" y="148645"/>
                    <a:pt x="210649" y="113579"/>
                  </a:cubicBezTo>
                  <a:cubicBezTo>
                    <a:pt x="202557" y="78514"/>
                    <a:pt x="174235" y="228216"/>
                    <a:pt x="202557" y="291604"/>
                  </a:cubicBezTo>
                  <a:cubicBezTo>
                    <a:pt x="230879" y="354992"/>
                    <a:pt x="410252" y="541109"/>
                    <a:pt x="380581" y="493905"/>
                  </a:cubicBezTo>
                  <a:cubicBezTo>
                    <a:pt x="350910" y="446701"/>
                    <a:pt x="8348" y="-13197"/>
                    <a:pt x="256" y="2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8" name="フリーフォーム 407">
              <a:extLst>
                <a:ext uri="{FF2B5EF4-FFF2-40B4-BE49-F238E27FC236}">
                  <a16:creationId xmlns:a16="http://schemas.microsoft.com/office/drawing/2014/main" id="{F357F9FF-3CC8-2046-05AD-F0B65DA8BF9B}"/>
                </a:ext>
              </a:extLst>
            </p:cNvPr>
            <p:cNvSpPr/>
            <p:nvPr/>
          </p:nvSpPr>
          <p:spPr>
            <a:xfrm>
              <a:off x="3422108" y="7058793"/>
              <a:ext cx="705481" cy="2160227"/>
            </a:xfrm>
            <a:custGeom>
              <a:avLst/>
              <a:gdLst>
                <a:gd name="connsiteX0" fmla="*/ 292136 w 705481"/>
                <a:gd name="connsiteY0" fmla="*/ 5554 h 2160227"/>
                <a:gd name="connsiteX1" fmla="*/ 130296 w 705481"/>
                <a:gd name="connsiteY1" fmla="*/ 1478304 h 2160227"/>
                <a:gd name="connsiteX2" fmla="*/ 680554 w 705481"/>
                <a:gd name="connsiteY2" fmla="*/ 2125667 h 2160227"/>
                <a:gd name="connsiteX3" fmla="*/ 591542 w 705481"/>
                <a:gd name="connsiteY3" fmla="*/ 2052839 h 2160227"/>
                <a:gd name="connsiteX4" fmla="*/ 413517 w 705481"/>
                <a:gd name="connsiteY4" fmla="*/ 1890998 h 2160227"/>
                <a:gd name="connsiteX5" fmla="*/ 453977 w 705481"/>
                <a:gd name="connsiteY5" fmla="*/ 839034 h 2160227"/>
                <a:gd name="connsiteX6" fmla="*/ 437793 w 705481"/>
                <a:gd name="connsiteY6" fmla="*/ 1073703 h 2160227"/>
                <a:gd name="connsiteX7" fmla="*/ 316412 w 705481"/>
                <a:gd name="connsiteY7" fmla="*/ 1664421 h 2160227"/>
                <a:gd name="connsiteX8" fmla="*/ 316412 w 705481"/>
                <a:gd name="connsiteY8" fmla="*/ 1583501 h 2160227"/>
                <a:gd name="connsiteX9" fmla="*/ 518713 w 705481"/>
                <a:gd name="connsiteY9" fmla="*/ 304959 h 2160227"/>
                <a:gd name="connsiteX10" fmla="*/ 494437 w 705481"/>
                <a:gd name="connsiteY10" fmla="*/ 523444 h 2160227"/>
                <a:gd name="connsiteX11" fmla="*/ 170756 w 705481"/>
                <a:gd name="connsiteY11" fmla="*/ 1081795 h 2160227"/>
                <a:gd name="connsiteX12" fmla="*/ 211216 w 705481"/>
                <a:gd name="connsiteY12" fmla="*/ 968506 h 2160227"/>
                <a:gd name="connsiteX13" fmla="*/ 227400 w 705481"/>
                <a:gd name="connsiteY13" fmla="*/ 750021 h 2160227"/>
                <a:gd name="connsiteX14" fmla="*/ 114111 w 705481"/>
                <a:gd name="connsiteY14" fmla="*/ 1154623 h 2160227"/>
                <a:gd name="connsiteX15" fmla="*/ 195032 w 705481"/>
                <a:gd name="connsiteY15" fmla="*/ 555812 h 2160227"/>
                <a:gd name="connsiteX16" fmla="*/ 823 w 705481"/>
                <a:gd name="connsiteY16" fmla="*/ 960414 h 2160227"/>
                <a:gd name="connsiteX17" fmla="*/ 292136 w 705481"/>
                <a:gd name="connsiteY17" fmla="*/ 5554 h 216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05481" h="2160227">
                  <a:moveTo>
                    <a:pt x="292136" y="5554"/>
                  </a:moveTo>
                  <a:cubicBezTo>
                    <a:pt x="313715" y="91869"/>
                    <a:pt x="65560" y="1124952"/>
                    <a:pt x="130296" y="1478304"/>
                  </a:cubicBezTo>
                  <a:cubicBezTo>
                    <a:pt x="195032" y="1831656"/>
                    <a:pt x="603680" y="2029911"/>
                    <a:pt x="680554" y="2125667"/>
                  </a:cubicBezTo>
                  <a:cubicBezTo>
                    <a:pt x="757428" y="2221423"/>
                    <a:pt x="636048" y="2091950"/>
                    <a:pt x="591542" y="2052839"/>
                  </a:cubicBezTo>
                  <a:cubicBezTo>
                    <a:pt x="547036" y="2013728"/>
                    <a:pt x="436444" y="2093299"/>
                    <a:pt x="413517" y="1890998"/>
                  </a:cubicBezTo>
                  <a:cubicBezTo>
                    <a:pt x="390590" y="1688697"/>
                    <a:pt x="449931" y="975250"/>
                    <a:pt x="453977" y="839034"/>
                  </a:cubicBezTo>
                  <a:cubicBezTo>
                    <a:pt x="458023" y="702818"/>
                    <a:pt x="460721" y="936138"/>
                    <a:pt x="437793" y="1073703"/>
                  </a:cubicBezTo>
                  <a:cubicBezTo>
                    <a:pt x="414865" y="1211268"/>
                    <a:pt x="336642" y="1579455"/>
                    <a:pt x="316412" y="1664421"/>
                  </a:cubicBezTo>
                  <a:cubicBezTo>
                    <a:pt x="296182" y="1749387"/>
                    <a:pt x="282695" y="1810078"/>
                    <a:pt x="316412" y="1583501"/>
                  </a:cubicBezTo>
                  <a:cubicBezTo>
                    <a:pt x="350129" y="1356924"/>
                    <a:pt x="489042" y="481635"/>
                    <a:pt x="518713" y="304959"/>
                  </a:cubicBezTo>
                  <a:cubicBezTo>
                    <a:pt x="548384" y="128283"/>
                    <a:pt x="552430" y="393971"/>
                    <a:pt x="494437" y="523444"/>
                  </a:cubicBezTo>
                  <a:cubicBezTo>
                    <a:pt x="436444" y="652917"/>
                    <a:pt x="217959" y="1007618"/>
                    <a:pt x="170756" y="1081795"/>
                  </a:cubicBezTo>
                  <a:cubicBezTo>
                    <a:pt x="123553" y="1155972"/>
                    <a:pt x="201775" y="1023802"/>
                    <a:pt x="211216" y="968506"/>
                  </a:cubicBezTo>
                  <a:cubicBezTo>
                    <a:pt x="220657" y="913210"/>
                    <a:pt x="243584" y="719002"/>
                    <a:pt x="227400" y="750021"/>
                  </a:cubicBezTo>
                  <a:cubicBezTo>
                    <a:pt x="211216" y="781041"/>
                    <a:pt x="119506" y="1186991"/>
                    <a:pt x="114111" y="1154623"/>
                  </a:cubicBezTo>
                  <a:cubicBezTo>
                    <a:pt x="108716" y="1122255"/>
                    <a:pt x="213913" y="588180"/>
                    <a:pt x="195032" y="555812"/>
                  </a:cubicBezTo>
                  <a:cubicBezTo>
                    <a:pt x="176151" y="523444"/>
                    <a:pt x="-14012" y="1054821"/>
                    <a:pt x="823" y="960414"/>
                  </a:cubicBezTo>
                  <a:cubicBezTo>
                    <a:pt x="15658" y="866007"/>
                    <a:pt x="270557" y="-80761"/>
                    <a:pt x="292136" y="5554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9" name="フリーフォーム 408">
              <a:extLst>
                <a:ext uri="{FF2B5EF4-FFF2-40B4-BE49-F238E27FC236}">
                  <a16:creationId xmlns:a16="http://schemas.microsoft.com/office/drawing/2014/main" id="{74528CC6-A4EB-FC70-75D7-4B9383323BF0}"/>
                </a:ext>
              </a:extLst>
            </p:cNvPr>
            <p:cNvSpPr/>
            <p:nvPr/>
          </p:nvSpPr>
          <p:spPr>
            <a:xfrm>
              <a:off x="3445715" y="3156440"/>
              <a:ext cx="650991" cy="2358440"/>
            </a:xfrm>
            <a:custGeom>
              <a:avLst/>
              <a:gdLst>
                <a:gd name="connsiteX0" fmla="*/ 33860 w 650991"/>
                <a:gd name="connsiteY0" fmla="*/ 7546 h 2358440"/>
                <a:gd name="connsiteX1" fmla="*/ 228069 w 650991"/>
                <a:gd name="connsiteY1" fmla="*/ 946222 h 2358440"/>
                <a:gd name="connsiteX2" fmla="*/ 219977 w 650991"/>
                <a:gd name="connsiteY2" fmla="*/ 768197 h 2358440"/>
                <a:gd name="connsiteX3" fmla="*/ 406094 w 650991"/>
                <a:gd name="connsiteY3" fmla="*/ 1844438 h 2358440"/>
                <a:gd name="connsiteX4" fmla="*/ 422278 w 650991"/>
                <a:gd name="connsiteY4" fmla="*/ 1464112 h 2358440"/>
                <a:gd name="connsiteX5" fmla="*/ 632671 w 650991"/>
                <a:gd name="connsiteY5" fmla="*/ 2338052 h 2358440"/>
                <a:gd name="connsiteX6" fmla="*/ 576027 w 650991"/>
                <a:gd name="connsiteY6" fmla="*/ 2006279 h 2358440"/>
                <a:gd name="connsiteX7" fmla="*/ 66228 w 650991"/>
                <a:gd name="connsiteY7" fmla="*/ 1172799 h 2358440"/>
                <a:gd name="connsiteX8" fmla="*/ 155241 w 650991"/>
                <a:gd name="connsiteY8" fmla="*/ 1326548 h 2358440"/>
                <a:gd name="connsiteX9" fmla="*/ 1492 w 650991"/>
                <a:gd name="connsiteY9" fmla="*/ 290767 h 2358440"/>
                <a:gd name="connsiteX10" fmla="*/ 74320 w 650991"/>
                <a:gd name="connsiteY10" fmla="*/ 493068 h 2358440"/>
                <a:gd name="connsiteX11" fmla="*/ 33860 w 650991"/>
                <a:gd name="connsiteY11" fmla="*/ 7546 h 235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0991" h="2358440">
                  <a:moveTo>
                    <a:pt x="33860" y="7546"/>
                  </a:moveTo>
                  <a:cubicBezTo>
                    <a:pt x="59485" y="83072"/>
                    <a:pt x="197050" y="819447"/>
                    <a:pt x="228069" y="946222"/>
                  </a:cubicBezTo>
                  <a:cubicBezTo>
                    <a:pt x="259088" y="1072997"/>
                    <a:pt x="190306" y="618494"/>
                    <a:pt x="219977" y="768197"/>
                  </a:cubicBezTo>
                  <a:cubicBezTo>
                    <a:pt x="249648" y="917900"/>
                    <a:pt x="372377" y="1728452"/>
                    <a:pt x="406094" y="1844438"/>
                  </a:cubicBezTo>
                  <a:cubicBezTo>
                    <a:pt x="439811" y="1960424"/>
                    <a:pt x="384515" y="1381843"/>
                    <a:pt x="422278" y="1464112"/>
                  </a:cubicBezTo>
                  <a:cubicBezTo>
                    <a:pt x="460041" y="1546381"/>
                    <a:pt x="607046" y="2247691"/>
                    <a:pt x="632671" y="2338052"/>
                  </a:cubicBezTo>
                  <a:cubicBezTo>
                    <a:pt x="658296" y="2428413"/>
                    <a:pt x="670434" y="2200488"/>
                    <a:pt x="576027" y="2006279"/>
                  </a:cubicBezTo>
                  <a:cubicBezTo>
                    <a:pt x="481620" y="1812070"/>
                    <a:pt x="136359" y="1286087"/>
                    <a:pt x="66228" y="1172799"/>
                  </a:cubicBezTo>
                  <a:cubicBezTo>
                    <a:pt x="-3903" y="1059511"/>
                    <a:pt x="166030" y="1473553"/>
                    <a:pt x="155241" y="1326548"/>
                  </a:cubicBezTo>
                  <a:cubicBezTo>
                    <a:pt x="144452" y="1179543"/>
                    <a:pt x="14979" y="429680"/>
                    <a:pt x="1492" y="290767"/>
                  </a:cubicBezTo>
                  <a:cubicBezTo>
                    <a:pt x="-11995" y="151854"/>
                    <a:pt x="70274" y="538923"/>
                    <a:pt x="74320" y="493068"/>
                  </a:cubicBezTo>
                  <a:cubicBezTo>
                    <a:pt x="78366" y="447213"/>
                    <a:pt x="8235" y="-67980"/>
                    <a:pt x="33860" y="754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0" name="フリーフォーム 409">
              <a:extLst>
                <a:ext uri="{FF2B5EF4-FFF2-40B4-BE49-F238E27FC236}">
                  <a16:creationId xmlns:a16="http://schemas.microsoft.com/office/drawing/2014/main" id="{ED0E4FA6-A575-D69A-5529-819E0646A9EB}"/>
                </a:ext>
              </a:extLst>
            </p:cNvPr>
            <p:cNvSpPr/>
            <p:nvPr/>
          </p:nvSpPr>
          <p:spPr>
            <a:xfrm>
              <a:off x="5612520" y="4960164"/>
              <a:ext cx="875457" cy="1654382"/>
            </a:xfrm>
            <a:custGeom>
              <a:avLst/>
              <a:gdLst>
                <a:gd name="connsiteX0" fmla="*/ 812556 w 875457"/>
                <a:gd name="connsiteY0" fmla="*/ 24530 h 1654382"/>
                <a:gd name="connsiteX1" fmla="*/ 43813 w 875457"/>
                <a:gd name="connsiteY1" fmla="*/ 1294979 h 1654382"/>
                <a:gd name="connsiteX2" fmla="*/ 124733 w 875457"/>
                <a:gd name="connsiteY2" fmla="*/ 1076494 h 1654382"/>
                <a:gd name="connsiteX3" fmla="*/ 375586 w 875457"/>
                <a:gd name="connsiteY3" fmla="*/ 866101 h 1654382"/>
                <a:gd name="connsiteX4" fmla="*/ 270390 w 875457"/>
                <a:gd name="connsiteY4" fmla="*/ 1375900 h 1654382"/>
                <a:gd name="connsiteX5" fmla="*/ 157101 w 875457"/>
                <a:gd name="connsiteY5" fmla="*/ 1602477 h 1654382"/>
                <a:gd name="connsiteX6" fmla="*/ 869200 w 875457"/>
                <a:gd name="connsiteY6" fmla="*/ 388671 h 1654382"/>
                <a:gd name="connsiteX7" fmla="*/ 521243 w 875457"/>
                <a:gd name="connsiteY7" fmla="*/ 768997 h 1654382"/>
                <a:gd name="connsiteX8" fmla="*/ 820648 w 875457"/>
                <a:gd name="connsiteY8" fmla="*/ 234923 h 1654382"/>
                <a:gd name="connsiteX9" fmla="*/ 577887 w 875457"/>
                <a:gd name="connsiteY9" fmla="*/ 437224 h 1654382"/>
                <a:gd name="connsiteX10" fmla="*/ 812556 w 875457"/>
                <a:gd name="connsiteY10" fmla="*/ 24530 h 165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5457" h="1654382">
                  <a:moveTo>
                    <a:pt x="812556" y="24530"/>
                  </a:moveTo>
                  <a:cubicBezTo>
                    <a:pt x="723544" y="167489"/>
                    <a:pt x="158450" y="1119652"/>
                    <a:pt x="43813" y="1294979"/>
                  </a:cubicBezTo>
                  <a:cubicBezTo>
                    <a:pt x="-70824" y="1470306"/>
                    <a:pt x="69438" y="1147973"/>
                    <a:pt x="124733" y="1076494"/>
                  </a:cubicBezTo>
                  <a:cubicBezTo>
                    <a:pt x="180028" y="1005015"/>
                    <a:pt x="351310" y="816200"/>
                    <a:pt x="375586" y="866101"/>
                  </a:cubicBezTo>
                  <a:cubicBezTo>
                    <a:pt x="399862" y="916002"/>
                    <a:pt x="306804" y="1253171"/>
                    <a:pt x="270390" y="1375900"/>
                  </a:cubicBezTo>
                  <a:cubicBezTo>
                    <a:pt x="233976" y="1498629"/>
                    <a:pt x="57299" y="1767015"/>
                    <a:pt x="157101" y="1602477"/>
                  </a:cubicBezTo>
                  <a:cubicBezTo>
                    <a:pt x="256903" y="1437939"/>
                    <a:pt x="808510" y="527584"/>
                    <a:pt x="869200" y="388671"/>
                  </a:cubicBezTo>
                  <a:cubicBezTo>
                    <a:pt x="929890" y="249758"/>
                    <a:pt x="529335" y="794622"/>
                    <a:pt x="521243" y="768997"/>
                  </a:cubicBezTo>
                  <a:cubicBezTo>
                    <a:pt x="513151" y="743372"/>
                    <a:pt x="811207" y="290218"/>
                    <a:pt x="820648" y="234923"/>
                  </a:cubicBezTo>
                  <a:cubicBezTo>
                    <a:pt x="830089" y="179628"/>
                    <a:pt x="579236" y="465546"/>
                    <a:pt x="577887" y="437224"/>
                  </a:cubicBezTo>
                  <a:cubicBezTo>
                    <a:pt x="576538" y="408902"/>
                    <a:pt x="901568" y="-118429"/>
                    <a:pt x="812556" y="2453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1" name="フリーフォーム 410">
              <a:extLst>
                <a:ext uri="{FF2B5EF4-FFF2-40B4-BE49-F238E27FC236}">
                  <a16:creationId xmlns:a16="http://schemas.microsoft.com/office/drawing/2014/main" id="{1C221163-D8F8-EA35-0A48-65D81AEC81ED}"/>
                </a:ext>
              </a:extLst>
            </p:cNvPr>
            <p:cNvSpPr/>
            <p:nvPr/>
          </p:nvSpPr>
          <p:spPr>
            <a:xfrm>
              <a:off x="5117581" y="3927753"/>
              <a:ext cx="1569813" cy="2114681"/>
            </a:xfrm>
            <a:custGeom>
              <a:avLst/>
              <a:gdLst>
                <a:gd name="connsiteX0" fmla="*/ 1105194 w 1569813"/>
                <a:gd name="connsiteY0" fmla="*/ 628063 h 2114681"/>
                <a:gd name="connsiteX1" fmla="*/ 53230 w 1569813"/>
                <a:gd name="connsiteY1" fmla="*/ 1809500 h 2114681"/>
                <a:gd name="connsiteX2" fmla="*/ 190794 w 1569813"/>
                <a:gd name="connsiteY2" fmla="*/ 1615291 h 2114681"/>
                <a:gd name="connsiteX3" fmla="*/ 498292 w 1569813"/>
                <a:gd name="connsiteY3" fmla="*/ 1364438 h 2114681"/>
                <a:gd name="connsiteX4" fmla="*/ 93690 w 1569813"/>
                <a:gd name="connsiteY4" fmla="*/ 2092721 h 2114681"/>
                <a:gd name="connsiteX5" fmla="*/ 247438 w 1569813"/>
                <a:gd name="connsiteY5" fmla="*/ 1825684 h 2114681"/>
                <a:gd name="connsiteX6" fmla="*/ 1380323 w 1569813"/>
                <a:gd name="connsiteY6" fmla="*/ 830364 h 2114681"/>
                <a:gd name="connsiteX7" fmla="*/ 927169 w 1569813"/>
                <a:gd name="connsiteY7" fmla="*/ 951744 h 2114681"/>
                <a:gd name="connsiteX8" fmla="*/ 1566440 w 1569813"/>
                <a:gd name="connsiteY8" fmla="*/ 4976 h 2114681"/>
                <a:gd name="connsiteX9" fmla="*/ 1105194 w 1569813"/>
                <a:gd name="connsiteY9" fmla="*/ 628063 h 211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9813" h="2114681">
                  <a:moveTo>
                    <a:pt x="1105194" y="628063"/>
                  </a:moveTo>
                  <a:cubicBezTo>
                    <a:pt x="852992" y="928817"/>
                    <a:pt x="205630" y="1644962"/>
                    <a:pt x="53230" y="1809500"/>
                  </a:cubicBezTo>
                  <a:cubicBezTo>
                    <a:pt x="-99170" y="1974038"/>
                    <a:pt x="116617" y="1689468"/>
                    <a:pt x="190794" y="1615291"/>
                  </a:cubicBezTo>
                  <a:cubicBezTo>
                    <a:pt x="264971" y="1541114"/>
                    <a:pt x="514476" y="1284866"/>
                    <a:pt x="498292" y="1364438"/>
                  </a:cubicBezTo>
                  <a:cubicBezTo>
                    <a:pt x="482108" y="1444010"/>
                    <a:pt x="135499" y="2015847"/>
                    <a:pt x="93690" y="2092721"/>
                  </a:cubicBezTo>
                  <a:cubicBezTo>
                    <a:pt x="51881" y="2169595"/>
                    <a:pt x="32999" y="2036077"/>
                    <a:pt x="247438" y="1825684"/>
                  </a:cubicBezTo>
                  <a:cubicBezTo>
                    <a:pt x="461877" y="1615291"/>
                    <a:pt x="1267035" y="976021"/>
                    <a:pt x="1380323" y="830364"/>
                  </a:cubicBezTo>
                  <a:cubicBezTo>
                    <a:pt x="1493612" y="684707"/>
                    <a:pt x="896149" y="1089309"/>
                    <a:pt x="927169" y="951744"/>
                  </a:cubicBezTo>
                  <a:cubicBezTo>
                    <a:pt x="958188" y="814179"/>
                    <a:pt x="1531375" y="57574"/>
                    <a:pt x="1566440" y="4976"/>
                  </a:cubicBezTo>
                  <a:cubicBezTo>
                    <a:pt x="1601505" y="-47622"/>
                    <a:pt x="1357396" y="327309"/>
                    <a:pt x="1105194" y="62806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2" name="フリーフォーム 411">
              <a:extLst>
                <a:ext uri="{FF2B5EF4-FFF2-40B4-BE49-F238E27FC236}">
                  <a16:creationId xmlns:a16="http://schemas.microsoft.com/office/drawing/2014/main" id="{06F7FBFA-BB09-A5BC-FE7B-D9474610C2C6}"/>
                </a:ext>
              </a:extLst>
            </p:cNvPr>
            <p:cNvSpPr/>
            <p:nvPr/>
          </p:nvSpPr>
          <p:spPr>
            <a:xfrm>
              <a:off x="3213558" y="4224012"/>
              <a:ext cx="662539" cy="4361247"/>
            </a:xfrm>
            <a:custGeom>
              <a:avLst/>
              <a:gdLst>
                <a:gd name="connsiteX0" fmla="*/ 249833 w 662539"/>
                <a:gd name="connsiteY0" fmla="*/ 16215 h 4361247"/>
                <a:gd name="connsiteX1" fmla="*/ 533054 w 662539"/>
                <a:gd name="connsiteY1" fmla="*/ 2443825 h 4361247"/>
                <a:gd name="connsiteX2" fmla="*/ 524962 w 662539"/>
                <a:gd name="connsiteY2" fmla="*/ 2281984 h 4361247"/>
                <a:gd name="connsiteX3" fmla="*/ 622067 w 662539"/>
                <a:gd name="connsiteY3" fmla="*/ 4126969 h 4361247"/>
                <a:gd name="connsiteX4" fmla="*/ 613975 w 662539"/>
                <a:gd name="connsiteY4" fmla="*/ 4005588 h 4361247"/>
                <a:gd name="connsiteX5" fmla="*/ 47532 w 662539"/>
                <a:gd name="connsiteY5" fmla="*/ 1132915 h 4361247"/>
                <a:gd name="connsiteX6" fmla="*/ 47532 w 662539"/>
                <a:gd name="connsiteY6" fmla="*/ 1278572 h 4361247"/>
                <a:gd name="connsiteX7" fmla="*/ 185097 w 662539"/>
                <a:gd name="connsiteY7" fmla="*/ 1756002 h 4361247"/>
                <a:gd name="connsiteX8" fmla="*/ 177005 w 662539"/>
                <a:gd name="connsiteY8" fmla="*/ 1626530 h 4361247"/>
                <a:gd name="connsiteX9" fmla="*/ 177005 w 662539"/>
                <a:gd name="connsiteY9" fmla="*/ 380356 h 4361247"/>
                <a:gd name="connsiteX10" fmla="*/ 160821 w 662539"/>
                <a:gd name="connsiteY10" fmla="*/ 526013 h 4361247"/>
                <a:gd name="connsiteX11" fmla="*/ 209373 w 662539"/>
                <a:gd name="connsiteY11" fmla="*/ 1278572 h 4361247"/>
                <a:gd name="connsiteX12" fmla="*/ 185097 w 662539"/>
                <a:gd name="connsiteY12" fmla="*/ 1189560 h 4361247"/>
                <a:gd name="connsiteX13" fmla="*/ 274109 w 662539"/>
                <a:gd name="connsiteY13" fmla="*/ 121411 h 4361247"/>
                <a:gd name="connsiteX14" fmla="*/ 266017 w 662539"/>
                <a:gd name="connsiteY14" fmla="*/ 347988 h 4361247"/>
                <a:gd name="connsiteX15" fmla="*/ 589699 w 662539"/>
                <a:gd name="connsiteY15" fmla="*/ 1739818 h 4361247"/>
                <a:gd name="connsiteX16" fmla="*/ 476410 w 662539"/>
                <a:gd name="connsiteY16" fmla="*/ 1399953 h 4361247"/>
                <a:gd name="connsiteX17" fmla="*/ 249833 w 662539"/>
                <a:gd name="connsiteY17" fmla="*/ 16215 h 4361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62539" h="4361247">
                  <a:moveTo>
                    <a:pt x="249833" y="16215"/>
                  </a:moveTo>
                  <a:cubicBezTo>
                    <a:pt x="259274" y="190193"/>
                    <a:pt x="487199" y="2066197"/>
                    <a:pt x="533054" y="2443825"/>
                  </a:cubicBezTo>
                  <a:cubicBezTo>
                    <a:pt x="578909" y="2821453"/>
                    <a:pt x="510127" y="2001460"/>
                    <a:pt x="524962" y="2281984"/>
                  </a:cubicBezTo>
                  <a:cubicBezTo>
                    <a:pt x="539797" y="2562508"/>
                    <a:pt x="607232" y="3839702"/>
                    <a:pt x="622067" y="4126969"/>
                  </a:cubicBezTo>
                  <a:cubicBezTo>
                    <a:pt x="636902" y="4414236"/>
                    <a:pt x="709731" y="4504597"/>
                    <a:pt x="613975" y="4005588"/>
                  </a:cubicBezTo>
                  <a:cubicBezTo>
                    <a:pt x="518219" y="3506579"/>
                    <a:pt x="141939" y="1587418"/>
                    <a:pt x="47532" y="1132915"/>
                  </a:cubicBezTo>
                  <a:cubicBezTo>
                    <a:pt x="-46875" y="678412"/>
                    <a:pt x="24605" y="1174724"/>
                    <a:pt x="47532" y="1278572"/>
                  </a:cubicBezTo>
                  <a:cubicBezTo>
                    <a:pt x="70459" y="1382420"/>
                    <a:pt x="163518" y="1698009"/>
                    <a:pt x="185097" y="1756002"/>
                  </a:cubicBezTo>
                  <a:cubicBezTo>
                    <a:pt x="206676" y="1813995"/>
                    <a:pt x="178354" y="1855804"/>
                    <a:pt x="177005" y="1626530"/>
                  </a:cubicBezTo>
                  <a:cubicBezTo>
                    <a:pt x="175656" y="1397256"/>
                    <a:pt x="179702" y="563775"/>
                    <a:pt x="177005" y="380356"/>
                  </a:cubicBezTo>
                  <a:cubicBezTo>
                    <a:pt x="174308" y="196937"/>
                    <a:pt x="155426" y="376310"/>
                    <a:pt x="160821" y="526013"/>
                  </a:cubicBezTo>
                  <a:cubicBezTo>
                    <a:pt x="166216" y="675716"/>
                    <a:pt x="205327" y="1167981"/>
                    <a:pt x="209373" y="1278572"/>
                  </a:cubicBezTo>
                  <a:cubicBezTo>
                    <a:pt x="213419" y="1389163"/>
                    <a:pt x="174308" y="1382420"/>
                    <a:pt x="185097" y="1189560"/>
                  </a:cubicBezTo>
                  <a:cubicBezTo>
                    <a:pt x="195886" y="996700"/>
                    <a:pt x="260622" y="261673"/>
                    <a:pt x="274109" y="121411"/>
                  </a:cubicBezTo>
                  <a:cubicBezTo>
                    <a:pt x="287596" y="-18851"/>
                    <a:pt x="213419" y="78254"/>
                    <a:pt x="266017" y="347988"/>
                  </a:cubicBezTo>
                  <a:cubicBezTo>
                    <a:pt x="318615" y="617723"/>
                    <a:pt x="554634" y="1564491"/>
                    <a:pt x="589699" y="1739818"/>
                  </a:cubicBezTo>
                  <a:cubicBezTo>
                    <a:pt x="624764" y="1915145"/>
                    <a:pt x="533054" y="1680477"/>
                    <a:pt x="476410" y="1399953"/>
                  </a:cubicBezTo>
                  <a:cubicBezTo>
                    <a:pt x="419766" y="1119429"/>
                    <a:pt x="240392" y="-157763"/>
                    <a:pt x="249833" y="1621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3" name="フリーフォーム 412">
              <a:extLst>
                <a:ext uri="{FF2B5EF4-FFF2-40B4-BE49-F238E27FC236}">
                  <a16:creationId xmlns:a16="http://schemas.microsoft.com/office/drawing/2014/main" id="{1BE88784-2A93-7DDD-EBC3-DF4938AB8225}"/>
                </a:ext>
              </a:extLst>
            </p:cNvPr>
            <p:cNvSpPr/>
            <p:nvPr/>
          </p:nvSpPr>
          <p:spPr>
            <a:xfrm>
              <a:off x="6121603" y="2143108"/>
              <a:ext cx="1190599" cy="3834068"/>
            </a:xfrm>
            <a:custGeom>
              <a:avLst/>
              <a:gdLst>
                <a:gd name="connsiteX0" fmla="*/ 4068 w 1190599"/>
                <a:gd name="connsiteY0" fmla="*/ 1281 h 3834068"/>
                <a:gd name="connsiteX1" fmla="*/ 627155 w 1190599"/>
                <a:gd name="connsiteY1" fmla="*/ 705288 h 3834068"/>
                <a:gd name="connsiteX2" fmla="*/ 829455 w 1190599"/>
                <a:gd name="connsiteY2" fmla="*/ 1546860 h 3834068"/>
                <a:gd name="connsiteX3" fmla="*/ 837547 w 1190599"/>
                <a:gd name="connsiteY3" fmla="*/ 1223179 h 3834068"/>
                <a:gd name="connsiteX4" fmla="*/ 926560 w 1190599"/>
                <a:gd name="connsiteY4" fmla="*/ 2485536 h 3834068"/>
                <a:gd name="connsiteX5" fmla="*/ 1153137 w 1190599"/>
                <a:gd name="connsiteY5" fmla="*/ 3723618 h 3834068"/>
                <a:gd name="connsiteX6" fmla="*/ 1104585 w 1190599"/>
                <a:gd name="connsiteY6" fmla="*/ 3440396 h 3834068"/>
                <a:gd name="connsiteX7" fmla="*/ 343933 w 1190599"/>
                <a:gd name="connsiteY7" fmla="*/ 778117 h 3834068"/>
                <a:gd name="connsiteX8" fmla="*/ 457222 w 1190599"/>
                <a:gd name="connsiteY8" fmla="*/ 1239363 h 3834068"/>
                <a:gd name="connsiteX9" fmla="*/ 659523 w 1190599"/>
                <a:gd name="connsiteY9" fmla="*/ 1482124 h 3834068"/>
                <a:gd name="connsiteX10" fmla="*/ 481498 w 1190599"/>
                <a:gd name="connsiteY10" fmla="*/ 948050 h 3834068"/>
                <a:gd name="connsiteX11" fmla="*/ 254921 w 1190599"/>
                <a:gd name="connsiteY11" fmla="*/ 389699 h 3834068"/>
                <a:gd name="connsiteX12" fmla="*/ 352025 w 1190599"/>
                <a:gd name="connsiteY12" fmla="*/ 527264 h 3834068"/>
                <a:gd name="connsiteX13" fmla="*/ 4068 w 1190599"/>
                <a:gd name="connsiteY13" fmla="*/ 1281 h 3834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90599" h="3834068">
                  <a:moveTo>
                    <a:pt x="4068" y="1281"/>
                  </a:moveTo>
                  <a:cubicBezTo>
                    <a:pt x="49923" y="30952"/>
                    <a:pt x="489591" y="447692"/>
                    <a:pt x="627155" y="705288"/>
                  </a:cubicBezTo>
                  <a:cubicBezTo>
                    <a:pt x="764719" y="962884"/>
                    <a:pt x="794390" y="1460545"/>
                    <a:pt x="829455" y="1546860"/>
                  </a:cubicBezTo>
                  <a:cubicBezTo>
                    <a:pt x="864520" y="1633175"/>
                    <a:pt x="821363" y="1066733"/>
                    <a:pt x="837547" y="1223179"/>
                  </a:cubicBezTo>
                  <a:cubicBezTo>
                    <a:pt x="853731" y="1379625"/>
                    <a:pt x="873962" y="2068796"/>
                    <a:pt x="926560" y="2485536"/>
                  </a:cubicBezTo>
                  <a:cubicBezTo>
                    <a:pt x="979158" y="2902276"/>
                    <a:pt x="1123466" y="3564475"/>
                    <a:pt x="1153137" y="3723618"/>
                  </a:cubicBezTo>
                  <a:cubicBezTo>
                    <a:pt x="1182808" y="3882761"/>
                    <a:pt x="1239452" y="3931313"/>
                    <a:pt x="1104585" y="3440396"/>
                  </a:cubicBezTo>
                  <a:cubicBezTo>
                    <a:pt x="969718" y="2949479"/>
                    <a:pt x="451827" y="1144956"/>
                    <a:pt x="343933" y="778117"/>
                  </a:cubicBezTo>
                  <a:cubicBezTo>
                    <a:pt x="236039" y="411278"/>
                    <a:pt x="404624" y="1122029"/>
                    <a:pt x="457222" y="1239363"/>
                  </a:cubicBezTo>
                  <a:cubicBezTo>
                    <a:pt x="509820" y="1356697"/>
                    <a:pt x="655477" y="1530676"/>
                    <a:pt x="659523" y="1482124"/>
                  </a:cubicBezTo>
                  <a:cubicBezTo>
                    <a:pt x="663569" y="1433572"/>
                    <a:pt x="548932" y="1130121"/>
                    <a:pt x="481498" y="948050"/>
                  </a:cubicBezTo>
                  <a:cubicBezTo>
                    <a:pt x="414064" y="765979"/>
                    <a:pt x="276500" y="459830"/>
                    <a:pt x="254921" y="389699"/>
                  </a:cubicBezTo>
                  <a:cubicBezTo>
                    <a:pt x="233342" y="319568"/>
                    <a:pt x="389788" y="587954"/>
                    <a:pt x="352025" y="527264"/>
                  </a:cubicBezTo>
                  <a:cubicBezTo>
                    <a:pt x="314262" y="466574"/>
                    <a:pt x="-41787" y="-28390"/>
                    <a:pt x="4068" y="128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4" name="フリーフォーム 413">
              <a:extLst>
                <a:ext uri="{FF2B5EF4-FFF2-40B4-BE49-F238E27FC236}">
                  <a16:creationId xmlns:a16="http://schemas.microsoft.com/office/drawing/2014/main" id="{07FCCA9E-7387-8984-8007-1D5C167DBD15}"/>
                </a:ext>
              </a:extLst>
            </p:cNvPr>
            <p:cNvSpPr/>
            <p:nvPr/>
          </p:nvSpPr>
          <p:spPr>
            <a:xfrm>
              <a:off x="7023430" y="3221900"/>
              <a:ext cx="528548" cy="3767635"/>
            </a:xfrm>
            <a:custGeom>
              <a:avLst/>
              <a:gdLst>
                <a:gd name="connsiteX0" fmla="*/ 16641 w 528548"/>
                <a:gd name="connsiteY0" fmla="*/ 71558 h 3767635"/>
                <a:gd name="connsiteX1" fmla="*/ 16641 w 528548"/>
                <a:gd name="connsiteY1" fmla="*/ 128203 h 3767635"/>
                <a:gd name="connsiteX2" fmla="*/ 24733 w 528548"/>
                <a:gd name="connsiteY2" fmla="*/ 1066879 h 3767635"/>
                <a:gd name="connsiteX3" fmla="*/ 324138 w 528548"/>
                <a:gd name="connsiteY3" fmla="*/ 2296868 h 3767635"/>
                <a:gd name="connsiteX4" fmla="*/ 275586 w 528548"/>
                <a:gd name="connsiteY4" fmla="*/ 2118843 h 3767635"/>
                <a:gd name="connsiteX5" fmla="*/ 275586 w 528548"/>
                <a:gd name="connsiteY5" fmla="*/ 2571997 h 3767635"/>
                <a:gd name="connsiteX6" fmla="*/ 494071 w 528548"/>
                <a:gd name="connsiteY6" fmla="*/ 3413569 h 3767635"/>
                <a:gd name="connsiteX7" fmla="*/ 526439 w 528548"/>
                <a:gd name="connsiteY7" fmla="*/ 3761527 h 3767635"/>
                <a:gd name="connsiteX8" fmla="*/ 477887 w 528548"/>
                <a:gd name="connsiteY8" fmla="*/ 3154624 h 3767635"/>
                <a:gd name="connsiteX9" fmla="*/ 138021 w 528548"/>
                <a:gd name="connsiteY9" fmla="*/ 872670 h 3767635"/>
                <a:gd name="connsiteX10" fmla="*/ 138021 w 528548"/>
                <a:gd name="connsiteY10" fmla="*/ 1107339 h 3767635"/>
                <a:gd name="connsiteX11" fmla="*/ 40917 w 528548"/>
                <a:gd name="connsiteY11" fmla="*/ 540896 h 3767635"/>
                <a:gd name="connsiteX12" fmla="*/ 40917 w 528548"/>
                <a:gd name="connsiteY12" fmla="*/ 718921 h 3767635"/>
                <a:gd name="connsiteX13" fmla="*/ 16641 w 528548"/>
                <a:gd name="connsiteY13" fmla="*/ 71558 h 376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8548" h="3767635">
                  <a:moveTo>
                    <a:pt x="16641" y="71558"/>
                  </a:moveTo>
                  <a:cubicBezTo>
                    <a:pt x="12595" y="-26895"/>
                    <a:pt x="15292" y="-37684"/>
                    <a:pt x="16641" y="128203"/>
                  </a:cubicBezTo>
                  <a:cubicBezTo>
                    <a:pt x="17990" y="294090"/>
                    <a:pt x="-26516" y="705435"/>
                    <a:pt x="24733" y="1066879"/>
                  </a:cubicBezTo>
                  <a:cubicBezTo>
                    <a:pt x="75982" y="1428323"/>
                    <a:pt x="282329" y="2121541"/>
                    <a:pt x="324138" y="2296868"/>
                  </a:cubicBezTo>
                  <a:cubicBezTo>
                    <a:pt x="365947" y="2472195"/>
                    <a:pt x="283678" y="2072988"/>
                    <a:pt x="275586" y="2118843"/>
                  </a:cubicBezTo>
                  <a:cubicBezTo>
                    <a:pt x="267494" y="2164698"/>
                    <a:pt x="239172" y="2356209"/>
                    <a:pt x="275586" y="2571997"/>
                  </a:cubicBezTo>
                  <a:cubicBezTo>
                    <a:pt x="312000" y="2787785"/>
                    <a:pt x="452262" y="3215314"/>
                    <a:pt x="494071" y="3413569"/>
                  </a:cubicBezTo>
                  <a:cubicBezTo>
                    <a:pt x="535880" y="3611824"/>
                    <a:pt x="529136" y="3804685"/>
                    <a:pt x="526439" y="3761527"/>
                  </a:cubicBezTo>
                  <a:cubicBezTo>
                    <a:pt x="523742" y="3718369"/>
                    <a:pt x="542623" y="3636100"/>
                    <a:pt x="477887" y="3154624"/>
                  </a:cubicBezTo>
                  <a:cubicBezTo>
                    <a:pt x="413151" y="2673148"/>
                    <a:pt x="194665" y="1213884"/>
                    <a:pt x="138021" y="872670"/>
                  </a:cubicBezTo>
                  <a:cubicBezTo>
                    <a:pt x="81377" y="531456"/>
                    <a:pt x="154205" y="1162635"/>
                    <a:pt x="138021" y="1107339"/>
                  </a:cubicBezTo>
                  <a:cubicBezTo>
                    <a:pt x="121837" y="1052043"/>
                    <a:pt x="57101" y="605632"/>
                    <a:pt x="40917" y="540896"/>
                  </a:cubicBezTo>
                  <a:cubicBezTo>
                    <a:pt x="24733" y="476160"/>
                    <a:pt x="46312" y="794447"/>
                    <a:pt x="40917" y="718921"/>
                  </a:cubicBezTo>
                  <a:cubicBezTo>
                    <a:pt x="35522" y="643395"/>
                    <a:pt x="20687" y="170011"/>
                    <a:pt x="16641" y="71558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5" name="フリーフォーム 414">
              <a:extLst>
                <a:ext uri="{FF2B5EF4-FFF2-40B4-BE49-F238E27FC236}">
                  <a16:creationId xmlns:a16="http://schemas.microsoft.com/office/drawing/2014/main" id="{7E9C0B98-51A8-5998-5483-81B6329430B7}"/>
                </a:ext>
              </a:extLst>
            </p:cNvPr>
            <p:cNvSpPr/>
            <p:nvPr/>
          </p:nvSpPr>
          <p:spPr>
            <a:xfrm>
              <a:off x="6321532" y="5212806"/>
              <a:ext cx="1631719" cy="3963258"/>
            </a:xfrm>
            <a:custGeom>
              <a:avLst/>
              <a:gdLst>
                <a:gd name="connsiteX0" fmla="*/ 330121 w 1631719"/>
                <a:gd name="connsiteY0" fmla="*/ 136029 h 3963258"/>
                <a:gd name="connsiteX1" fmla="*/ 289661 w 1631719"/>
                <a:gd name="connsiteY1" fmla="*/ 1098982 h 3963258"/>
                <a:gd name="connsiteX2" fmla="*/ 718539 w 1631719"/>
                <a:gd name="connsiteY2" fmla="*/ 2304695 h 3963258"/>
                <a:gd name="connsiteX3" fmla="*/ 589066 w 1631719"/>
                <a:gd name="connsiteY3" fmla="*/ 2037658 h 3963258"/>
                <a:gd name="connsiteX4" fmla="*/ 402949 w 1631719"/>
                <a:gd name="connsiteY4" fmla="*/ 1956737 h 3963258"/>
                <a:gd name="connsiteX5" fmla="*/ 532422 w 1631719"/>
                <a:gd name="connsiteY5" fmla="*/ 2070026 h 3963258"/>
                <a:gd name="connsiteX6" fmla="*/ 791367 w 1631719"/>
                <a:gd name="connsiteY6" fmla="*/ 2555548 h 3963258"/>
                <a:gd name="connsiteX7" fmla="*/ 1560110 w 1631719"/>
                <a:gd name="connsiteY7" fmla="*/ 3882642 h 3963258"/>
                <a:gd name="connsiteX8" fmla="*/ 1430638 w 1631719"/>
                <a:gd name="connsiteY8" fmla="*/ 3583236 h 3963258"/>
                <a:gd name="connsiteX9" fmla="*/ 79268 w 1631719"/>
                <a:gd name="connsiteY9" fmla="*/ 1673516 h 3963258"/>
                <a:gd name="connsiteX10" fmla="*/ 160188 w 1631719"/>
                <a:gd name="connsiteY10" fmla="*/ 1802989 h 3963258"/>
                <a:gd name="connsiteX11" fmla="*/ 168280 w 1631719"/>
                <a:gd name="connsiteY11" fmla="*/ 1657332 h 3963258"/>
                <a:gd name="connsiteX12" fmla="*/ 87360 w 1631719"/>
                <a:gd name="connsiteY12" fmla="*/ 840036 h 3963258"/>
                <a:gd name="connsiteX13" fmla="*/ 144004 w 1631719"/>
                <a:gd name="connsiteY13" fmla="*/ 1155626 h 3963258"/>
                <a:gd name="connsiteX14" fmla="*/ 135912 w 1631719"/>
                <a:gd name="connsiteY14" fmla="*/ 47017 h 3963258"/>
                <a:gd name="connsiteX15" fmla="*/ 144004 w 1631719"/>
                <a:gd name="connsiteY15" fmla="*/ 273594 h 3963258"/>
                <a:gd name="connsiteX16" fmla="*/ 184464 w 1631719"/>
                <a:gd name="connsiteY16" fmla="*/ 896681 h 3963258"/>
                <a:gd name="connsiteX17" fmla="*/ 330121 w 1631719"/>
                <a:gd name="connsiteY17" fmla="*/ 136029 h 3963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31719" h="3963258">
                  <a:moveTo>
                    <a:pt x="330121" y="136029"/>
                  </a:moveTo>
                  <a:cubicBezTo>
                    <a:pt x="347654" y="169746"/>
                    <a:pt x="224925" y="737538"/>
                    <a:pt x="289661" y="1098982"/>
                  </a:cubicBezTo>
                  <a:cubicBezTo>
                    <a:pt x="354397" y="1460426"/>
                    <a:pt x="668638" y="2148249"/>
                    <a:pt x="718539" y="2304695"/>
                  </a:cubicBezTo>
                  <a:cubicBezTo>
                    <a:pt x="768440" y="2461141"/>
                    <a:pt x="641664" y="2095651"/>
                    <a:pt x="589066" y="2037658"/>
                  </a:cubicBezTo>
                  <a:cubicBezTo>
                    <a:pt x="536468" y="1979665"/>
                    <a:pt x="412390" y="1951342"/>
                    <a:pt x="402949" y="1956737"/>
                  </a:cubicBezTo>
                  <a:cubicBezTo>
                    <a:pt x="393508" y="1962132"/>
                    <a:pt x="467686" y="1970224"/>
                    <a:pt x="532422" y="2070026"/>
                  </a:cubicBezTo>
                  <a:cubicBezTo>
                    <a:pt x="597158" y="2169828"/>
                    <a:pt x="620086" y="2253445"/>
                    <a:pt x="791367" y="2555548"/>
                  </a:cubicBezTo>
                  <a:cubicBezTo>
                    <a:pt x="962648" y="2857651"/>
                    <a:pt x="1453565" y="3711361"/>
                    <a:pt x="1560110" y="3882642"/>
                  </a:cubicBezTo>
                  <a:cubicBezTo>
                    <a:pt x="1666655" y="4053923"/>
                    <a:pt x="1677445" y="3951424"/>
                    <a:pt x="1430638" y="3583236"/>
                  </a:cubicBezTo>
                  <a:cubicBezTo>
                    <a:pt x="1183831" y="3215048"/>
                    <a:pt x="291010" y="1970224"/>
                    <a:pt x="79268" y="1673516"/>
                  </a:cubicBezTo>
                  <a:cubicBezTo>
                    <a:pt x="-132474" y="1376808"/>
                    <a:pt x="145353" y="1805686"/>
                    <a:pt x="160188" y="1802989"/>
                  </a:cubicBezTo>
                  <a:cubicBezTo>
                    <a:pt x="175023" y="1800292"/>
                    <a:pt x="180418" y="1817824"/>
                    <a:pt x="168280" y="1657332"/>
                  </a:cubicBezTo>
                  <a:cubicBezTo>
                    <a:pt x="156142" y="1496840"/>
                    <a:pt x="91406" y="923654"/>
                    <a:pt x="87360" y="840036"/>
                  </a:cubicBezTo>
                  <a:cubicBezTo>
                    <a:pt x="83314" y="756418"/>
                    <a:pt x="135912" y="1287796"/>
                    <a:pt x="144004" y="1155626"/>
                  </a:cubicBezTo>
                  <a:cubicBezTo>
                    <a:pt x="152096" y="1023456"/>
                    <a:pt x="135912" y="194022"/>
                    <a:pt x="135912" y="47017"/>
                  </a:cubicBezTo>
                  <a:cubicBezTo>
                    <a:pt x="135912" y="-99988"/>
                    <a:pt x="135912" y="131983"/>
                    <a:pt x="144004" y="273594"/>
                  </a:cubicBezTo>
                  <a:cubicBezTo>
                    <a:pt x="152096" y="415205"/>
                    <a:pt x="153445" y="911516"/>
                    <a:pt x="184464" y="896681"/>
                  </a:cubicBezTo>
                  <a:cubicBezTo>
                    <a:pt x="215483" y="881846"/>
                    <a:pt x="312588" y="102312"/>
                    <a:pt x="330121" y="13602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6" name="フリーフォーム 415">
              <a:extLst>
                <a:ext uri="{FF2B5EF4-FFF2-40B4-BE49-F238E27FC236}">
                  <a16:creationId xmlns:a16="http://schemas.microsoft.com/office/drawing/2014/main" id="{AA57672C-0703-826E-D5C4-40A6B79F1E31}"/>
                </a:ext>
              </a:extLst>
            </p:cNvPr>
            <p:cNvSpPr/>
            <p:nvPr/>
          </p:nvSpPr>
          <p:spPr>
            <a:xfrm>
              <a:off x="6408892" y="2912655"/>
              <a:ext cx="346401" cy="3750022"/>
            </a:xfrm>
            <a:custGeom>
              <a:avLst/>
              <a:gdLst>
                <a:gd name="connsiteX0" fmla="*/ 97104 w 346401"/>
                <a:gd name="connsiteY0" fmla="*/ 73306 h 3750022"/>
                <a:gd name="connsiteX1" fmla="*/ 105196 w 346401"/>
                <a:gd name="connsiteY1" fmla="*/ 2484733 h 3750022"/>
                <a:gd name="connsiteX2" fmla="*/ 105196 w 346401"/>
                <a:gd name="connsiteY2" fmla="*/ 2161051 h 3750022"/>
                <a:gd name="connsiteX3" fmla="*/ 113289 w 346401"/>
                <a:gd name="connsiteY3" fmla="*/ 2549469 h 3750022"/>
                <a:gd name="connsiteX4" fmla="*/ 283221 w 346401"/>
                <a:gd name="connsiteY4" fmla="*/ 3714722 h 3750022"/>
                <a:gd name="connsiteX5" fmla="*/ 226577 w 346401"/>
                <a:gd name="connsiteY5" fmla="*/ 3391041 h 3750022"/>
                <a:gd name="connsiteX6" fmla="*/ 153749 w 346401"/>
                <a:gd name="connsiteY6" fmla="*/ 2808414 h 3750022"/>
                <a:gd name="connsiteX7" fmla="*/ 339866 w 346401"/>
                <a:gd name="connsiteY7" fmla="*/ 1084810 h 3750022"/>
                <a:gd name="connsiteX8" fmla="*/ 307497 w 346401"/>
                <a:gd name="connsiteY8" fmla="*/ 1343756 h 3750022"/>
                <a:gd name="connsiteX9" fmla="*/ 275129 w 346401"/>
                <a:gd name="connsiteY9" fmla="*/ 1319480 h 3750022"/>
                <a:gd name="connsiteX10" fmla="*/ 113289 w 346401"/>
                <a:gd name="connsiteY10" fmla="*/ 890602 h 3750022"/>
                <a:gd name="connsiteX11" fmla="*/ 0 w 346401"/>
                <a:gd name="connsiteY11" fmla="*/ 1165731 h 3750022"/>
                <a:gd name="connsiteX12" fmla="*/ 113289 w 346401"/>
                <a:gd name="connsiteY12" fmla="*/ 672117 h 3750022"/>
                <a:gd name="connsiteX13" fmla="*/ 97104 w 346401"/>
                <a:gd name="connsiteY13" fmla="*/ 73306 h 375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401" h="3750022">
                  <a:moveTo>
                    <a:pt x="97104" y="73306"/>
                  </a:moveTo>
                  <a:cubicBezTo>
                    <a:pt x="95755" y="375409"/>
                    <a:pt x="103847" y="2136776"/>
                    <a:pt x="105196" y="2484733"/>
                  </a:cubicBezTo>
                  <a:cubicBezTo>
                    <a:pt x="106545" y="2832690"/>
                    <a:pt x="103847" y="2150262"/>
                    <a:pt x="105196" y="2161051"/>
                  </a:cubicBezTo>
                  <a:cubicBezTo>
                    <a:pt x="106545" y="2171840"/>
                    <a:pt x="83618" y="2290524"/>
                    <a:pt x="113289" y="2549469"/>
                  </a:cubicBezTo>
                  <a:cubicBezTo>
                    <a:pt x="142960" y="2808414"/>
                    <a:pt x="264340" y="3574460"/>
                    <a:pt x="283221" y="3714722"/>
                  </a:cubicBezTo>
                  <a:cubicBezTo>
                    <a:pt x="302102" y="3854984"/>
                    <a:pt x="248156" y="3542092"/>
                    <a:pt x="226577" y="3391041"/>
                  </a:cubicBezTo>
                  <a:cubicBezTo>
                    <a:pt x="204998" y="3239990"/>
                    <a:pt x="134868" y="3192786"/>
                    <a:pt x="153749" y="2808414"/>
                  </a:cubicBezTo>
                  <a:cubicBezTo>
                    <a:pt x="172630" y="2424042"/>
                    <a:pt x="314241" y="1328920"/>
                    <a:pt x="339866" y="1084810"/>
                  </a:cubicBezTo>
                  <a:cubicBezTo>
                    <a:pt x="365491" y="840700"/>
                    <a:pt x="307497" y="1343756"/>
                    <a:pt x="307497" y="1343756"/>
                  </a:cubicBezTo>
                  <a:cubicBezTo>
                    <a:pt x="296708" y="1382868"/>
                    <a:pt x="307497" y="1395006"/>
                    <a:pt x="275129" y="1319480"/>
                  </a:cubicBezTo>
                  <a:cubicBezTo>
                    <a:pt x="242761" y="1243954"/>
                    <a:pt x="159144" y="916227"/>
                    <a:pt x="113289" y="890602"/>
                  </a:cubicBezTo>
                  <a:cubicBezTo>
                    <a:pt x="67434" y="864977"/>
                    <a:pt x="0" y="1202145"/>
                    <a:pt x="0" y="1165731"/>
                  </a:cubicBezTo>
                  <a:cubicBezTo>
                    <a:pt x="0" y="1129317"/>
                    <a:pt x="99802" y="855536"/>
                    <a:pt x="113289" y="672117"/>
                  </a:cubicBezTo>
                  <a:cubicBezTo>
                    <a:pt x="126776" y="488698"/>
                    <a:pt x="98453" y="-228797"/>
                    <a:pt x="97104" y="7330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7" name="フリーフォーム 416">
              <a:extLst>
                <a:ext uri="{FF2B5EF4-FFF2-40B4-BE49-F238E27FC236}">
                  <a16:creationId xmlns:a16="http://schemas.microsoft.com/office/drawing/2014/main" id="{34416773-36CE-F16D-FC5D-722D33B3CAD5}"/>
                </a:ext>
              </a:extLst>
            </p:cNvPr>
            <p:cNvSpPr/>
            <p:nvPr/>
          </p:nvSpPr>
          <p:spPr>
            <a:xfrm>
              <a:off x="2951123" y="3345294"/>
              <a:ext cx="469089" cy="2518150"/>
            </a:xfrm>
            <a:custGeom>
              <a:avLst/>
              <a:gdLst>
                <a:gd name="connsiteX0" fmla="*/ 342335 w 469089"/>
                <a:gd name="connsiteY0" fmla="*/ 4809 h 2518150"/>
                <a:gd name="connsiteX1" fmla="*/ 309967 w 469089"/>
                <a:gd name="connsiteY1" fmla="*/ 1145786 h 2518150"/>
                <a:gd name="connsiteX2" fmla="*/ 463716 w 469089"/>
                <a:gd name="connsiteY2" fmla="*/ 2149198 h 2518150"/>
                <a:gd name="connsiteX3" fmla="*/ 423256 w 469089"/>
                <a:gd name="connsiteY3" fmla="*/ 1793148 h 2518150"/>
                <a:gd name="connsiteX4" fmla="*/ 318059 w 469089"/>
                <a:gd name="connsiteY4" fmla="*/ 1518019 h 2518150"/>
                <a:gd name="connsiteX5" fmla="*/ 188587 w 469089"/>
                <a:gd name="connsiteY5" fmla="*/ 1857885 h 2518150"/>
                <a:gd name="connsiteX6" fmla="*/ 2470 w 469089"/>
                <a:gd name="connsiteY6" fmla="*/ 2497156 h 2518150"/>
                <a:gd name="connsiteX7" fmla="*/ 83390 w 469089"/>
                <a:gd name="connsiteY7" fmla="*/ 2222026 h 2518150"/>
                <a:gd name="connsiteX8" fmla="*/ 107666 w 469089"/>
                <a:gd name="connsiteY8" fmla="*/ 870656 h 2518150"/>
                <a:gd name="connsiteX9" fmla="*/ 99574 w 469089"/>
                <a:gd name="connsiteY9" fmla="*/ 1202430 h 2518150"/>
                <a:gd name="connsiteX10" fmla="*/ 253323 w 469089"/>
                <a:gd name="connsiteY10" fmla="*/ 166649 h 2518150"/>
                <a:gd name="connsiteX11" fmla="*/ 212863 w 469089"/>
                <a:gd name="connsiteY11" fmla="*/ 417502 h 2518150"/>
                <a:gd name="connsiteX12" fmla="*/ 212863 w 469089"/>
                <a:gd name="connsiteY12" fmla="*/ 725000 h 2518150"/>
                <a:gd name="connsiteX13" fmla="*/ 342335 w 469089"/>
                <a:gd name="connsiteY13" fmla="*/ 4809 h 251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9089" h="2518150">
                  <a:moveTo>
                    <a:pt x="342335" y="4809"/>
                  </a:moveTo>
                  <a:cubicBezTo>
                    <a:pt x="358519" y="74940"/>
                    <a:pt x="289737" y="788388"/>
                    <a:pt x="309967" y="1145786"/>
                  </a:cubicBezTo>
                  <a:cubicBezTo>
                    <a:pt x="330197" y="1503184"/>
                    <a:pt x="444835" y="2041304"/>
                    <a:pt x="463716" y="2149198"/>
                  </a:cubicBezTo>
                  <a:cubicBezTo>
                    <a:pt x="482597" y="2257092"/>
                    <a:pt x="447532" y="1898345"/>
                    <a:pt x="423256" y="1793148"/>
                  </a:cubicBezTo>
                  <a:cubicBezTo>
                    <a:pt x="398980" y="1687952"/>
                    <a:pt x="357170" y="1507230"/>
                    <a:pt x="318059" y="1518019"/>
                  </a:cubicBezTo>
                  <a:cubicBezTo>
                    <a:pt x="278948" y="1528808"/>
                    <a:pt x="241185" y="1694696"/>
                    <a:pt x="188587" y="1857885"/>
                  </a:cubicBezTo>
                  <a:cubicBezTo>
                    <a:pt x="135989" y="2021074"/>
                    <a:pt x="20003" y="2436466"/>
                    <a:pt x="2470" y="2497156"/>
                  </a:cubicBezTo>
                  <a:cubicBezTo>
                    <a:pt x="-15063" y="2557846"/>
                    <a:pt x="65857" y="2493109"/>
                    <a:pt x="83390" y="2222026"/>
                  </a:cubicBezTo>
                  <a:cubicBezTo>
                    <a:pt x="100923" y="1950943"/>
                    <a:pt x="104969" y="1040589"/>
                    <a:pt x="107666" y="870656"/>
                  </a:cubicBezTo>
                  <a:cubicBezTo>
                    <a:pt x="110363" y="700723"/>
                    <a:pt x="75298" y="1319765"/>
                    <a:pt x="99574" y="1202430"/>
                  </a:cubicBezTo>
                  <a:cubicBezTo>
                    <a:pt x="123850" y="1085095"/>
                    <a:pt x="234442" y="297470"/>
                    <a:pt x="253323" y="166649"/>
                  </a:cubicBezTo>
                  <a:cubicBezTo>
                    <a:pt x="272204" y="35828"/>
                    <a:pt x="219606" y="324444"/>
                    <a:pt x="212863" y="417502"/>
                  </a:cubicBezTo>
                  <a:cubicBezTo>
                    <a:pt x="206120" y="510561"/>
                    <a:pt x="193982" y="796480"/>
                    <a:pt x="212863" y="725000"/>
                  </a:cubicBezTo>
                  <a:cubicBezTo>
                    <a:pt x="231744" y="653521"/>
                    <a:pt x="326151" y="-65322"/>
                    <a:pt x="342335" y="480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8" name="フリーフォーム 417">
              <a:extLst>
                <a:ext uri="{FF2B5EF4-FFF2-40B4-BE49-F238E27FC236}">
                  <a16:creationId xmlns:a16="http://schemas.microsoft.com/office/drawing/2014/main" id="{C2B20B52-D45D-8D65-C5A1-52612A87798A}"/>
                </a:ext>
              </a:extLst>
            </p:cNvPr>
            <p:cNvSpPr/>
            <p:nvPr/>
          </p:nvSpPr>
          <p:spPr>
            <a:xfrm>
              <a:off x="6981984" y="5599236"/>
              <a:ext cx="1084821" cy="3625624"/>
            </a:xfrm>
            <a:custGeom>
              <a:avLst/>
              <a:gdLst>
                <a:gd name="connsiteX0" fmla="*/ 1443 w 1084821"/>
                <a:gd name="connsiteY0" fmla="*/ 906760 h 3625624"/>
                <a:gd name="connsiteX1" fmla="*/ 689266 w 1084821"/>
                <a:gd name="connsiteY1" fmla="*/ 1999185 h 3625624"/>
                <a:gd name="connsiteX2" fmla="*/ 940119 w 1084821"/>
                <a:gd name="connsiteY2" fmla="*/ 3245359 h 3625624"/>
                <a:gd name="connsiteX3" fmla="*/ 891566 w 1084821"/>
                <a:gd name="connsiteY3" fmla="*/ 3002598 h 3625624"/>
                <a:gd name="connsiteX4" fmla="*/ 478873 w 1084821"/>
                <a:gd name="connsiteY4" fmla="*/ 2112474 h 3625624"/>
                <a:gd name="connsiteX5" fmla="*/ 551701 w 1084821"/>
                <a:gd name="connsiteY5" fmla="*/ 2314775 h 3625624"/>
                <a:gd name="connsiteX6" fmla="*/ 1077683 w 1084821"/>
                <a:gd name="connsiteY6" fmla="*/ 3609500 h 3625624"/>
                <a:gd name="connsiteX7" fmla="*/ 810646 w 1084821"/>
                <a:gd name="connsiteY7" fmla="*/ 2937861 h 3625624"/>
                <a:gd name="connsiteX8" fmla="*/ 179467 w 1084821"/>
                <a:gd name="connsiteY8" fmla="*/ 1465111 h 3625624"/>
                <a:gd name="connsiteX9" fmla="*/ 454597 w 1084821"/>
                <a:gd name="connsiteY9" fmla="*/ 2120566 h 3625624"/>
                <a:gd name="connsiteX10" fmla="*/ 713542 w 1084821"/>
                <a:gd name="connsiteY10" fmla="*/ 2395695 h 3625624"/>
                <a:gd name="connsiteX11" fmla="*/ 535517 w 1084821"/>
                <a:gd name="connsiteY11" fmla="*/ 1586491 h 3625624"/>
                <a:gd name="connsiteX12" fmla="*/ 308940 w 1084821"/>
                <a:gd name="connsiteY12" fmla="*/ 32821 h 3625624"/>
                <a:gd name="connsiteX13" fmla="*/ 365584 w 1084821"/>
                <a:gd name="connsiteY13" fmla="*/ 558803 h 3625624"/>
                <a:gd name="connsiteX14" fmla="*/ 341308 w 1084821"/>
                <a:gd name="connsiteY14" fmla="*/ 931037 h 3625624"/>
                <a:gd name="connsiteX15" fmla="*/ 503149 w 1084821"/>
                <a:gd name="connsiteY15" fmla="*/ 1667412 h 3625624"/>
                <a:gd name="connsiteX16" fmla="*/ 1443 w 1084821"/>
                <a:gd name="connsiteY16" fmla="*/ 906760 h 3625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84821" h="3625624">
                  <a:moveTo>
                    <a:pt x="1443" y="906760"/>
                  </a:moveTo>
                  <a:cubicBezTo>
                    <a:pt x="32462" y="962055"/>
                    <a:pt x="532820" y="1609418"/>
                    <a:pt x="689266" y="1999185"/>
                  </a:cubicBezTo>
                  <a:cubicBezTo>
                    <a:pt x="845712" y="2388952"/>
                    <a:pt x="906402" y="3078124"/>
                    <a:pt x="940119" y="3245359"/>
                  </a:cubicBezTo>
                  <a:cubicBezTo>
                    <a:pt x="973836" y="3412594"/>
                    <a:pt x="968440" y="3191412"/>
                    <a:pt x="891566" y="3002598"/>
                  </a:cubicBezTo>
                  <a:cubicBezTo>
                    <a:pt x="814692" y="2813784"/>
                    <a:pt x="535517" y="2227111"/>
                    <a:pt x="478873" y="2112474"/>
                  </a:cubicBezTo>
                  <a:cubicBezTo>
                    <a:pt x="422229" y="1997837"/>
                    <a:pt x="451899" y="2065271"/>
                    <a:pt x="551701" y="2314775"/>
                  </a:cubicBezTo>
                  <a:cubicBezTo>
                    <a:pt x="651503" y="2564279"/>
                    <a:pt x="1034526" y="3505652"/>
                    <a:pt x="1077683" y="3609500"/>
                  </a:cubicBezTo>
                  <a:cubicBezTo>
                    <a:pt x="1120840" y="3713348"/>
                    <a:pt x="960349" y="3295259"/>
                    <a:pt x="810646" y="2937861"/>
                  </a:cubicBezTo>
                  <a:cubicBezTo>
                    <a:pt x="660943" y="2580463"/>
                    <a:pt x="238808" y="1601327"/>
                    <a:pt x="179467" y="1465111"/>
                  </a:cubicBezTo>
                  <a:cubicBezTo>
                    <a:pt x="120126" y="1328895"/>
                    <a:pt x="365584" y="1965469"/>
                    <a:pt x="454597" y="2120566"/>
                  </a:cubicBezTo>
                  <a:cubicBezTo>
                    <a:pt x="543610" y="2275663"/>
                    <a:pt x="700055" y="2484708"/>
                    <a:pt x="713542" y="2395695"/>
                  </a:cubicBezTo>
                  <a:cubicBezTo>
                    <a:pt x="727029" y="2306683"/>
                    <a:pt x="602951" y="1980303"/>
                    <a:pt x="535517" y="1586491"/>
                  </a:cubicBezTo>
                  <a:cubicBezTo>
                    <a:pt x="468083" y="1192679"/>
                    <a:pt x="337262" y="204102"/>
                    <a:pt x="308940" y="32821"/>
                  </a:cubicBezTo>
                  <a:cubicBezTo>
                    <a:pt x="280618" y="-138460"/>
                    <a:pt x="360189" y="409100"/>
                    <a:pt x="365584" y="558803"/>
                  </a:cubicBezTo>
                  <a:cubicBezTo>
                    <a:pt x="370979" y="708506"/>
                    <a:pt x="318381" y="746269"/>
                    <a:pt x="341308" y="931037"/>
                  </a:cubicBezTo>
                  <a:cubicBezTo>
                    <a:pt x="364236" y="1115805"/>
                    <a:pt x="557096" y="1672807"/>
                    <a:pt x="503149" y="1667412"/>
                  </a:cubicBezTo>
                  <a:cubicBezTo>
                    <a:pt x="449202" y="1662017"/>
                    <a:pt x="-29576" y="851465"/>
                    <a:pt x="1443" y="90676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9" name="フリーフォーム 418">
              <a:extLst>
                <a:ext uri="{FF2B5EF4-FFF2-40B4-BE49-F238E27FC236}">
                  <a16:creationId xmlns:a16="http://schemas.microsoft.com/office/drawing/2014/main" id="{E818324C-9787-C992-305F-79C7163EADB4}"/>
                </a:ext>
              </a:extLst>
            </p:cNvPr>
            <p:cNvSpPr/>
            <p:nvPr/>
          </p:nvSpPr>
          <p:spPr>
            <a:xfrm>
              <a:off x="2866553" y="4474535"/>
              <a:ext cx="491687" cy="3658912"/>
            </a:xfrm>
            <a:custGeom>
              <a:avLst/>
              <a:gdLst>
                <a:gd name="connsiteX0" fmla="*/ 491642 w 491687"/>
                <a:gd name="connsiteY0" fmla="*/ 32729 h 3658912"/>
                <a:gd name="connsiteX1" fmla="*/ 184144 w 491687"/>
                <a:gd name="connsiteY1" fmla="*/ 2848757 h 3658912"/>
                <a:gd name="connsiteX2" fmla="*/ 240789 w 491687"/>
                <a:gd name="connsiteY2" fmla="*/ 2516984 h 3658912"/>
                <a:gd name="connsiteX3" fmla="*/ 273157 w 491687"/>
                <a:gd name="connsiteY3" fmla="*/ 3577040 h 3658912"/>
                <a:gd name="connsiteX4" fmla="*/ 281249 w 491687"/>
                <a:gd name="connsiteY4" fmla="*/ 3488028 h 3658912"/>
                <a:gd name="connsiteX5" fmla="*/ 6120 w 491687"/>
                <a:gd name="connsiteY5" fmla="*/ 2695008 h 3658912"/>
                <a:gd name="connsiteX6" fmla="*/ 95132 w 491687"/>
                <a:gd name="connsiteY6" fmla="*/ 3026782 h 3658912"/>
                <a:gd name="connsiteX7" fmla="*/ 151776 w 491687"/>
                <a:gd name="connsiteY7" fmla="*/ 1044233 h 3658912"/>
                <a:gd name="connsiteX8" fmla="*/ 151776 w 491687"/>
                <a:gd name="connsiteY8" fmla="*/ 1295086 h 3658912"/>
                <a:gd name="connsiteX9" fmla="*/ 232697 w 491687"/>
                <a:gd name="connsiteY9" fmla="*/ 1845345 h 3658912"/>
                <a:gd name="connsiteX10" fmla="*/ 345985 w 491687"/>
                <a:gd name="connsiteY10" fmla="*/ 372594 h 3658912"/>
                <a:gd name="connsiteX11" fmla="*/ 208420 w 491687"/>
                <a:gd name="connsiteY11" fmla="*/ 1254626 h 3658912"/>
                <a:gd name="connsiteX12" fmla="*/ 491642 w 491687"/>
                <a:gd name="connsiteY12" fmla="*/ 32729 h 365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1687" h="3658912">
                  <a:moveTo>
                    <a:pt x="491642" y="32729"/>
                  </a:moveTo>
                  <a:cubicBezTo>
                    <a:pt x="487596" y="298418"/>
                    <a:pt x="225953" y="2434715"/>
                    <a:pt x="184144" y="2848757"/>
                  </a:cubicBezTo>
                  <a:cubicBezTo>
                    <a:pt x="142335" y="3262799"/>
                    <a:pt x="225954" y="2395604"/>
                    <a:pt x="240789" y="2516984"/>
                  </a:cubicBezTo>
                  <a:cubicBezTo>
                    <a:pt x="255624" y="2638364"/>
                    <a:pt x="266414" y="3415199"/>
                    <a:pt x="273157" y="3577040"/>
                  </a:cubicBezTo>
                  <a:cubicBezTo>
                    <a:pt x="279900" y="3738881"/>
                    <a:pt x="325755" y="3635033"/>
                    <a:pt x="281249" y="3488028"/>
                  </a:cubicBezTo>
                  <a:cubicBezTo>
                    <a:pt x="236743" y="3341023"/>
                    <a:pt x="37139" y="2771882"/>
                    <a:pt x="6120" y="2695008"/>
                  </a:cubicBezTo>
                  <a:cubicBezTo>
                    <a:pt x="-24899" y="2618134"/>
                    <a:pt x="70856" y="3301911"/>
                    <a:pt x="95132" y="3026782"/>
                  </a:cubicBezTo>
                  <a:cubicBezTo>
                    <a:pt x="119408" y="2751653"/>
                    <a:pt x="142335" y="1332849"/>
                    <a:pt x="151776" y="1044233"/>
                  </a:cubicBezTo>
                  <a:cubicBezTo>
                    <a:pt x="161217" y="755617"/>
                    <a:pt x="138289" y="1161567"/>
                    <a:pt x="151776" y="1295086"/>
                  </a:cubicBezTo>
                  <a:cubicBezTo>
                    <a:pt x="165263" y="1428605"/>
                    <a:pt x="200329" y="1999094"/>
                    <a:pt x="232697" y="1845345"/>
                  </a:cubicBezTo>
                  <a:cubicBezTo>
                    <a:pt x="265065" y="1691596"/>
                    <a:pt x="350031" y="471047"/>
                    <a:pt x="345985" y="372594"/>
                  </a:cubicBezTo>
                  <a:cubicBezTo>
                    <a:pt x="341939" y="274141"/>
                    <a:pt x="188190" y="1304527"/>
                    <a:pt x="208420" y="1254626"/>
                  </a:cubicBezTo>
                  <a:cubicBezTo>
                    <a:pt x="228650" y="1204725"/>
                    <a:pt x="495688" y="-232960"/>
                    <a:pt x="491642" y="3272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0" name="フリーフォーム 419">
              <a:extLst>
                <a:ext uri="{FF2B5EF4-FFF2-40B4-BE49-F238E27FC236}">
                  <a16:creationId xmlns:a16="http://schemas.microsoft.com/office/drawing/2014/main" id="{BB727CD1-BE66-F1C0-8EAF-E4020FEB1FBA}"/>
                </a:ext>
              </a:extLst>
            </p:cNvPr>
            <p:cNvSpPr/>
            <p:nvPr/>
          </p:nvSpPr>
          <p:spPr>
            <a:xfrm>
              <a:off x="3316937" y="3609766"/>
              <a:ext cx="734635" cy="4162356"/>
            </a:xfrm>
            <a:custGeom>
              <a:avLst/>
              <a:gdLst>
                <a:gd name="connsiteX0" fmla="*/ 631976 w 734635"/>
                <a:gd name="connsiteY0" fmla="*/ 1561045 h 4162356"/>
                <a:gd name="connsiteX1" fmla="*/ 696713 w 734635"/>
                <a:gd name="connsiteY1" fmla="*/ 3883459 h 4162356"/>
                <a:gd name="connsiteX2" fmla="*/ 680528 w 734635"/>
                <a:gd name="connsiteY2" fmla="*/ 3721618 h 4162356"/>
                <a:gd name="connsiteX3" fmla="*/ 57442 w 734635"/>
                <a:gd name="connsiteY3" fmla="*/ 298687 h 4162356"/>
                <a:gd name="connsiteX4" fmla="*/ 73626 w 734635"/>
                <a:gd name="connsiteY4" fmla="*/ 403884 h 4162356"/>
                <a:gd name="connsiteX5" fmla="*/ 462044 w 734635"/>
                <a:gd name="connsiteY5" fmla="*/ 2313604 h 4162356"/>
                <a:gd name="connsiteX6" fmla="*/ 421583 w 734635"/>
                <a:gd name="connsiteY6" fmla="*/ 2119395 h 4162356"/>
                <a:gd name="connsiteX7" fmla="*/ 324479 w 734635"/>
                <a:gd name="connsiteY7" fmla="*/ 1043154 h 4162356"/>
                <a:gd name="connsiteX8" fmla="*/ 348755 w 734635"/>
                <a:gd name="connsiteY8" fmla="*/ 1221179 h 4162356"/>
                <a:gd name="connsiteX9" fmla="*/ 551056 w 734635"/>
                <a:gd name="connsiteY9" fmla="*/ 1795714 h 4162356"/>
                <a:gd name="connsiteX10" fmla="*/ 591516 w 734635"/>
                <a:gd name="connsiteY10" fmla="*/ 2483537 h 4162356"/>
                <a:gd name="connsiteX11" fmla="*/ 631976 w 734635"/>
                <a:gd name="connsiteY11" fmla="*/ 1561045 h 4162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4635" h="4162356">
                  <a:moveTo>
                    <a:pt x="631976" y="1561045"/>
                  </a:moveTo>
                  <a:cubicBezTo>
                    <a:pt x="649509" y="1794365"/>
                    <a:pt x="688621" y="3523364"/>
                    <a:pt x="696713" y="3883459"/>
                  </a:cubicBezTo>
                  <a:cubicBezTo>
                    <a:pt x="704805" y="4243554"/>
                    <a:pt x="787073" y="4319080"/>
                    <a:pt x="680528" y="3721618"/>
                  </a:cubicBezTo>
                  <a:cubicBezTo>
                    <a:pt x="573983" y="3124156"/>
                    <a:pt x="158592" y="851643"/>
                    <a:pt x="57442" y="298687"/>
                  </a:cubicBezTo>
                  <a:cubicBezTo>
                    <a:pt x="-43708" y="-254269"/>
                    <a:pt x="6192" y="68064"/>
                    <a:pt x="73626" y="403884"/>
                  </a:cubicBezTo>
                  <a:cubicBezTo>
                    <a:pt x="141060" y="739703"/>
                    <a:pt x="404051" y="2027686"/>
                    <a:pt x="462044" y="2313604"/>
                  </a:cubicBezTo>
                  <a:cubicBezTo>
                    <a:pt x="520037" y="2599523"/>
                    <a:pt x="444510" y="2331137"/>
                    <a:pt x="421583" y="2119395"/>
                  </a:cubicBezTo>
                  <a:cubicBezTo>
                    <a:pt x="398656" y="1907653"/>
                    <a:pt x="336617" y="1192857"/>
                    <a:pt x="324479" y="1043154"/>
                  </a:cubicBezTo>
                  <a:cubicBezTo>
                    <a:pt x="312341" y="893451"/>
                    <a:pt x="310992" y="1095752"/>
                    <a:pt x="348755" y="1221179"/>
                  </a:cubicBezTo>
                  <a:cubicBezTo>
                    <a:pt x="386518" y="1346606"/>
                    <a:pt x="510596" y="1585321"/>
                    <a:pt x="551056" y="1795714"/>
                  </a:cubicBezTo>
                  <a:cubicBezTo>
                    <a:pt x="591516" y="2006107"/>
                    <a:pt x="583424" y="2525346"/>
                    <a:pt x="591516" y="2483537"/>
                  </a:cubicBezTo>
                  <a:cubicBezTo>
                    <a:pt x="599608" y="2441728"/>
                    <a:pt x="614443" y="1327725"/>
                    <a:pt x="631976" y="156104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1" name="フリーフォーム 420">
              <a:extLst>
                <a:ext uri="{FF2B5EF4-FFF2-40B4-BE49-F238E27FC236}">
                  <a16:creationId xmlns:a16="http://schemas.microsoft.com/office/drawing/2014/main" id="{A10A70AD-A2FC-1EB1-1EC1-DD7AD1B6640E}"/>
                </a:ext>
              </a:extLst>
            </p:cNvPr>
            <p:cNvSpPr/>
            <p:nvPr/>
          </p:nvSpPr>
          <p:spPr>
            <a:xfrm>
              <a:off x="5713845" y="4411651"/>
              <a:ext cx="812730" cy="1774223"/>
            </a:xfrm>
            <a:custGeom>
              <a:avLst/>
              <a:gdLst>
                <a:gd name="connsiteX0" fmla="*/ 614127 w 812730"/>
                <a:gd name="connsiteY0" fmla="*/ 30876 h 1774223"/>
                <a:gd name="connsiteX1" fmla="*/ 217617 w 812730"/>
                <a:gd name="connsiteY1" fmla="*/ 1082841 h 1774223"/>
                <a:gd name="connsiteX2" fmla="*/ 31500 w 812730"/>
                <a:gd name="connsiteY2" fmla="*/ 1754480 h 1774223"/>
                <a:gd name="connsiteX3" fmla="*/ 55776 w 812730"/>
                <a:gd name="connsiteY3" fmla="*/ 1511719 h 1774223"/>
                <a:gd name="connsiteX4" fmla="*/ 565574 w 812730"/>
                <a:gd name="connsiteY4" fmla="*/ 662055 h 1774223"/>
                <a:gd name="connsiteX5" fmla="*/ 193341 w 812730"/>
                <a:gd name="connsiteY5" fmla="*/ 1374154 h 1774223"/>
                <a:gd name="connsiteX6" fmla="*/ 808336 w 812730"/>
                <a:gd name="connsiteY6" fmla="*/ 22784 h 1774223"/>
                <a:gd name="connsiteX7" fmla="*/ 476562 w 812730"/>
                <a:gd name="connsiteY7" fmla="*/ 492122 h 1774223"/>
                <a:gd name="connsiteX8" fmla="*/ 614127 w 812730"/>
                <a:gd name="connsiteY8" fmla="*/ 30876 h 1774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730" h="1774223">
                  <a:moveTo>
                    <a:pt x="614127" y="30876"/>
                  </a:moveTo>
                  <a:cubicBezTo>
                    <a:pt x="570970" y="129329"/>
                    <a:pt x="314721" y="795574"/>
                    <a:pt x="217617" y="1082841"/>
                  </a:cubicBezTo>
                  <a:cubicBezTo>
                    <a:pt x="120513" y="1370108"/>
                    <a:pt x="58473" y="1683000"/>
                    <a:pt x="31500" y="1754480"/>
                  </a:cubicBezTo>
                  <a:cubicBezTo>
                    <a:pt x="4526" y="1825960"/>
                    <a:pt x="-33236" y="1693790"/>
                    <a:pt x="55776" y="1511719"/>
                  </a:cubicBezTo>
                  <a:cubicBezTo>
                    <a:pt x="144788" y="1329648"/>
                    <a:pt x="542647" y="684982"/>
                    <a:pt x="565574" y="662055"/>
                  </a:cubicBezTo>
                  <a:cubicBezTo>
                    <a:pt x="588501" y="639128"/>
                    <a:pt x="152881" y="1480699"/>
                    <a:pt x="193341" y="1374154"/>
                  </a:cubicBezTo>
                  <a:cubicBezTo>
                    <a:pt x="233801" y="1267609"/>
                    <a:pt x="761133" y="169789"/>
                    <a:pt x="808336" y="22784"/>
                  </a:cubicBezTo>
                  <a:cubicBezTo>
                    <a:pt x="855539" y="-124221"/>
                    <a:pt x="507581" y="488076"/>
                    <a:pt x="476562" y="492122"/>
                  </a:cubicBezTo>
                  <a:cubicBezTo>
                    <a:pt x="445543" y="496168"/>
                    <a:pt x="657284" y="-67577"/>
                    <a:pt x="614127" y="3087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2" name="フリーフォーム 421">
              <a:extLst>
                <a:ext uri="{FF2B5EF4-FFF2-40B4-BE49-F238E27FC236}">
                  <a16:creationId xmlns:a16="http://schemas.microsoft.com/office/drawing/2014/main" id="{40ABEC2B-8E54-4799-8188-8E9B00802518}"/>
                </a:ext>
              </a:extLst>
            </p:cNvPr>
            <p:cNvSpPr/>
            <p:nvPr/>
          </p:nvSpPr>
          <p:spPr>
            <a:xfrm>
              <a:off x="2229510" y="6478273"/>
              <a:ext cx="837474" cy="2575260"/>
            </a:xfrm>
            <a:custGeom>
              <a:avLst/>
              <a:gdLst>
                <a:gd name="connsiteX0" fmla="*/ 837371 w 837474"/>
                <a:gd name="connsiteY0" fmla="*/ 3447 h 2575260"/>
                <a:gd name="connsiteX1" fmla="*/ 432770 w 837474"/>
                <a:gd name="connsiteY1" fmla="*/ 1306265 h 2575260"/>
                <a:gd name="connsiteX2" fmla="*/ 311389 w 837474"/>
                <a:gd name="connsiteY2" fmla="*/ 2333954 h 2575260"/>
                <a:gd name="connsiteX3" fmla="*/ 311389 w 837474"/>
                <a:gd name="connsiteY3" fmla="*/ 2172113 h 2575260"/>
                <a:gd name="connsiteX4" fmla="*/ 319481 w 837474"/>
                <a:gd name="connsiteY4" fmla="*/ 1209161 h 2575260"/>
                <a:gd name="connsiteX5" fmla="*/ 295205 w 837474"/>
                <a:gd name="connsiteY5" fmla="*/ 1395277 h 2575260"/>
                <a:gd name="connsiteX6" fmla="*/ 11984 w 837474"/>
                <a:gd name="connsiteY6" fmla="*/ 2398690 h 2575260"/>
                <a:gd name="connsiteX7" fmla="*/ 84812 w 837474"/>
                <a:gd name="connsiteY7" fmla="*/ 2042640 h 2575260"/>
                <a:gd name="connsiteX8" fmla="*/ 376125 w 837474"/>
                <a:gd name="connsiteY8" fmla="*/ 982584 h 2575260"/>
                <a:gd name="connsiteX9" fmla="*/ 311389 w 837474"/>
                <a:gd name="connsiteY9" fmla="*/ 1468106 h 2575260"/>
                <a:gd name="connsiteX10" fmla="*/ 36260 w 837474"/>
                <a:gd name="connsiteY10" fmla="*/ 2568623 h 2575260"/>
                <a:gd name="connsiteX11" fmla="*/ 238561 w 837474"/>
                <a:gd name="connsiteY11" fmla="*/ 1896984 h 2575260"/>
                <a:gd name="connsiteX12" fmla="*/ 521782 w 837474"/>
                <a:gd name="connsiteY12" fmla="*/ 1257713 h 2575260"/>
                <a:gd name="connsiteX13" fmla="*/ 384217 w 837474"/>
                <a:gd name="connsiteY13" fmla="*/ 1613762 h 2575260"/>
                <a:gd name="connsiteX14" fmla="*/ 546058 w 837474"/>
                <a:gd name="connsiteY14" fmla="*/ 432325 h 2575260"/>
                <a:gd name="connsiteX15" fmla="*/ 473230 w 837474"/>
                <a:gd name="connsiteY15" fmla="*/ 909755 h 2575260"/>
                <a:gd name="connsiteX16" fmla="*/ 837371 w 837474"/>
                <a:gd name="connsiteY16" fmla="*/ 3447 h 257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37474" h="2575260">
                  <a:moveTo>
                    <a:pt x="837371" y="3447"/>
                  </a:moveTo>
                  <a:cubicBezTo>
                    <a:pt x="830628" y="69532"/>
                    <a:pt x="520434" y="917847"/>
                    <a:pt x="432770" y="1306265"/>
                  </a:cubicBezTo>
                  <a:cubicBezTo>
                    <a:pt x="345106" y="1694683"/>
                    <a:pt x="331619" y="2189646"/>
                    <a:pt x="311389" y="2333954"/>
                  </a:cubicBezTo>
                  <a:cubicBezTo>
                    <a:pt x="291159" y="2478262"/>
                    <a:pt x="310040" y="2359578"/>
                    <a:pt x="311389" y="2172113"/>
                  </a:cubicBezTo>
                  <a:cubicBezTo>
                    <a:pt x="312738" y="1984648"/>
                    <a:pt x="322178" y="1338634"/>
                    <a:pt x="319481" y="1209161"/>
                  </a:cubicBezTo>
                  <a:cubicBezTo>
                    <a:pt x="316784" y="1079688"/>
                    <a:pt x="346454" y="1197022"/>
                    <a:pt x="295205" y="1395277"/>
                  </a:cubicBezTo>
                  <a:cubicBezTo>
                    <a:pt x="243956" y="1593532"/>
                    <a:pt x="47050" y="2290796"/>
                    <a:pt x="11984" y="2398690"/>
                  </a:cubicBezTo>
                  <a:cubicBezTo>
                    <a:pt x="-23082" y="2506584"/>
                    <a:pt x="24122" y="2278658"/>
                    <a:pt x="84812" y="2042640"/>
                  </a:cubicBezTo>
                  <a:cubicBezTo>
                    <a:pt x="145502" y="1806622"/>
                    <a:pt x="338362" y="1078340"/>
                    <a:pt x="376125" y="982584"/>
                  </a:cubicBezTo>
                  <a:cubicBezTo>
                    <a:pt x="413888" y="886828"/>
                    <a:pt x="368033" y="1203766"/>
                    <a:pt x="311389" y="1468106"/>
                  </a:cubicBezTo>
                  <a:cubicBezTo>
                    <a:pt x="254745" y="1732446"/>
                    <a:pt x="48398" y="2497143"/>
                    <a:pt x="36260" y="2568623"/>
                  </a:cubicBezTo>
                  <a:cubicBezTo>
                    <a:pt x="24122" y="2640103"/>
                    <a:pt x="157641" y="2115469"/>
                    <a:pt x="238561" y="1896984"/>
                  </a:cubicBezTo>
                  <a:cubicBezTo>
                    <a:pt x="319481" y="1678499"/>
                    <a:pt x="497506" y="1304917"/>
                    <a:pt x="521782" y="1257713"/>
                  </a:cubicBezTo>
                  <a:cubicBezTo>
                    <a:pt x="546058" y="1210509"/>
                    <a:pt x="380171" y="1751327"/>
                    <a:pt x="384217" y="1613762"/>
                  </a:cubicBezTo>
                  <a:cubicBezTo>
                    <a:pt x="388263" y="1476197"/>
                    <a:pt x="531223" y="549659"/>
                    <a:pt x="546058" y="432325"/>
                  </a:cubicBezTo>
                  <a:cubicBezTo>
                    <a:pt x="560893" y="314991"/>
                    <a:pt x="427375" y="977189"/>
                    <a:pt x="473230" y="909755"/>
                  </a:cubicBezTo>
                  <a:cubicBezTo>
                    <a:pt x="519085" y="842321"/>
                    <a:pt x="844114" y="-62638"/>
                    <a:pt x="837371" y="3447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3" name="フリーフォーム 422">
              <a:extLst>
                <a:ext uri="{FF2B5EF4-FFF2-40B4-BE49-F238E27FC236}">
                  <a16:creationId xmlns:a16="http://schemas.microsoft.com/office/drawing/2014/main" id="{DB255BDF-44AA-780C-30C4-D5B637BAF0D5}"/>
                </a:ext>
              </a:extLst>
            </p:cNvPr>
            <p:cNvSpPr/>
            <p:nvPr/>
          </p:nvSpPr>
          <p:spPr>
            <a:xfrm>
              <a:off x="4843073" y="1285403"/>
              <a:ext cx="1724683" cy="2480400"/>
            </a:xfrm>
            <a:custGeom>
              <a:avLst/>
              <a:gdLst>
                <a:gd name="connsiteX0" fmla="*/ 93069 w 1724683"/>
                <a:gd name="connsiteY0" fmla="*/ 122611 h 2480400"/>
                <a:gd name="connsiteX1" fmla="*/ 505762 w 1724683"/>
                <a:gd name="connsiteY1" fmla="*/ 25507 h 2480400"/>
                <a:gd name="connsiteX2" fmla="*/ 1096481 w 1724683"/>
                <a:gd name="connsiteY2" fmla="*/ 664778 h 2480400"/>
                <a:gd name="connsiteX3" fmla="*/ 1023653 w 1724683"/>
                <a:gd name="connsiteY3" fmla="*/ 446293 h 2480400"/>
                <a:gd name="connsiteX4" fmla="*/ 1298782 w 1724683"/>
                <a:gd name="connsiteY4" fmla="*/ 1174576 h 2480400"/>
                <a:gd name="connsiteX5" fmla="*/ 1242138 w 1724683"/>
                <a:gd name="connsiteY5" fmla="*/ 923723 h 2480400"/>
                <a:gd name="connsiteX6" fmla="*/ 1452531 w 1724683"/>
                <a:gd name="connsiteY6" fmla="*/ 1749110 h 2480400"/>
                <a:gd name="connsiteX7" fmla="*/ 1711476 w 1724683"/>
                <a:gd name="connsiteY7" fmla="*/ 2461209 h 2480400"/>
                <a:gd name="connsiteX8" fmla="*/ 1573911 w 1724683"/>
                <a:gd name="connsiteY8" fmla="*/ 2105160 h 2480400"/>
                <a:gd name="connsiteX9" fmla="*/ 635235 w 1724683"/>
                <a:gd name="connsiteY9" fmla="*/ 373464 h 2480400"/>
                <a:gd name="connsiteX10" fmla="*/ 788984 w 1724683"/>
                <a:gd name="connsiteY10" fmla="*/ 624317 h 2480400"/>
                <a:gd name="connsiteX11" fmla="*/ 724247 w 1724683"/>
                <a:gd name="connsiteY11" fmla="*/ 349188 h 2480400"/>
                <a:gd name="connsiteX12" fmla="*/ 602867 w 1724683"/>
                <a:gd name="connsiteY12" fmla="*/ 122611 h 2480400"/>
                <a:gd name="connsiteX13" fmla="*/ 28332 w 1724683"/>
                <a:gd name="connsiteY13" fmla="*/ 300636 h 2480400"/>
                <a:gd name="connsiteX14" fmla="*/ 133529 w 1724683"/>
                <a:gd name="connsiteY14" fmla="*/ 260176 h 2480400"/>
                <a:gd name="connsiteX15" fmla="*/ 530039 w 1724683"/>
                <a:gd name="connsiteY15" fmla="*/ 235900 h 2480400"/>
                <a:gd name="connsiteX16" fmla="*/ 303462 w 1724683"/>
                <a:gd name="connsiteY16" fmla="*/ 179255 h 2480400"/>
                <a:gd name="connsiteX17" fmla="*/ 149713 w 1724683"/>
                <a:gd name="connsiteY17" fmla="*/ 171163 h 2480400"/>
                <a:gd name="connsiteX18" fmla="*/ 271093 w 1724683"/>
                <a:gd name="connsiteY18" fmla="*/ 82151 h 2480400"/>
                <a:gd name="connsiteX19" fmla="*/ 93069 w 1724683"/>
                <a:gd name="connsiteY19" fmla="*/ 122611 h 248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24683" h="2480400">
                  <a:moveTo>
                    <a:pt x="93069" y="122611"/>
                  </a:moveTo>
                  <a:cubicBezTo>
                    <a:pt x="132181" y="113170"/>
                    <a:pt x="338527" y="-64854"/>
                    <a:pt x="505762" y="25507"/>
                  </a:cubicBezTo>
                  <a:cubicBezTo>
                    <a:pt x="672997" y="115868"/>
                    <a:pt x="1010166" y="594647"/>
                    <a:pt x="1096481" y="664778"/>
                  </a:cubicBezTo>
                  <a:cubicBezTo>
                    <a:pt x="1182796" y="734909"/>
                    <a:pt x="989936" y="361327"/>
                    <a:pt x="1023653" y="446293"/>
                  </a:cubicBezTo>
                  <a:cubicBezTo>
                    <a:pt x="1057370" y="531259"/>
                    <a:pt x="1262368" y="1095004"/>
                    <a:pt x="1298782" y="1174576"/>
                  </a:cubicBezTo>
                  <a:cubicBezTo>
                    <a:pt x="1335196" y="1254148"/>
                    <a:pt x="1216513" y="827967"/>
                    <a:pt x="1242138" y="923723"/>
                  </a:cubicBezTo>
                  <a:cubicBezTo>
                    <a:pt x="1267763" y="1019479"/>
                    <a:pt x="1374308" y="1492862"/>
                    <a:pt x="1452531" y="1749110"/>
                  </a:cubicBezTo>
                  <a:cubicBezTo>
                    <a:pt x="1530754" y="2005358"/>
                    <a:pt x="1691246" y="2401867"/>
                    <a:pt x="1711476" y="2461209"/>
                  </a:cubicBezTo>
                  <a:cubicBezTo>
                    <a:pt x="1731706" y="2520551"/>
                    <a:pt x="1753284" y="2453117"/>
                    <a:pt x="1573911" y="2105160"/>
                  </a:cubicBezTo>
                  <a:cubicBezTo>
                    <a:pt x="1394538" y="1757203"/>
                    <a:pt x="766056" y="620271"/>
                    <a:pt x="635235" y="373464"/>
                  </a:cubicBezTo>
                  <a:cubicBezTo>
                    <a:pt x="504414" y="126657"/>
                    <a:pt x="774149" y="628363"/>
                    <a:pt x="788984" y="624317"/>
                  </a:cubicBezTo>
                  <a:cubicBezTo>
                    <a:pt x="803819" y="620271"/>
                    <a:pt x="755266" y="432806"/>
                    <a:pt x="724247" y="349188"/>
                  </a:cubicBezTo>
                  <a:cubicBezTo>
                    <a:pt x="693228" y="265570"/>
                    <a:pt x="718853" y="130703"/>
                    <a:pt x="602867" y="122611"/>
                  </a:cubicBezTo>
                  <a:cubicBezTo>
                    <a:pt x="486881" y="114519"/>
                    <a:pt x="106555" y="277709"/>
                    <a:pt x="28332" y="300636"/>
                  </a:cubicBezTo>
                  <a:cubicBezTo>
                    <a:pt x="-49891" y="323564"/>
                    <a:pt x="49911" y="270965"/>
                    <a:pt x="133529" y="260176"/>
                  </a:cubicBezTo>
                  <a:cubicBezTo>
                    <a:pt x="217147" y="249387"/>
                    <a:pt x="501717" y="249387"/>
                    <a:pt x="530039" y="235900"/>
                  </a:cubicBezTo>
                  <a:cubicBezTo>
                    <a:pt x="558361" y="222413"/>
                    <a:pt x="366850" y="190045"/>
                    <a:pt x="303462" y="179255"/>
                  </a:cubicBezTo>
                  <a:cubicBezTo>
                    <a:pt x="240074" y="168466"/>
                    <a:pt x="155108" y="187347"/>
                    <a:pt x="149713" y="171163"/>
                  </a:cubicBezTo>
                  <a:cubicBezTo>
                    <a:pt x="144318" y="154979"/>
                    <a:pt x="275139" y="94289"/>
                    <a:pt x="271093" y="82151"/>
                  </a:cubicBezTo>
                  <a:cubicBezTo>
                    <a:pt x="267047" y="70013"/>
                    <a:pt x="53957" y="132052"/>
                    <a:pt x="93069" y="12261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4" name="フリーフォーム 423">
              <a:extLst>
                <a:ext uri="{FF2B5EF4-FFF2-40B4-BE49-F238E27FC236}">
                  <a16:creationId xmlns:a16="http://schemas.microsoft.com/office/drawing/2014/main" id="{32533718-ECC1-0169-5918-6F449F239325}"/>
                </a:ext>
              </a:extLst>
            </p:cNvPr>
            <p:cNvSpPr/>
            <p:nvPr/>
          </p:nvSpPr>
          <p:spPr>
            <a:xfrm>
              <a:off x="5062240" y="1202636"/>
              <a:ext cx="948340" cy="1694927"/>
            </a:xfrm>
            <a:custGeom>
              <a:avLst/>
              <a:gdLst>
                <a:gd name="connsiteX0" fmla="*/ 51926 w 948340"/>
                <a:gd name="connsiteY0" fmla="*/ 83998 h 1694927"/>
                <a:gd name="connsiteX1" fmla="*/ 68110 w 948340"/>
                <a:gd name="connsiteY1" fmla="*/ 132550 h 1694927"/>
                <a:gd name="connsiteX2" fmla="*/ 699289 w 948340"/>
                <a:gd name="connsiteY2" fmla="*/ 1063134 h 1694927"/>
                <a:gd name="connsiteX3" fmla="*/ 893498 w 948340"/>
                <a:gd name="connsiteY3" fmla="*/ 1645760 h 1694927"/>
                <a:gd name="connsiteX4" fmla="*/ 869222 w 948340"/>
                <a:gd name="connsiteY4" fmla="*/ 1524380 h 1694927"/>
                <a:gd name="connsiteX5" fmla="*/ 27650 w 948340"/>
                <a:gd name="connsiteY5" fmla="*/ 423863 h 1694927"/>
                <a:gd name="connsiteX6" fmla="*/ 246135 w 948340"/>
                <a:gd name="connsiteY6" fmla="*/ 828465 h 1694927"/>
                <a:gd name="connsiteX7" fmla="*/ 407976 w 948340"/>
                <a:gd name="connsiteY7" fmla="*/ 1346355 h 1694927"/>
                <a:gd name="connsiteX8" fmla="*/ 310872 w 948340"/>
                <a:gd name="connsiteY8" fmla="*/ 1055042 h 1694927"/>
                <a:gd name="connsiteX9" fmla="*/ 286595 w 948340"/>
                <a:gd name="connsiteY9" fmla="*/ 666624 h 1694927"/>
                <a:gd name="connsiteX10" fmla="*/ 375608 w 948340"/>
                <a:gd name="connsiteY10" fmla="*/ 868925 h 1694927"/>
                <a:gd name="connsiteX11" fmla="*/ 51926 w 948340"/>
                <a:gd name="connsiteY11" fmla="*/ 83998 h 1694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48340" h="1694927">
                  <a:moveTo>
                    <a:pt x="51926" y="83998"/>
                  </a:moveTo>
                  <a:cubicBezTo>
                    <a:pt x="676" y="-38731"/>
                    <a:pt x="-39784" y="-30639"/>
                    <a:pt x="68110" y="132550"/>
                  </a:cubicBezTo>
                  <a:cubicBezTo>
                    <a:pt x="176004" y="295739"/>
                    <a:pt x="561724" y="810932"/>
                    <a:pt x="699289" y="1063134"/>
                  </a:cubicBezTo>
                  <a:cubicBezTo>
                    <a:pt x="836854" y="1315336"/>
                    <a:pt x="865176" y="1568886"/>
                    <a:pt x="893498" y="1645760"/>
                  </a:cubicBezTo>
                  <a:cubicBezTo>
                    <a:pt x="921820" y="1722634"/>
                    <a:pt x="1013530" y="1728030"/>
                    <a:pt x="869222" y="1524380"/>
                  </a:cubicBezTo>
                  <a:cubicBezTo>
                    <a:pt x="724914" y="1320731"/>
                    <a:pt x="131498" y="539849"/>
                    <a:pt x="27650" y="423863"/>
                  </a:cubicBezTo>
                  <a:cubicBezTo>
                    <a:pt x="-76198" y="307877"/>
                    <a:pt x="182747" y="674716"/>
                    <a:pt x="246135" y="828465"/>
                  </a:cubicBezTo>
                  <a:cubicBezTo>
                    <a:pt x="309523" y="982214"/>
                    <a:pt x="397187" y="1308592"/>
                    <a:pt x="407976" y="1346355"/>
                  </a:cubicBezTo>
                  <a:cubicBezTo>
                    <a:pt x="418765" y="1384118"/>
                    <a:pt x="331102" y="1168330"/>
                    <a:pt x="310872" y="1055042"/>
                  </a:cubicBezTo>
                  <a:cubicBezTo>
                    <a:pt x="290642" y="941754"/>
                    <a:pt x="275806" y="697644"/>
                    <a:pt x="286595" y="666624"/>
                  </a:cubicBezTo>
                  <a:cubicBezTo>
                    <a:pt x="297384" y="635605"/>
                    <a:pt x="418766" y="959286"/>
                    <a:pt x="375608" y="868925"/>
                  </a:cubicBezTo>
                  <a:cubicBezTo>
                    <a:pt x="332450" y="778564"/>
                    <a:pt x="103176" y="206727"/>
                    <a:pt x="51926" y="83998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5" name="フリーフォーム 424">
              <a:extLst>
                <a:ext uri="{FF2B5EF4-FFF2-40B4-BE49-F238E27FC236}">
                  <a16:creationId xmlns:a16="http://schemas.microsoft.com/office/drawing/2014/main" id="{13C57E4F-5C78-84EA-ABC6-3B1FB0C016B4}"/>
                </a:ext>
              </a:extLst>
            </p:cNvPr>
            <p:cNvSpPr/>
            <p:nvPr/>
          </p:nvSpPr>
          <p:spPr>
            <a:xfrm>
              <a:off x="6058387" y="6524201"/>
              <a:ext cx="696347" cy="2327457"/>
            </a:xfrm>
            <a:custGeom>
              <a:avLst/>
              <a:gdLst>
                <a:gd name="connsiteX0" fmla="*/ 350505 w 696347"/>
                <a:gd name="connsiteY0" fmla="*/ 6072 h 2327457"/>
                <a:gd name="connsiteX1" fmla="*/ 196756 w 696347"/>
                <a:gd name="connsiteY1" fmla="*/ 1503098 h 2327457"/>
                <a:gd name="connsiteX2" fmla="*/ 358597 w 696347"/>
                <a:gd name="connsiteY2" fmla="*/ 2271841 h 2327457"/>
                <a:gd name="connsiteX3" fmla="*/ 293861 w 696347"/>
                <a:gd name="connsiteY3" fmla="*/ 2012896 h 2327457"/>
                <a:gd name="connsiteX4" fmla="*/ 26824 w 696347"/>
                <a:gd name="connsiteY4" fmla="*/ 1446454 h 2327457"/>
                <a:gd name="connsiteX5" fmla="*/ 83468 w 696347"/>
                <a:gd name="connsiteY5" fmla="*/ 1551650 h 2327457"/>
                <a:gd name="connsiteX6" fmla="*/ 682278 w 696347"/>
                <a:gd name="connsiteY6" fmla="*/ 2304210 h 2327457"/>
                <a:gd name="connsiteX7" fmla="*/ 471886 w 696347"/>
                <a:gd name="connsiteY7" fmla="*/ 2037172 h 2327457"/>
                <a:gd name="connsiteX8" fmla="*/ 75376 w 696347"/>
                <a:gd name="connsiteY8" fmla="*/ 1058036 h 2327457"/>
                <a:gd name="connsiteX9" fmla="*/ 107744 w 696347"/>
                <a:gd name="connsiteY9" fmla="*/ 1163233 h 2327457"/>
                <a:gd name="connsiteX10" fmla="*/ 310045 w 696347"/>
                <a:gd name="connsiteY10" fmla="*/ 1405994 h 2327457"/>
                <a:gd name="connsiteX11" fmla="*/ 269585 w 696347"/>
                <a:gd name="connsiteY11" fmla="*/ 1333165 h 2327457"/>
                <a:gd name="connsiteX12" fmla="*/ 164388 w 696347"/>
                <a:gd name="connsiteY12" fmla="*/ 1066128 h 2327457"/>
                <a:gd name="connsiteX13" fmla="*/ 269585 w 696347"/>
                <a:gd name="connsiteY13" fmla="*/ 378305 h 2327457"/>
                <a:gd name="connsiteX14" fmla="*/ 59192 w 696347"/>
                <a:gd name="connsiteY14" fmla="*/ 952840 h 2327457"/>
                <a:gd name="connsiteX15" fmla="*/ 350505 w 696347"/>
                <a:gd name="connsiteY15" fmla="*/ 6072 h 2327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6347" h="2327457">
                  <a:moveTo>
                    <a:pt x="350505" y="6072"/>
                  </a:moveTo>
                  <a:cubicBezTo>
                    <a:pt x="373432" y="97782"/>
                    <a:pt x="195407" y="1125470"/>
                    <a:pt x="196756" y="1503098"/>
                  </a:cubicBezTo>
                  <a:cubicBezTo>
                    <a:pt x="198105" y="1880726"/>
                    <a:pt x="342413" y="2186875"/>
                    <a:pt x="358597" y="2271841"/>
                  </a:cubicBezTo>
                  <a:cubicBezTo>
                    <a:pt x="374781" y="2356807"/>
                    <a:pt x="349156" y="2150461"/>
                    <a:pt x="293861" y="2012896"/>
                  </a:cubicBezTo>
                  <a:cubicBezTo>
                    <a:pt x="238565" y="1875332"/>
                    <a:pt x="61889" y="1523328"/>
                    <a:pt x="26824" y="1446454"/>
                  </a:cubicBezTo>
                  <a:cubicBezTo>
                    <a:pt x="-8242" y="1369580"/>
                    <a:pt x="-25774" y="1408691"/>
                    <a:pt x="83468" y="1551650"/>
                  </a:cubicBezTo>
                  <a:cubicBezTo>
                    <a:pt x="192710" y="1694609"/>
                    <a:pt x="617542" y="2223290"/>
                    <a:pt x="682278" y="2304210"/>
                  </a:cubicBezTo>
                  <a:cubicBezTo>
                    <a:pt x="747014" y="2385130"/>
                    <a:pt x="573036" y="2244868"/>
                    <a:pt x="471886" y="2037172"/>
                  </a:cubicBezTo>
                  <a:cubicBezTo>
                    <a:pt x="370736" y="1829476"/>
                    <a:pt x="136066" y="1203693"/>
                    <a:pt x="75376" y="1058036"/>
                  </a:cubicBezTo>
                  <a:cubicBezTo>
                    <a:pt x="14686" y="912380"/>
                    <a:pt x="68632" y="1105240"/>
                    <a:pt x="107744" y="1163233"/>
                  </a:cubicBezTo>
                  <a:cubicBezTo>
                    <a:pt x="146855" y="1221226"/>
                    <a:pt x="283072" y="1377672"/>
                    <a:pt x="310045" y="1405994"/>
                  </a:cubicBezTo>
                  <a:cubicBezTo>
                    <a:pt x="337018" y="1434316"/>
                    <a:pt x="293861" y="1389809"/>
                    <a:pt x="269585" y="1333165"/>
                  </a:cubicBezTo>
                  <a:cubicBezTo>
                    <a:pt x="245309" y="1276521"/>
                    <a:pt x="164388" y="1225271"/>
                    <a:pt x="164388" y="1066128"/>
                  </a:cubicBezTo>
                  <a:cubicBezTo>
                    <a:pt x="164388" y="906985"/>
                    <a:pt x="287118" y="397186"/>
                    <a:pt x="269585" y="378305"/>
                  </a:cubicBezTo>
                  <a:cubicBezTo>
                    <a:pt x="252052" y="359424"/>
                    <a:pt x="49751" y="1014879"/>
                    <a:pt x="59192" y="952840"/>
                  </a:cubicBezTo>
                  <a:cubicBezTo>
                    <a:pt x="68633" y="890801"/>
                    <a:pt x="327578" y="-85638"/>
                    <a:pt x="350505" y="607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6" name="フリーフォーム 425">
              <a:extLst>
                <a:ext uri="{FF2B5EF4-FFF2-40B4-BE49-F238E27FC236}">
                  <a16:creationId xmlns:a16="http://schemas.microsoft.com/office/drawing/2014/main" id="{F6D1612E-F005-9C0C-E0B2-1C46A76FE8E7}"/>
                </a:ext>
              </a:extLst>
            </p:cNvPr>
            <p:cNvSpPr/>
            <p:nvPr/>
          </p:nvSpPr>
          <p:spPr>
            <a:xfrm>
              <a:off x="4708166" y="1341198"/>
              <a:ext cx="2526620" cy="2964792"/>
            </a:xfrm>
            <a:custGeom>
              <a:avLst/>
              <a:gdLst>
                <a:gd name="connsiteX0" fmla="*/ 826786 w 2526620"/>
                <a:gd name="connsiteY0" fmla="*/ 2080 h 2964792"/>
                <a:gd name="connsiteX1" fmla="*/ 1409413 w 2526620"/>
                <a:gd name="connsiteY1" fmla="*/ 180105 h 2964792"/>
                <a:gd name="connsiteX2" fmla="*/ 1967763 w 2526620"/>
                <a:gd name="connsiteY2" fmla="*/ 843652 h 2964792"/>
                <a:gd name="connsiteX3" fmla="*/ 1943487 w 2526620"/>
                <a:gd name="connsiteY3" fmla="*/ 689903 h 2964792"/>
                <a:gd name="connsiteX4" fmla="*/ 2234800 w 2526620"/>
                <a:gd name="connsiteY4" fmla="*/ 1588119 h 2964792"/>
                <a:gd name="connsiteX5" fmla="*/ 2194340 w 2526620"/>
                <a:gd name="connsiteY5" fmla="*/ 1377726 h 2964792"/>
                <a:gd name="connsiteX6" fmla="*/ 2485653 w 2526620"/>
                <a:gd name="connsiteY6" fmla="*/ 2818108 h 2964792"/>
                <a:gd name="connsiteX7" fmla="*/ 2445193 w 2526620"/>
                <a:gd name="connsiteY7" fmla="*/ 2672452 h 2964792"/>
                <a:gd name="connsiteX8" fmla="*/ 1757370 w 2526620"/>
                <a:gd name="connsiteY8" fmla="*/ 657535 h 2964792"/>
                <a:gd name="connsiteX9" fmla="*/ 1951579 w 2526620"/>
                <a:gd name="connsiteY9" fmla="*/ 1280621 h 2964792"/>
                <a:gd name="connsiteX10" fmla="*/ 2194340 w 2526620"/>
                <a:gd name="connsiteY10" fmla="*/ 1693315 h 2964792"/>
                <a:gd name="connsiteX11" fmla="*/ 2032499 w 2526620"/>
                <a:gd name="connsiteY11" fmla="*/ 1256345 h 2964792"/>
                <a:gd name="connsiteX12" fmla="*/ 1805922 w 2526620"/>
                <a:gd name="connsiteY12" fmla="*/ 730363 h 2964792"/>
                <a:gd name="connsiteX13" fmla="*/ 1110007 w 2526620"/>
                <a:gd name="connsiteY13" fmla="*/ 309577 h 2964792"/>
                <a:gd name="connsiteX14" fmla="*/ 1700726 w 2526620"/>
                <a:gd name="connsiteY14" fmla="*/ 649443 h 2964792"/>
                <a:gd name="connsiteX15" fmla="*/ 1644082 w 2526620"/>
                <a:gd name="connsiteY15" fmla="*/ 544246 h 2964792"/>
                <a:gd name="connsiteX16" fmla="*/ 1199020 w 2526620"/>
                <a:gd name="connsiteY16" fmla="*/ 188197 h 2964792"/>
                <a:gd name="connsiteX17" fmla="*/ 1399 w 2526620"/>
                <a:gd name="connsiteY17" fmla="*/ 91092 h 2964792"/>
                <a:gd name="connsiteX18" fmla="*/ 1457965 w 2526620"/>
                <a:gd name="connsiteY18" fmla="*/ 261025 h 2964792"/>
                <a:gd name="connsiteX19" fmla="*/ 826786 w 2526620"/>
                <a:gd name="connsiteY19" fmla="*/ 2080 h 296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26620" h="2964792">
                  <a:moveTo>
                    <a:pt x="826786" y="2080"/>
                  </a:moveTo>
                  <a:cubicBezTo>
                    <a:pt x="818694" y="-11407"/>
                    <a:pt x="1219250" y="39843"/>
                    <a:pt x="1409413" y="180105"/>
                  </a:cubicBezTo>
                  <a:cubicBezTo>
                    <a:pt x="1599576" y="320367"/>
                    <a:pt x="1878751" y="758686"/>
                    <a:pt x="1967763" y="843652"/>
                  </a:cubicBezTo>
                  <a:cubicBezTo>
                    <a:pt x="2056775" y="928618"/>
                    <a:pt x="1898981" y="565825"/>
                    <a:pt x="1943487" y="689903"/>
                  </a:cubicBezTo>
                  <a:cubicBezTo>
                    <a:pt x="1987993" y="813981"/>
                    <a:pt x="2192991" y="1473482"/>
                    <a:pt x="2234800" y="1588119"/>
                  </a:cubicBezTo>
                  <a:cubicBezTo>
                    <a:pt x="2276609" y="1702756"/>
                    <a:pt x="2152531" y="1172728"/>
                    <a:pt x="2194340" y="1377726"/>
                  </a:cubicBezTo>
                  <a:cubicBezTo>
                    <a:pt x="2236149" y="1582724"/>
                    <a:pt x="2443844" y="2602320"/>
                    <a:pt x="2485653" y="2818108"/>
                  </a:cubicBezTo>
                  <a:cubicBezTo>
                    <a:pt x="2527462" y="3033896"/>
                    <a:pt x="2566574" y="3032548"/>
                    <a:pt x="2445193" y="2672452"/>
                  </a:cubicBezTo>
                  <a:cubicBezTo>
                    <a:pt x="2323813" y="2312357"/>
                    <a:pt x="1839639" y="889507"/>
                    <a:pt x="1757370" y="657535"/>
                  </a:cubicBezTo>
                  <a:cubicBezTo>
                    <a:pt x="1675101" y="425563"/>
                    <a:pt x="1878751" y="1107991"/>
                    <a:pt x="1951579" y="1280621"/>
                  </a:cubicBezTo>
                  <a:cubicBezTo>
                    <a:pt x="2024407" y="1453251"/>
                    <a:pt x="2180853" y="1697361"/>
                    <a:pt x="2194340" y="1693315"/>
                  </a:cubicBezTo>
                  <a:cubicBezTo>
                    <a:pt x="2207827" y="1689269"/>
                    <a:pt x="2097235" y="1416837"/>
                    <a:pt x="2032499" y="1256345"/>
                  </a:cubicBezTo>
                  <a:cubicBezTo>
                    <a:pt x="1967763" y="1095853"/>
                    <a:pt x="1959671" y="888158"/>
                    <a:pt x="1805922" y="730363"/>
                  </a:cubicBezTo>
                  <a:cubicBezTo>
                    <a:pt x="1652173" y="572568"/>
                    <a:pt x="1127540" y="323064"/>
                    <a:pt x="1110007" y="309577"/>
                  </a:cubicBezTo>
                  <a:cubicBezTo>
                    <a:pt x="1092474" y="296090"/>
                    <a:pt x="1611714" y="610332"/>
                    <a:pt x="1700726" y="649443"/>
                  </a:cubicBezTo>
                  <a:cubicBezTo>
                    <a:pt x="1789739" y="688555"/>
                    <a:pt x="1727700" y="621120"/>
                    <a:pt x="1644082" y="544246"/>
                  </a:cubicBezTo>
                  <a:cubicBezTo>
                    <a:pt x="1560464" y="467372"/>
                    <a:pt x="1472800" y="263723"/>
                    <a:pt x="1199020" y="188197"/>
                  </a:cubicBezTo>
                  <a:cubicBezTo>
                    <a:pt x="925240" y="112671"/>
                    <a:pt x="-41759" y="78954"/>
                    <a:pt x="1399" y="91092"/>
                  </a:cubicBezTo>
                  <a:cubicBezTo>
                    <a:pt x="44556" y="103230"/>
                    <a:pt x="1315006" y="273163"/>
                    <a:pt x="1457965" y="261025"/>
                  </a:cubicBezTo>
                  <a:cubicBezTo>
                    <a:pt x="1600924" y="248887"/>
                    <a:pt x="834878" y="15567"/>
                    <a:pt x="826786" y="208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7" name="フリーフォーム 426">
              <a:extLst>
                <a:ext uri="{FF2B5EF4-FFF2-40B4-BE49-F238E27FC236}">
                  <a16:creationId xmlns:a16="http://schemas.microsoft.com/office/drawing/2014/main" id="{8C731E85-4975-D86C-2492-20A77EF2E908}"/>
                </a:ext>
              </a:extLst>
            </p:cNvPr>
            <p:cNvSpPr/>
            <p:nvPr/>
          </p:nvSpPr>
          <p:spPr>
            <a:xfrm>
              <a:off x="4163163" y="1288927"/>
              <a:ext cx="694629" cy="1377511"/>
            </a:xfrm>
            <a:custGeom>
              <a:avLst/>
              <a:gdLst>
                <a:gd name="connsiteX0" fmla="*/ 651598 w 694629"/>
                <a:gd name="connsiteY0" fmla="*/ 62443 h 1377511"/>
                <a:gd name="connsiteX1" fmla="*/ 635414 w 694629"/>
                <a:gd name="connsiteY1" fmla="*/ 143363 h 1377511"/>
                <a:gd name="connsiteX2" fmla="*/ 271272 w 694629"/>
                <a:gd name="connsiteY2" fmla="*/ 984935 h 1377511"/>
                <a:gd name="connsiteX3" fmla="*/ 214628 w 694629"/>
                <a:gd name="connsiteY3" fmla="*/ 1340985 h 1377511"/>
                <a:gd name="connsiteX4" fmla="*/ 214628 w 694629"/>
                <a:gd name="connsiteY4" fmla="*/ 1276248 h 1377511"/>
                <a:gd name="connsiteX5" fmla="*/ 206536 w 694629"/>
                <a:gd name="connsiteY5" fmla="*/ 547965 h 1377511"/>
                <a:gd name="connsiteX6" fmla="*/ 166076 w 694629"/>
                <a:gd name="connsiteY6" fmla="*/ 1033487 h 1377511"/>
                <a:gd name="connsiteX7" fmla="*/ 392653 w 694629"/>
                <a:gd name="connsiteY7" fmla="*/ 183823 h 1377511"/>
                <a:gd name="connsiteX8" fmla="*/ 4235 w 694629"/>
                <a:gd name="connsiteY8" fmla="*/ 1211512 h 1377511"/>
                <a:gd name="connsiteX9" fmla="*/ 214628 w 694629"/>
                <a:gd name="connsiteY9" fmla="*/ 790726 h 1377511"/>
                <a:gd name="connsiteX10" fmla="*/ 651598 w 694629"/>
                <a:gd name="connsiteY10" fmla="*/ 62443 h 1377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4629" h="1377511">
                  <a:moveTo>
                    <a:pt x="651598" y="62443"/>
                  </a:moveTo>
                  <a:cubicBezTo>
                    <a:pt x="721729" y="-45451"/>
                    <a:pt x="698802" y="-10386"/>
                    <a:pt x="635414" y="143363"/>
                  </a:cubicBezTo>
                  <a:cubicBezTo>
                    <a:pt x="572026" y="297112"/>
                    <a:pt x="341403" y="785331"/>
                    <a:pt x="271272" y="984935"/>
                  </a:cubicBezTo>
                  <a:cubicBezTo>
                    <a:pt x="201141" y="1184539"/>
                    <a:pt x="214628" y="1340985"/>
                    <a:pt x="214628" y="1340985"/>
                  </a:cubicBezTo>
                  <a:cubicBezTo>
                    <a:pt x="205187" y="1389537"/>
                    <a:pt x="215977" y="1408418"/>
                    <a:pt x="214628" y="1276248"/>
                  </a:cubicBezTo>
                  <a:cubicBezTo>
                    <a:pt x="213279" y="1144078"/>
                    <a:pt x="214628" y="588425"/>
                    <a:pt x="206536" y="547965"/>
                  </a:cubicBezTo>
                  <a:cubicBezTo>
                    <a:pt x="198444" y="507505"/>
                    <a:pt x="135057" y="1094177"/>
                    <a:pt x="166076" y="1033487"/>
                  </a:cubicBezTo>
                  <a:cubicBezTo>
                    <a:pt x="197095" y="972797"/>
                    <a:pt x="419626" y="154152"/>
                    <a:pt x="392653" y="183823"/>
                  </a:cubicBezTo>
                  <a:cubicBezTo>
                    <a:pt x="365680" y="213494"/>
                    <a:pt x="33906" y="1110362"/>
                    <a:pt x="4235" y="1211512"/>
                  </a:cubicBezTo>
                  <a:cubicBezTo>
                    <a:pt x="-25436" y="1312662"/>
                    <a:pt x="106734" y="982238"/>
                    <a:pt x="214628" y="790726"/>
                  </a:cubicBezTo>
                  <a:cubicBezTo>
                    <a:pt x="322522" y="599214"/>
                    <a:pt x="581467" y="170337"/>
                    <a:pt x="651598" y="6244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8" name="フリーフォーム 427">
              <a:extLst>
                <a:ext uri="{FF2B5EF4-FFF2-40B4-BE49-F238E27FC236}">
                  <a16:creationId xmlns:a16="http://schemas.microsoft.com/office/drawing/2014/main" id="{338FFC7F-8F5E-3E18-F0DF-A068E5B9F6B9}"/>
                </a:ext>
              </a:extLst>
            </p:cNvPr>
            <p:cNvSpPr/>
            <p:nvPr/>
          </p:nvSpPr>
          <p:spPr>
            <a:xfrm>
              <a:off x="3308190" y="1266050"/>
              <a:ext cx="860908" cy="1881118"/>
            </a:xfrm>
            <a:custGeom>
              <a:avLst/>
              <a:gdLst>
                <a:gd name="connsiteX0" fmla="*/ 859208 w 860908"/>
                <a:gd name="connsiteY0" fmla="*/ 12492 h 1881118"/>
                <a:gd name="connsiteX1" fmla="*/ 203753 w 860908"/>
                <a:gd name="connsiteY1" fmla="*/ 1242481 h 1881118"/>
                <a:gd name="connsiteX2" fmla="*/ 9545 w 860908"/>
                <a:gd name="connsiteY2" fmla="*/ 1865568 h 1881118"/>
                <a:gd name="connsiteX3" fmla="*/ 41913 w 860908"/>
                <a:gd name="connsiteY3" fmla="*/ 1663267 h 1881118"/>
                <a:gd name="connsiteX4" fmla="*/ 147109 w 860908"/>
                <a:gd name="connsiteY4" fmla="*/ 1339585 h 1881118"/>
                <a:gd name="connsiteX5" fmla="*/ 373686 w 860908"/>
                <a:gd name="connsiteY5" fmla="*/ 303805 h 1881118"/>
                <a:gd name="connsiteX6" fmla="*/ 341318 w 860908"/>
                <a:gd name="connsiteY6" fmla="*/ 514198 h 1881118"/>
                <a:gd name="connsiteX7" fmla="*/ 341318 w 860908"/>
                <a:gd name="connsiteY7" fmla="*/ 562750 h 1881118"/>
                <a:gd name="connsiteX8" fmla="*/ 543619 w 860908"/>
                <a:gd name="connsiteY8" fmla="*/ 271437 h 1881118"/>
                <a:gd name="connsiteX9" fmla="*/ 397962 w 860908"/>
                <a:gd name="connsiteY9" fmla="*/ 587026 h 1881118"/>
                <a:gd name="connsiteX10" fmla="*/ 859208 w 860908"/>
                <a:gd name="connsiteY10" fmla="*/ 12492 h 188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0908" h="1881118">
                  <a:moveTo>
                    <a:pt x="859208" y="12492"/>
                  </a:moveTo>
                  <a:cubicBezTo>
                    <a:pt x="826840" y="121734"/>
                    <a:pt x="345363" y="933635"/>
                    <a:pt x="203753" y="1242481"/>
                  </a:cubicBezTo>
                  <a:cubicBezTo>
                    <a:pt x="62143" y="1551327"/>
                    <a:pt x="36518" y="1795437"/>
                    <a:pt x="9545" y="1865568"/>
                  </a:cubicBezTo>
                  <a:cubicBezTo>
                    <a:pt x="-17428" y="1935699"/>
                    <a:pt x="18986" y="1750931"/>
                    <a:pt x="41913" y="1663267"/>
                  </a:cubicBezTo>
                  <a:cubicBezTo>
                    <a:pt x="64840" y="1575603"/>
                    <a:pt x="91814" y="1566162"/>
                    <a:pt x="147109" y="1339585"/>
                  </a:cubicBezTo>
                  <a:cubicBezTo>
                    <a:pt x="202404" y="1113008"/>
                    <a:pt x="341318" y="441369"/>
                    <a:pt x="373686" y="303805"/>
                  </a:cubicBezTo>
                  <a:cubicBezTo>
                    <a:pt x="406054" y="166241"/>
                    <a:pt x="346713" y="471041"/>
                    <a:pt x="341318" y="514198"/>
                  </a:cubicBezTo>
                  <a:cubicBezTo>
                    <a:pt x="335923" y="557355"/>
                    <a:pt x="307601" y="603210"/>
                    <a:pt x="341318" y="562750"/>
                  </a:cubicBezTo>
                  <a:cubicBezTo>
                    <a:pt x="375035" y="522290"/>
                    <a:pt x="534178" y="267391"/>
                    <a:pt x="543619" y="271437"/>
                  </a:cubicBezTo>
                  <a:cubicBezTo>
                    <a:pt x="553060" y="275483"/>
                    <a:pt x="344015" y="628835"/>
                    <a:pt x="397962" y="587026"/>
                  </a:cubicBezTo>
                  <a:cubicBezTo>
                    <a:pt x="451909" y="545217"/>
                    <a:pt x="891576" y="-96750"/>
                    <a:pt x="859208" y="1249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0" name="フリーフォーム 429">
              <a:extLst>
                <a:ext uri="{FF2B5EF4-FFF2-40B4-BE49-F238E27FC236}">
                  <a16:creationId xmlns:a16="http://schemas.microsoft.com/office/drawing/2014/main" id="{0D4F4716-FC3B-F26D-79BE-3CED3D95A9E2}"/>
                </a:ext>
              </a:extLst>
            </p:cNvPr>
            <p:cNvSpPr/>
            <p:nvPr/>
          </p:nvSpPr>
          <p:spPr>
            <a:xfrm>
              <a:off x="6011162" y="6116949"/>
              <a:ext cx="864106" cy="2941031"/>
            </a:xfrm>
            <a:custGeom>
              <a:avLst/>
              <a:gdLst>
                <a:gd name="connsiteX0" fmla="*/ 316810 w 864106"/>
                <a:gd name="connsiteY0" fmla="*/ 81550 h 2941031"/>
                <a:gd name="connsiteX1" fmla="*/ 341086 w 864106"/>
                <a:gd name="connsiteY1" fmla="*/ 211023 h 2941031"/>
                <a:gd name="connsiteX2" fmla="*/ 211613 w 864106"/>
                <a:gd name="connsiteY2" fmla="*/ 2096467 h 2941031"/>
                <a:gd name="connsiteX3" fmla="*/ 422006 w 864106"/>
                <a:gd name="connsiteY3" fmla="*/ 2695278 h 2941031"/>
                <a:gd name="connsiteX4" fmla="*/ 341086 w 864106"/>
                <a:gd name="connsiteY4" fmla="*/ 2581989 h 2941031"/>
                <a:gd name="connsiteX5" fmla="*/ 308718 w 864106"/>
                <a:gd name="connsiteY5" fmla="*/ 2436332 h 2941031"/>
                <a:gd name="connsiteX6" fmla="*/ 1220 w 864106"/>
                <a:gd name="connsiteY6" fmla="*/ 1869890 h 2941031"/>
                <a:gd name="connsiteX7" fmla="*/ 227797 w 864106"/>
                <a:gd name="connsiteY7" fmla="*/ 2169295 h 2941031"/>
                <a:gd name="connsiteX8" fmla="*/ 842792 w 864106"/>
                <a:gd name="connsiteY8" fmla="*/ 2913763 h 2941031"/>
                <a:gd name="connsiteX9" fmla="*/ 689043 w 864106"/>
                <a:gd name="connsiteY9" fmla="*/ 2727646 h 2941031"/>
                <a:gd name="connsiteX10" fmla="*/ 357270 w 864106"/>
                <a:gd name="connsiteY10" fmla="*/ 2234032 h 2941031"/>
                <a:gd name="connsiteX11" fmla="*/ 130693 w 864106"/>
                <a:gd name="connsiteY11" fmla="*/ 1764693 h 2941031"/>
                <a:gd name="connsiteX12" fmla="*/ 413914 w 864106"/>
                <a:gd name="connsiteY12" fmla="*/ 219115 h 2941031"/>
                <a:gd name="connsiteX13" fmla="*/ 349178 w 864106"/>
                <a:gd name="connsiteY13" fmla="*/ 429508 h 2941031"/>
                <a:gd name="connsiteX14" fmla="*/ 211613 w 864106"/>
                <a:gd name="connsiteY14" fmla="*/ 817925 h 2941031"/>
                <a:gd name="connsiteX15" fmla="*/ 268257 w 864106"/>
                <a:gd name="connsiteY15" fmla="*/ 534704 h 2941031"/>
                <a:gd name="connsiteX16" fmla="*/ 243981 w 864106"/>
                <a:gd name="connsiteY16" fmla="*/ 720821 h 2941031"/>
                <a:gd name="connsiteX17" fmla="*/ 332994 w 864106"/>
                <a:gd name="connsiteY17" fmla="*/ 534704 h 2941031"/>
                <a:gd name="connsiteX18" fmla="*/ 316810 w 864106"/>
                <a:gd name="connsiteY18" fmla="*/ 81550 h 294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64106" h="2941031">
                  <a:moveTo>
                    <a:pt x="316810" y="81550"/>
                  </a:moveTo>
                  <a:cubicBezTo>
                    <a:pt x="318159" y="27603"/>
                    <a:pt x="358619" y="-124797"/>
                    <a:pt x="341086" y="211023"/>
                  </a:cubicBezTo>
                  <a:cubicBezTo>
                    <a:pt x="323553" y="546843"/>
                    <a:pt x="198126" y="1682425"/>
                    <a:pt x="211613" y="2096467"/>
                  </a:cubicBezTo>
                  <a:cubicBezTo>
                    <a:pt x="225100" y="2510510"/>
                    <a:pt x="400427" y="2614358"/>
                    <a:pt x="422006" y="2695278"/>
                  </a:cubicBezTo>
                  <a:cubicBezTo>
                    <a:pt x="443585" y="2776198"/>
                    <a:pt x="359967" y="2625147"/>
                    <a:pt x="341086" y="2581989"/>
                  </a:cubicBezTo>
                  <a:cubicBezTo>
                    <a:pt x="322205" y="2538831"/>
                    <a:pt x="365362" y="2555015"/>
                    <a:pt x="308718" y="2436332"/>
                  </a:cubicBezTo>
                  <a:cubicBezTo>
                    <a:pt x="252074" y="2317649"/>
                    <a:pt x="14707" y="1914396"/>
                    <a:pt x="1220" y="1869890"/>
                  </a:cubicBezTo>
                  <a:cubicBezTo>
                    <a:pt x="-12267" y="1825384"/>
                    <a:pt x="87535" y="1995316"/>
                    <a:pt x="227797" y="2169295"/>
                  </a:cubicBezTo>
                  <a:cubicBezTo>
                    <a:pt x="368059" y="2343274"/>
                    <a:pt x="842792" y="2913763"/>
                    <a:pt x="842792" y="2913763"/>
                  </a:cubicBezTo>
                  <a:cubicBezTo>
                    <a:pt x="919666" y="3006822"/>
                    <a:pt x="769963" y="2840935"/>
                    <a:pt x="689043" y="2727646"/>
                  </a:cubicBezTo>
                  <a:cubicBezTo>
                    <a:pt x="608123" y="2614358"/>
                    <a:pt x="450328" y="2394524"/>
                    <a:pt x="357270" y="2234032"/>
                  </a:cubicBezTo>
                  <a:cubicBezTo>
                    <a:pt x="264212" y="2073540"/>
                    <a:pt x="121252" y="2100512"/>
                    <a:pt x="130693" y="1764693"/>
                  </a:cubicBezTo>
                  <a:cubicBezTo>
                    <a:pt x="140134" y="1428874"/>
                    <a:pt x="377500" y="441646"/>
                    <a:pt x="413914" y="219115"/>
                  </a:cubicBezTo>
                  <a:cubicBezTo>
                    <a:pt x="450328" y="-3416"/>
                    <a:pt x="382895" y="329706"/>
                    <a:pt x="349178" y="429508"/>
                  </a:cubicBezTo>
                  <a:cubicBezTo>
                    <a:pt x="315461" y="529310"/>
                    <a:pt x="225100" y="800392"/>
                    <a:pt x="211613" y="817925"/>
                  </a:cubicBezTo>
                  <a:cubicBezTo>
                    <a:pt x="198126" y="835458"/>
                    <a:pt x="262862" y="550888"/>
                    <a:pt x="268257" y="534704"/>
                  </a:cubicBezTo>
                  <a:cubicBezTo>
                    <a:pt x="273652" y="518520"/>
                    <a:pt x="233192" y="720821"/>
                    <a:pt x="243981" y="720821"/>
                  </a:cubicBezTo>
                  <a:cubicBezTo>
                    <a:pt x="254770" y="720821"/>
                    <a:pt x="319507" y="639900"/>
                    <a:pt x="332994" y="534704"/>
                  </a:cubicBezTo>
                  <a:cubicBezTo>
                    <a:pt x="346481" y="429508"/>
                    <a:pt x="315461" y="135497"/>
                    <a:pt x="316810" y="8155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1" name="フリーフォーム 430">
              <a:extLst>
                <a:ext uri="{FF2B5EF4-FFF2-40B4-BE49-F238E27FC236}">
                  <a16:creationId xmlns:a16="http://schemas.microsoft.com/office/drawing/2014/main" id="{7C741849-2A1A-7D8A-15B7-46A80B48C6E0}"/>
                </a:ext>
              </a:extLst>
            </p:cNvPr>
            <p:cNvSpPr/>
            <p:nvPr/>
          </p:nvSpPr>
          <p:spPr>
            <a:xfrm>
              <a:off x="4852723" y="2666996"/>
              <a:ext cx="1001723" cy="226138"/>
            </a:xfrm>
            <a:custGeom>
              <a:avLst/>
              <a:gdLst>
                <a:gd name="connsiteX0" fmla="*/ 265 w 1001723"/>
                <a:gd name="connsiteY0" fmla="*/ 223842 h 226138"/>
                <a:gd name="connsiteX1" fmla="*/ 128852 w 1001723"/>
                <a:gd name="connsiteY1" fmla="*/ 19054 h 226138"/>
                <a:gd name="connsiteX2" fmla="*/ 124090 w 1001723"/>
                <a:gd name="connsiteY2" fmla="*/ 42867 h 226138"/>
                <a:gd name="connsiteX3" fmla="*/ 319352 w 1001723"/>
                <a:gd name="connsiteY3" fmla="*/ 66679 h 226138"/>
                <a:gd name="connsiteX4" fmla="*/ 271727 w 1001723"/>
                <a:gd name="connsiteY4" fmla="*/ 4767 h 226138"/>
                <a:gd name="connsiteX5" fmla="*/ 643202 w 1001723"/>
                <a:gd name="connsiteY5" fmla="*/ 4767 h 226138"/>
                <a:gd name="connsiteX6" fmla="*/ 609865 w 1001723"/>
                <a:gd name="connsiteY6" fmla="*/ 9529 h 226138"/>
                <a:gd name="connsiteX7" fmla="*/ 876565 w 1001723"/>
                <a:gd name="connsiteY7" fmla="*/ 57154 h 226138"/>
                <a:gd name="connsiteX8" fmla="*/ 1000390 w 1001723"/>
                <a:gd name="connsiteY8" fmla="*/ 128592 h 226138"/>
                <a:gd name="connsiteX9" fmla="*/ 924190 w 1001723"/>
                <a:gd name="connsiteY9" fmla="*/ 90492 h 226138"/>
                <a:gd name="connsiteX10" fmla="*/ 662252 w 1001723"/>
                <a:gd name="connsiteY10" fmla="*/ 71442 h 226138"/>
                <a:gd name="connsiteX11" fmla="*/ 314590 w 1001723"/>
                <a:gd name="connsiteY11" fmla="*/ 138117 h 226138"/>
                <a:gd name="connsiteX12" fmla="*/ 405077 w 1001723"/>
                <a:gd name="connsiteY12" fmla="*/ 76204 h 226138"/>
                <a:gd name="connsiteX13" fmla="*/ 171715 w 1001723"/>
                <a:gd name="connsiteY13" fmla="*/ 147642 h 226138"/>
                <a:gd name="connsiteX14" fmla="*/ 147902 w 1001723"/>
                <a:gd name="connsiteY14" fmla="*/ 104779 h 226138"/>
                <a:gd name="connsiteX15" fmla="*/ 95515 w 1001723"/>
                <a:gd name="connsiteY15" fmla="*/ 128592 h 226138"/>
                <a:gd name="connsiteX16" fmla="*/ 265 w 1001723"/>
                <a:gd name="connsiteY16" fmla="*/ 223842 h 22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01723" h="226138">
                  <a:moveTo>
                    <a:pt x="265" y="223842"/>
                  </a:moveTo>
                  <a:cubicBezTo>
                    <a:pt x="5821" y="205586"/>
                    <a:pt x="128852" y="19054"/>
                    <a:pt x="128852" y="19054"/>
                  </a:cubicBezTo>
                  <a:cubicBezTo>
                    <a:pt x="149489" y="-11108"/>
                    <a:pt x="92340" y="34930"/>
                    <a:pt x="124090" y="42867"/>
                  </a:cubicBezTo>
                  <a:cubicBezTo>
                    <a:pt x="155840" y="50804"/>
                    <a:pt x="294746" y="73029"/>
                    <a:pt x="319352" y="66679"/>
                  </a:cubicBezTo>
                  <a:cubicBezTo>
                    <a:pt x="343958" y="60329"/>
                    <a:pt x="217752" y="15086"/>
                    <a:pt x="271727" y="4767"/>
                  </a:cubicBezTo>
                  <a:cubicBezTo>
                    <a:pt x="325702" y="-5552"/>
                    <a:pt x="586846" y="3973"/>
                    <a:pt x="643202" y="4767"/>
                  </a:cubicBezTo>
                  <a:cubicBezTo>
                    <a:pt x="699558" y="5561"/>
                    <a:pt x="570971" y="798"/>
                    <a:pt x="609865" y="9529"/>
                  </a:cubicBezTo>
                  <a:cubicBezTo>
                    <a:pt x="648759" y="18260"/>
                    <a:pt x="811477" y="37310"/>
                    <a:pt x="876565" y="57154"/>
                  </a:cubicBezTo>
                  <a:cubicBezTo>
                    <a:pt x="941653" y="76998"/>
                    <a:pt x="992453" y="123036"/>
                    <a:pt x="1000390" y="128592"/>
                  </a:cubicBezTo>
                  <a:cubicBezTo>
                    <a:pt x="1008328" y="134148"/>
                    <a:pt x="980546" y="100017"/>
                    <a:pt x="924190" y="90492"/>
                  </a:cubicBezTo>
                  <a:cubicBezTo>
                    <a:pt x="867834" y="80967"/>
                    <a:pt x="763852" y="63504"/>
                    <a:pt x="662252" y="71442"/>
                  </a:cubicBezTo>
                  <a:cubicBezTo>
                    <a:pt x="560652" y="79379"/>
                    <a:pt x="357452" y="137323"/>
                    <a:pt x="314590" y="138117"/>
                  </a:cubicBezTo>
                  <a:cubicBezTo>
                    <a:pt x="271728" y="138911"/>
                    <a:pt x="428890" y="74616"/>
                    <a:pt x="405077" y="76204"/>
                  </a:cubicBezTo>
                  <a:cubicBezTo>
                    <a:pt x="381264" y="77792"/>
                    <a:pt x="214578" y="142879"/>
                    <a:pt x="171715" y="147642"/>
                  </a:cubicBezTo>
                  <a:cubicBezTo>
                    <a:pt x="128853" y="152404"/>
                    <a:pt x="160602" y="107954"/>
                    <a:pt x="147902" y="104779"/>
                  </a:cubicBezTo>
                  <a:cubicBezTo>
                    <a:pt x="135202" y="101604"/>
                    <a:pt x="112977" y="111130"/>
                    <a:pt x="95515" y="128592"/>
                  </a:cubicBezTo>
                  <a:cubicBezTo>
                    <a:pt x="78053" y="146054"/>
                    <a:pt x="-5291" y="242098"/>
                    <a:pt x="265" y="22384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2" name="フリーフォーム 431">
              <a:extLst>
                <a:ext uri="{FF2B5EF4-FFF2-40B4-BE49-F238E27FC236}">
                  <a16:creationId xmlns:a16="http://schemas.microsoft.com/office/drawing/2014/main" id="{E85106BB-D57D-6B7C-370E-94868252FFE4}"/>
                </a:ext>
              </a:extLst>
            </p:cNvPr>
            <p:cNvSpPr/>
            <p:nvPr/>
          </p:nvSpPr>
          <p:spPr>
            <a:xfrm>
              <a:off x="3623864" y="2665767"/>
              <a:ext cx="839056" cy="249029"/>
            </a:xfrm>
            <a:custGeom>
              <a:avLst/>
              <a:gdLst>
                <a:gd name="connsiteX0" fmla="*/ 399 w 839056"/>
                <a:gd name="connsiteY0" fmla="*/ 220308 h 249029"/>
                <a:gd name="connsiteX1" fmla="*/ 252811 w 839056"/>
                <a:gd name="connsiteY1" fmla="*/ 25046 h 249029"/>
                <a:gd name="connsiteX2" fmla="*/ 209949 w 839056"/>
                <a:gd name="connsiteY2" fmla="*/ 77433 h 249029"/>
                <a:gd name="connsiteX3" fmla="*/ 519511 w 839056"/>
                <a:gd name="connsiteY3" fmla="*/ 15521 h 249029"/>
                <a:gd name="connsiteX4" fmla="*/ 657624 w 839056"/>
                <a:gd name="connsiteY4" fmla="*/ 91721 h 249029"/>
                <a:gd name="connsiteX5" fmla="*/ 576661 w 839056"/>
                <a:gd name="connsiteY5" fmla="*/ 1233 h 249029"/>
                <a:gd name="connsiteX6" fmla="*/ 795736 w 839056"/>
                <a:gd name="connsiteY6" fmla="*/ 172683 h 249029"/>
                <a:gd name="connsiteX7" fmla="*/ 838599 w 839056"/>
                <a:gd name="connsiteY7" fmla="*/ 210783 h 249029"/>
                <a:gd name="connsiteX8" fmla="*/ 800499 w 839056"/>
                <a:gd name="connsiteY8" fmla="*/ 129821 h 249029"/>
                <a:gd name="connsiteX9" fmla="*/ 581424 w 839056"/>
                <a:gd name="connsiteY9" fmla="*/ 129821 h 249029"/>
                <a:gd name="connsiteX10" fmla="*/ 448074 w 839056"/>
                <a:gd name="connsiteY10" fmla="*/ 148871 h 249029"/>
                <a:gd name="connsiteX11" fmla="*/ 657624 w 839056"/>
                <a:gd name="connsiteY11" fmla="*/ 158396 h 249029"/>
                <a:gd name="connsiteX12" fmla="*/ 757636 w 839056"/>
                <a:gd name="connsiteY12" fmla="*/ 248883 h 249029"/>
                <a:gd name="connsiteX13" fmla="*/ 500461 w 839056"/>
                <a:gd name="connsiteY13" fmla="*/ 134583 h 249029"/>
                <a:gd name="connsiteX14" fmla="*/ 190899 w 839056"/>
                <a:gd name="connsiteY14" fmla="*/ 191733 h 249029"/>
                <a:gd name="connsiteX15" fmla="*/ 224236 w 839056"/>
                <a:gd name="connsiteY15" fmla="*/ 144108 h 249029"/>
                <a:gd name="connsiteX16" fmla="*/ 86124 w 839056"/>
                <a:gd name="connsiteY16" fmla="*/ 206021 h 249029"/>
                <a:gd name="connsiteX17" fmla="*/ 190899 w 839056"/>
                <a:gd name="connsiteY17" fmla="*/ 129821 h 249029"/>
                <a:gd name="connsiteX18" fmla="*/ 399 w 839056"/>
                <a:gd name="connsiteY18" fmla="*/ 220308 h 2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39056" h="249029">
                  <a:moveTo>
                    <a:pt x="399" y="220308"/>
                  </a:moveTo>
                  <a:cubicBezTo>
                    <a:pt x="10718" y="202846"/>
                    <a:pt x="217886" y="48858"/>
                    <a:pt x="252811" y="25046"/>
                  </a:cubicBezTo>
                  <a:cubicBezTo>
                    <a:pt x="287736" y="1234"/>
                    <a:pt x="165499" y="79020"/>
                    <a:pt x="209949" y="77433"/>
                  </a:cubicBezTo>
                  <a:cubicBezTo>
                    <a:pt x="254399" y="75845"/>
                    <a:pt x="444899" y="13140"/>
                    <a:pt x="519511" y="15521"/>
                  </a:cubicBezTo>
                  <a:cubicBezTo>
                    <a:pt x="594123" y="17902"/>
                    <a:pt x="648099" y="94102"/>
                    <a:pt x="657624" y="91721"/>
                  </a:cubicBezTo>
                  <a:cubicBezTo>
                    <a:pt x="667149" y="89340"/>
                    <a:pt x="553642" y="-12261"/>
                    <a:pt x="576661" y="1233"/>
                  </a:cubicBezTo>
                  <a:cubicBezTo>
                    <a:pt x="599680" y="14727"/>
                    <a:pt x="752080" y="137758"/>
                    <a:pt x="795736" y="172683"/>
                  </a:cubicBezTo>
                  <a:cubicBezTo>
                    <a:pt x="839392" y="207608"/>
                    <a:pt x="837805" y="217927"/>
                    <a:pt x="838599" y="210783"/>
                  </a:cubicBezTo>
                  <a:cubicBezTo>
                    <a:pt x="839393" y="203639"/>
                    <a:pt x="843362" y="143315"/>
                    <a:pt x="800499" y="129821"/>
                  </a:cubicBezTo>
                  <a:cubicBezTo>
                    <a:pt x="757636" y="116327"/>
                    <a:pt x="640162" y="126646"/>
                    <a:pt x="581424" y="129821"/>
                  </a:cubicBezTo>
                  <a:cubicBezTo>
                    <a:pt x="522687" y="132996"/>
                    <a:pt x="435374" y="144108"/>
                    <a:pt x="448074" y="148871"/>
                  </a:cubicBezTo>
                  <a:cubicBezTo>
                    <a:pt x="460774" y="153634"/>
                    <a:pt x="606030" y="141727"/>
                    <a:pt x="657624" y="158396"/>
                  </a:cubicBezTo>
                  <a:cubicBezTo>
                    <a:pt x="709218" y="175065"/>
                    <a:pt x="783830" y="252852"/>
                    <a:pt x="757636" y="248883"/>
                  </a:cubicBezTo>
                  <a:cubicBezTo>
                    <a:pt x="731442" y="244914"/>
                    <a:pt x="594917" y="144108"/>
                    <a:pt x="500461" y="134583"/>
                  </a:cubicBezTo>
                  <a:cubicBezTo>
                    <a:pt x="406005" y="125058"/>
                    <a:pt x="236936" y="190146"/>
                    <a:pt x="190899" y="191733"/>
                  </a:cubicBezTo>
                  <a:cubicBezTo>
                    <a:pt x="144862" y="193320"/>
                    <a:pt x="241698" y="141727"/>
                    <a:pt x="224236" y="144108"/>
                  </a:cubicBezTo>
                  <a:cubicBezTo>
                    <a:pt x="206774" y="146489"/>
                    <a:pt x="91680" y="208402"/>
                    <a:pt x="86124" y="206021"/>
                  </a:cubicBezTo>
                  <a:cubicBezTo>
                    <a:pt x="80568" y="203640"/>
                    <a:pt x="198837" y="131409"/>
                    <a:pt x="190899" y="129821"/>
                  </a:cubicBezTo>
                  <a:cubicBezTo>
                    <a:pt x="182961" y="128233"/>
                    <a:pt x="-9920" y="237770"/>
                    <a:pt x="399" y="220308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3" name="フリーフォーム 432">
              <a:extLst>
                <a:ext uri="{FF2B5EF4-FFF2-40B4-BE49-F238E27FC236}">
                  <a16:creationId xmlns:a16="http://schemas.microsoft.com/office/drawing/2014/main" id="{5082B876-7DF9-D217-E06A-F5DD857DC53A}"/>
                </a:ext>
              </a:extLst>
            </p:cNvPr>
            <p:cNvSpPr/>
            <p:nvPr/>
          </p:nvSpPr>
          <p:spPr>
            <a:xfrm>
              <a:off x="5038550" y="2682640"/>
              <a:ext cx="577276" cy="137209"/>
            </a:xfrm>
            <a:custGeom>
              <a:avLst/>
              <a:gdLst>
                <a:gd name="connsiteX0" fmla="*/ 175 w 577276"/>
                <a:gd name="connsiteY0" fmla="*/ 136760 h 137209"/>
                <a:gd name="connsiteX1" fmla="*/ 214488 w 577276"/>
                <a:gd name="connsiteY1" fmla="*/ 51035 h 137209"/>
                <a:gd name="connsiteX2" fmla="*/ 495475 w 577276"/>
                <a:gd name="connsiteY2" fmla="*/ 60560 h 137209"/>
                <a:gd name="connsiteX3" fmla="*/ 428800 w 577276"/>
                <a:gd name="connsiteY3" fmla="*/ 31985 h 137209"/>
                <a:gd name="connsiteX4" fmla="*/ 571675 w 577276"/>
                <a:gd name="connsiteY4" fmla="*/ 27223 h 137209"/>
                <a:gd name="connsiteX5" fmla="*/ 200200 w 577276"/>
                <a:gd name="connsiteY5" fmla="*/ 22460 h 137209"/>
                <a:gd name="connsiteX6" fmla="*/ 95425 w 577276"/>
                <a:gd name="connsiteY6" fmla="*/ 12935 h 137209"/>
                <a:gd name="connsiteX7" fmla="*/ 176388 w 577276"/>
                <a:gd name="connsiteY7" fmla="*/ 8173 h 137209"/>
                <a:gd name="connsiteX8" fmla="*/ 175 w 577276"/>
                <a:gd name="connsiteY8" fmla="*/ 136760 h 137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7276" h="137209">
                  <a:moveTo>
                    <a:pt x="175" y="136760"/>
                  </a:moveTo>
                  <a:cubicBezTo>
                    <a:pt x="6525" y="143904"/>
                    <a:pt x="131938" y="63735"/>
                    <a:pt x="214488" y="51035"/>
                  </a:cubicBezTo>
                  <a:cubicBezTo>
                    <a:pt x="297038" y="38335"/>
                    <a:pt x="459756" y="63735"/>
                    <a:pt x="495475" y="60560"/>
                  </a:cubicBezTo>
                  <a:cubicBezTo>
                    <a:pt x="531194" y="57385"/>
                    <a:pt x="416100" y="37541"/>
                    <a:pt x="428800" y="31985"/>
                  </a:cubicBezTo>
                  <a:cubicBezTo>
                    <a:pt x="441500" y="26429"/>
                    <a:pt x="609775" y="28811"/>
                    <a:pt x="571675" y="27223"/>
                  </a:cubicBezTo>
                  <a:cubicBezTo>
                    <a:pt x="533575" y="25635"/>
                    <a:pt x="279575" y="24841"/>
                    <a:pt x="200200" y="22460"/>
                  </a:cubicBezTo>
                  <a:cubicBezTo>
                    <a:pt x="120825" y="20079"/>
                    <a:pt x="99394" y="15316"/>
                    <a:pt x="95425" y="12935"/>
                  </a:cubicBezTo>
                  <a:cubicBezTo>
                    <a:pt x="91456" y="10554"/>
                    <a:pt x="190675" y="-11671"/>
                    <a:pt x="176388" y="8173"/>
                  </a:cubicBezTo>
                  <a:cubicBezTo>
                    <a:pt x="162101" y="28017"/>
                    <a:pt x="-6175" y="129616"/>
                    <a:pt x="175" y="13676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4" name="フリーフォーム 433">
              <a:extLst>
                <a:ext uri="{FF2B5EF4-FFF2-40B4-BE49-F238E27FC236}">
                  <a16:creationId xmlns:a16="http://schemas.microsoft.com/office/drawing/2014/main" id="{8C208BF3-16B9-4158-8A42-06A0D87A957F}"/>
                </a:ext>
              </a:extLst>
            </p:cNvPr>
            <p:cNvSpPr/>
            <p:nvPr/>
          </p:nvSpPr>
          <p:spPr>
            <a:xfrm>
              <a:off x="3662256" y="2706744"/>
              <a:ext cx="785357" cy="213072"/>
            </a:xfrm>
            <a:custGeom>
              <a:avLst/>
              <a:gdLst>
                <a:gd name="connsiteX0" fmla="*/ 107 w 785357"/>
                <a:gd name="connsiteY0" fmla="*/ 212669 h 213072"/>
                <a:gd name="connsiteX1" fmla="*/ 262044 w 785357"/>
                <a:gd name="connsiteY1" fmla="*/ 65031 h 213072"/>
                <a:gd name="connsiteX2" fmla="*/ 581132 w 785357"/>
                <a:gd name="connsiteY2" fmla="*/ 88844 h 213072"/>
                <a:gd name="connsiteX3" fmla="*/ 409682 w 785357"/>
                <a:gd name="connsiteY3" fmla="*/ 74556 h 213072"/>
                <a:gd name="connsiteX4" fmla="*/ 776394 w 785357"/>
                <a:gd name="connsiteY4" fmla="*/ 84081 h 213072"/>
                <a:gd name="connsiteX5" fmla="*/ 628757 w 785357"/>
                <a:gd name="connsiteY5" fmla="*/ 45981 h 213072"/>
                <a:gd name="connsiteX6" fmla="*/ 152507 w 785357"/>
                <a:gd name="connsiteY6" fmla="*/ 22169 h 213072"/>
                <a:gd name="connsiteX7" fmla="*/ 228707 w 785357"/>
                <a:gd name="connsiteY7" fmla="*/ 12644 h 213072"/>
                <a:gd name="connsiteX8" fmla="*/ 107 w 785357"/>
                <a:gd name="connsiteY8" fmla="*/ 212669 h 213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5357" h="213072">
                  <a:moveTo>
                    <a:pt x="107" y="212669"/>
                  </a:moveTo>
                  <a:cubicBezTo>
                    <a:pt x="5663" y="221400"/>
                    <a:pt x="165207" y="85668"/>
                    <a:pt x="262044" y="65031"/>
                  </a:cubicBezTo>
                  <a:cubicBezTo>
                    <a:pt x="358881" y="44394"/>
                    <a:pt x="556526" y="87257"/>
                    <a:pt x="581132" y="88844"/>
                  </a:cubicBezTo>
                  <a:cubicBezTo>
                    <a:pt x="605738" y="90431"/>
                    <a:pt x="409682" y="74556"/>
                    <a:pt x="409682" y="74556"/>
                  </a:cubicBezTo>
                  <a:cubicBezTo>
                    <a:pt x="442226" y="73762"/>
                    <a:pt x="739882" y="88843"/>
                    <a:pt x="776394" y="84081"/>
                  </a:cubicBezTo>
                  <a:cubicBezTo>
                    <a:pt x="812907" y="79318"/>
                    <a:pt x="732738" y="56300"/>
                    <a:pt x="628757" y="45981"/>
                  </a:cubicBezTo>
                  <a:cubicBezTo>
                    <a:pt x="524776" y="35662"/>
                    <a:pt x="219182" y="27725"/>
                    <a:pt x="152507" y="22169"/>
                  </a:cubicBezTo>
                  <a:cubicBezTo>
                    <a:pt x="85832" y="16613"/>
                    <a:pt x="250932" y="-18312"/>
                    <a:pt x="228707" y="12644"/>
                  </a:cubicBezTo>
                  <a:cubicBezTo>
                    <a:pt x="206482" y="43600"/>
                    <a:pt x="-5449" y="203938"/>
                    <a:pt x="107" y="21266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5" name="フリーフォーム 434">
              <a:extLst>
                <a:ext uri="{FF2B5EF4-FFF2-40B4-BE49-F238E27FC236}">
                  <a16:creationId xmlns:a16="http://schemas.microsoft.com/office/drawing/2014/main" id="{F2FFE103-4A5C-F7BE-72C3-8E15175268C5}"/>
                </a:ext>
              </a:extLst>
            </p:cNvPr>
            <p:cNvSpPr/>
            <p:nvPr/>
          </p:nvSpPr>
          <p:spPr>
            <a:xfrm>
              <a:off x="4211334" y="4262354"/>
              <a:ext cx="697016" cy="357465"/>
            </a:xfrm>
            <a:custGeom>
              <a:avLst/>
              <a:gdLst>
                <a:gd name="connsiteX0" fmla="*/ 408291 w 697016"/>
                <a:gd name="connsiteY0" fmla="*/ 357271 h 357465"/>
                <a:gd name="connsiteX1" fmla="*/ 41579 w 697016"/>
                <a:gd name="connsiteY1" fmla="*/ 309646 h 357465"/>
                <a:gd name="connsiteX2" fmla="*/ 55866 w 697016"/>
                <a:gd name="connsiteY2" fmla="*/ 271546 h 357465"/>
                <a:gd name="connsiteX3" fmla="*/ 3479 w 697016"/>
                <a:gd name="connsiteY3" fmla="*/ 290596 h 357465"/>
                <a:gd name="connsiteX4" fmla="*/ 170166 w 697016"/>
                <a:gd name="connsiteY4" fmla="*/ 66759 h 357465"/>
                <a:gd name="connsiteX5" fmla="*/ 151116 w 697016"/>
                <a:gd name="connsiteY5" fmla="*/ 95334 h 357465"/>
                <a:gd name="connsiteX6" fmla="*/ 274941 w 697016"/>
                <a:gd name="connsiteY6" fmla="*/ 84 h 357465"/>
                <a:gd name="connsiteX7" fmla="*/ 451154 w 697016"/>
                <a:gd name="connsiteY7" fmla="*/ 114384 h 357465"/>
                <a:gd name="connsiteX8" fmla="*/ 322566 w 697016"/>
                <a:gd name="connsiteY8" fmla="*/ 4846 h 357465"/>
                <a:gd name="connsiteX9" fmla="*/ 532116 w 697016"/>
                <a:gd name="connsiteY9" fmla="*/ 138196 h 357465"/>
                <a:gd name="connsiteX10" fmla="*/ 694041 w 697016"/>
                <a:gd name="connsiteY10" fmla="*/ 247734 h 357465"/>
                <a:gd name="connsiteX11" fmla="*/ 613079 w 697016"/>
                <a:gd name="connsiteY11" fmla="*/ 233446 h 357465"/>
                <a:gd name="connsiteX12" fmla="*/ 327329 w 697016"/>
                <a:gd name="connsiteY12" fmla="*/ 228684 h 357465"/>
                <a:gd name="connsiteX13" fmla="*/ 427341 w 697016"/>
                <a:gd name="connsiteY13" fmla="*/ 228684 h 357465"/>
                <a:gd name="connsiteX14" fmla="*/ 213029 w 697016"/>
                <a:gd name="connsiteY14" fmla="*/ 223921 h 357465"/>
                <a:gd name="connsiteX15" fmla="*/ 427341 w 697016"/>
                <a:gd name="connsiteY15" fmla="*/ 195346 h 357465"/>
                <a:gd name="connsiteX16" fmla="*/ 213029 w 697016"/>
                <a:gd name="connsiteY16" fmla="*/ 257259 h 357465"/>
                <a:gd name="connsiteX17" fmla="*/ 336854 w 697016"/>
                <a:gd name="connsiteY17" fmla="*/ 238209 h 357465"/>
                <a:gd name="connsiteX18" fmla="*/ 232079 w 697016"/>
                <a:gd name="connsiteY18" fmla="*/ 290596 h 357465"/>
                <a:gd name="connsiteX19" fmla="*/ 408291 w 697016"/>
                <a:gd name="connsiteY19" fmla="*/ 357271 h 357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97016" h="357465">
                  <a:moveTo>
                    <a:pt x="408291" y="357271"/>
                  </a:moveTo>
                  <a:cubicBezTo>
                    <a:pt x="376541" y="360446"/>
                    <a:pt x="100316" y="323933"/>
                    <a:pt x="41579" y="309646"/>
                  </a:cubicBezTo>
                  <a:cubicBezTo>
                    <a:pt x="-17159" y="295358"/>
                    <a:pt x="62216" y="274721"/>
                    <a:pt x="55866" y="271546"/>
                  </a:cubicBezTo>
                  <a:cubicBezTo>
                    <a:pt x="49516" y="268371"/>
                    <a:pt x="-15571" y="324727"/>
                    <a:pt x="3479" y="290596"/>
                  </a:cubicBezTo>
                  <a:cubicBezTo>
                    <a:pt x="22529" y="256465"/>
                    <a:pt x="145560" y="99303"/>
                    <a:pt x="170166" y="66759"/>
                  </a:cubicBezTo>
                  <a:cubicBezTo>
                    <a:pt x="194772" y="34215"/>
                    <a:pt x="133654" y="106446"/>
                    <a:pt x="151116" y="95334"/>
                  </a:cubicBezTo>
                  <a:cubicBezTo>
                    <a:pt x="168578" y="84222"/>
                    <a:pt x="224935" y="-3091"/>
                    <a:pt x="274941" y="84"/>
                  </a:cubicBezTo>
                  <a:cubicBezTo>
                    <a:pt x="324947" y="3259"/>
                    <a:pt x="443217" y="113590"/>
                    <a:pt x="451154" y="114384"/>
                  </a:cubicBezTo>
                  <a:cubicBezTo>
                    <a:pt x="459091" y="115178"/>
                    <a:pt x="309072" y="877"/>
                    <a:pt x="322566" y="4846"/>
                  </a:cubicBezTo>
                  <a:cubicBezTo>
                    <a:pt x="336060" y="8815"/>
                    <a:pt x="470204" y="97715"/>
                    <a:pt x="532116" y="138196"/>
                  </a:cubicBezTo>
                  <a:cubicBezTo>
                    <a:pt x="594028" y="178677"/>
                    <a:pt x="680547" y="231859"/>
                    <a:pt x="694041" y="247734"/>
                  </a:cubicBezTo>
                  <a:cubicBezTo>
                    <a:pt x="707535" y="263609"/>
                    <a:pt x="674198" y="236621"/>
                    <a:pt x="613079" y="233446"/>
                  </a:cubicBezTo>
                  <a:cubicBezTo>
                    <a:pt x="551960" y="230271"/>
                    <a:pt x="358285" y="229478"/>
                    <a:pt x="327329" y="228684"/>
                  </a:cubicBezTo>
                  <a:cubicBezTo>
                    <a:pt x="296373" y="227890"/>
                    <a:pt x="446391" y="229478"/>
                    <a:pt x="427341" y="228684"/>
                  </a:cubicBezTo>
                  <a:cubicBezTo>
                    <a:pt x="408291" y="227890"/>
                    <a:pt x="213029" y="229477"/>
                    <a:pt x="213029" y="223921"/>
                  </a:cubicBezTo>
                  <a:cubicBezTo>
                    <a:pt x="213029" y="218365"/>
                    <a:pt x="427341" y="189790"/>
                    <a:pt x="427341" y="195346"/>
                  </a:cubicBezTo>
                  <a:cubicBezTo>
                    <a:pt x="427341" y="200902"/>
                    <a:pt x="228110" y="250115"/>
                    <a:pt x="213029" y="257259"/>
                  </a:cubicBezTo>
                  <a:cubicBezTo>
                    <a:pt x="197948" y="264403"/>
                    <a:pt x="333679" y="232653"/>
                    <a:pt x="336854" y="238209"/>
                  </a:cubicBezTo>
                  <a:cubicBezTo>
                    <a:pt x="340029" y="243765"/>
                    <a:pt x="226523" y="269959"/>
                    <a:pt x="232079" y="290596"/>
                  </a:cubicBezTo>
                  <a:cubicBezTo>
                    <a:pt x="237635" y="311233"/>
                    <a:pt x="440041" y="354096"/>
                    <a:pt x="408291" y="357271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6" name="フリーフォーム 435">
              <a:extLst>
                <a:ext uri="{FF2B5EF4-FFF2-40B4-BE49-F238E27FC236}">
                  <a16:creationId xmlns:a16="http://schemas.microsoft.com/office/drawing/2014/main" id="{F5C3E9F9-B0DF-408C-4548-BDCD258A6111}"/>
                </a:ext>
              </a:extLst>
            </p:cNvPr>
            <p:cNvSpPr/>
            <p:nvPr/>
          </p:nvSpPr>
          <p:spPr>
            <a:xfrm>
              <a:off x="4330083" y="4261550"/>
              <a:ext cx="929134" cy="348763"/>
            </a:xfrm>
            <a:custGeom>
              <a:avLst/>
              <a:gdLst>
                <a:gd name="connsiteX0" fmla="*/ 170480 w 929134"/>
                <a:gd name="connsiteY0" fmla="*/ 177100 h 348763"/>
                <a:gd name="connsiteX1" fmla="*/ 332405 w 929134"/>
                <a:gd name="connsiteY1" fmla="*/ 48513 h 348763"/>
                <a:gd name="connsiteX2" fmla="*/ 456230 w 929134"/>
                <a:gd name="connsiteY2" fmla="*/ 48513 h 348763"/>
                <a:gd name="connsiteX3" fmla="*/ 441942 w 929134"/>
                <a:gd name="connsiteY3" fmla="*/ 888 h 348763"/>
                <a:gd name="connsiteX4" fmla="*/ 684830 w 929134"/>
                <a:gd name="connsiteY4" fmla="*/ 96138 h 348763"/>
                <a:gd name="connsiteX5" fmla="*/ 641967 w 929134"/>
                <a:gd name="connsiteY5" fmla="*/ 19938 h 348763"/>
                <a:gd name="connsiteX6" fmla="*/ 741980 w 929134"/>
                <a:gd name="connsiteY6" fmla="*/ 191388 h 348763"/>
                <a:gd name="connsiteX7" fmla="*/ 865805 w 929134"/>
                <a:gd name="connsiteY7" fmla="*/ 281875 h 348763"/>
                <a:gd name="connsiteX8" fmla="*/ 927717 w 929134"/>
                <a:gd name="connsiteY8" fmla="*/ 310450 h 348763"/>
                <a:gd name="connsiteX9" fmla="*/ 808655 w 929134"/>
                <a:gd name="connsiteY9" fmla="*/ 291400 h 348763"/>
                <a:gd name="connsiteX10" fmla="*/ 637205 w 929134"/>
                <a:gd name="connsiteY10" fmla="*/ 258063 h 348763"/>
                <a:gd name="connsiteX11" fmla="*/ 827705 w 929134"/>
                <a:gd name="connsiteY11" fmla="*/ 348550 h 348763"/>
                <a:gd name="connsiteX12" fmla="*/ 727692 w 929134"/>
                <a:gd name="connsiteY12" fmla="*/ 281875 h 348763"/>
                <a:gd name="connsiteX13" fmla="*/ 537192 w 929134"/>
                <a:gd name="connsiteY13" fmla="*/ 239013 h 348763"/>
                <a:gd name="connsiteX14" fmla="*/ 346692 w 929134"/>
                <a:gd name="connsiteY14" fmla="*/ 229488 h 348763"/>
                <a:gd name="connsiteX15" fmla="*/ 3792 w 929134"/>
                <a:gd name="connsiteY15" fmla="*/ 248538 h 348763"/>
                <a:gd name="connsiteX16" fmla="*/ 170480 w 929134"/>
                <a:gd name="connsiteY16" fmla="*/ 177100 h 34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29134" h="348763">
                  <a:moveTo>
                    <a:pt x="170480" y="177100"/>
                  </a:moveTo>
                  <a:cubicBezTo>
                    <a:pt x="225249" y="143763"/>
                    <a:pt x="284780" y="69944"/>
                    <a:pt x="332405" y="48513"/>
                  </a:cubicBezTo>
                  <a:cubicBezTo>
                    <a:pt x="380030" y="27082"/>
                    <a:pt x="437974" y="56450"/>
                    <a:pt x="456230" y="48513"/>
                  </a:cubicBezTo>
                  <a:cubicBezTo>
                    <a:pt x="474486" y="40576"/>
                    <a:pt x="403842" y="-7049"/>
                    <a:pt x="441942" y="888"/>
                  </a:cubicBezTo>
                  <a:cubicBezTo>
                    <a:pt x="480042" y="8825"/>
                    <a:pt x="651493" y="92963"/>
                    <a:pt x="684830" y="96138"/>
                  </a:cubicBezTo>
                  <a:cubicBezTo>
                    <a:pt x="718167" y="99313"/>
                    <a:pt x="632442" y="4063"/>
                    <a:pt x="641967" y="19938"/>
                  </a:cubicBezTo>
                  <a:cubicBezTo>
                    <a:pt x="651492" y="35813"/>
                    <a:pt x="704674" y="147732"/>
                    <a:pt x="741980" y="191388"/>
                  </a:cubicBezTo>
                  <a:cubicBezTo>
                    <a:pt x="779286" y="235044"/>
                    <a:pt x="834849" y="262031"/>
                    <a:pt x="865805" y="281875"/>
                  </a:cubicBezTo>
                  <a:cubicBezTo>
                    <a:pt x="896761" y="301719"/>
                    <a:pt x="937242" y="308863"/>
                    <a:pt x="927717" y="310450"/>
                  </a:cubicBezTo>
                  <a:cubicBezTo>
                    <a:pt x="918192" y="312038"/>
                    <a:pt x="857074" y="300131"/>
                    <a:pt x="808655" y="291400"/>
                  </a:cubicBezTo>
                  <a:cubicBezTo>
                    <a:pt x="760236" y="282669"/>
                    <a:pt x="634030" y="248538"/>
                    <a:pt x="637205" y="258063"/>
                  </a:cubicBezTo>
                  <a:cubicBezTo>
                    <a:pt x="640380" y="267588"/>
                    <a:pt x="812624" y="344581"/>
                    <a:pt x="827705" y="348550"/>
                  </a:cubicBezTo>
                  <a:cubicBezTo>
                    <a:pt x="842786" y="352519"/>
                    <a:pt x="776111" y="300131"/>
                    <a:pt x="727692" y="281875"/>
                  </a:cubicBezTo>
                  <a:cubicBezTo>
                    <a:pt x="679273" y="263619"/>
                    <a:pt x="600692" y="247744"/>
                    <a:pt x="537192" y="239013"/>
                  </a:cubicBezTo>
                  <a:cubicBezTo>
                    <a:pt x="473692" y="230282"/>
                    <a:pt x="435592" y="227901"/>
                    <a:pt x="346692" y="229488"/>
                  </a:cubicBezTo>
                  <a:cubicBezTo>
                    <a:pt x="257792" y="231075"/>
                    <a:pt x="32367" y="249332"/>
                    <a:pt x="3792" y="248538"/>
                  </a:cubicBezTo>
                  <a:cubicBezTo>
                    <a:pt x="-24783" y="247744"/>
                    <a:pt x="115711" y="210437"/>
                    <a:pt x="170480" y="177100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7" name="フリーフォーム 436">
              <a:extLst>
                <a:ext uri="{FF2B5EF4-FFF2-40B4-BE49-F238E27FC236}">
                  <a16:creationId xmlns:a16="http://schemas.microsoft.com/office/drawing/2014/main" id="{FEAE0A3B-5ECF-FB51-8A9E-DA546BC002D3}"/>
                </a:ext>
              </a:extLst>
            </p:cNvPr>
            <p:cNvSpPr/>
            <p:nvPr/>
          </p:nvSpPr>
          <p:spPr>
            <a:xfrm>
              <a:off x="4206790" y="4538230"/>
              <a:ext cx="1048881" cy="324429"/>
            </a:xfrm>
            <a:custGeom>
              <a:avLst/>
              <a:gdLst>
                <a:gd name="connsiteX0" fmla="*/ 3260 w 1048881"/>
                <a:gd name="connsiteY0" fmla="*/ 14720 h 324429"/>
                <a:gd name="connsiteX1" fmla="*/ 374735 w 1048881"/>
                <a:gd name="connsiteY1" fmla="*/ 71870 h 324429"/>
                <a:gd name="connsiteX2" fmla="*/ 836698 w 1048881"/>
                <a:gd name="connsiteY2" fmla="*/ 38533 h 324429"/>
                <a:gd name="connsiteX3" fmla="*/ 670010 w 1048881"/>
                <a:gd name="connsiteY3" fmla="*/ 38533 h 324429"/>
                <a:gd name="connsiteX4" fmla="*/ 836698 w 1048881"/>
                <a:gd name="connsiteY4" fmla="*/ 433 h 324429"/>
                <a:gd name="connsiteX5" fmla="*/ 1046248 w 1048881"/>
                <a:gd name="connsiteY5" fmla="*/ 19483 h 324429"/>
                <a:gd name="connsiteX6" fmla="*/ 955760 w 1048881"/>
                <a:gd name="connsiteY6" fmla="*/ 43295 h 324429"/>
                <a:gd name="connsiteX7" fmla="*/ 974810 w 1048881"/>
                <a:gd name="connsiteY7" fmla="*/ 109970 h 324429"/>
                <a:gd name="connsiteX8" fmla="*/ 846223 w 1048881"/>
                <a:gd name="connsiteY8" fmla="*/ 190933 h 324429"/>
                <a:gd name="connsiteX9" fmla="*/ 589048 w 1048881"/>
                <a:gd name="connsiteY9" fmla="*/ 324283 h 324429"/>
                <a:gd name="connsiteX10" fmla="*/ 441410 w 1048881"/>
                <a:gd name="connsiteY10" fmla="*/ 214745 h 324429"/>
                <a:gd name="connsiteX11" fmla="*/ 274723 w 1048881"/>
                <a:gd name="connsiteY11" fmla="*/ 109970 h 324429"/>
                <a:gd name="connsiteX12" fmla="*/ 365210 w 1048881"/>
                <a:gd name="connsiteY12" fmla="*/ 152833 h 324429"/>
                <a:gd name="connsiteX13" fmla="*/ 289010 w 1048881"/>
                <a:gd name="connsiteY13" fmla="*/ 114733 h 324429"/>
                <a:gd name="connsiteX14" fmla="*/ 127085 w 1048881"/>
                <a:gd name="connsiteY14" fmla="*/ 114733 h 324429"/>
                <a:gd name="connsiteX15" fmla="*/ 188998 w 1048881"/>
                <a:gd name="connsiteY15" fmla="*/ 81395 h 324429"/>
                <a:gd name="connsiteX16" fmla="*/ 3260 w 1048881"/>
                <a:gd name="connsiteY16" fmla="*/ 14720 h 324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8881" h="324429">
                  <a:moveTo>
                    <a:pt x="3260" y="14720"/>
                  </a:moveTo>
                  <a:cubicBezTo>
                    <a:pt x="34216" y="13133"/>
                    <a:pt x="235829" y="67901"/>
                    <a:pt x="374735" y="71870"/>
                  </a:cubicBezTo>
                  <a:cubicBezTo>
                    <a:pt x="513641" y="75839"/>
                    <a:pt x="787486" y="44089"/>
                    <a:pt x="836698" y="38533"/>
                  </a:cubicBezTo>
                  <a:cubicBezTo>
                    <a:pt x="885911" y="32977"/>
                    <a:pt x="670010" y="44883"/>
                    <a:pt x="670010" y="38533"/>
                  </a:cubicBezTo>
                  <a:cubicBezTo>
                    <a:pt x="670010" y="32183"/>
                    <a:pt x="773992" y="3608"/>
                    <a:pt x="836698" y="433"/>
                  </a:cubicBezTo>
                  <a:cubicBezTo>
                    <a:pt x="899404" y="-2742"/>
                    <a:pt x="1026404" y="12339"/>
                    <a:pt x="1046248" y="19483"/>
                  </a:cubicBezTo>
                  <a:cubicBezTo>
                    <a:pt x="1066092" y="26627"/>
                    <a:pt x="967666" y="28214"/>
                    <a:pt x="955760" y="43295"/>
                  </a:cubicBezTo>
                  <a:cubicBezTo>
                    <a:pt x="943854" y="58376"/>
                    <a:pt x="993066" y="85364"/>
                    <a:pt x="974810" y="109970"/>
                  </a:cubicBezTo>
                  <a:cubicBezTo>
                    <a:pt x="956554" y="134576"/>
                    <a:pt x="910517" y="155214"/>
                    <a:pt x="846223" y="190933"/>
                  </a:cubicBezTo>
                  <a:cubicBezTo>
                    <a:pt x="781929" y="226652"/>
                    <a:pt x="656517" y="320314"/>
                    <a:pt x="589048" y="324283"/>
                  </a:cubicBezTo>
                  <a:cubicBezTo>
                    <a:pt x="521579" y="328252"/>
                    <a:pt x="493797" y="250464"/>
                    <a:pt x="441410" y="214745"/>
                  </a:cubicBezTo>
                  <a:cubicBezTo>
                    <a:pt x="389023" y="179026"/>
                    <a:pt x="287423" y="120289"/>
                    <a:pt x="274723" y="109970"/>
                  </a:cubicBezTo>
                  <a:cubicBezTo>
                    <a:pt x="262023" y="99651"/>
                    <a:pt x="362829" y="152039"/>
                    <a:pt x="365210" y="152833"/>
                  </a:cubicBezTo>
                  <a:cubicBezTo>
                    <a:pt x="367591" y="153627"/>
                    <a:pt x="328697" y="121083"/>
                    <a:pt x="289010" y="114733"/>
                  </a:cubicBezTo>
                  <a:cubicBezTo>
                    <a:pt x="249323" y="108383"/>
                    <a:pt x="143754" y="120289"/>
                    <a:pt x="127085" y="114733"/>
                  </a:cubicBezTo>
                  <a:cubicBezTo>
                    <a:pt x="110416" y="109177"/>
                    <a:pt x="206460" y="97270"/>
                    <a:pt x="188998" y="81395"/>
                  </a:cubicBezTo>
                  <a:cubicBezTo>
                    <a:pt x="171536" y="65520"/>
                    <a:pt x="-27696" y="16307"/>
                    <a:pt x="3260" y="14720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8" name="フリーフォーム 437">
              <a:extLst>
                <a:ext uri="{FF2B5EF4-FFF2-40B4-BE49-F238E27FC236}">
                  <a16:creationId xmlns:a16="http://schemas.microsoft.com/office/drawing/2014/main" id="{4DFCBB71-470F-ABB4-E855-CA981EEA8DD8}"/>
                </a:ext>
              </a:extLst>
            </p:cNvPr>
            <p:cNvSpPr/>
            <p:nvPr/>
          </p:nvSpPr>
          <p:spPr>
            <a:xfrm>
              <a:off x="4242668" y="4560929"/>
              <a:ext cx="534684" cy="274550"/>
            </a:xfrm>
            <a:custGeom>
              <a:avLst/>
              <a:gdLst>
                <a:gd name="connsiteX0" fmla="*/ 15007 w 534684"/>
                <a:gd name="connsiteY0" fmla="*/ 1546 h 274550"/>
                <a:gd name="connsiteX1" fmla="*/ 453157 w 534684"/>
                <a:gd name="connsiteY1" fmla="*/ 134896 h 274550"/>
                <a:gd name="connsiteX2" fmla="*/ 534120 w 534684"/>
                <a:gd name="connsiteY2" fmla="*/ 268246 h 274550"/>
                <a:gd name="connsiteX3" fmla="*/ 443632 w 534684"/>
                <a:gd name="connsiteY3" fmla="*/ 249196 h 274550"/>
                <a:gd name="connsiteX4" fmla="*/ 105495 w 534684"/>
                <a:gd name="connsiteY4" fmla="*/ 215859 h 274550"/>
                <a:gd name="connsiteX5" fmla="*/ 143595 w 534684"/>
                <a:gd name="connsiteY5" fmla="*/ 158709 h 274550"/>
                <a:gd name="connsiteX6" fmla="*/ 110257 w 534684"/>
                <a:gd name="connsiteY6" fmla="*/ 111084 h 274550"/>
                <a:gd name="connsiteX7" fmla="*/ 100732 w 534684"/>
                <a:gd name="connsiteY7" fmla="*/ 63459 h 274550"/>
                <a:gd name="connsiteX8" fmla="*/ 15007 w 534684"/>
                <a:gd name="connsiteY8" fmla="*/ 1546 h 274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4684" h="274550">
                  <a:moveTo>
                    <a:pt x="15007" y="1546"/>
                  </a:moveTo>
                  <a:cubicBezTo>
                    <a:pt x="73745" y="13452"/>
                    <a:pt x="366638" y="90446"/>
                    <a:pt x="453157" y="134896"/>
                  </a:cubicBezTo>
                  <a:cubicBezTo>
                    <a:pt x="539676" y="179346"/>
                    <a:pt x="535707" y="249196"/>
                    <a:pt x="534120" y="268246"/>
                  </a:cubicBezTo>
                  <a:cubicBezTo>
                    <a:pt x="532533" y="287296"/>
                    <a:pt x="515069" y="257927"/>
                    <a:pt x="443632" y="249196"/>
                  </a:cubicBezTo>
                  <a:cubicBezTo>
                    <a:pt x="372195" y="240465"/>
                    <a:pt x="155501" y="230940"/>
                    <a:pt x="105495" y="215859"/>
                  </a:cubicBezTo>
                  <a:cubicBezTo>
                    <a:pt x="55489" y="200778"/>
                    <a:pt x="142801" y="176171"/>
                    <a:pt x="143595" y="158709"/>
                  </a:cubicBezTo>
                  <a:cubicBezTo>
                    <a:pt x="144389" y="141247"/>
                    <a:pt x="117401" y="126959"/>
                    <a:pt x="110257" y="111084"/>
                  </a:cubicBezTo>
                  <a:cubicBezTo>
                    <a:pt x="103113" y="95209"/>
                    <a:pt x="113432" y="76953"/>
                    <a:pt x="100732" y="63459"/>
                  </a:cubicBezTo>
                  <a:cubicBezTo>
                    <a:pt x="88032" y="49965"/>
                    <a:pt x="-43731" y="-10360"/>
                    <a:pt x="15007" y="1546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40" name="テキスト ボックス 439">
            <a:extLst>
              <a:ext uri="{FF2B5EF4-FFF2-40B4-BE49-F238E27FC236}">
                <a16:creationId xmlns:a16="http://schemas.microsoft.com/office/drawing/2014/main" id="{5B1486AA-B0B8-FDAF-2E42-53B5649CA514}"/>
              </a:ext>
            </a:extLst>
          </p:cNvPr>
          <p:cNvSpPr txBox="1"/>
          <p:nvPr/>
        </p:nvSpPr>
        <p:spPr>
          <a:xfrm>
            <a:off x="6957103" y="172455"/>
            <a:ext cx="923330" cy="626068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4800" spc="-300">
                <a:solidFill>
                  <a:schemeClr val="tx1">
                    <a:lumMod val="75000"/>
                    <a:lumOff val="25000"/>
                  </a:schemeClr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えっ、</a:t>
            </a:r>
            <a:r>
              <a:rPr kumimoji="1" lang="en-US" altLang="ja-JP" sz="480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=</a:t>
            </a:r>
            <a:r>
              <a:rPr kumimoji="1" lang="ja-JP" altLang="en-US" sz="4800" spc="-300">
                <a:solidFill>
                  <a:schemeClr val="tx1">
                    <a:lumMod val="75000"/>
                    <a:lumOff val="25000"/>
                  </a:schemeClr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熊坂力点・展</a:t>
            </a:r>
            <a:r>
              <a:rPr kumimoji="1" lang="en-US" altLang="ja-JP" sz="480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= </a:t>
            </a:r>
            <a:r>
              <a:rPr kumimoji="1" lang="ja-JP" altLang="en-US" sz="4800" spc="-300">
                <a:solidFill>
                  <a:schemeClr val="tx1">
                    <a:lumMod val="75000"/>
                    <a:lumOff val="25000"/>
                  </a:schemeClr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、</a:t>
            </a:r>
            <a:endParaRPr kumimoji="1" lang="en-US" altLang="ja-JP" sz="4800" spc="-300" dirty="0">
              <a:solidFill>
                <a:schemeClr val="tx1">
                  <a:lumMod val="75000"/>
                  <a:lumOff val="25000"/>
                </a:schemeClr>
              </a:solidFill>
              <a:latin typeface="HGPMinchoE" panose="02020900000000000000" pitchFamily="18" charset="-128"/>
              <a:ea typeface="HGPMinchoE" panose="02020900000000000000" pitchFamily="18" charset="-128"/>
            </a:endParaRPr>
          </a:p>
        </p:txBody>
      </p:sp>
      <p:sp>
        <p:nvSpPr>
          <p:cNvPr id="441" name="テキスト ボックス 440">
            <a:extLst>
              <a:ext uri="{FF2B5EF4-FFF2-40B4-BE49-F238E27FC236}">
                <a16:creationId xmlns:a16="http://schemas.microsoft.com/office/drawing/2014/main" id="{A20155EE-8FA2-BB19-B17C-A8013DCAE7B2}"/>
              </a:ext>
            </a:extLst>
          </p:cNvPr>
          <p:cNvSpPr txBox="1"/>
          <p:nvPr/>
        </p:nvSpPr>
        <p:spPr>
          <a:xfrm>
            <a:off x="2206434" y="2945031"/>
            <a:ext cx="923330" cy="3376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4800" spc="-300">
                <a:solidFill>
                  <a:schemeClr val="tx1">
                    <a:lumMod val="75000"/>
                    <a:lumOff val="25000"/>
                  </a:schemeClr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開催するの？</a:t>
            </a:r>
          </a:p>
        </p:txBody>
      </p:sp>
    </p:spTree>
    <p:extLst>
      <p:ext uri="{BB962C8B-B14F-4D97-AF65-F5344CB8AC3E}">
        <p14:creationId xmlns:p14="http://schemas.microsoft.com/office/powerpoint/2010/main" val="2498866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769F8-A3D8-48D2-9857-B28C7CED4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スーツを着ている人&#10;&#10;自動的に生成された説明" hidden="1">
            <a:extLst>
              <a:ext uri="{FF2B5EF4-FFF2-40B4-BE49-F238E27FC236}">
                <a16:creationId xmlns:a16="http://schemas.microsoft.com/office/drawing/2014/main" id="{967F14C0-8B73-879F-F02C-1059934F5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13628" r="26325"/>
          <a:stretch/>
        </p:blipFill>
        <p:spPr>
          <a:xfrm>
            <a:off x="0" y="644218"/>
            <a:ext cx="9601200" cy="7994750"/>
          </a:xfrm>
          <a:prstGeom prst="rect">
            <a:avLst/>
          </a:prstGeom>
        </p:spPr>
      </p:pic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0D919A92-EDFC-C95E-6981-C0D77923B436}"/>
              </a:ext>
            </a:extLst>
          </p:cNvPr>
          <p:cNvSpPr/>
          <p:nvPr/>
        </p:nvSpPr>
        <p:spPr>
          <a:xfrm>
            <a:off x="5082923" y="3031547"/>
            <a:ext cx="171774" cy="207700"/>
          </a:xfrm>
          <a:custGeom>
            <a:avLst/>
            <a:gdLst>
              <a:gd name="connsiteX0" fmla="*/ 171702 w 171774"/>
              <a:gd name="connsiteY0" fmla="*/ 578 h 207700"/>
              <a:gd name="connsiteX1" fmla="*/ 44702 w 171774"/>
              <a:gd name="connsiteY1" fmla="*/ 172028 h 207700"/>
              <a:gd name="connsiteX2" fmla="*/ 66927 w 171774"/>
              <a:gd name="connsiteY2" fmla="*/ 143453 h 207700"/>
              <a:gd name="connsiteX3" fmla="*/ 252 w 171774"/>
              <a:gd name="connsiteY3" fmla="*/ 206953 h 207700"/>
              <a:gd name="connsiteX4" fmla="*/ 95502 w 171774"/>
              <a:gd name="connsiteY4" fmla="*/ 92653 h 207700"/>
              <a:gd name="connsiteX5" fmla="*/ 63752 w 171774"/>
              <a:gd name="connsiteY5" fmla="*/ 114878 h 207700"/>
              <a:gd name="connsiteX6" fmla="*/ 171702 w 171774"/>
              <a:gd name="connsiteY6" fmla="*/ 578 h 20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774" h="207700">
                <a:moveTo>
                  <a:pt x="171702" y="578"/>
                </a:moveTo>
                <a:cubicBezTo>
                  <a:pt x="168527" y="10103"/>
                  <a:pt x="62164" y="148216"/>
                  <a:pt x="44702" y="172028"/>
                </a:cubicBezTo>
                <a:cubicBezTo>
                  <a:pt x="27240" y="195840"/>
                  <a:pt x="74335" y="137632"/>
                  <a:pt x="66927" y="143453"/>
                </a:cubicBezTo>
                <a:cubicBezTo>
                  <a:pt x="59519" y="149274"/>
                  <a:pt x="-4511" y="215420"/>
                  <a:pt x="252" y="206953"/>
                </a:cubicBezTo>
                <a:cubicBezTo>
                  <a:pt x="5015" y="198486"/>
                  <a:pt x="84919" y="107999"/>
                  <a:pt x="95502" y="92653"/>
                </a:cubicBezTo>
                <a:cubicBezTo>
                  <a:pt x="106085" y="77307"/>
                  <a:pt x="54227" y="127578"/>
                  <a:pt x="63752" y="114878"/>
                </a:cubicBezTo>
                <a:cubicBezTo>
                  <a:pt x="73277" y="102178"/>
                  <a:pt x="174877" y="-8947"/>
                  <a:pt x="171702" y="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DFB026AF-FFDD-6885-7C96-A2E1CD5C8745}"/>
              </a:ext>
            </a:extLst>
          </p:cNvPr>
          <p:cNvSpPr/>
          <p:nvPr/>
        </p:nvSpPr>
        <p:spPr>
          <a:xfrm>
            <a:off x="5032358" y="3022045"/>
            <a:ext cx="216051" cy="210239"/>
          </a:xfrm>
          <a:custGeom>
            <a:avLst/>
            <a:gdLst>
              <a:gd name="connsiteX0" fmla="*/ 215917 w 216051"/>
              <a:gd name="connsiteY0" fmla="*/ 555 h 210239"/>
              <a:gd name="connsiteX1" fmla="*/ 57167 w 216051"/>
              <a:gd name="connsiteY1" fmla="*/ 159305 h 210239"/>
              <a:gd name="connsiteX2" fmla="*/ 114317 w 216051"/>
              <a:gd name="connsiteY2" fmla="*/ 108505 h 210239"/>
              <a:gd name="connsiteX3" fmla="*/ 17 w 216051"/>
              <a:gd name="connsiteY3" fmla="*/ 210105 h 210239"/>
              <a:gd name="connsiteX4" fmla="*/ 123842 w 216051"/>
              <a:gd name="connsiteY4" fmla="*/ 83105 h 210239"/>
              <a:gd name="connsiteX5" fmla="*/ 85742 w 216051"/>
              <a:gd name="connsiteY5" fmla="*/ 105330 h 210239"/>
              <a:gd name="connsiteX6" fmla="*/ 215917 w 216051"/>
              <a:gd name="connsiteY6" fmla="*/ 555 h 21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51" h="210239">
                <a:moveTo>
                  <a:pt x="215917" y="555"/>
                </a:moveTo>
                <a:cubicBezTo>
                  <a:pt x="211155" y="9551"/>
                  <a:pt x="74100" y="141313"/>
                  <a:pt x="57167" y="159305"/>
                </a:cubicBezTo>
                <a:cubicBezTo>
                  <a:pt x="40234" y="177297"/>
                  <a:pt x="114317" y="108505"/>
                  <a:pt x="114317" y="108505"/>
                </a:cubicBezTo>
                <a:cubicBezTo>
                  <a:pt x="104792" y="116972"/>
                  <a:pt x="-1570" y="214338"/>
                  <a:pt x="17" y="210105"/>
                </a:cubicBezTo>
                <a:cubicBezTo>
                  <a:pt x="1604" y="205872"/>
                  <a:pt x="109555" y="100567"/>
                  <a:pt x="123842" y="83105"/>
                </a:cubicBezTo>
                <a:cubicBezTo>
                  <a:pt x="138129" y="65643"/>
                  <a:pt x="73571" y="115913"/>
                  <a:pt x="85742" y="105330"/>
                </a:cubicBezTo>
                <a:cubicBezTo>
                  <a:pt x="97913" y="94747"/>
                  <a:pt x="220679" y="-8441"/>
                  <a:pt x="215917" y="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54C1D422-2BA5-E74E-0EDB-670273A6D70F}"/>
              </a:ext>
            </a:extLst>
          </p:cNvPr>
          <p:cNvSpPr/>
          <p:nvPr/>
        </p:nvSpPr>
        <p:spPr>
          <a:xfrm>
            <a:off x="5057726" y="3184351"/>
            <a:ext cx="654456" cy="70081"/>
          </a:xfrm>
          <a:custGeom>
            <a:avLst/>
            <a:gdLst>
              <a:gd name="connsiteX0" fmla="*/ 49 w 654456"/>
              <a:gd name="connsiteY0" fmla="*/ 57324 h 70081"/>
              <a:gd name="connsiteX1" fmla="*/ 117524 w 654456"/>
              <a:gd name="connsiteY1" fmla="*/ 16049 h 70081"/>
              <a:gd name="connsiteX2" fmla="*/ 98474 w 654456"/>
              <a:gd name="connsiteY2" fmla="*/ 25574 h 70081"/>
              <a:gd name="connsiteX3" fmla="*/ 295324 w 654456"/>
              <a:gd name="connsiteY3" fmla="*/ 31924 h 70081"/>
              <a:gd name="connsiteX4" fmla="*/ 257224 w 654456"/>
              <a:gd name="connsiteY4" fmla="*/ 38274 h 70081"/>
              <a:gd name="connsiteX5" fmla="*/ 517574 w 654456"/>
              <a:gd name="connsiteY5" fmla="*/ 50974 h 70081"/>
              <a:gd name="connsiteX6" fmla="*/ 476299 w 654456"/>
              <a:gd name="connsiteY6" fmla="*/ 54149 h 70081"/>
              <a:gd name="connsiteX7" fmla="*/ 581074 w 654456"/>
              <a:gd name="connsiteY7" fmla="*/ 31924 h 70081"/>
              <a:gd name="connsiteX8" fmla="*/ 654099 w 654456"/>
              <a:gd name="connsiteY8" fmla="*/ 31924 h 70081"/>
              <a:gd name="connsiteX9" fmla="*/ 606474 w 654456"/>
              <a:gd name="connsiteY9" fmla="*/ 25574 h 70081"/>
              <a:gd name="connsiteX10" fmla="*/ 549324 w 654456"/>
              <a:gd name="connsiteY10" fmla="*/ 174 h 70081"/>
              <a:gd name="connsiteX11" fmla="*/ 574724 w 654456"/>
              <a:gd name="connsiteY11" fmla="*/ 16049 h 70081"/>
              <a:gd name="connsiteX12" fmla="*/ 450899 w 654456"/>
              <a:gd name="connsiteY12" fmla="*/ 47799 h 70081"/>
              <a:gd name="connsiteX13" fmla="*/ 295324 w 654456"/>
              <a:gd name="connsiteY13" fmla="*/ 70024 h 70081"/>
              <a:gd name="connsiteX14" fmla="*/ 368349 w 654456"/>
              <a:gd name="connsiteY14" fmla="*/ 54149 h 70081"/>
              <a:gd name="connsiteX15" fmla="*/ 133399 w 654456"/>
              <a:gd name="connsiteY15" fmla="*/ 50974 h 70081"/>
              <a:gd name="connsiteX16" fmla="*/ 298499 w 654456"/>
              <a:gd name="connsiteY16" fmla="*/ 38274 h 70081"/>
              <a:gd name="connsiteX17" fmla="*/ 146099 w 654456"/>
              <a:gd name="connsiteY17" fmla="*/ 38274 h 70081"/>
              <a:gd name="connsiteX18" fmla="*/ 76249 w 654456"/>
              <a:gd name="connsiteY18" fmla="*/ 47799 h 70081"/>
              <a:gd name="connsiteX19" fmla="*/ 133399 w 654456"/>
              <a:gd name="connsiteY19" fmla="*/ 12874 h 70081"/>
              <a:gd name="connsiteX20" fmla="*/ 49 w 654456"/>
              <a:gd name="connsiteY20" fmla="*/ 57324 h 7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54456" h="70081">
                <a:moveTo>
                  <a:pt x="49" y="57324"/>
                </a:moveTo>
                <a:cubicBezTo>
                  <a:pt x="-2597" y="57853"/>
                  <a:pt x="101120" y="21341"/>
                  <a:pt x="117524" y="16049"/>
                </a:cubicBezTo>
                <a:cubicBezTo>
                  <a:pt x="133928" y="10757"/>
                  <a:pt x="68841" y="22928"/>
                  <a:pt x="98474" y="25574"/>
                </a:cubicBezTo>
                <a:cubicBezTo>
                  <a:pt x="128107" y="28220"/>
                  <a:pt x="268866" y="29807"/>
                  <a:pt x="295324" y="31924"/>
                </a:cubicBezTo>
                <a:cubicBezTo>
                  <a:pt x="321782" y="34041"/>
                  <a:pt x="220182" y="35099"/>
                  <a:pt x="257224" y="38274"/>
                </a:cubicBezTo>
                <a:cubicBezTo>
                  <a:pt x="294266" y="41449"/>
                  <a:pt x="481062" y="48328"/>
                  <a:pt x="517574" y="50974"/>
                </a:cubicBezTo>
                <a:cubicBezTo>
                  <a:pt x="554086" y="53620"/>
                  <a:pt x="465716" y="57324"/>
                  <a:pt x="476299" y="54149"/>
                </a:cubicBezTo>
                <a:cubicBezTo>
                  <a:pt x="486882" y="50974"/>
                  <a:pt x="551441" y="35628"/>
                  <a:pt x="581074" y="31924"/>
                </a:cubicBezTo>
                <a:cubicBezTo>
                  <a:pt x="610707" y="28220"/>
                  <a:pt x="649866" y="32982"/>
                  <a:pt x="654099" y="31924"/>
                </a:cubicBezTo>
                <a:cubicBezTo>
                  <a:pt x="658332" y="30866"/>
                  <a:pt x="623936" y="30866"/>
                  <a:pt x="606474" y="25574"/>
                </a:cubicBezTo>
                <a:cubicBezTo>
                  <a:pt x="589012" y="20282"/>
                  <a:pt x="554616" y="1761"/>
                  <a:pt x="549324" y="174"/>
                </a:cubicBezTo>
                <a:cubicBezTo>
                  <a:pt x="544032" y="-1413"/>
                  <a:pt x="591128" y="8111"/>
                  <a:pt x="574724" y="16049"/>
                </a:cubicBezTo>
                <a:cubicBezTo>
                  <a:pt x="558320" y="23986"/>
                  <a:pt x="497466" y="38803"/>
                  <a:pt x="450899" y="47799"/>
                </a:cubicBezTo>
                <a:cubicBezTo>
                  <a:pt x="404332" y="56795"/>
                  <a:pt x="309082" y="68966"/>
                  <a:pt x="295324" y="70024"/>
                </a:cubicBezTo>
                <a:cubicBezTo>
                  <a:pt x="281566" y="71082"/>
                  <a:pt x="395337" y="57324"/>
                  <a:pt x="368349" y="54149"/>
                </a:cubicBezTo>
                <a:cubicBezTo>
                  <a:pt x="341361" y="50974"/>
                  <a:pt x="145041" y="53620"/>
                  <a:pt x="133399" y="50974"/>
                </a:cubicBezTo>
                <a:cubicBezTo>
                  <a:pt x="121757" y="48328"/>
                  <a:pt x="296382" y="40391"/>
                  <a:pt x="298499" y="38274"/>
                </a:cubicBezTo>
                <a:cubicBezTo>
                  <a:pt x="300616" y="36157"/>
                  <a:pt x="183141" y="36686"/>
                  <a:pt x="146099" y="38274"/>
                </a:cubicBezTo>
                <a:cubicBezTo>
                  <a:pt x="109057" y="39861"/>
                  <a:pt x="78366" y="52032"/>
                  <a:pt x="76249" y="47799"/>
                </a:cubicBezTo>
                <a:cubicBezTo>
                  <a:pt x="74132" y="43566"/>
                  <a:pt x="143453" y="11287"/>
                  <a:pt x="133399" y="12874"/>
                </a:cubicBezTo>
                <a:cubicBezTo>
                  <a:pt x="123345" y="14461"/>
                  <a:pt x="2695" y="56795"/>
                  <a:pt x="49" y="57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8E6CDDCB-DAD1-F05C-78FC-066E12F5A2FB}"/>
              </a:ext>
            </a:extLst>
          </p:cNvPr>
          <p:cNvSpPr/>
          <p:nvPr/>
        </p:nvSpPr>
        <p:spPr>
          <a:xfrm>
            <a:off x="5033030" y="3184523"/>
            <a:ext cx="657876" cy="122314"/>
          </a:xfrm>
          <a:custGeom>
            <a:avLst/>
            <a:gdLst>
              <a:gd name="connsiteX0" fmla="*/ 608945 w 657876"/>
              <a:gd name="connsiteY0" fmla="*/ 2 h 122314"/>
              <a:gd name="connsiteX1" fmla="*/ 650220 w 657876"/>
              <a:gd name="connsiteY1" fmla="*/ 88902 h 122314"/>
              <a:gd name="connsiteX2" fmla="*/ 618470 w 657876"/>
              <a:gd name="connsiteY2" fmla="*/ 63502 h 122314"/>
              <a:gd name="connsiteX3" fmla="*/ 608945 w 657876"/>
              <a:gd name="connsiteY3" fmla="*/ 114302 h 122314"/>
              <a:gd name="connsiteX4" fmla="*/ 437495 w 657876"/>
              <a:gd name="connsiteY4" fmla="*/ 114302 h 122314"/>
              <a:gd name="connsiteX5" fmla="*/ 231120 w 657876"/>
              <a:gd name="connsiteY5" fmla="*/ 117477 h 122314"/>
              <a:gd name="connsiteX6" fmla="*/ 300970 w 657876"/>
              <a:gd name="connsiteY6" fmla="*/ 120652 h 122314"/>
              <a:gd name="connsiteX7" fmla="*/ 186670 w 657876"/>
              <a:gd name="connsiteY7" fmla="*/ 88902 h 122314"/>
              <a:gd name="connsiteX8" fmla="*/ 2520 w 657876"/>
              <a:gd name="connsiteY8" fmla="*/ 88902 h 122314"/>
              <a:gd name="connsiteX9" fmla="*/ 332720 w 657876"/>
              <a:gd name="connsiteY9" fmla="*/ 73027 h 122314"/>
              <a:gd name="connsiteX10" fmla="*/ 91420 w 657876"/>
              <a:gd name="connsiteY10" fmla="*/ 85727 h 122314"/>
              <a:gd name="connsiteX11" fmla="*/ 481945 w 657876"/>
              <a:gd name="connsiteY11" fmla="*/ 92077 h 122314"/>
              <a:gd name="connsiteX12" fmla="*/ 224770 w 657876"/>
              <a:gd name="connsiteY12" fmla="*/ 111127 h 122314"/>
              <a:gd name="connsiteX13" fmla="*/ 583545 w 657876"/>
              <a:gd name="connsiteY13" fmla="*/ 111127 h 122314"/>
              <a:gd name="connsiteX14" fmla="*/ 621645 w 657876"/>
              <a:gd name="connsiteY14" fmla="*/ 98427 h 122314"/>
              <a:gd name="connsiteX15" fmla="*/ 589895 w 657876"/>
              <a:gd name="connsiteY15" fmla="*/ 50802 h 122314"/>
              <a:gd name="connsiteX16" fmla="*/ 558145 w 657876"/>
              <a:gd name="connsiteY16" fmla="*/ 31752 h 122314"/>
              <a:gd name="connsiteX17" fmla="*/ 656570 w 657876"/>
              <a:gd name="connsiteY17" fmla="*/ 85727 h 122314"/>
              <a:gd name="connsiteX18" fmla="*/ 608945 w 657876"/>
              <a:gd name="connsiteY18" fmla="*/ 2 h 12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57876" h="122314">
                <a:moveTo>
                  <a:pt x="608945" y="2"/>
                </a:moveTo>
                <a:cubicBezTo>
                  <a:pt x="607887" y="531"/>
                  <a:pt x="648633" y="78319"/>
                  <a:pt x="650220" y="88902"/>
                </a:cubicBezTo>
                <a:cubicBezTo>
                  <a:pt x="651808" y="99485"/>
                  <a:pt x="625349" y="59269"/>
                  <a:pt x="618470" y="63502"/>
                </a:cubicBezTo>
                <a:cubicBezTo>
                  <a:pt x="611591" y="67735"/>
                  <a:pt x="639108" y="105835"/>
                  <a:pt x="608945" y="114302"/>
                </a:cubicBezTo>
                <a:cubicBezTo>
                  <a:pt x="578782" y="122769"/>
                  <a:pt x="437495" y="114302"/>
                  <a:pt x="437495" y="114302"/>
                </a:cubicBezTo>
                <a:lnTo>
                  <a:pt x="231120" y="117477"/>
                </a:lnTo>
                <a:cubicBezTo>
                  <a:pt x="208366" y="118535"/>
                  <a:pt x="308378" y="125415"/>
                  <a:pt x="300970" y="120652"/>
                </a:cubicBezTo>
                <a:cubicBezTo>
                  <a:pt x="293562" y="115890"/>
                  <a:pt x="236412" y="94194"/>
                  <a:pt x="186670" y="88902"/>
                </a:cubicBezTo>
                <a:cubicBezTo>
                  <a:pt x="136928" y="83610"/>
                  <a:pt x="-21822" y="91548"/>
                  <a:pt x="2520" y="88902"/>
                </a:cubicBezTo>
                <a:cubicBezTo>
                  <a:pt x="26862" y="86256"/>
                  <a:pt x="317903" y="73556"/>
                  <a:pt x="332720" y="73027"/>
                </a:cubicBezTo>
                <a:cubicBezTo>
                  <a:pt x="347537" y="72498"/>
                  <a:pt x="66549" y="82552"/>
                  <a:pt x="91420" y="85727"/>
                </a:cubicBezTo>
                <a:cubicBezTo>
                  <a:pt x="116291" y="88902"/>
                  <a:pt x="459720" y="87844"/>
                  <a:pt x="481945" y="92077"/>
                </a:cubicBezTo>
                <a:cubicBezTo>
                  <a:pt x="504170" y="96310"/>
                  <a:pt x="207837" y="107952"/>
                  <a:pt x="224770" y="111127"/>
                </a:cubicBezTo>
                <a:cubicBezTo>
                  <a:pt x="241703" y="114302"/>
                  <a:pt x="517399" y="113244"/>
                  <a:pt x="583545" y="111127"/>
                </a:cubicBezTo>
                <a:cubicBezTo>
                  <a:pt x="649691" y="109010"/>
                  <a:pt x="620587" y="108481"/>
                  <a:pt x="621645" y="98427"/>
                </a:cubicBezTo>
                <a:cubicBezTo>
                  <a:pt x="622703" y="88373"/>
                  <a:pt x="600478" y="61914"/>
                  <a:pt x="589895" y="50802"/>
                </a:cubicBezTo>
                <a:cubicBezTo>
                  <a:pt x="579312" y="39690"/>
                  <a:pt x="547033" y="25931"/>
                  <a:pt x="558145" y="31752"/>
                </a:cubicBezTo>
                <a:cubicBezTo>
                  <a:pt x="569257" y="37573"/>
                  <a:pt x="645987" y="88373"/>
                  <a:pt x="656570" y="85727"/>
                </a:cubicBezTo>
                <a:cubicBezTo>
                  <a:pt x="667153" y="83081"/>
                  <a:pt x="610003" y="-527"/>
                  <a:pt x="60894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76149FD6-71D9-66FB-3461-F0FB8E18ECF8}"/>
              </a:ext>
            </a:extLst>
          </p:cNvPr>
          <p:cNvSpPr/>
          <p:nvPr/>
        </p:nvSpPr>
        <p:spPr>
          <a:xfrm>
            <a:off x="5000625" y="3212460"/>
            <a:ext cx="403436" cy="60965"/>
          </a:xfrm>
          <a:custGeom>
            <a:avLst/>
            <a:gdLst>
              <a:gd name="connsiteX0" fmla="*/ 0 w 403436"/>
              <a:gd name="connsiteY0" fmla="*/ 60965 h 60965"/>
              <a:gd name="connsiteX1" fmla="*/ 177800 w 403436"/>
              <a:gd name="connsiteY1" fmla="*/ 640 h 60965"/>
              <a:gd name="connsiteX2" fmla="*/ 155575 w 403436"/>
              <a:gd name="connsiteY2" fmla="*/ 29215 h 60965"/>
              <a:gd name="connsiteX3" fmla="*/ 403225 w 403436"/>
              <a:gd name="connsiteY3" fmla="*/ 29215 h 60965"/>
              <a:gd name="connsiteX4" fmla="*/ 107950 w 403436"/>
              <a:gd name="connsiteY4" fmla="*/ 32390 h 60965"/>
              <a:gd name="connsiteX5" fmla="*/ 120650 w 403436"/>
              <a:gd name="connsiteY5" fmla="*/ 29215 h 60965"/>
              <a:gd name="connsiteX6" fmla="*/ 0 w 403436"/>
              <a:gd name="connsiteY6" fmla="*/ 60965 h 60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36" h="60965">
                <a:moveTo>
                  <a:pt x="0" y="60965"/>
                </a:moveTo>
                <a:cubicBezTo>
                  <a:pt x="75935" y="33448"/>
                  <a:pt x="151871" y="5932"/>
                  <a:pt x="177800" y="640"/>
                </a:cubicBezTo>
                <a:cubicBezTo>
                  <a:pt x="203729" y="-4652"/>
                  <a:pt x="118004" y="24453"/>
                  <a:pt x="155575" y="29215"/>
                </a:cubicBezTo>
                <a:cubicBezTo>
                  <a:pt x="193146" y="33977"/>
                  <a:pt x="411163" y="28686"/>
                  <a:pt x="403225" y="29215"/>
                </a:cubicBezTo>
                <a:cubicBezTo>
                  <a:pt x="395288" y="29744"/>
                  <a:pt x="107950" y="32390"/>
                  <a:pt x="107950" y="32390"/>
                </a:cubicBezTo>
                <a:cubicBezTo>
                  <a:pt x="60854" y="32390"/>
                  <a:pt x="120650" y="29215"/>
                  <a:pt x="120650" y="29215"/>
                </a:cubicBezTo>
                <a:lnTo>
                  <a:pt x="0" y="6096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97ACB403-C48A-31DA-3CC6-BE4DA27A72CB}"/>
              </a:ext>
            </a:extLst>
          </p:cNvPr>
          <p:cNvSpPr/>
          <p:nvPr/>
        </p:nvSpPr>
        <p:spPr>
          <a:xfrm>
            <a:off x="5220129" y="2992915"/>
            <a:ext cx="441142" cy="220327"/>
          </a:xfrm>
          <a:custGeom>
            <a:avLst/>
            <a:gdLst>
              <a:gd name="connsiteX0" fmla="*/ 2746 w 441142"/>
              <a:gd name="connsiteY0" fmla="*/ 32860 h 220327"/>
              <a:gd name="connsiteX1" fmla="*/ 266271 w 441142"/>
              <a:gd name="connsiteY1" fmla="*/ 29685 h 220327"/>
              <a:gd name="connsiteX2" fmla="*/ 91646 w 441142"/>
              <a:gd name="connsiteY2" fmla="*/ 42385 h 220327"/>
              <a:gd name="connsiteX3" fmla="*/ 190071 w 441142"/>
              <a:gd name="connsiteY3" fmla="*/ 10635 h 220327"/>
              <a:gd name="connsiteX4" fmla="*/ 399621 w 441142"/>
              <a:gd name="connsiteY4" fmla="*/ 90010 h 220327"/>
              <a:gd name="connsiteX5" fmla="*/ 393271 w 441142"/>
              <a:gd name="connsiteY5" fmla="*/ 140810 h 220327"/>
              <a:gd name="connsiteX6" fmla="*/ 421846 w 441142"/>
              <a:gd name="connsiteY6" fmla="*/ 80485 h 220327"/>
              <a:gd name="connsiteX7" fmla="*/ 390096 w 441142"/>
              <a:gd name="connsiteY7" fmla="*/ 220185 h 220327"/>
              <a:gd name="connsiteX8" fmla="*/ 421846 w 441142"/>
              <a:gd name="connsiteY8" fmla="*/ 109060 h 220327"/>
              <a:gd name="connsiteX9" fmla="*/ 428196 w 441142"/>
              <a:gd name="connsiteY9" fmla="*/ 102710 h 220327"/>
              <a:gd name="connsiteX10" fmla="*/ 244046 w 441142"/>
              <a:gd name="connsiteY10" fmla="*/ 4285 h 220327"/>
              <a:gd name="connsiteX11" fmla="*/ 250396 w 441142"/>
              <a:gd name="connsiteY11" fmla="*/ 16985 h 220327"/>
              <a:gd name="connsiteX12" fmla="*/ 117046 w 441142"/>
              <a:gd name="connsiteY12" fmla="*/ 10635 h 220327"/>
              <a:gd name="connsiteX13" fmla="*/ 129746 w 441142"/>
              <a:gd name="connsiteY13" fmla="*/ 23335 h 220327"/>
              <a:gd name="connsiteX14" fmla="*/ 2746 w 441142"/>
              <a:gd name="connsiteY14" fmla="*/ 32860 h 22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1142" h="220327">
                <a:moveTo>
                  <a:pt x="2746" y="32860"/>
                </a:moveTo>
                <a:cubicBezTo>
                  <a:pt x="25500" y="33918"/>
                  <a:pt x="251454" y="28098"/>
                  <a:pt x="266271" y="29685"/>
                </a:cubicBezTo>
                <a:cubicBezTo>
                  <a:pt x="281088" y="31272"/>
                  <a:pt x="104346" y="45560"/>
                  <a:pt x="91646" y="42385"/>
                </a:cubicBezTo>
                <a:cubicBezTo>
                  <a:pt x="78946" y="39210"/>
                  <a:pt x="138742" y="2697"/>
                  <a:pt x="190071" y="10635"/>
                </a:cubicBezTo>
                <a:cubicBezTo>
                  <a:pt x="241400" y="18572"/>
                  <a:pt x="365754" y="68314"/>
                  <a:pt x="399621" y="90010"/>
                </a:cubicBezTo>
                <a:cubicBezTo>
                  <a:pt x="433488" y="111706"/>
                  <a:pt x="389567" y="142397"/>
                  <a:pt x="393271" y="140810"/>
                </a:cubicBezTo>
                <a:cubicBezTo>
                  <a:pt x="396975" y="139223"/>
                  <a:pt x="422375" y="67256"/>
                  <a:pt x="421846" y="80485"/>
                </a:cubicBezTo>
                <a:cubicBezTo>
                  <a:pt x="421317" y="93714"/>
                  <a:pt x="390096" y="215423"/>
                  <a:pt x="390096" y="220185"/>
                </a:cubicBezTo>
                <a:cubicBezTo>
                  <a:pt x="390096" y="224947"/>
                  <a:pt x="421846" y="109060"/>
                  <a:pt x="421846" y="109060"/>
                </a:cubicBezTo>
                <a:cubicBezTo>
                  <a:pt x="428196" y="89481"/>
                  <a:pt x="457829" y="120172"/>
                  <a:pt x="428196" y="102710"/>
                </a:cubicBezTo>
                <a:cubicBezTo>
                  <a:pt x="398563" y="85248"/>
                  <a:pt x="244046" y="4285"/>
                  <a:pt x="244046" y="4285"/>
                </a:cubicBezTo>
                <a:cubicBezTo>
                  <a:pt x="214413" y="-10003"/>
                  <a:pt x="271563" y="15927"/>
                  <a:pt x="250396" y="16985"/>
                </a:cubicBezTo>
                <a:lnTo>
                  <a:pt x="117046" y="10635"/>
                </a:lnTo>
                <a:cubicBezTo>
                  <a:pt x="96938" y="11693"/>
                  <a:pt x="154088" y="20689"/>
                  <a:pt x="129746" y="23335"/>
                </a:cubicBezTo>
                <a:cubicBezTo>
                  <a:pt x="105404" y="25981"/>
                  <a:pt x="-20008" y="31802"/>
                  <a:pt x="2746" y="328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088BAECF-74AC-6B36-2B0E-4087F521A93F}"/>
              </a:ext>
            </a:extLst>
          </p:cNvPr>
          <p:cNvSpPr/>
          <p:nvPr/>
        </p:nvSpPr>
        <p:spPr>
          <a:xfrm>
            <a:off x="5174330" y="2824509"/>
            <a:ext cx="449106" cy="226873"/>
          </a:xfrm>
          <a:custGeom>
            <a:avLst/>
            <a:gdLst>
              <a:gd name="connsiteX0" fmla="*/ 920 w 449106"/>
              <a:gd name="connsiteY0" fmla="*/ 220316 h 226873"/>
              <a:gd name="connsiteX1" fmla="*/ 191420 w 449106"/>
              <a:gd name="connsiteY1" fmla="*/ 175866 h 226873"/>
              <a:gd name="connsiteX2" fmla="*/ 432720 w 449106"/>
              <a:gd name="connsiteY2" fmla="*/ 226666 h 226873"/>
              <a:gd name="connsiteX3" fmla="*/ 391445 w 449106"/>
              <a:gd name="connsiteY3" fmla="*/ 191741 h 226873"/>
              <a:gd name="connsiteX4" fmla="*/ 381920 w 449106"/>
              <a:gd name="connsiteY4" fmla="*/ 140941 h 226873"/>
              <a:gd name="connsiteX5" fmla="*/ 448595 w 449106"/>
              <a:gd name="connsiteY5" fmla="*/ 1241 h 226873"/>
              <a:gd name="connsiteX6" fmla="*/ 407320 w 449106"/>
              <a:gd name="connsiteY6" fmla="*/ 77441 h 226873"/>
              <a:gd name="connsiteX7" fmla="*/ 312070 w 449106"/>
              <a:gd name="connsiteY7" fmla="*/ 163166 h 226873"/>
              <a:gd name="connsiteX8" fmla="*/ 302545 w 449106"/>
              <a:gd name="connsiteY8" fmla="*/ 32991 h 226873"/>
              <a:gd name="connsiteX9" fmla="*/ 289845 w 449106"/>
              <a:gd name="connsiteY9" fmla="*/ 102841 h 226873"/>
              <a:gd name="connsiteX10" fmla="*/ 254920 w 449106"/>
              <a:gd name="connsiteY10" fmla="*/ 128241 h 226873"/>
              <a:gd name="connsiteX11" fmla="*/ 197770 w 449106"/>
              <a:gd name="connsiteY11" fmla="*/ 99666 h 226873"/>
              <a:gd name="connsiteX12" fmla="*/ 178720 w 449106"/>
              <a:gd name="connsiteY12" fmla="*/ 13941 h 226873"/>
              <a:gd name="connsiteX13" fmla="*/ 178720 w 449106"/>
              <a:gd name="connsiteY13" fmla="*/ 106016 h 226873"/>
              <a:gd name="connsiteX14" fmla="*/ 175545 w 449106"/>
              <a:gd name="connsiteY14" fmla="*/ 159991 h 226873"/>
              <a:gd name="connsiteX15" fmla="*/ 121570 w 449106"/>
              <a:gd name="connsiteY15" fmla="*/ 172691 h 226873"/>
              <a:gd name="connsiteX16" fmla="*/ 920 w 449106"/>
              <a:gd name="connsiteY16" fmla="*/ 220316 h 22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9106" h="226873">
                <a:moveTo>
                  <a:pt x="920" y="220316"/>
                </a:moveTo>
                <a:cubicBezTo>
                  <a:pt x="12562" y="220845"/>
                  <a:pt x="119453" y="174808"/>
                  <a:pt x="191420" y="175866"/>
                </a:cubicBezTo>
                <a:cubicBezTo>
                  <a:pt x="263387" y="176924"/>
                  <a:pt x="399383" y="224020"/>
                  <a:pt x="432720" y="226666"/>
                </a:cubicBezTo>
                <a:cubicBezTo>
                  <a:pt x="466058" y="229312"/>
                  <a:pt x="399912" y="206029"/>
                  <a:pt x="391445" y="191741"/>
                </a:cubicBezTo>
                <a:cubicBezTo>
                  <a:pt x="382978" y="177453"/>
                  <a:pt x="372395" y="172691"/>
                  <a:pt x="381920" y="140941"/>
                </a:cubicBezTo>
                <a:cubicBezTo>
                  <a:pt x="391445" y="109191"/>
                  <a:pt x="444362" y="11824"/>
                  <a:pt x="448595" y="1241"/>
                </a:cubicBezTo>
                <a:cubicBezTo>
                  <a:pt x="452828" y="-9342"/>
                  <a:pt x="430074" y="50453"/>
                  <a:pt x="407320" y="77441"/>
                </a:cubicBezTo>
                <a:cubicBezTo>
                  <a:pt x="384566" y="104428"/>
                  <a:pt x="329532" y="170574"/>
                  <a:pt x="312070" y="163166"/>
                </a:cubicBezTo>
                <a:cubicBezTo>
                  <a:pt x="294608" y="155758"/>
                  <a:pt x="306249" y="43045"/>
                  <a:pt x="302545" y="32991"/>
                </a:cubicBezTo>
                <a:cubicBezTo>
                  <a:pt x="298841" y="22937"/>
                  <a:pt x="297782" y="86966"/>
                  <a:pt x="289845" y="102841"/>
                </a:cubicBezTo>
                <a:cubicBezTo>
                  <a:pt x="281908" y="118716"/>
                  <a:pt x="270266" y="128770"/>
                  <a:pt x="254920" y="128241"/>
                </a:cubicBezTo>
                <a:cubicBezTo>
                  <a:pt x="239574" y="127712"/>
                  <a:pt x="210470" y="118716"/>
                  <a:pt x="197770" y="99666"/>
                </a:cubicBezTo>
                <a:cubicBezTo>
                  <a:pt x="185070" y="80616"/>
                  <a:pt x="181895" y="12883"/>
                  <a:pt x="178720" y="13941"/>
                </a:cubicBezTo>
                <a:cubicBezTo>
                  <a:pt x="175545" y="14999"/>
                  <a:pt x="179249" y="81674"/>
                  <a:pt x="178720" y="106016"/>
                </a:cubicBezTo>
                <a:cubicBezTo>
                  <a:pt x="178191" y="130358"/>
                  <a:pt x="185070" y="148878"/>
                  <a:pt x="175545" y="159991"/>
                </a:cubicBezTo>
                <a:cubicBezTo>
                  <a:pt x="166020" y="171103"/>
                  <a:pt x="151733" y="159991"/>
                  <a:pt x="121570" y="172691"/>
                </a:cubicBezTo>
                <a:cubicBezTo>
                  <a:pt x="91408" y="185391"/>
                  <a:pt x="-10722" y="219787"/>
                  <a:pt x="920" y="220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3A50F588-6E69-FF04-37AE-DB8A70C796E3}"/>
              </a:ext>
            </a:extLst>
          </p:cNvPr>
          <p:cNvSpPr/>
          <p:nvPr/>
        </p:nvSpPr>
        <p:spPr>
          <a:xfrm>
            <a:off x="5445119" y="2952750"/>
            <a:ext cx="384216" cy="263528"/>
          </a:xfrm>
          <a:custGeom>
            <a:avLst/>
            <a:gdLst>
              <a:gd name="connsiteX0" fmla="*/ 6 w 384216"/>
              <a:gd name="connsiteY0" fmla="*/ 31750 h 263528"/>
              <a:gd name="connsiteX1" fmla="*/ 158756 w 384216"/>
              <a:gd name="connsiteY1" fmla="*/ 44450 h 263528"/>
              <a:gd name="connsiteX2" fmla="*/ 190506 w 384216"/>
              <a:gd name="connsiteY2" fmla="*/ 0 h 263528"/>
              <a:gd name="connsiteX3" fmla="*/ 168281 w 384216"/>
              <a:gd name="connsiteY3" fmla="*/ 44450 h 263528"/>
              <a:gd name="connsiteX4" fmla="*/ 279406 w 384216"/>
              <a:gd name="connsiteY4" fmla="*/ 114300 h 263528"/>
              <a:gd name="connsiteX5" fmla="*/ 320681 w 384216"/>
              <a:gd name="connsiteY5" fmla="*/ 85725 h 263528"/>
              <a:gd name="connsiteX6" fmla="*/ 266706 w 384216"/>
              <a:gd name="connsiteY6" fmla="*/ 136525 h 263528"/>
              <a:gd name="connsiteX7" fmla="*/ 352431 w 384216"/>
              <a:gd name="connsiteY7" fmla="*/ 200025 h 263528"/>
              <a:gd name="connsiteX8" fmla="*/ 384181 w 384216"/>
              <a:gd name="connsiteY8" fmla="*/ 203200 h 263528"/>
              <a:gd name="connsiteX9" fmla="*/ 358781 w 384216"/>
              <a:gd name="connsiteY9" fmla="*/ 196850 h 263528"/>
              <a:gd name="connsiteX10" fmla="*/ 361956 w 384216"/>
              <a:gd name="connsiteY10" fmla="*/ 219075 h 263528"/>
              <a:gd name="connsiteX11" fmla="*/ 247656 w 384216"/>
              <a:gd name="connsiteY11" fmla="*/ 196850 h 263528"/>
              <a:gd name="connsiteX12" fmla="*/ 333381 w 384216"/>
              <a:gd name="connsiteY12" fmla="*/ 263525 h 263528"/>
              <a:gd name="connsiteX13" fmla="*/ 228606 w 384216"/>
              <a:gd name="connsiteY13" fmla="*/ 193675 h 263528"/>
              <a:gd name="connsiteX14" fmla="*/ 165106 w 384216"/>
              <a:gd name="connsiteY14" fmla="*/ 107950 h 263528"/>
              <a:gd name="connsiteX15" fmla="*/ 6 w 384216"/>
              <a:gd name="connsiteY15" fmla="*/ 31750 h 263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4216" h="263528">
                <a:moveTo>
                  <a:pt x="6" y="31750"/>
                </a:moveTo>
                <a:cubicBezTo>
                  <a:pt x="-1052" y="21167"/>
                  <a:pt x="127006" y="49742"/>
                  <a:pt x="158756" y="44450"/>
                </a:cubicBezTo>
                <a:cubicBezTo>
                  <a:pt x="190506" y="39158"/>
                  <a:pt x="188919" y="0"/>
                  <a:pt x="190506" y="0"/>
                </a:cubicBezTo>
                <a:cubicBezTo>
                  <a:pt x="192093" y="0"/>
                  <a:pt x="153464" y="25400"/>
                  <a:pt x="168281" y="44450"/>
                </a:cubicBezTo>
                <a:cubicBezTo>
                  <a:pt x="183098" y="63500"/>
                  <a:pt x="254006" y="107421"/>
                  <a:pt x="279406" y="114300"/>
                </a:cubicBezTo>
                <a:cubicBezTo>
                  <a:pt x="304806" y="121179"/>
                  <a:pt x="322798" y="82021"/>
                  <a:pt x="320681" y="85725"/>
                </a:cubicBezTo>
                <a:cubicBezTo>
                  <a:pt x="318564" y="89429"/>
                  <a:pt x="261414" y="117475"/>
                  <a:pt x="266706" y="136525"/>
                </a:cubicBezTo>
                <a:cubicBezTo>
                  <a:pt x="271998" y="155575"/>
                  <a:pt x="332852" y="188913"/>
                  <a:pt x="352431" y="200025"/>
                </a:cubicBezTo>
                <a:cubicBezTo>
                  <a:pt x="372010" y="211137"/>
                  <a:pt x="383123" y="203729"/>
                  <a:pt x="384181" y="203200"/>
                </a:cubicBezTo>
                <a:cubicBezTo>
                  <a:pt x="385239" y="202671"/>
                  <a:pt x="362485" y="194204"/>
                  <a:pt x="358781" y="196850"/>
                </a:cubicBezTo>
                <a:cubicBezTo>
                  <a:pt x="355077" y="199496"/>
                  <a:pt x="380477" y="219075"/>
                  <a:pt x="361956" y="219075"/>
                </a:cubicBezTo>
                <a:cubicBezTo>
                  <a:pt x="343435" y="219075"/>
                  <a:pt x="252419" y="189442"/>
                  <a:pt x="247656" y="196850"/>
                </a:cubicBezTo>
                <a:cubicBezTo>
                  <a:pt x="242894" y="204258"/>
                  <a:pt x="336556" y="264054"/>
                  <a:pt x="333381" y="263525"/>
                </a:cubicBezTo>
                <a:cubicBezTo>
                  <a:pt x="330206" y="262996"/>
                  <a:pt x="256652" y="219604"/>
                  <a:pt x="228606" y="193675"/>
                </a:cubicBezTo>
                <a:cubicBezTo>
                  <a:pt x="200560" y="167746"/>
                  <a:pt x="207968" y="135467"/>
                  <a:pt x="165106" y="107950"/>
                </a:cubicBezTo>
                <a:cubicBezTo>
                  <a:pt x="122244" y="80433"/>
                  <a:pt x="1064" y="42333"/>
                  <a:pt x="6" y="31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7E5F785A-0304-B07A-E5BC-CC7914F4CC4B}"/>
              </a:ext>
            </a:extLst>
          </p:cNvPr>
          <p:cNvSpPr/>
          <p:nvPr/>
        </p:nvSpPr>
        <p:spPr>
          <a:xfrm>
            <a:off x="5019861" y="2967491"/>
            <a:ext cx="246351" cy="199160"/>
          </a:xfrm>
          <a:custGeom>
            <a:avLst/>
            <a:gdLst>
              <a:gd name="connsiteX0" fmla="*/ 2989 w 246351"/>
              <a:gd name="connsiteY0" fmla="*/ 197984 h 199160"/>
              <a:gd name="connsiteX1" fmla="*/ 241114 w 246351"/>
              <a:gd name="connsiteY1" fmla="*/ 4309 h 199160"/>
              <a:gd name="connsiteX2" fmla="*/ 164914 w 246351"/>
              <a:gd name="connsiteY2" fmla="*/ 64634 h 199160"/>
              <a:gd name="connsiteX3" fmla="*/ 133164 w 246351"/>
              <a:gd name="connsiteY3" fmla="*/ 77334 h 199160"/>
              <a:gd name="connsiteX4" fmla="*/ 187139 w 246351"/>
              <a:gd name="connsiteY4" fmla="*/ 1134 h 199160"/>
              <a:gd name="connsiteX5" fmla="*/ 88714 w 246351"/>
              <a:gd name="connsiteY5" fmla="*/ 86859 h 199160"/>
              <a:gd name="connsiteX6" fmla="*/ 104589 w 246351"/>
              <a:gd name="connsiteY6" fmla="*/ 86859 h 199160"/>
              <a:gd name="connsiteX7" fmla="*/ 2989 w 246351"/>
              <a:gd name="connsiteY7" fmla="*/ 197984 h 19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6351" h="199160">
                <a:moveTo>
                  <a:pt x="2989" y="197984"/>
                </a:moveTo>
                <a:cubicBezTo>
                  <a:pt x="25743" y="184226"/>
                  <a:pt x="214127" y="26534"/>
                  <a:pt x="241114" y="4309"/>
                </a:cubicBezTo>
                <a:cubicBezTo>
                  <a:pt x="268101" y="-17916"/>
                  <a:pt x="182906" y="52463"/>
                  <a:pt x="164914" y="64634"/>
                </a:cubicBezTo>
                <a:cubicBezTo>
                  <a:pt x="146922" y="76805"/>
                  <a:pt x="129460" y="87917"/>
                  <a:pt x="133164" y="77334"/>
                </a:cubicBezTo>
                <a:cubicBezTo>
                  <a:pt x="136868" y="66751"/>
                  <a:pt x="194547" y="-453"/>
                  <a:pt x="187139" y="1134"/>
                </a:cubicBezTo>
                <a:cubicBezTo>
                  <a:pt x="179731" y="2721"/>
                  <a:pt x="102472" y="72571"/>
                  <a:pt x="88714" y="86859"/>
                </a:cubicBezTo>
                <a:cubicBezTo>
                  <a:pt x="74956" y="101147"/>
                  <a:pt x="114643" y="73101"/>
                  <a:pt x="104589" y="86859"/>
                </a:cubicBezTo>
                <a:cubicBezTo>
                  <a:pt x="94535" y="100617"/>
                  <a:pt x="-19765" y="211742"/>
                  <a:pt x="2989" y="1979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8B33CE5D-C1B7-DDE5-2B50-647B2A42860F}"/>
              </a:ext>
            </a:extLst>
          </p:cNvPr>
          <p:cNvSpPr/>
          <p:nvPr/>
        </p:nvSpPr>
        <p:spPr>
          <a:xfrm>
            <a:off x="5187706" y="2924868"/>
            <a:ext cx="305689" cy="72403"/>
          </a:xfrm>
          <a:custGeom>
            <a:avLst/>
            <a:gdLst>
              <a:gd name="connsiteX0" fmla="*/ 244 w 305689"/>
              <a:gd name="connsiteY0" fmla="*/ 72332 h 72403"/>
              <a:gd name="connsiteX1" fmla="*/ 139944 w 305689"/>
              <a:gd name="connsiteY1" fmla="*/ 43757 h 72403"/>
              <a:gd name="connsiteX2" fmla="*/ 305044 w 305689"/>
              <a:gd name="connsiteY2" fmla="*/ 43757 h 72403"/>
              <a:gd name="connsiteX3" fmla="*/ 200269 w 305689"/>
              <a:gd name="connsiteY3" fmla="*/ 40582 h 72403"/>
              <a:gd name="connsiteX4" fmla="*/ 279644 w 305689"/>
              <a:gd name="connsiteY4" fmla="*/ 2482 h 72403"/>
              <a:gd name="connsiteX5" fmla="*/ 178044 w 305689"/>
              <a:gd name="connsiteY5" fmla="*/ 5657 h 72403"/>
              <a:gd name="connsiteX6" fmla="*/ 63744 w 305689"/>
              <a:gd name="connsiteY6" fmla="*/ 21532 h 72403"/>
              <a:gd name="connsiteX7" fmla="*/ 105019 w 305689"/>
              <a:gd name="connsiteY7" fmla="*/ 34232 h 72403"/>
              <a:gd name="connsiteX8" fmla="*/ 244 w 305689"/>
              <a:gd name="connsiteY8" fmla="*/ 72332 h 7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5689" h="72403">
                <a:moveTo>
                  <a:pt x="244" y="72332"/>
                </a:moveTo>
                <a:cubicBezTo>
                  <a:pt x="6065" y="73920"/>
                  <a:pt x="89144" y="48519"/>
                  <a:pt x="139944" y="43757"/>
                </a:cubicBezTo>
                <a:cubicBezTo>
                  <a:pt x="190744" y="38995"/>
                  <a:pt x="294990" y="44286"/>
                  <a:pt x="305044" y="43757"/>
                </a:cubicBezTo>
                <a:cubicBezTo>
                  <a:pt x="315098" y="43228"/>
                  <a:pt x="204502" y="47461"/>
                  <a:pt x="200269" y="40582"/>
                </a:cubicBezTo>
                <a:cubicBezTo>
                  <a:pt x="196036" y="33703"/>
                  <a:pt x="283348" y="8303"/>
                  <a:pt x="279644" y="2482"/>
                </a:cubicBezTo>
                <a:cubicBezTo>
                  <a:pt x="275940" y="-3339"/>
                  <a:pt x="214027" y="2482"/>
                  <a:pt x="178044" y="5657"/>
                </a:cubicBezTo>
                <a:cubicBezTo>
                  <a:pt x="142061" y="8832"/>
                  <a:pt x="75915" y="16770"/>
                  <a:pt x="63744" y="21532"/>
                </a:cubicBezTo>
                <a:cubicBezTo>
                  <a:pt x="51573" y="26294"/>
                  <a:pt x="115602" y="28411"/>
                  <a:pt x="105019" y="34232"/>
                </a:cubicBezTo>
                <a:cubicBezTo>
                  <a:pt x="94436" y="40053"/>
                  <a:pt x="-5577" y="70744"/>
                  <a:pt x="244" y="72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42DF9FEC-218F-518B-9583-2FC5FF8926DE}"/>
              </a:ext>
            </a:extLst>
          </p:cNvPr>
          <p:cNvSpPr/>
          <p:nvPr/>
        </p:nvSpPr>
        <p:spPr>
          <a:xfrm>
            <a:off x="5120204" y="3016991"/>
            <a:ext cx="165839" cy="201321"/>
          </a:xfrm>
          <a:custGeom>
            <a:avLst/>
            <a:gdLst>
              <a:gd name="connsiteX0" fmla="*/ 162996 w 165839"/>
              <a:gd name="connsiteY0" fmla="*/ 2434 h 201321"/>
              <a:gd name="connsiteX1" fmla="*/ 1071 w 165839"/>
              <a:gd name="connsiteY1" fmla="*/ 199284 h 201321"/>
              <a:gd name="connsiteX2" fmla="*/ 96321 w 165839"/>
              <a:gd name="connsiteY2" fmla="*/ 97684 h 201321"/>
              <a:gd name="connsiteX3" fmla="*/ 162996 w 165839"/>
              <a:gd name="connsiteY3" fmla="*/ 2434 h 20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839" h="201321">
                <a:moveTo>
                  <a:pt x="162996" y="2434"/>
                </a:moveTo>
                <a:cubicBezTo>
                  <a:pt x="147121" y="19367"/>
                  <a:pt x="12183" y="183409"/>
                  <a:pt x="1071" y="199284"/>
                </a:cubicBezTo>
                <a:cubicBezTo>
                  <a:pt x="-10042" y="215159"/>
                  <a:pt x="68275" y="134196"/>
                  <a:pt x="96321" y="97684"/>
                </a:cubicBezTo>
                <a:cubicBezTo>
                  <a:pt x="124367" y="61172"/>
                  <a:pt x="178871" y="-14499"/>
                  <a:pt x="162996" y="2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55769652-1FC3-60A1-8E68-DA8F5C7CA967}"/>
              </a:ext>
            </a:extLst>
          </p:cNvPr>
          <p:cNvSpPr/>
          <p:nvPr/>
        </p:nvSpPr>
        <p:spPr>
          <a:xfrm>
            <a:off x="5197445" y="2988004"/>
            <a:ext cx="453671" cy="234825"/>
          </a:xfrm>
          <a:custGeom>
            <a:avLst/>
            <a:gdLst>
              <a:gd name="connsiteX0" fmla="*/ 30 w 453671"/>
              <a:gd name="connsiteY0" fmla="*/ 94921 h 234825"/>
              <a:gd name="connsiteX1" fmla="*/ 117505 w 453671"/>
              <a:gd name="connsiteY1" fmla="*/ 47296 h 234825"/>
              <a:gd name="connsiteX2" fmla="*/ 66705 w 453671"/>
              <a:gd name="connsiteY2" fmla="*/ 104446 h 234825"/>
              <a:gd name="connsiteX3" fmla="*/ 88930 w 453671"/>
              <a:gd name="connsiteY3" fmla="*/ 177471 h 234825"/>
              <a:gd name="connsiteX4" fmla="*/ 139730 w 453671"/>
              <a:gd name="connsiteY4" fmla="*/ 225096 h 234825"/>
              <a:gd name="connsiteX5" fmla="*/ 225455 w 453671"/>
              <a:gd name="connsiteY5" fmla="*/ 234621 h 234825"/>
              <a:gd name="connsiteX6" fmla="*/ 276255 w 453671"/>
              <a:gd name="connsiteY6" fmla="*/ 228271 h 234825"/>
              <a:gd name="connsiteX7" fmla="*/ 330230 w 453671"/>
              <a:gd name="connsiteY7" fmla="*/ 193346 h 234825"/>
              <a:gd name="connsiteX8" fmla="*/ 339755 w 453671"/>
              <a:gd name="connsiteY8" fmla="*/ 164771 h 234825"/>
              <a:gd name="connsiteX9" fmla="*/ 336580 w 453671"/>
              <a:gd name="connsiteY9" fmla="*/ 113971 h 234825"/>
              <a:gd name="connsiteX10" fmla="*/ 330230 w 453671"/>
              <a:gd name="connsiteY10" fmla="*/ 82221 h 234825"/>
              <a:gd name="connsiteX11" fmla="*/ 374680 w 453671"/>
              <a:gd name="connsiteY11" fmla="*/ 85396 h 234825"/>
              <a:gd name="connsiteX12" fmla="*/ 450880 w 453671"/>
              <a:gd name="connsiteY12" fmla="*/ 94921 h 234825"/>
              <a:gd name="connsiteX13" fmla="*/ 266730 w 453671"/>
              <a:gd name="connsiteY13" fmla="*/ 6021 h 234825"/>
              <a:gd name="connsiteX14" fmla="*/ 177830 w 453671"/>
              <a:gd name="connsiteY14" fmla="*/ 9196 h 234825"/>
              <a:gd name="connsiteX15" fmla="*/ 130205 w 453671"/>
              <a:gd name="connsiteY15" fmla="*/ 18721 h 234825"/>
              <a:gd name="connsiteX16" fmla="*/ 30 w 453671"/>
              <a:gd name="connsiteY16" fmla="*/ 94921 h 23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3671" h="234825">
                <a:moveTo>
                  <a:pt x="30" y="94921"/>
                </a:moveTo>
                <a:cubicBezTo>
                  <a:pt x="-2087" y="99683"/>
                  <a:pt x="106393" y="45709"/>
                  <a:pt x="117505" y="47296"/>
                </a:cubicBezTo>
                <a:cubicBezTo>
                  <a:pt x="128617" y="48883"/>
                  <a:pt x="71467" y="82750"/>
                  <a:pt x="66705" y="104446"/>
                </a:cubicBezTo>
                <a:cubicBezTo>
                  <a:pt x="61943" y="126142"/>
                  <a:pt x="76759" y="157363"/>
                  <a:pt x="88930" y="177471"/>
                </a:cubicBezTo>
                <a:cubicBezTo>
                  <a:pt x="101101" y="197579"/>
                  <a:pt x="116976" y="215571"/>
                  <a:pt x="139730" y="225096"/>
                </a:cubicBezTo>
                <a:cubicBezTo>
                  <a:pt x="162484" y="234621"/>
                  <a:pt x="202701" y="234092"/>
                  <a:pt x="225455" y="234621"/>
                </a:cubicBezTo>
                <a:cubicBezTo>
                  <a:pt x="248209" y="235150"/>
                  <a:pt x="258793" y="235150"/>
                  <a:pt x="276255" y="228271"/>
                </a:cubicBezTo>
                <a:cubicBezTo>
                  <a:pt x="293717" y="221392"/>
                  <a:pt x="319647" y="203929"/>
                  <a:pt x="330230" y="193346"/>
                </a:cubicBezTo>
                <a:cubicBezTo>
                  <a:pt x="340813" y="182763"/>
                  <a:pt x="338697" y="178000"/>
                  <a:pt x="339755" y="164771"/>
                </a:cubicBezTo>
                <a:cubicBezTo>
                  <a:pt x="340813" y="151542"/>
                  <a:pt x="338167" y="127729"/>
                  <a:pt x="336580" y="113971"/>
                </a:cubicBezTo>
                <a:cubicBezTo>
                  <a:pt x="334993" y="100213"/>
                  <a:pt x="323880" y="86983"/>
                  <a:pt x="330230" y="82221"/>
                </a:cubicBezTo>
                <a:cubicBezTo>
                  <a:pt x="336580" y="77459"/>
                  <a:pt x="354572" y="83279"/>
                  <a:pt x="374680" y="85396"/>
                </a:cubicBezTo>
                <a:cubicBezTo>
                  <a:pt x="394788" y="87513"/>
                  <a:pt x="468872" y="108150"/>
                  <a:pt x="450880" y="94921"/>
                </a:cubicBezTo>
                <a:cubicBezTo>
                  <a:pt x="432888" y="81692"/>
                  <a:pt x="312238" y="20308"/>
                  <a:pt x="266730" y="6021"/>
                </a:cubicBezTo>
                <a:cubicBezTo>
                  <a:pt x="221222" y="-8267"/>
                  <a:pt x="200584" y="7079"/>
                  <a:pt x="177830" y="9196"/>
                </a:cubicBezTo>
                <a:cubicBezTo>
                  <a:pt x="155076" y="11313"/>
                  <a:pt x="158780" y="6550"/>
                  <a:pt x="130205" y="18721"/>
                </a:cubicBezTo>
                <a:cubicBezTo>
                  <a:pt x="101630" y="30892"/>
                  <a:pt x="2147" y="90159"/>
                  <a:pt x="30" y="949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>
            <a:extLst>
              <a:ext uri="{FF2B5EF4-FFF2-40B4-BE49-F238E27FC236}">
                <a16:creationId xmlns:a16="http://schemas.microsoft.com/office/drawing/2014/main" id="{1218A22B-71DF-0D0D-EF81-F0FE56738410}"/>
              </a:ext>
            </a:extLst>
          </p:cNvPr>
          <p:cNvSpPr/>
          <p:nvPr/>
        </p:nvSpPr>
        <p:spPr>
          <a:xfrm>
            <a:off x="5348097" y="3051382"/>
            <a:ext cx="84567" cy="84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月 22">
            <a:extLst>
              <a:ext uri="{FF2B5EF4-FFF2-40B4-BE49-F238E27FC236}">
                <a16:creationId xmlns:a16="http://schemas.microsoft.com/office/drawing/2014/main" id="{3D8C55EE-A544-D943-9CED-5CC81B7DBFE5}"/>
              </a:ext>
            </a:extLst>
          </p:cNvPr>
          <p:cNvSpPr/>
          <p:nvPr/>
        </p:nvSpPr>
        <p:spPr>
          <a:xfrm rot="900000">
            <a:off x="5289304" y="3042687"/>
            <a:ext cx="99688" cy="108252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2CA6EA22-04F5-ABB6-ADA6-D23B4EADDAC0}"/>
              </a:ext>
            </a:extLst>
          </p:cNvPr>
          <p:cNvSpPr/>
          <p:nvPr/>
        </p:nvSpPr>
        <p:spPr>
          <a:xfrm>
            <a:off x="4858321" y="2739254"/>
            <a:ext cx="129774" cy="168438"/>
          </a:xfrm>
          <a:custGeom>
            <a:avLst/>
            <a:gdLst>
              <a:gd name="connsiteX0" fmla="*/ 59754 w 129774"/>
              <a:gd name="connsiteY0" fmla="*/ 771 h 168438"/>
              <a:gd name="connsiteX1" fmla="*/ 8954 w 129774"/>
              <a:gd name="connsiteY1" fmla="*/ 162696 h 168438"/>
              <a:gd name="connsiteX2" fmla="*/ 24829 w 129774"/>
              <a:gd name="connsiteY2" fmla="*/ 124596 h 168438"/>
              <a:gd name="connsiteX3" fmla="*/ 85154 w 129774"/>
              <a:gd name="connsiteY3" fmla="*/ 51571 h 168438"/>
              <a:gd name="connsiteX4" fmla="*/ 129604 w 129774"/>
              <a:gd name="connsiteY4" fmla="*/ 118246 h 168438"/>
              <a:gd name="connsiteX5" fmla="*/ 97854 w 129774"/>
              <a:gd name="connsiteY5" fmla="*/ 64271 h 168438"/>
              <a:gd name="connsiteX6" fmla="*/ 34354 w 129774"/>
              <a:gd name="connsiteY6" fmla="*/ 86496 h 168438"/>
              <a:gd name="connsiteX7" fmla="*/ 15304 w 129774"/>
              <a:gd name="connsiteY7" fmla="*/ 118246 h 168438"/>
              <a:gd name="connsiteX8" fmla="*/ 5779 w 129774"/>
              <a:gd name="connsiteY8" fmla="*/ 67446 h 168438"/>
              <a:gd name="connsiteX9" fmla="*/ 5779 w 129774"/>
              <a:gd name="connsiteY9" fmla="*/ 99196 h 168438"/>
              <a:gd name="connsiteX10" fmla="*/ 59754 w 129774"/>
              <a:gd name="connsiteY10" fmla="*/ 771 h 168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9774" h="168438">
                <a:moveTo>
                  <a:pt x="59754" y="771"/>
                </a:moveTo>
                <a:cubicBezTo>
                  <a:pt x="60283" y="11354"/>
                  <a:pt x="14775" y="142059"/>
                  <a:pt x="8954" y="162696"/>
                </a:cubicBezTo>
                <a:cubicBezTo>
                  <a:pt x="3133" y="183333"/>
                  <a:pt x="12129" y="143117"/>
                  <a:pt x="24829" y="124596"/>
                </a:cubicBezTo>
                <a:cubicBezTo>
                  <a:pt x="37529" y="106075"/>
                  <a:pt x="67692" y="52629"/>
                  <a:pt x="85154" y="51571"/>
                </a:cubicBezTo>
                <a:cubicBezTo>
                  <a:pt x="102616" y="50513"/>
                  <a:pt x="127487" y="116129"/>
                  <a:pt x="129604" y="118246"/>
                </a:cubicBezTo>
                <a:cubicBezTo>
                  <a:pt x="131721" y="120363"/>
                  <a:pt x="113729" y="69563"/>
                  <a:pt x="97854" y="64271"/>
                </a:cubicBezTo>
                <a:cubicBezTo>
                  <a:pt x="81979" y="58979"/>
                  <a:pt x="48112" y="77500"/>
                  <a:pt x="34354" y="86496"/>
                </a:cubicBezTo>
                <a:cubicBezTo>
                  <a:pt x="20596" y="95492"/>
                  <a:pt x="20066" y="121421"/>
                  <a:pt x="15304" y="118246"/>
                </a:cubicBezTo>
                <a:cubicBezTo>
                  <a:pt x="10542" y="115071"/>
                  <a:pt x="7366" y="70621"/>
                  <a:pt x="5779" y="67446"/>
                </a:cubicBezTo>
                <a:cubicBezTo>
                  <a:pt x="4192" y="64271"/>
                  <a:pt x="-6392" y="106604"/>
                  <a:pt x="5779" y="99196"/>
                </a:cubicBezTo>
                <a:cubicBezTo>
                  <a:pt x="17950" y="91788"/>
                  <a:pt x="59225" y="-9812"/>
                  <a:pt x="59754" y="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60ABD5A0-86B8-165E-3F13-C5D7C943AEC1}"/>
              </a:ext>
            </a:extLst>
          </p:cNvPr>
          <p:cNvSpPr/>
          <p:nvPr/>
        </p:nvSpPr>
        <p:spPr>
          <a:xfrm>
            <a:off x="4907653" y="2689642"/>
            <a:ext cx="324970" cy="181019"/>
          </a:xfrm>
          <a:custGeom>
            <a:avLst/>
            <a:gdLst>
              <a:gd name="connsiteX0" fmla="*/ 897 w 324970"/>
              <a:gd name="connsiteY0" fmla="*/ 180558 h 181019"/>
              <a:gd name="connsiteX1" fmla="*/ 175522 w 324970"/>
              <a:gd name="connsiteY1" fmla="*/ 5933 h 181019"/>
              <a:gd name="connsiteX2" fmla="*/ 143772 w 324970"/>
              <a:gd name="connsiteY2" fmla="*/ 44033 h 181019"/>
              <a:gd name="connsiteX3" fmla="*/ 146947 w 324970"/>
              <a:gd name="connsiteY3" fmla="*/ 75783 h 181019"/>
              <a:gd name="connsiteX4" fmla="*/ 197747 w 324970"/>
              <a:gd name="connsiteY4" fmla="*/ 107533 h 181019"/>
              <a:gd name="connsiteX5" fmla="*/ 156472 w 324970"/>
              <a:gd name="connsiteY5" fmla="*/ 142458 h 181019"/>
              <a:gd name="connsiteX6" fmla="*/ 324747 w 324970"/>
              <a:gd name="connsiteY6" fmla="*/ 72608 h 181019"/>
              <a:gd name="connsiteX7" fmla="*/ 115197 w 324970"/>
              <a:gd name="connsiteY7" fmla="*/ 167858 h 181019"/>
              <a:gd name="connsiteX8" fmla="*/ 213622 w 324970"/>
              <a:gd name="connsiteY8" fmla="*/ 101183 h 181019"/>
              <a:gd name="connsiteX9" fmla="*/ 172347 w 324970"/>
              <a:gd name="connsiteY9" fmla="*/ 78958 h 181019"/>
              <a:gd name="connsiteX10" fmla="*/ 115197 w 324970"/>
              <a:gd name="connsiteY10" fmla="*/ 28158 h 181019"/>
              <a:gd name="connsiteX11" fmla="*/ 35822 w 324970"/>
              <a:gd name="connsiteY11" fmla="*/ 44033 h 181019"/>
              <a:gd name="connsiteX12" fmla="*/ 80272 w 324970"/>
              <a:gd name="connsiteY12" fmla="*/ 34508 h 181019"/>
              <a:gd name="connsiteX13" fmla="*/ 105672 w 324970"/>
              <a:gd name="connsiteY13" fmla="*/ 56733 h 181019"/>
              <a:gd name="connsiteX14" fmla="*/ 897 w 324970"/>
              <a:gd name="connsiteY14" fmla="*/ 180558 h 181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4970" h="181019">
                <a:moveTo>
                  <a:pt x="897" y="180558"/>
                </a:moveTo>
                <a:cubicBezTo>
                  <a:pt x="12539" y="172091"/>
                  <a:pt x="151710" y="28687"/>
                  <a:pt x="175522" y="5933"/>
                </a:cubicBezTo>
                <a:cubicBezTo>
                  <a:pt x="199334" y="-16821"/>
                  <a:pt x="148534" y="32391"/>
                  <a:pt x="143772" y="44033"/>
                </a:cubicBezTo>
                <a:cubicBezTo>
                  <a:pt x="139010" y="55675"/>
                  <a:pt x="137951" y="65200"/>
                  <a:pt x="146947" y="75783"/>
                </a:cubicBezTo>
                <a:cubicBezTo>
                  <a:pt x="155943" y="86366"/>
                  <a:pt x="196160" y="96421"/>
                  <a:pt x="197747" y="107533"/>
                </a:cubicBezTo>
                <a:cubicBezTo>
                  <a:pt x="199334" y="118645"/>
                  <a:pt x="135305" y="148279"/>
                  <a:pt x="156472" y="142458"/>
                </a:cubicBezTo>
                <a:cubicBezTo>
                  <a:pt x="177639" y="136637"/>
                  <a:pt x="331626" y="68375"/>
                  <a:pt x="324747" y="72608"/>
                </a:cubicBezTo>
                <a:cubicBezTo>
                  <a:pt x="317868" y="76841"/>
                  <a:pt x="133718" y="163095"/>
                  <a:pt x="115197" y="167858"/>
                </a:cubicBezTo>
                <a:cubicBezTo>
                  <a:pt x="96676" y="172621"/>
                  <a:pt x="204097" y="116000"/>
                  <a:pt x="213622" y="101183"/>
                </a:cubicBezTo>
                <a:cubicBezTo>
                  <a:pt x="223147" y="86366"/>
                  <a:pt x="188751" y="91129"/>
                  <a:pt x="172347" y="78958"/>
                </a:cubicBezTo>
                <a:cubicBezTo>
                  <a:pt x="155943" y="66787"/>
                  <a:pt x="137951" y="33979"/>
                  <a:pt x="115197" y="28158"/>
                </a:cubicBezTo>
                <a:cubicBezTo>
                  <a:pt x="92443" y="22337"/>
                  <a:pt x="41643" y="42975"/>
                  <a:pt x="35822" y="44033"/>
                </a:cubicBezTo>
                <a:cubicBezTo>
                  <a:pt x="30001" y="45091"/>
                  <a:pt x="68630" y="32391"/>
                  <a:pt x="80272" y="34508"/>
                </a:cubicBezTo>
                <a:cubicBezTo>
                  <a:pt x="91914" y="36625"/>
                  <a:pt x="116784" y="35037"/>
                  <a:pt x="105672" y="56733"/>
                </a:cubicBezTo>
                <a:cubicBezTo>
                  <a:pt x="94560" y="78429"/>
                  <a:pt x="-10745" y="189025"/>
                  <a:pt x="897" y="180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375EA6A4-BE51-F8A4-50A7-C32D9A7D9EB1}"/>
              </a:ext>
            </a:extLst>
          </p:cNvPr>
          <p:cNvSpPr/>
          <p:nvPr/>
        </p:nvSpPr>
        <p:spPr>
          <a:xfrm>
            <a:off x="4997100" y="2672431"/>
            <a:ext cx="332453" cy="153355"/>
          </a:xfrm>
          <a:custGeom>
            <a:avLst/>
            <a:gdLst>
              <a:gd name="connsiteX0" fmla="*/ 350 w 332453"/>
              <a:gd name="connsiteY0" fmla="*/ 153319 h 153355"/>
              <a:gd name="connsiteX1" fmla="*/ 121000 w 332453"/>
              <a:gd name="connsiteY1" fmla="*/ 35844 h 153355"/>
              <a:gd name="connsiteX2" fmla="*/ 270225 w 332453"/>
              <a:gd name="connsiteY2" fmla="*/ 919 h 153355"/>
              <a:gd name="connsiteX3" fmla="*/ 73375 w 332453"/>
              <a:gd name="connsiteY3" fmla="*/ 10444 h 153355"/>
              <a:gd name="connsiteX4" fmla="*/ 181325 w 332453"/>
              <a:gd name="connsiteY4" fmla="*/ 13619 h 153355"/>
              <a:gd name="connsiteX5" fmla="*/ 140050 w 332453"/>
              <a:gd name="connsiteY5" fmla="*/ 29494 h 153355"/>
              <a:gd name="connsiteX6" fmla="*/ 130525 w 332453"/>
              <a:gd name="connsiteY6" fmla="*/ 39019 h 153355"/>
              <a:gd name="connsiteX7" fmla="*/ 327375 w 332453"/>
              <a:gd name="connsiteY7" fmla="*/ 83469 h 153355"/>
              <a:gd name="connsiteX8" fmla="*/ 257525 w 332453"/>
              <a:gd name="connsiteY8" fmla="*/ 67594 h 153355"/>
              <a:gd name="connsiteX9" fmla="*/ 76550 w 332453"/>
              <a:gd name="connsiteY9" fmla="*/ 35844 h 153355"/>
              <a:gd name="connsiteX10" fmla="*/ 82900 w 332453"/>
              <a:gd name="connsiteY10" fmla="*/ 48544 h 153355"/>
              <a:gd name="connsiteX11" fmla="*/ 350 w 332453"/>
              <a:gd name="connsiteY11" fmla="*/ 153319 h 153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2453" h="153355">
                <a:moveTo>
                  <a:pt x="350" y="153319"/>
                </a:moveTo>
                <a:cubicBezTo>
                  <a:pt x="6700" y="151202"/>
                  <a:pt x="76021" y="61244"/>
                  <a:pt x="121000" y="35844"/>
                </a:cubicBezTo>
                <a:cubicBezTo>
                  <a:pt x="165979" y="10444"/>
                  <a:pt x="278162" y="5152"/>
                  <a:pt x="270225" y="919"/>
                </a:cubicBezTo>
                <a:cubicBezTo>
                  <a:pt x="262288" y="-3314"/>
                  <a:pt x="88192" y="8327"/>
                  <a:pt x="73375" y="10444"/>
                </a:cubicBezTo>
                <a:cubicBezTo>
                  <a:pt x="58558" y="12561"/>
                  <a:pt x="170212" y="10444"/>
                  <a:pt x="181325" y="13619"/>
                </a:cubicBezTo>
                <a:cubicBezTo>
                  <a:pt x="192438" y="16794"/>
                  <a:pt x="140050" y="29494"/>
                  <a:pt x="140050" y="29494"/>
                </a:cubicBezTo>
                <a:cubicBezTo>
                  <a:pt x="131583" y="33727"/>
                  <a:pt x="99304" y="30023"/>
                  <a:pt x="130525" y="39019"/>
                </a:cubicBezTo>
                <a:cubicBezTo>
                  <a:pt x="161746" y="48015"/>
                  <a:pt x="327375" y="83469"/>
                  <a:pt x="327375" y="83469"/>
                </a:cubicBezTo>
                <a:cubicBezTo>
                  <a:pt x="348542" y="88231"/>
                  <a:pt x="299329" y="75531"/>
                  <a:pt x="257525" y="67594"/>
                </a:cubicBezTo>
                <a:cubicBezTo>
                  <a:pt x="215721" y="59657"/>
                  <a:pt x="76550" y="35844"/>
                  <a:pt x="76550" y="35844"/>
                </a:cubicBezTo>
                <a:cubicBezTo>
                  <a:pt x="47446" y="32669"/>
                  <a:pt x="89779" y="32140"/>
                  <a:pt x="82900" y="48544"/>
                </a:cubicBezTo>
                <a:cubicBezTo>
                  <a:pt x="76021" y="64948"/>
                  <a:pt x="-6000" y="155436"/>
                  <a:pt x="350" y="153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599A63D9-94DD-2767-A516-F4A95F411599}"/>
              </a:ext>
            </a:extLst>
          </p:cNvPr>
          <p:cNvSpPr/>
          <p:nvPr/>
        </p:nvSpPr>
        <p:spPr>
          <a:xfrm>
            <a:off x="5133275" y="2686046"/>
            <a:ext cx="284195" cy="123847"/>
          </a:xfrm>
          <a:custGeom>
            <a:avLst/>
            <a:gdLst>
              <a:gd name="connsiteX0" fmla="*/ 38800 w 284195"/>
              <a:gd name="connsiteY0" fmla="*/ 123829 h 123847"/>
              <a:gd name="connsiteX1" fmla="*/ 197550 w 284195"/>
              <a:gd name="connsiteY1" fmla="*/ 66679 h 123847"/>
              <a:gd name="connsiteX2" fmla="*/ 283275 w 284195"/>
              <a:gd name="connsiteY2" fmla="*/ 69854 h 123847"/>
              <a:gd name="connsiteX3" fmla="*/ 245175 w 284195"/>
              <a:gd name="connsiteY3" fmla="*/ 57154 h 123847"/>
              <a:gd name="connsiteX4" fmla="*/ 38800 w 284195"/>
              <a:gd name="connsiteY4" fmla="*/ 4 h 123847"/>
              <a:gd name="connsiteX5" fmla="*/ 207075 w 284195"/>
              <a:gd name="connsiteY5" fmla="*/ 53979 h 123847"/>
              <a:gd name="connsiteX6" fmla="*/ 178500 w 284195"/>
              <a:gd name="connsiteY6" fmla="*/ 66679 h 123847"/>
              <a:gd name="connsiteX7" fmla="*/ 700 w 284195"/>
              <a:gd name="connsiteY7" fmla="*/ 60329 h 123847"/>
              <a:gd name="connsiteX8" fmla="*/ 115000 w 284195"/>
              <a:gd name="connsiteY8" fmla="*/ 73029 h 123847"/>
              <a:gd name="connsiteX9" fmla="*/ 38800 w 284195"/>
              <a:gd name="connsiteY9" fmla="*/ 123829 h 123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4195" h="123847">
                <a:moveTo>
                  <a:pt x="38800" y="123829"/>
                </a:moveTo>
                <a:cubicBezTo>
                  <a:pt x="52558" y="122771"/>
                  <a:pt x="156804" y="75675"/>
                  <a:pt x="197550" y="66679"/>
                </a:cubicBezTo>
                <a:cubicBezTo>
                  <a:pt x="238296" y="57683"/>
                  <a:pt x="275337" y="71442"/>
                  <a:pt x="283275" y="69854"/>
                </a:cubicBezTo>
                <a:cubicBezTo>
                  <a:pt x="291213" y="68266"/>
                  <a:pt x="245175" y="57154"/>
                  <a:pt x="245175" y="57154"/>
                </a:cubicBezTo>
                <a:lnTo>
                  <a:pt x="38800" y="4"/>
                </a:lnTo>
                <a:cubicBezTo>
                  <a:pt x="32450" y="-525"/>
                  <a:pt x="183792" y="42867"/>
                  <a:pt x="207075" y="53979"/>
                </a:cubicBezTo>
                <a:cubicBezTo>
                  <a:pt x="230358" y="65091"/>
                  <a:pt x="212896" y="65621"/>
                  <a:pt x="178500" y="66679"/>
                </a:cubicBezTo>
                <a:lnTo>
                  <a:pt x="700" y="60329"/>
                </a:lnTo>
                <a:cubicBezTo>
                  <a:pt x="-9883" y="61387"/>
                  <a:pt x="102829" y="65621"/>
                  <a:pt x="115000" y="73029"/>
                </a:cubicBezTo>
                <a:cubicBezTo>
                  <a:pt x="127171" y="80437"/>
                  <a:pt x="25042" y="124887"/>
                  <a:pt x="38800" y="1238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92728A77-52A0-7932-86B8-33BB12777FA9}"/>
              </a:ext>
            </a:extLst>
          </p:cNvPr>
          <p:cNvSpPr/>
          <p:nvPr/>
        </p:nvSpPr>
        <p:spPr>
          <a:xfrm>
            <a:off x="5267323" y="2672276"/>
            <a:ext cx="330347" cy="58642"/>
          </a:xfrm>
          <a:custGeom>
            <a:avLst/>
            <a:gdLst>
              <a:gd name="connsiteX0" fmla="*/ 2 w 330347"/>
              <a:gd name="connsiteY0" fmla="*/ 20124 h 58642"/>
              <a:gd name="connsiteX1" fmla="*/ 152402 w 330347"/>
              <a:gd name="connsiteY1" fmla="*/ 1074 h 58642"/>
              <a:gd name="connsiteX2" fmla="*/ 327027 w 330347"/>
              <a:gd name="connsiteY2" fmla="*/ 58224 h 58642"/>
              <a:gd name="connsiteX3" fmla="*/ 257177 w 330347"/>
              <a:gd name="connsiteY3" fmla="*/ 26474 h 58642"/>
              <a:gd name="connsiteX4" fmla="*/ 136527 w 330347"/>
              <a:gd name="connsiteY4" fmla="*/ 16949 h 58642"/>
              <a:gd name="connsiteX5" fmla="*/ 155577 w 330347"/>
              <a:gd name="connsiteY5" fmla="*/ 10599 h 58642"/>
              <a:gd name="connsiteX6" fmla="*/ 2 w 330347"/>
              <a:gd name="connsiteY6" fmla="*/ 20124 h 5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0347" h="58642">
                <a:moveTo>
                  <a:pt x="2" y="20124"/>
                </a:moveTo>
                <a:cubicBezTo>
                  <a:pt x="-527" y="18537"/>
                  <a:pt x="97898" y="-5276"/>
                  <a:pt x="152402" y="1074"/>
                </a:cubicBezTo>
                <a:cubicBezTo>
                  <a:pt x="206906" y="7424"/>
                  <a:pt x="309565" y="53991"/>
                  <a:pt x="327027" y="58224"/>
                </a:cubicBezTo>
                <a:cubicBezTo>
                  <a:pt x="344489" y="62457"/>
                  <a:pt x="288927" y="33353"/>
                  <a:pt x="257177" y="26474"/>
                </a:cubicBezTo>
                <a:cubicBezTo>
                  <a:pt x="225427" y="19595"/>
                  <a:pt x="136527" y="16949"/>
                  <a:pt x="136527" y="16949"/>
                </a:cubicBezTo>
                <a:cubicBezTo>
                  <a:pt x="119594" y="14303"/>
                  <a:pt x="173568" y="11657"/>
                  <a:pt x="155577" y="10599"/>
                </a:cubicBezTo>
                <a:cubicBezTo>
                  <a:pt x="137586" y="9541"/>
                  <a:pt x="531" y="21711"/>
                  <a:pt x="2" y="20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A5967705-EA45-51DB-ADE3-3426BC6C6BEE}"/>
              </a:ext>
            </a:extLst>
          </p:cNvPr>
          <p:cNvSpPr/>
          <p:nvPr/>
        </p:nvSpPr>
        <p:spPr>
          <a:xfrm>
            <a:off x="5226134" y="2661499"/>
            <a:ext cx="525249" cy="81720"/>
          </a:xfrm>
          <a:custGeom>
            <a:avLst/>
            <a:gdLst>
              <a:gd name="connsiteX0" fmla="*/ 161841 w 525249"/>
              <a:gd name="connsiteY0" fmla="*/ 81701 h 81720"/>
              <a:gd name="connsiteX1" fmla="*/ 288841 w 525249"/>
              <a:gd name="connsiteY1" fmla="*/ 27726 h 81720"/>
              <a:gd name="connsiteX2" fmla="*/ 415841 w 525249"/>
              <a:gd name="connsiteY2" fmla="*/ 34076 h 81720"/>
              <a:gd name="connsiteX3" fmla="*/ 523791 w 525249"/>
              <a:gd name="connsiteY3" fmla="*/ 72176 h 81720"/>
              <a:gd name="connsiteX4" fmla="*/ 466641 w 525249"/>
              <a:gd name="connsiteY4" fmla="*/ 46776 h 81720"/>
              <a:gd name="connsiteX5" fmla="*/ 307891 w 525249"/>
              <a:gd name="connsiteY5" fmla="*/ 2326 h 81720"/>
              <a:gd name="connsiteX6" fmla="*/ 323766 w 525249"/>
              <a:gd name="connsiteY6" fmla="*/ 11851 h 81720"/>
              <a:gd name="connsiteX7" fmla="*/ 241216 w 525249"/>
              <a:gd name="connsiteY7" fmla="*/ 59476 h 81720"/>
              <a:gd name="connsiteX8" fmla="*/ 339641 w 525249"/>
              <a:gd name="connsiteY8" fmla="*/ 78526 h 81720"/>
              <a:gd name="connsiteX9" fmla="*/ 244391 w 525249"/>
              <a:gd name="connsiteY9" fmla="*/ 62651 h 81720"/>
              <a:gd name="connsiteX10" fmla="*/ 3091 w 525249"/>
              <a:gd name="connsiteY10" fmla="*/ 30901 h 81720"/>
              <a:gd name="connsiteX11" fmla="*/ 114216 w 525249"/>
              <a:gd name="connsiteY11" fmla="*/ 37251 h 81720"/>
              <a:gd name="connsiteX12" fmla="*/ 209466 w 525249"/>
              <a:gd name="connsiteY12" fmla="*/ 21376 h 81720"/>
              <a:gd name="connsiteX13" fmla="*/ 193591 w 525249"/>
              <a:gd name="connsiteY13" fmla="*/ 34076 h 81720"/>
              <a:gd name="connsiteX14" fmla="*/ 161841 w 525249"/>
              <a:gd name="connsiteY14" fmla="*/ 81701 h 8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5249" h="81720">
                <a:moveTo>
                  <a:pt x="161841" y="81701"/>
                </a:moveTo>
                <a:cubicBezTo>
                  <a:pt x="177716" y="80643"/>
                  <a:pt x="246508" y="35663"/>
                  <a:pt x="288841" y="27726"/>
                </a:cubicBezTo>
                <a:cubicBezTo>
                  <a:pt x="331174" y="19789"/>
                  <a:pt x="376683" y="26668"/>
                  <a:pt x="415841" y="34076"/>
                </a:cubicBezTo>
                <a:cubicBezTo>
                  <a:pt x="454999" y="41484"/>
                  <a:pt x="515324" y="70059"/>
                  <a:pt x="523791" y="72176"/>
                </a:cubicBezTo>
                <a:cubicBezTo>
                  <a:pt x="532258" y="74293"/>
                  <a:pt x="502624" y="58418"/>
                  <a:pt x="466641" y="46776"/>
                </a:cubicBezTo>
                <a:cubicBezTo>
                  <a:pt x="430658" y="35134"/>
                  <a:pt x="307891" y="2326"/>
                  <a:pt x="307891" y="2326"/>
                </a:cubicBezTo>
                <a:cubicBezTo>
                  <a:pt x="284078" y="-3495"/>
                  <a:pt x="334879" y="2326"/>
                  <a:pt x="323766" y="11851"/>
                </a:cubicBezTo>
                <a:cubicBezTo>
                  <a:pt x="312654" y="21376"/>
                  <a:pt x="238570" y="48363"/>
                  <a:pt x="241216" y="59476"/>
                </a:cubicBezTo>
                <a:cubicBezTo>
                  <a:pt x="243862" y="70589"/>
                  <a:pt x="339112" y="77997"/>
                  <a:pt x="339641" y="78526"/>
                </a:cubicBezTo>
                <a:cubicBezTo>
                  <a:pt x="340170" y="79055"/>
                  <a:pt x="244391" y="62651"/>
                  <a:pt x="244391" y="62651"/>
                </a:cubicBezTo>
                <a:lnTo>
                  <a:pt x="3091" y="30901"/>
                </a:lnTo>
                <a:cubicBezTo>
                  <a:pt x="-18605" y="26668"/>
                  <a:pt x="79820" y="38838"/>
                  <a:pt x="114216" y="37251"/>
                </a:cubicBezTo>
                <a:cubicBezTo>
                  <a:pt x="148612" y="35663"/>
                  <a:pt x="209466" y="21376"/>
                  <a:pt x="209466" y="21376"/>
                </a:cubicBezTo>
                <a:cubicBezTo>
                  <a:pt x="222695" y="20847"/>
                  <a:pt x="194120" y="26668"/>
                  <a:pt x="193591" y="34076"/>
                </a:cubicBezTo>
                <a:cubicBezTo>
                  <a:pt x="193062" y="41484"/>
                  <a:pt x="145966" y="82759"/>
                  <a:pt x="161841" y="81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9605EE4C-651F-7FB3-90E2-478949799203}"/>
              </a:ext>
            </a:extLst>
          </p:cNvPr>
          <p:cNvSpPr/>
          <p:nvPr/>
        </p:nvSpPr>
        <p:spPr>
          <a:xfrm>
            <a:off x="5469377" y="2666148"/>
            <a:ext cx="395572" cy="177259"/>
          </a:xfrm>
          <a:custGeom>
            <a:avLst/>
            <a:gdLst>
              <a:gd name="connsiteX0" fmla="*/ 1148 w 395572"/>
              <a:gd name="connsiteY0" fmla="*/ 70702 h 177259"/>
              <a:gd name="connsiteX1" fmla="*/ 261498 w 395572"/>
              <a:gd name="connsiteY1" fmla="*/ 64352 h 177259"/>
              <a:gd name="connsiteX2" fmla="*/ 245623 w 395572"/>
              <a:gd name="connsiteY2" fmla="*/ 89752 h 177259"/>
              <a:gd name="connsiteX3" fmla="*/ 286898 w 395572"/>
              <a:gd name="connsiteY3" fmla="*/ 111977 h 177259"/>
              <a:gd name="connsiteX4" fmla="*/ 391673 w 395572"/>
              <a:gd name="connsiteY4" fmla="*/ 175477 h 177259"/>
              <a:gd name="connsiteX5" fmla="*/ 363098 w 395572"/>
              <a:gd name="connsiteY5" fmla="*/ 150077 h 177259"/>
              <a:gd name="connsiteX6" fmla="*/ 267848 w 395572"/>
              <a:gd name="connsiteY6" fmla="*/ 51652 h 177259"/>
              <a:gd name="connsiteX7" fmla="*/ 356748 w 395572"/>
              <a:gd name="connsiteY7" fmla="*/ 143727 h 177259"/>
              <a:gd name="connsiteX8" fmla="*/ 277373 w 395572"/>
              <a:gd name="connsiteY8" fmla="*/ 111977 h 177259"/>
              <a:gd name="connsiteX9" fmla="*/ 96398 w 395572"/>
              <a:gd name="connsiteY9" fmla="*/ 852 h 177259"/>
              <a:gd name="connsiteX10" fmla="*/ 163073 w 395572"/>
              <a:gd name="connsiteY10" fmla="*/ 61177 h 177259"/>
              <a:gd name="connsiteX11" fmla="*/ 1148 w 395572"/>
              <a:gd name="connsiteY11" fmla="*/ 70702 h 177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5572" h="177259">
                <a:moveTo>
                  <a:pt x="1148" y="70702"/>
                </a:moveTo>
                <a:lnTo>
                  <a:pt x="261498" y="64352"/>
                </a:lnTo>
                <a:cubicBezTo>
                  <a:pt x="302244" y="67527"/>
                  <a:pt x="241390" y="81815"/>
                  <a:pt x="245623" y="89752"/>
                </a:cubicBezTo>
                <a:cubicBezTo>
                  <a:pt x="249856" y="97689"/>
                  <a:pt x="262556" y="97690"/>
                  <a:pt x="286898" y="111977"/>
                </a:cubicBezTo>
                <a:cubicBezTo>
                  <a:pt x="311240" y="126264"/>
                  <a:pt x="378973" y="169127"/>
                  <a:pt x="391673" y="175477"/>
                </a:cubicBezTo>
                <a:cubicBezTo>
                  <a:pt x="404373" y="181827"/>
                  <a:pt x="383735" y="170714"/>
                  <a:pt x="363098" y="150077"/>
                </a:cubicBezTo>
                <a:cubicBezTo>
                  <a:pt x="342461" y="129440"/>
                  <a:pt x="268906" y="52710"/>
                  <a:pt x="267848" y="51652"/>
                </a:cubicBezTo>
                <a:cubicBezTo>
                  <a:pt x="266790" y="50594"/>
                  <a:pt x="355161" y="133673"/>
                  <a:pt x="356748" y="143727"/>
                </a:cubicBezTo>
                <a:cubicBezTo>
                  <a:pt x="358335" y="153781"/>
                  <a:pt x="320765" y="135790"/>
                  <a:pt x="277373" y="111977"/>
                </a:cubicBezTo>
                <a:cubicBezTo>
                  <a:pt x="233981" y="88164"/>
                  <a:pt x="115448" y="9319"/>
                  <a:pt x="96398" y="852"/>
                </a:cubicBezTo>
                <a:cubicBezTo>
                  <a:pt x="77348" y="-7615"/>
                  <a:pt x="176831" y="49535"/>
                  <a:pt x="163073" y="61177"/>
                </a:cubicBezTo>
                <a:cubicBezTo>
                  <a:pt x="149315" y="72819"/>
                  <a:pt x="-15256" y="70173"/>
                  <a:pt x="1148" y="707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2A16885A-713C-8F6F-737C-841A38E8B306}"/>
              </a:ext>
            </a:extLst>
          </p:cNvPr>
          <p:cNvSpPr/>
          <p:nvPr/>
        </p:nvSpPr>
        <p:spPr>
          <a:xfrm>
            <a:off x="5018431" y="3232141"/>
            <a:ext cx="237518" cy="26776"/>
          </a:xfrm>
          <a:custGeom>
            <a:avLst/>
            <a:gdLst>
              <a:gd name="connsiteX0" fmla="*/ 1244 w 237518"/>
              <a:gd name="connsiteY0" fmla="*/ 9 h 26776"/>
              <a:gd name="connsiteX1" fmla="*/ 233019 w 237518"/>
              <a:gd name="connsiteY1" fmla="*/ 25409 h 26776"/>
              <a:gd name="connsiteX2" fmla="*/ 144119 w 237518"/>
              <a:gd name="connsiteY2" fmla="*/ 22234 h 26776"/>
              <a:gd name="connsiteX3" fmla="*/ 1244 w 237518"/>
              <a:gd name="connsiteY3" fmla="*/ 9 h 2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518" h="26776">
                <a:moveTo>
                  <a:pt x="1244" y="9"/>
                </a:moveTo>
                <a:cubicBezTo>
                  <a:pt x="16061" y="538"/>
                  <a:pt x="209207" y="21705"/>
                  <a:pt x="233019" y="25409"/>
                </a:cubicBezTo>
                <a:cubicBezTo>
                  <a:pt x="256832" y="29113"/>
                  <a:pt x="180102" y="24351"/>
                  <a:pt x="144119" y="22234"/>
                </a:cubicBezTo>
                <a:cubicBezTo>
                  <a:pt x="108136" y="20117"/>
                  <a:pt x="-13573" y="-520"/>
                  <a:pt x="1244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5EB0E256-F0DB-4E54-63FB-9557801D27BC}"/>
              </a:ext>
            </a:extLst>
          </p:cNvPr>
          <p:cNvSpPr/>
          <p:nvPr/>
        </p:nvSpPr>
        <p:spPr>
          <a:xfrm>
            <a:off x="3854224" y="3037310"/>
            <a:ext cx="130692" cy="258569"/>
          </a:xfrm>
          <a:custGeom>
            <a:avLst/>
            <a:gdLst>
              <a:gd name="connsiteX0" fmla="*/ 130401 w 130692"/>
              <a:gd name="connsiteY0" fmla="*/ 1165 h 258569"/>
              <a:gd name="connsiteX1" fmla="*/ 12926 w 130692"/>
              <a:gd name="connsiteY1" fmla="*/ 198015 h 258569"/>
              <a:gd name="connsiteX2" fmla="*/ 35151 w 130692"/>
              <a:gd name="connsiteY2" fmla="*/ 159915 h 258569"/>
              <a:gd name="connsiteX3" fmla="*/ 28801 w 130692"/>
              <a:gd name="connsiteY3" fmla="*/ 115465 h 258569"/>
              <a:gd name="connsiteX4" fmla="*/ 63726 w 130692"/>
              <a:gd name="connsiteY4" fmla="*/ 258340 h 258569"/>
              <a:gd name="connsiteX5" fmla="*/ 38326 w 130692"/>
              <a:gd name="connsiteY5" fmla="*/ 147215 h 258569"/>
              <a:gd name="connsiteX6" fmla="*/ 60551 w 130692"/>
              <a:gd name="connsiteY6" fmla="*/ 86890 h 258569"/>
              <a:gd name="connsiteX7" fmla="*/ 28801 w 130692"/>
              <a:gd name="connsiteY7" fmla="*/ 147215 h 258569"/>
              <a:gd name="connsiteX8" fmla="*/ 226 w 130692"/>
              <a:gd name="connsiteY8" fmla="*/ 169440 h 258569"/>
              <a:gd name="connsiteX9" fmla="*/ 44676 w 130692"/>
              <a:gd name="connsiteY9" fmla="*/ 118640 h 258569"/>
              <a:gd name="connsiteX10" fmla="*/ 130401 w 130692"/>
              <a:gd name="connsiteY10" fmla="*/ 1165 h 258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0692" h="258569">
                <a:moveTo>
                  <a:pt x="130401" y="1165"/>
                </a:moveTo>
                <a:cubicBezTo>
                  <a:pt x="125109" y="14394"/>
                  <a:pt x="28801" y="171557"/>
                  <a:pt x="12926" y="198015"/>
                </a:cubicBezTo>
                <a:cubicBezTo>
                  <a:pt x="-2949" y="224473"/>
                  <a:pt x="32505" y="173673"/>
                  <a:pt x="35151" y="159915"/>
                </a:cubicBezTo>
                <a:cubicBezTo>
                  <a:pt x="37797" y="146157"/>
                  <a:pt x="24038" y="99061"/>
                  <a:pt x="28801" y="115465"/>
                </a:cubicBezTo>
                <a:cubicBezTo>
                  <a:pt x="33564" y="131869"/>
                  <a:pt x="62139" y="253048"/>
                  <a:pt x="63726" y="258340"/>
                </a:cubicBezTo>
                <a:cubicBezTo>
                  <a:pt x="65313" y="263632"/>
                  <a:pt x="38855" y="175790"/>
                  <a:pt x="38326" y="147215"/>
                </a:cubicBezTo>
                <a:cubicBezTo>
                  <a:pt x="37797" y="118640"/>
                  <a:pt x="62138" y="86890"/>
                  <a:pt x="60551" y="86890"/>
                </a:cubicBezTo>
                <a:cubicBezTo>
                  <a:pt x="58964" y="86890"/>
                  <a:pt x="38855" y="133457"/>
                  <a:pt x="28801" y="147215"/>
                </a:cubicBezTo>
                <a:cubicBezTo>
                  <a:pt x="18747" y="160973"/>
                  <a:pt x="-2420" y="174202"/>
                  <a:pt x="226" y="169440"/>
                </a:cubicBezTo>
                <a:cubicBezTo>
                  <a:pt x="2872" y="164678"/>
                  <a:pt x="21922" y="146157"/>
                  <a:pt x="44676" y="118640"/>
                </a:cubicBezTo>
                <a:cubicBezTo>
                  <a:pt x="67430" y="91123"/>
                  <a:pt x="135693" y="-12064"/>
                  <a:pt x="130401" y="1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7B5682DC-AC5B-45F1-84D7-5DB382DDB848}"/>
              </a:ext>
            </a:extLst>
          </p:cNvPr>
          <p:cNvSpPr/>
          <p:nvPr/>
        </p:nvSpPr>
        <p:spPr>
          <a:xfrm>
            <a:off x="3885972" y="3133715"/>
            <a:ext cx="48012" cy="169496"/>
          </a:xfrm>
          <a:custGeom>
            <a:avLst/>
            <a:gdLst>
              <a:gd name="connsiteX0" fmla="*/ 12928 w 48012"/>
              <a:gd name="connsiteY0" fmla="*/ 10 h 169496"/>
              <a:gd name="connsiteX1" fmla="*/ 9753 w 48012"/>
              <a:gd name="connsiteY1" fmla="*/ 104785 h 169496"/>
              <a:gd name="connsiteX2" fmla="*/ 47853 w 48012"/>
              <a:gd name="connsiteY2" fmla="*/ 168285 h 169496"/>
              <a:gd name="connsiteX3" fmla="*/ 22453 w 48012"/>
              <a:gd name="connsiteY3" fmla="*/ 142885 h 169496"/>
              <a:gd name="connsiteX4" fmla="*/ 228 w 48012"/>
              <a:gd name="connsiteY4" fmla="*/ 98435 h 169496"/>
              <a:gd name="connsiteX5" fmla="*/ 12928 w 48012"/>
              <a:gd name="connsiteY5" fmla="*/ 10 h 16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12" h="169496">
                <a:moveTo>
                  <a:pt x="12928" y="10"/>
                </a:moveTo>
                <a:cubicBezTo>
                  <a:pt x="14516" y="1068"/>
                  <a:pt x="3932" y="76739"/>
                  <a:pt x="9753" y="104785"/>
                </a:cubicBezTo>
                <a:cubicBezTo>
                  <a:pt x="15574" y="132831"/>
                  <a:pt x="45736" y="161935"/>
                  <a:pt x="47853" y="168285"/>
                </a:cubicBezTo>
                <a:cubicBezTo>
                  <a:pt x="49970" y="174635"/>
                  <a:pt x="30391" y="154527"/>
                  <a:pt x="22453" y="142885"/>
                </a:cubicBezTo>
                <a:cubicBezTo>
                  <a:pt x="14516" y="131243"/>
                  <a:pt x="2345" y="116427"/>
                  <a:pt x="228" y="98435"/>
                </a:cubicBezTo>
                <a:cubicBezTo>
                  <a:pt x="-1889" y="80443"/>
                  <a:pt x="11340" y="-1048"/>
                  <a:pt x="12928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CD8C2D0B-90AB-A702-D19B-F0AF0B635725}"/>
              </a:ext>
            </a:extLst>
          </p:cNvPr>
          <p:cNvSpPr/>
          <p:nvPr/>
        </p:nvSpPr>
        <p:spPr>
          <a:xfrm>
            <a:off x="3968967" y="3047111"/>
            <a:ext cx="239833" cy="39643"/>
          </a:xfrm>
          <a:custGeom>
            <a:avLst/>
            <a:gdLst>
              <a:gd name="connsiteX0" fmla="*/ 2958 w 239833"/>
              <a:gd name="connsiteY0" fmla="*/ 7239 h 39643"/>
              <a:gd name="connsiteX1" fmla="*/ 231558 w 239833"/>
              <a:gd name="connsiteY1" fmla="*/ 38989 h 39643"/>
              <a:gd name="connsiteX2" fmla="*/ 193458 w 239833"/>
              <a:gd name="connsiteY2" fmla="*/ 29464 h 39643"/>
              <a:gd name="connsiteX3" fmla="*/ 63283 w 239833"/>
              <a:gd name="connsiteY3" fmla="*/ 889 h 39643"/>
              <a:gd name="connsiteX4" fmla="*/ 98208 w 239833"/>
              <a:gd name="connsiteY4" fmla="*/ 7239 h 39643"/>
              <a:gd name="connsiteX5" fmla="*/ 2958 w 239833"/>
              <a:gd name="connsiteY5" fmla="*/ 7239 h 3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833" h="39643">
                <a:moveTo>
                  <a:pt x="2958" y="7239"/>
                </a:moveTo>
                <a:cubicBezTo>
                  <a:pt x="25183" y="12531"/>
                  <a:pt x="199808" y="35285"/>
                  <a:pt x="231558" y="38989"/>
                </a:cubicBezTo>
                <a:cubicBezTo>
                  <a:pt x="263308" y="42693"/>
                  <a:pt x="193458" y="29464"/>
                  <a:pt x="193458" y="29464"/>
                </a:cubicBezTo>
                <a:lnTo>
                  <a:pt x="63283" y="889"/>
                </a:lnTo>
                <a:cubicBezTo>
                  <a:pt x="47408" y="-2815"/>
                  <a:pt x="105616" y="6181"/>
                  <a:pt x="98208" y="7239"/>
                </a:cubicBezTo>
                <a:cubicBezTo>
                  <a:pt x="90800" y="8297"/>
                  <a:pt x="-19267" y="1947"/>
                  <a:pt x="2958" y="7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E907C187-7832-D5CF-55A4-A4EDA2CD3F74}"/>
              </a:ext>
            </a:extLst>
          </p:cNvPr>
          <p:cNvSpPr/>
          <p:nvPr/>
        </p:nvSpPr>
        <p:spPr>
          <a:xfrm>
            <a:off x="4168512" y="3070066"/>
            <a:ext cx="201000" cy="210404"/>
          </a:xfrm>
          <a:custGeom>
            <a:avLst/>
            <a:gdLst>
              <a:gd name="connsiteX0" fmla="*/ 263 w 201000"/>
              <a:gd name="connsiteY0" fmla="*/ 159 h 210404"/>
              <a:gd name="connsiteX1" fmla="*/ 136788 w 201000"/>
              <a:gd name="connsiteY1" fmla="*/ 133509 h 210404"/>
              <a:gd name="connsiteX2" fmla="*/ 197113 w 201000"/>
              <a:gd name="connsiteY2" fmla="*/ 209709 h 210404"/>
              <a:gd name="connsiteX3" fmla="*/ 174888 w 201000"/>
              <a:gd name="connsiteY3" fmla="*/ 162084 h 210404"/>
              <a:gd name="connsiteX4" fmla="*/ 263 w 201000"/>
              <a:gd name="connsiteY4" fmla="*/ 159 h 210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000" h="210404">
                <a:moveTo>
                  <a:pt x="263" y="159"/>
                </a:moveTo>
                <a:cubicBezTo>
                  <a:pt x="-6087" y="-4603"/>
                  <a:pt x="103980" y="98584"/>
                  <a:pt x="136788" y="133509"/>
                </a:cubicBezTo>
                <a:cubicBezTo>
                  <a:pt x="169596" y="168434"/>
                  <a:pt x="190763" y="204947"/>
                  <a:pt x="197113" y="209709"/>
                </a:cubicBezTo>
                <a:cubicBezTo>
                  <a:pt x="203463" y="214471"/>
                  <a:pt x="205580" y="194363"/>
                  <a:pt x="174888" y="162084"/>
                </a:cubicBezTo>
                <a:cubicBezTo>
                  <a:pt x="144196" y="129805"/>
                  <a:pt x="6613" y="4921"/>
                  <a:pt x="263" y="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CADB1DEE-00F4-5238-6A19-8776262C37A9}"/>
              </a:ext>
            </a:extLst>
          </p:cNvPr>
          <p:cNvSpPr/>
          <p:nvPr/>
        </p:nvSpPr>
        <p:spPr>
          <a:xfrm>
            <a:off x="4200524" y="3076575"/>
            <a:ext cx="196654" cy="203221"/>
          </a:xfrm>
          <a:custGeom>
            <a:avLst/>
            <a:gdLst>
              <a:gd name="connsiteX0" fmla="*/ 1 w 196654"/>
              <a:gd name="connsiteY0" fmla="*/ 0 h 203221"/>
              <a:gd name="connsiteX1" fmla="*/ 133351 w 196654"/>
              <a:gd name="connsiteY1" fmla="*/ 104775 h 203221"/>
              <a:gd name="connsiteX2" fmla="*/ 174626 w 196654"/>
              <a:gd name="connsiteY2" fmla="*/ 142875 h 203221"/>
              <a:gd name="connsiteX3" fmla="*/ 193676 w 196654"/>
              <a:gd name="connsiteY3" fmla="*/ 203200 h 203221"/>
              <a:gd name="connsiteX4" fmla="*/ 190501 w 196654"/>
              <a:gd name="connsiteY4" fmla="*/ 149225 h 203221"/>
              <a:gd name="connsiteX5" fmla="*/ 136526 w 196654"/>
              <a:gd name="connsiteY5" fmla="*/ 104775 h 203221"/>
              <a:gd name="connsiteX6" fmla="*/ 1 w 196654"/>
              <a:gd name="connsiteY6" fmla="*/ 0 h 2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654" h="203221">
                <a:moveTo>
                  <a:pt x="1" y="0"/>
                </a:moveTo>
                <a:cubicBezTo>
                  <a:pt x="-528" y="0"/>
                  <a:pt x="104247" y="80963"/>
                  <a:pt x="133351" y="104775"/>
                </a:cubicBezTo>
                <a:cubicBezTo>
                  <a:pt x="162455" y="128587"/>
                  <a:pt x="164572" y="126471"/>
                  <a:pt x="174626" y="142875"/>
                </a:cubicBezTo>
                <a:cubicBezTo>
                  <a:pt x="184680" y="159279"/>
                  <a:pt x="191030" y="202142"/>
                  <a:pt x="193676" y="203200"/>
                </a:cubicBezTo>
                <a:cubicBezTo>
                  <a:pt x="196322" y="204258"/>
                  <a:pt x="200026" y="165629"/>
                  <a:pt x="190501" y="149225"/>
                </a:cubicBezTo>
                <a:cubicBezTo>
                  <a:pt x="180976" y="132821"/>
                  <a:pt x="165630" y="131763"/>
                  <a:pt x="136526" y="104775"/>
                </a:cubicBezTo>
                <a:cubicBezTo>
                  <a:pt x="107422" y="77788"/>
                  <a:pt x="530" y="0"/>
                  <a:pt x="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A1D263C9-1A06-9D92-2714-22BD45EF623F}"/>
              </a:ext>
            </a:extLst>
          </p:cNvPr>
          <p:cNvSpPr/>
          <p:nvPr/>
        </p:nvSpPr>
        <p:spPr>
          <a:xfrm>
            <a:off x="3844925" y="3235235"/>
            <a:ext cx="527540" cy="79236"/>
          </a:xfrm>
          <a:custGeom>
            <a:avLst/>
            <a:gdLst>
              <a:gd name="connsiteX0" fmla="*/ 44450 w 527540"/>
              <a:gd name="connsiteY0" fmla="*/ 90 h 79236"/>
              <a:gd name="connsiteX1" fmla="*/ 38100 w 527540"/>
              <a:gd name="connsiteY1" fmla="*/ 76290 h 79236"/>
              <a:gd name="connsiteX2" fmla="*/ 41275 w 527540"/>
              <a:gd name="connsiteY2" fmla="*/ 63590 h 79236"/>
              <a:gd name="connsiteX3" fmla="*/ 0 w 527540"/>
              <a:gd name="connsiteY3" fmla="*/ 63590 h 79236"/>
              <a:gd name="connsiteX4" fmla="*/ 434975 w 527540"/>
              <a:gd name="connsiteY4" fmla="*/ 38190 h 79236"/>
              <a:gd name="connsiteX5" fmla="*/ 527050 w 527540"/>
              <a:gd name="connsiteY5" fmla="*/ 50890 h 79236"/>
              <a:gd name="connsiteX6" fmla="*/ 466725 w 527540"/>
              <a:gd name="connsiteY6" fmla="*/ 31840 h 79236"/>
              <a:gd name="connsiteX7" fmla="*/ 365125 w 527540"/>
              <a:gd name="connsiteY7" fmla="*/ 12790 h 79236"/>
              <a:gd name="connsiteX8" fmla="*/ 419100 w 527540"/>
              <a:gd name="connsiteY8" fmla="*/ 35015 h 79236"/>
              <a:gd name="connsiteX9" fmla="*/ 279400 w 527540"/>
              <a:gd name="connsiteY9" fmla="*/ 38190 h 79236"/>
              <a:gd name="connsiteX10" fmla="*/ 50800 w 527540"/>
              <a:gd name="connsiteY10" fmla="*/ 73115 h 79236"/>
              <a:gd name="connsiteX11" fmla="*/ 53975 w 527540"/>
              <a:gd name="connsiteY11" fmla="*/ 60415 h 79236"/>
              <a:gd name="connsiteX12" fmla="*/ 44450 w 527540"/>
              <a:gd name="connsiteY12" fmla="*/ 90 h 7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7540" h="79236">
                <a:moveTo>
                  <a:pt x="44450" y="90"/>
                </a:moveTo>
                <a:cubicBezTo>
                  <a:pt x="41804" y="2736"/>
                  <a:pt x="38629" y="65707"/>
                  <a:pt x="38100" y="76290"/>
                </a:cubicBezTo>
                <a:cubicBezTo>
                  <a:pt x="37571" y="86873"/>
                  <a:pt x="47625" y="65707"/>
                  <a:pt x="41275" y="63590"/>
                </a:cubicBezTo>
                <a:cubicBezTo>
                  <a:pt x="34925" y="61473"/>
                  <a:pt x="0" y="63590"/>
                  <a:pt x="0" y="63590"/>
                </a:cubicBezTo>
                <a:lnTo>
                  <a:pt x="434975" y="38190"/>
                </a:lnTo>
                <a:cubicBezTo>
                  <a:pt x="522817" y="36073"/>
                  <a:pt x="521759" y="51948"/>
                  <a:pt x="527050" y="50890"/>
                </a:cubicBezTo>
                <a:cubicBezTo>
                  <a:pt x="532341" y="49832"/>
                  <a:pt x="493712" y="38190"/>
                  <a:pt x="466725" y="31840"/>
                </a:cubicBezTo>
                <a:cubicBezTo>
                  <a:pt x="439738" y="25490"/>
                  <a:pt x="373063" y="12261"/>
                  <a:pt x="365125" y="12790"/>
                </a:cubicBezTo>
                <a:cubicBezTo>
                  <a:pt x="357188" y="13319"/>
                  <a:pt x="433387" y="30782"/>
                  <a:pt x="419100" y="35015"/>
                </a:cubicBezTo>
                <a:cubicBezTo>
                  <a:pt x="404813" y="39248"/>
                  <a:pt x="340783" y="31840"/>
                  <a:pt x="279400" y="38190"/>
                </a:cubicBezTo>
                <a:cubicBezTo>
                  <a:pt x="218017" y="44540"/>
                  <a:pt x="50800" y="73115"/>
                  <a:pt x="50800" y="73115"/>
                </a:cubicBezTo>
                <a:cubicBezTo>
                  <a:pt x="13229" y="76819"/>
                  <a:pt x="53975" y="67294"/>
                  <a:pt x="53975" y="60415"/>
                </a:cubicBezTo>
                <a:cubicBezTo>
                  <a:pt x="53975" y="53536"/>
                  <a:pt x="47096" y="-2556"/>
                  <a:pt x="44450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E107F4C1-B5BC-14F5-DC06-76424756C237}"/>
              </a:ext>
            </a:extLst>
          </p:cNvPr>
          <p:cNvSpPr/>
          <p:nvPr/>
        </p:nvSpPr>
        <p:spPr>
          <a:xfrm>
            <a:off x="3970908" y="3279763"/>
            <a:ext cx="458602" cy="22516"/>
          </a:xfrm>
          <a:custGeom>
            <a:avLst/>
            <a:gdLst>
              <a:gd name="connsiteX0" fmla="*/ 1017 w 458602"/>
              <a:gd name="connsiteY0" fmla="*/ 15887 h 22516"/>
              <a:gd name="connsiteX1" fmla="*/ 340742 w 458602"/>
              <a:gd name="connsiteY1" fmla="*/ 12712 h 22516"/>
              <a:gd name="connsiteX2" fmla="*/ 296292 w 458602"/>
              <a:gd name="connsiteY2" fmla="*/ 22237 h 22516"/>
              <a:gd name="connsiteX3" fmla="*/ 458217 w 458602"/>
              <a:gd name="connsiteY3" fmla="*/ 12 h 22516"/>
              <a:gd name="connsiteX4" fmla="*/ 242317 w 458602"/>
              <a:gd name="connsiteY4" fmla="*/ 19062 h 22516"/>
              <a:gd name="connsiteX5" fmla="*/ 1017 w 458602"/>
              <a:gd name="connsiteY5" fmla="*/ 15887 h 2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602" h="22516">
                <a:moveTo>
                  <a:pt x="1017" y="15887"/>
                </a:moveTo>
                <a:cubicBezTo>
                  <a:pt x="17421" y="14829"/>
                  <a:pt x="291530" y="11654"/>
                  <a:pt x="340742" y="12712"/>
                </a:cubicBezTo>
                <a:cubicBezTo>
                  <a:pt x="389954" y="13770"/>
                  <a:pt x="276713" y="24354"/>
                  <a:pt x="296292" y="22237"/>
                </a:cubicBezTo>
                <a:cubicBezTo>
                  <a:pt x="315871" y="20120"/>
                  <a:pt x="467213" y="541"/>
                  <a:pt x="458217" y="12"/>
                </a:cubicBezTo>
                <a:cubicBezTo>
                  <a:pt x="449221" y="-517"/>
                  <a:pt x="313754" y="15358"/>
                  <a:pt x="242317" y="19062"/>
                </a:cubicBezTo>
                <a:cubicBezTo>
                  <a:pt x="170880" y="22766"/>
                  <a:pt x="-15387" y="16945"/>
                  <a:pt x="1017" y="158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2C236616-3E98-D253-E4A7-C50A6623A95B}"/>
              </a:ext>
            </a:extLst>
          </p:cNvPr>
          <p:cNvSpPr/>
          <p:nvPr/>
        </p:nvSpPr>
        <p:spPr>
          <a:xfrm>
            <a:off x="3940099" y="3304247"/>
            <a:ext cx="414121" cy="29599"/>
          </a:xfrm>
          <a:custGeom>
            <a:avLst/>
            <a:gdLst>
              <a:gd name="connsiteX0" fmla="*/ 76 w 414121"/>
              <a:gd name="connsiteY0" fmla="*/ 29503 h 29599"/>
              <a:gd name="connsiteX1" fmla="*/ 152476 w 414121"/>
              <a:gd name="connsiteY1" fmla="*/ 928 h 29599"/>
              <a:gd name="connsiteX2" fmla="*/ 412826 w 414121"/>
              <a:gd name="connsiteY2" fmla="*/ 7278 h 29599"/>
              <a:gd name="connsiteX3" fmla="*/ 247726 w 414121"/>
              <a:gd name="connsiteY3" fmla="*/ 10453 h 29599"/>
              <a:gd name="connsiteX4" fmla="*/ 133426 w 414121"/>
              <a:gd name="connsiteY4" fmla="*/ 10453 h 29599"/>
              <a:gd name="connsiteX5" fmla="*/ 76 w 414121"/>
              <a:gd name="connsiteY5" fmla="*/ 29503 h 2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121" h="29599">
                <a:moveTo>
                  <a:pt x="76" y="29503"/>
                </a:moveTo>
                <a:cubicBezTo>
                  <a:pt x="3251" y="27916"/>
                  <a:pt x="83684" y="4632"/>
                  <a:pt x="152476" y="928"/>
                </a:cubicBezTo>
                <a:cubicBezTo>
                  <a:pt x="221268" y="-2776"/>
                  <a:pt x="396951" y="5690"/>
                  <a:pt x="412826" y="7278"/>
                </a:cubicBezTo>
                <a:cubicBezTo>
                  <a:pt x="428701" y="8865"/>
                  <a:pt x="294293" y="9924"/>
                  <a:pt x="247726" y="10453"/>
                </a:cubicBezTo>
                <a:cubicBezTo>
                  <a:pt x="201159" y="10982"/>
                  <a:pt x="173643" y="8336"/>
                  <a:pt x="133426" y="10453"/>
                </a:cubicBezTo>
                <a:cubicBezTo>
                  <a:pt x="93209" y="12570"/>
                  <a:pt x="-3099" y="31090"/>
                  <a:pt x="76" y="295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D40AA499-9EF2-15FD-09A5-ED4B465DC0EF}"/>
              </a:ext>
            </a:extLst>
          </p:cNvPr>
          <p:cNvSpPr/>
          <p:nvPr/>
        </p:nvSpPr>
        <p:spPr>
          <a:xfrm>
            <a:off x="3782070" y="2895188"/>
            <a:ext cx="316872" cy="365804"/>
          </a:xfrm>
          <a:custGeom>
            <a:avLst/>
            <a:gdLst>
              <a:gd name="connsiteX0" fmla="*/ 2530 w 316872"/>
              <a:gd name="connsiteY0" fmla="*/ 365537 h 365804"/>
              <a:gd name="connsiteX1" fmla="*/ 183505 w 316872"/>
              <a:gd name="connsiteY1" fmla="*/ 175037 h 365804"/>
              <a:gd name="connsiteX2" fmla="*/ 307330 w 316872"/>
              <a:gd name="connsiteY2" fmla="*/ 175037 h 365804"/>
              <a:gd name="connsiteX3" fmla="*/ 304155 w 316872"/>
              <a:gd name="connsiteY3" fmla="*/ 155987 h 365804"/>
              <a:gd name="connsiteX4" fmla="*/ 316855 w 316872"/>
              <a:gd name="connsiteY4" fmla="*/ 51212 h 365804"/>
              <a:gd name="connsiteX5" fmla="*/ 300980 w 316872"/>
              <a:gd name="connsiteY5" fmla="*/ 86137 h 365804"/>
              <a:gd name="connsiteX6" fmla="*/ 262880 w 316872"/>
              <a:gd name="connsiteY6" fmla="*/ 152812 h 365804"/>
              <a:gd name="connsiteX7" fmla="*/ 256530 w 316872"/>
              <a:gd name="connsiteY7" fmla="*/ 89312 h 365804"/>
              <a:gd name="connsiteX8" fmla="*/ 262880 w 316872"/>
              <a:gd name="connsiteY8" fmla="*/ 3587 h 365804"/>
              <a:gd name="connsiteX9" fmla="*/ 250180 w 316872"/>
              <a:gd name="connsiteY9" fmla="*/ 51212 h 365804"/>
              <a:gd name="connsiteX10" fmla="*/ 218430 w 316872"/>
              <a:gd name="connsiteY10" fmla="*/ 121062 h 365804"/>
              <a:gd name="connsiteX11" fmla="*/ 218430 w 316872"/>
              <a:gd name="connsiteY11" fmla="*/ 149637 h 365804"/>
              <a:gd name="connsiteX12" fmla="*/ 183505 w 316872"/>
              <a:gd name="connsiteY12" fmla="*/ 127412 h 365804"/>
              <a:gd name="connsiteX13" fmla="*/ 148580 w 316872"/>
              <a:gd name="connsiteY13" fmla="*/ 76612 h 365804"/>
              <a:gd name="connsiteX14" fmla="*/ 142230 w 316872"/>
              <a:gd name="connsiteY14" fmla="*/ 412 h 365804"/>
              <a:gd name="connsiteX15" fmla="*/ 139055 w 316872"/>
              <a:gd name="connsiteY15" fmla="*/ 51212 h 365804"/>
              <a:gd name="connsiteX16" fmla="*/ 177155 w 316872"/>
              <a:gd name="connsiteY16" fmla="*/ 155987 h 365804"/>
              <a:gd name="connsiteX17" fmla="*/ 183505 w 316872"/>
              <a:gd name="connsiteY17" fmla="*/ 159162 h 365804"/>
              <a:gd name="connsiteX18" fmla="*/ 145405 w 316872"/>
              <a:gd name="connsiteY18" fmla="*/ 130587 h 365804"/>
              <a:gd name="connsiteX19" fmla="*/ 154930 w 316872"/>
              <a:gd name="connsiteY19" fmla="*/ 162337 h 365804"/>
              <a:gd name="connsiteX20" fmla="*/ 104130 w 316872"/>
              <a:gd name="connsiteY20" fmla="*/ 213137 h 365804"/>
              <a:gd name="connsiteX21" fmla="*/ 78730 w 316872"/>
              <a:gd name="connsiteY21" fmla="*/ 130587 h 365804"/>
              <a:gd name="connsiteX22" fmla="*/ 81905 w 316872"/>
              <a:gd name="connsiteY22" fmla="*/ 44862 h 365804"/>
              <a:gd name="connsiteX23" fmla="*/ 56505 w 316872"/>
              <a:gd name="connsiteY23" fmla="*/ 117887 h 365804"/>
              <a:gd name="connsiteX24" fmla="*/ 62855 w 316872"/>
              <a:gd name="connsiteY24" fmla="*/ 152812 h 365804"/>
              <a:gd name="connsiteX25" fmla="*/ 85080 w 316872"/>
              <a:gd name="connsiteY25" fmla="*/ 216312 h 365804"/>
              <a:gd name="connsiteX26" fmla="*/ 56505 w 316872"/>
              <a:gd name="connsiteY26" fmla="*/ 175037 h 365804"/>
              <a:gd name="connsiteX27" fmla="*/ 75555 w 316872"/>
              <a:gd name="connsiteY27" fmla="*/ 216312 h 365804"/>
              <a:gd name="connsiteX28" fmla="*/ 2530 w 316872"/>
              <a:gd name="connsiteY28" fmla="*/ 365537 h 36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6872" h="365804">
                <a:moveTo>
                  <a:pt x="2530" y="365537"/>
                </a:moveTo>
                <a:cubicBezTo>
                  <a:pt x="20522" y="358658"/>
                  <a:pt x="132705" y="206787"/>
                  <a:pt x="183505" y="175037"/>
                </a:cubicBezTo>
                <a:cubicBezTo>
                  <a:pt x="234305" y="143287"/>
                  <a:pt x="307330" y="175037"/>
                  <a:pt x="307330" y="175037"/>
                </a:cubicBezTo>
                <a:cubicBezTo>
                  <a:pt x="327438" y="171862"/>
                  <a:pt x="302568" y="176624"/>
                  <a:pt x="304155" y="155987"/>
                </a:cubicBezTo>
                <a:cubicBezTo>
                  <a:pt x="305742" y="135350"/>
                  <a:pt x="317384" y="62854"/>
                  <a:pt x="316855" y="51212"/>
                </a:cubicBezTo>
                <a:cubicBezTo>
                  <a:pt x="316326" y="39570"/>
                  <a:pt x="309976" y="69204"/>
                  <a:pt x="300980" y="86137"/>
                </a:cubicBezTo>
                <a:cubicBezTo>
                  <a:pt x="291984" y="103070"/>
                  <a:pt x="270288" y="152283"/>
                  <a:pt x="262880" y="152812"/>
                </a:cubicBezTo>
                <a:cubicBezTo>
                  <a:pt x="255472" y="153341"/>
                  <a:pt x="256530" y="114183"/>
                  <a:pt x="256530" y="89312"/>
                </a:cubicBezTo>
                <a:cubicBezTo>
                  <a:pt x="256530" y="64441"/>
                  <a:pt x="263938" y="9937"/>
                  <a:pt x="262880" y="3587"/>
                </a:cubicBezTo>
                <a:cubicBezTo>
                  <a:pt x="261822" y="-2763"/>
                  <a:pt x="257588" y="31633"/>
                  <a:pt x="250180" y="51212"/>
                </a:cubicBezTo>
                <a:cubicBezTo>
                  <a:pt x="242772" y="70791"/>
                  <a:pt x="223722" y="104658"/>
                  <a:pt x="218430" y="121062"/>
                </a:cubicBezTo>
                <a:cubicBezTo>
                  <a:pt x="213138" y="137466"/>
                  <a:pt x="224251" y="148579"/>
                  <a:pt x="218430" y="149637"/>
                </a:cubicBezTo>
                <a:cubicBezTo>
                  <a:pt x="212609" y="150695"/>
                  <a:pt x="195147" y="139583"/>
                  <a:pt x="183505" y="127412"/>
                </a:cubicBezTo>
                <a:cubicBezTo>
                  <a:pt x="171863" y="115241"/>
                  <a:pt x="155459" y="97778"/>
                  <a:pt x="148580" y="76612"/>
                </a:cubicBezTo>
                <a:cubicBezTo>
                  <a:pt x="141701" y="55446"/>
                  <a:pt x="143817" y="4645"/>
                  <a:pt x="142230" y="412"/>
                </a:cubicBezTo>
                <a:cubicBezTo>
                  <a:pt x="140643" y="-3821"/>
                  <a:pt x="133234" y="25283"/>
                  <a:pt x="139055" y="51212"/>
                </a:cubicBezTo>
                <a:cubicBezTo>
                  <a:pt x="144876" y="77141"/>
                  <a:pt x="169747" y="137995"/>
                  <a:pt x="177155" y="155987"/>
                </a:cubicBezTo>
                <a:cubicBezTo>
                  <a:pt x="184563" y="173979"/>
                  <a:pt x="188797" y="163395"/>
                  <a:pt x="183505" y="159162"/>
                </a:cubicBezTo>
                <a:cubicBezTo>
                  <a:pt x="178213" y="154929"/>
                  <a:pt x="150168" y="130058"/>
                  <a:pt x="145405" y="130587"/>
                </a:cubicBezTo>
                <a:cubicBezTo>
                  <a:pt x="140643" y="131116"/>
                  <a:pt x="161809" y="148579"/>
                  <a:pt x="154930" y="162337"/>
                </a:cubicBezTo>
                <a:cubicBezTo>
                  <a:pt x="148051" y="176095"/>
                  <a:pt x="116830" y="218429"/>
                  <a:pt x="104130" y="213137"/>
                </a:cubicBezTo>
                <a:cubicBezTo>
                  <a:pt x="91430" y="207845"/>
                  <a:pt x="82434" y="158633"/>
                  <a:pt x="78730" y="130587"/>
                </a:cubicBezTo>
                <a:cubicBezTo>
                  <a:pt x="75026" y="102541"/>
                  <a:pt x="85609" y="46979"/>
                  <a:pt x="81905" y="44862"/>
                </a:cubicBezTo>
                <a:cubicBezTo>
                  <a:pt x="78201" y="42745"/>
                  <a:pt x="59680" y="99895"/>
                  <a:pt x="56505" y="117887"/>
                </a:cubicBezTo>
                <a:cubicBezTo>
                  <a:pt x="53330" y="135879"/>
                  <a:pt x="58092" y="136408"/>
                  <a:pt x="62855" y="152812"/>
                </a:cubicBezTo>
                <a:cubicBezTo>
                  <a:pt x="67618" y="169216"/>
                  <a:pt x="86138" y="212608"/>
                  <a:pt x="85080" y="216312"/>
                </a:cubicBezTo>
                <a:cubicBezTo>
                  <a:pt x="84022" y="220016"/>
                  <a:pt x="58092" y="175037"/>
                  <a:pt x="56505" y="175037"/>
                </a:cubicBezTo>
                <a:cubicBezTo>
                  <a:pt x="54918" y="175037"/>
                  <a:pt x="82963" y="188266"/>
                  <a:pt x="75555" y="216312"/>
                </a:cubicBezTo>
                <a:cubicBezTo>
                  <a:pt x="68147" y="244358"/>
                  <a:pt x="-15462" y="372416"/>
                  <a:pt x="2530" y="365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1B0C182D-BECF-00AD-A3A4-FB69F3CA4D90}"/>
              </a:ext>
            </a:extLst>
          </p:cNvPr>
          <p:cNvSpPr/>
          <p:nvPr/>
        </p:nvSpPr>
        <p:spPr>
          <a:xfrm>
            <a:off x="3782941" y="3070211"/>
            <a:ext cx="155271" cy="264326"/>
          </a:xfrm>
          <a:custGeom>
            <a:avLst/>
            <a:gdLst>
              <a:gd name="connsiteX0" fmla="*/ 154059 w 155271"/>
              <a:gd name="connsiteY0" fmla="*/ 14 h 264326"/>
              <a:gd name="connsiteX1" fmla="*/ 93734 w 155271"/>
              <a:gd name="connsiteY1" fmla="*/ 152414 h 264326"/>
              <a:gd name="connsiteX2" fmla="*/ 100084 w 155271"/>
              <a:gd name="connsiteY2" fmla="*/ 200039 h 264326"/>
              <a:gd name="connsiteX3" fmla="*/ 84209 w 155271"/>
              <a:gd name="connsiteY3" fmla="*/ 180989 h 264326"/>
              <a:gd name="connsiteX4" fmla="*/ 1659 w 155271"/>
              <a:gd name="connsiteY4" fmla="*/ 263539 h 264326"/>
              <a:gd name="connsiteX5" fmla="*/ 30234 w 155271"/>
              <a:gd name="connsiteY5" fmla="*/ 215914 h 264326"/>
              <a:gd name="connsiteX6" fmla="*/ 46109 w 155271"/>
              <a:gd name="connsiteY6" fmla="*/ 107964 h 264326"/>
              <a:gd name="connsiteX7" fmla="*/ 30234 w 155271"/>
              <a:gd name="connsiteY7" fmla="*/ 142889 h 264326"/>
              <a:gd name="connsiteX8" fmla="*/ 154059 w 155271"/>
              <a:gd name="connsiteY8" fmla="*/ 14 h 26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271" h="264326">
                <a:moveTo>
                  <a:pt x="154059" y="14"/>
                </a:moveTo>
                <a:cubicBezTo>
                  <a:pt x="164642" y="1602"/>
                  <a:pt x="102730" y="119077"/>
                  <a:pt x="93734" y="152414"/>
                </a:cubicBezTo>
                <a:cubicBezTo>
                  <a:pt x="84738" y="185751"/>
                  <a:pt x="101671" y="195277"/>
                  <a:pt x="100084" y="200039"/>
                </a:cubicBezTo>
                <a:cubicBezTo>
                  <a:pt x="98497" y="204801"/>
                  <a:pt x="100613" y="170406"/>
                  <a:pt x="84209" y="180989"/>
                </a:cubicBezTo>
                <a:cubicBezTo>
                  <a:pt x="67805" y="191572"/>
                  <a:pt x="10655" y="257718"/>
                  <a:pt x="1659" y="263539"/>
                </a:cubicBezTo>
                <a:cubicBezTo>
                  <a:pt x="-7337" y="269360"/>
                  <a:pt x="22826" y="241843"/>
                  <a:pt x="30234" y="215914"/>
                </a:cubicBezTo>
                <a:cubicBezTo>
                  <a:pt x="37642" y="189985"/>
                  <a:pt x="46109" y="120135"/>
                  <a:pt x="46109" y="107964"/>
                </a:cubicBezTo>
                <a:cubicBezTo>
                  <a:pt x="46109" y="95793"/>
                  <a:pt x="15417" y="159822"/>
                  <a:pt x="30234" y="142889"/>
                </a:cubicBezTo>
                <a:cubicBezTo>
                  <a:pt x="45051" y="125956"/>
                  <a:pt x="143476" y="-1574"/>
                  <a:pt x="154059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F6E87B77-188D-0A50-A736-1E110159642A}"/>
              </a:ext>
            </a:extLst>
          </p:cNvPr>
          <p:cNvSpPr/>
          <p:nvPr/>
        </p:nvSpPr>
        <p:spPr>
          <a:xfrm>
            <a:off x="3733064" y="3035128"/>
            <a:ext cx="166242" cy="260654"/>
          </a:xfrm>
          <a:custGeom>
            <a:avLst/>
            <a:gdLst>
              <a:gd name="connsiteX0" fmla="*/ 115036 w 166242"/>
              <a:gd name="connsiteY0" fmla="*/ 3347 h 260654"/>
              <a:gd name="connsiteX1" fmla="*/ 736 w 166242"/>
              <a:gd name="connsiteY1" fmla="*/ 171622 h 260654"/>
              <a:gd name="connsiteX2" fmla="*/ 64236 w 166242"/>
              <a:gd name="connsiteY2" fmla="*/ 111297 h 260654"/>
              <a:gd name="connsiteX3" fmla="*/ 29311 w 166242"/>
              <a:gd name="connsiteY3" fmla="*/ 181147 h 260654"/>
              <a:gd name="connsiteX4" fmla="*/ 54711 w 166242"/>
              <a:gd name="connsiteY4" fmla="*/ 241472 h 260654"/>
              <a:gd name="connsiteX5" fmla="*/ 38836 w 166242"/>
              <a:gd name="connsiteY5" fmla="*/ 174797 h 260654"/>
              <a:gd name="connsiteX6" fmla="*/ 57886 w 166242"/>
              <a:gd name="connsiteY6" fmla="*/ 260522 h 260654"/>
              <a:gd name="connsiteX7" fmla="*/ 64236 w 166242"/>
              <a:gd name="connsiteY7" fmla="*/ 190672 h 260654"/>
              <a:gd name="connsiteX8" fmla="*/ 162661 w 166242"/>
              <a:gd name="connsiteY8" fmla="*/ 50972 h 260654"/>
              <a:gd name="connsiteX9" fmla="*/ 140436 w 166242"/>
              <a:gd name="connsiteY9" fmla="*/ 57322 h 260654"/>
              <a:gd name="connsiteX10" fmla="*/ 115036 w 166242"/>
              <a:gd name="connsiteY10" fmla="*/ 3347 h 26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242" h="260654">
                <a:moveTo>
                  <a:pt x="115036" y="3347"/>
                </a:moveTo>
                <a:cubicBezTo>
                  <a:pt x="91753" y="22397"/>
                  <a:pt x="9203" y="153630"/>
                  <a:pt x="736" y="171622"/>
                </a:cubicBezTo>
                <a:cubicBezTo>
                  <a:pt x="-7731" y="189614"/>
                  <a:pt x="59474" y="109710"/>
                  <a:pt x="64236" y="111297"/>
                </a:cubicBezTo>
                <a:cubicBezTo>
                  <a:pt x="68998" y="112884"/>
                  <a:pt x="30898" y="159451"/>
                  <a:pt x="29311" y="181147"/>
                </a:cubicBezTo>
                <a:cubicBezTo>
                  <a:pt x="27724" y="202843"/>
                  <a:pt x="53123" y="242530"/>
                  <a:pt x="54711" y="241472"/>
                </a:cubicBezTo>
                <a:cubicBezTo>
                  <a:pt x="56299" y="240414"/>
                  <a:pt x="38307" y="171622"/>
                  <a:pt x="38836" y="174797"/>
                </a:cubicBezTo>
                <a:cubicBezTo>
                  <a:pt x="39365" y="177972"/>
                  <a:pt x="53653" y="257876"/>
                  <a:pt x="57886" y="260522"/>
                </a:cubicBezTo>
                <a:cubicBezTo>
                  <a:pt x="62119" y="263168"/>
                  <a:pt x="46773" y="225597"/>
                  <a:pt x="64236" y="190672"/>
                </a:cubicBezTo>
                <a:cubicBezTo>
                  <a:pt x="81698" y="155747"/>
                  <a:pt x="162661" y="50972"/>
                  <a:pt x="162661" y="50972"/>
                </a:cubicBezTo>
                <a:cubicBezTo>
                  <a:pt x="175361" y="28747"/>
                  <a:pt x="151019" y="62085"/>
                  <a:pt x="140436" y="57322"/>
                </a:cubicBezTo>
                <a:cubicBezTo>
                  <a:pt x="129853" y="52560"/>
                  <a:pt x="138319" y="-15703"/>
                  <a:pt x="115036" y="3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DC41C7E7-77C7-FAD5-F689-4132C587038E}"/>
              </a:ext>
            </a:extLst>
          </p:cNvPr>
          <p:cNvSpPr/>
          <p:nvPr/>
        </p:nvSpPr>
        <p:spPr>
          <a:xfrm>
            <a:off x="3835181" y="2983637"/>
            <a:ext cx="507501" cy="144833"/>
          </a:xfrm>
          <a:custGeom>
            <a:avLst/>
            <a:gdLst>
              <a:gd name="connsiteX0" fmla="*/ 219 w 507501"/>
              <a:gd name="connsiteY0" fmla="*/ 99288 h 144833"/>
              <a:gd name="connsiteX1" fmla="*/ 200244 w 507501"/>
              <a:gd name="connsiteY1" fmla="*/ 45313 h 144833"/>
              <a:gd name="connsiteX2" fmla="*/ 403444 w 507501"/>
              <a:gd name="connsiteY2" fmla="*/ 83413 h 144833"/>
              <a:gd name="connsiteX3" fmla="*/ 346294 w 507501"/>
              <a:gd name="connsiteY3" fmla="*/ 51663 h 144833"/>
              <a:gd name="connsiteX4" fmla="*/ 505044 w 507501"/>
              <a:gd name="connsiteY4" fmla="*/ 143738 h 144833"/>
              <a:gd name="connsiteX5" fmla="*/ 428844 w 507501"/>
              <a:gd name="connsiteY5" fmla="*/ 96113 h 144833"/>
              <a:gd name="connsiteX6" fmla="*/ 244694 w 507501"/>
              <a:gd name="connsiteY6" fmla="*/ 4038 h 144833"/>
              <a:gd name="connsiteX7" fmla="*/ 92294 w 507501"/>
              <a:gd name="connsiteY7" fmla="*/ 16738 h 144833"/>
              <a:gd name="connsiteX8" fmla="*/ 254219 w 507501"/>
              <a:gd name="connsiteY8" fmla="*/ 19913 h 144833"/>
              <a:gd name="connsiteX9" fmla="*/ 346294 w 507501"/>
              <a:gd name="connsiteY9" fmla="*/ 54838 h 144833"/>
              <a:gd name="connsiteX10" fmla="*/ 219294 w 507501"/>
              <a:gd name="connsiteY10" fmla="*/ 42138 h 144833"/>
              <a:gd name="connsiteX11" fmla="*/ 162144 w 507501"/>
              <a:gd name="connsiteY11" fmla="*/ 38963 h 144833"/>
              <a:gd name="connsiteX12" fmla="*/ 219 w 507501"/>
              <a:gd name="connsiteY12" fmla="*/ 99288 h 144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7501" h="144833">
                <a:moveTo>
                  <a:pt x="219" y="99288"/>
                </a:moveTo>
                <a:cubicBezTo>
                  <a:pt x="6569" y="100346"/>
                  <a:pt x="133040" y="47959"/>
                  <a:pt x="200244" y="45313"/>
                </a:cubicBezTo>
                <a:cubicBezTo>
                  <a:pt x="267448" y="42667"/>
                  <a:pt x="379102" y="82355"/>
                  <a:pt x="403444" y="83413"/>
                </a:cubicBezTo>
                <a:cubicBezTo>
                  <a:pt x="427786" y="84471"/>
                  <a:pt x="329361" y="41609"/>
                  <a:pt x="346294" y="51663"/>
                </a:cubicBezTo>
                <a:cubicBezTo>
                  <a:pt x="363227" y="61717"/>
                  <a:pt x="491286" y="136330"/>
                  <a:pt x="505044" y="143738"/>
                </a:cubicBezTo>
                <a:cubicBezTo>
                  <a:pt x="518802" y="151146"/>
                  <a:pt x="472236" y="119396"/>
                  <a:pt x="428844" y="96113"/>
                </a:cubicBezTo>
                <a:cubicBezTo>
                  <a:pt x="385452" y="72830"/>
                  <a:pt x="300786" y="17267"/>
                  <a:pt x="244694" y="4038"/>
                </a:cubicBezTo>
                <a:cubicBezTo>
                  <a:pt x="188602" y="-9191"/>
                  <a:pt x="90707" y="14092"/>
                  <a:pt x="92294" y="16738"/>
                </a:cubicBezTo>
                <a:cubicBezTo>
                  <a:pt x="93882" y="19384"/>
                  <a:pt x="211886" y="13563"/>
                  <a:pt x="254219" y="19913"/>
                </a:cubicBezTo>
                <a:cubicBezTo>
                  <a:pt x="296552" y="26263"/>
                  <a:pt x="352115" y="51134"/>
                  <a:pt x="346294" y="54838"/>
                </a:cubicBezTo>
                <a:cubicBezTo>
                  <a:pt x="340473" y="58542"/>
                  <a:pt x="249986" y="44784"/>
                  <a:pt x="219294" y="42138"/>
                </a:cubicBezTo>
                <a:cubicBezTo>
                  <a:pt x="188602" y="39492"/>
                  <a:pt x="197069" y="31026"/>
                  <a:pt x="162144" y="38963"/>
                </a:cubicBezTo>
                <a:cubicBezTo>
                  <a:pt x="127219" y="46900"/>
                  <a:pt x="-6131" y="98230"/>
                  <a:pt x="219" y="99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60DFD9F3-ECAA-3CFE-CBB7-008693ED7093}"/>
              </a:ext>
            </a:extLst>
          </p:cNvPr>
          <p:cNvSpPr/>
          <p:nvPr/>
        </p:nvSpPr>
        <p:spPr>
          <a:xfrm>
            <a:off x="4162390" y="3066983"/>
            <a:ext cx="216239" cy="219477"/>
          </a:xfrm>
          <a:custGeom>
            <a:avLst/>
            <a:gdLst>
              <a:gd name="connsiteX0" fmla="*/ 35 w 216239"/>
              <a:gd name="connsiteY0" fmla="*/ 67 h 219477"/>
              <a:gd name="connsiteX1" fmla="*/ 187360 w 216239"/>
              <a:gd name="connsiteY1" fmla="*/ 149292 h 219477"/>
              <a:gd name="connsiteX2" fmla="*/ 203235 w 216239"/>
              <a:gd name="connsiteY2" fmla="*/ 174692 h 219477"/>
              <a:gd name="connsiteX3" fmla="*/ 206410 w 216239"/>
              <a:gd name="connsiteY3" fmla="*/ 219142 h 219477"/>
              <a:gd name="connsiteX4" fmla="*/ 215935 w 216239"/>
              <a:gd name="connsiteY4" fmla="*/ 149292 h 219477"/>
              <a:gd name="connsiteX5" fmla="*/ 193710 w 216239"/>
              <a:gd name="connsiteY5" fmla="*/ 158817 h 219477"/>
              <a:gd name="connsiteX6" fmla="*/ 171485 w 216239"/>
              <a:gd name="connsiteY6" fmla="*/ 130242 h 219477"/>
              <a:gd name="connsiteX7" fmla="*/ 35 w 216239"/>
              <a:gd name="connsiteY7" fmla="*/ 67 h 219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239" h="219477">
                <a:moveTo>
                  <a:pt x="35" y="67"/>
                </a:moveTo>
                <a:cubicBezTo>
                  <a:pt x="2681" y="3242"/>
                  <a:pt x="153493" y="120188"/>
                  <a:pt x="187360" y="149292"/>
                </a:cubicBezTo>
                <a:cubicBezTo>
                  <a:pt x="221227" y="178396"/>
                  <a:pt x="200060" y="163050"/>
                  <a:pt x="203235" y="174692"/>
                </a:cubicBezTo>
                <a:cubicBezTo>
                  <a:pt x="206410" y="186334"/>
                  <a:pt x="204293" y="223375"/>
                  <a:pt x="206410" y="219142"/>
                </a:cubicBezTo>
                <a:cubicBezTo>
                  <a:pt x="208527" y="214909"/>
                  <a:pt x="218052" y="159346"/>
                  <a:pt x="215935" y="149292"/>
                </a:cubicBezTo>
                <a:cubicBezTo>
                  <a:pt x="213818" y="139238"/>
                  <a:pt x="201118" y="161992"/>
                  <a:pt x="193710" y="158817"/>
                </a:cubicBezTo>
                <a:cubicBezTo>
                  <a:pt x="186302" y="155642"/>
                  <a:pt x="197943" y="154054"/>
                  <a:pt x="171485" y="130242"/>
                </a:cubicBezTo>
                <a:cubicBezTo>
                  <a:pt x="145027" y="106430"/>
                  <a:pt x="-2611" y="-3108"/>
                  <a:pt x="35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23E07FE2-5292-FCCC-DC26-C5F7C08FD203}"/>
              </a:ext>
            </a:extLst>
          </p:cNvPr>
          <p:cNvSpPr/>
          <p:nvPr/>
        </p:nvSpPr>
        <p:spPr>
          <a:xfrm>
            <a:off x="3880469" y="3044043"/>
            <a:ext cx="355786" cy="239351"/>
          </a:xfrm>
          <a:custGeom>
            <a:avLst/>
            <a:gdLst>
              <a:gd name="connsiteX0" fmla="*/ 2556 w 355786"/>
              <a:gd name="connsiteY0" fmla="*/ 51582 h 239351"/>
              <a:gd name="connsiteX1" fmla="*/ 81931 w 355786"/>
              <a:gd name="connsiteY1" fmla="*/ 54757 h 239351"/>
              <a:gd name="connsiteX2" fmla="*/ 62881 w 355786"/>
              <a:gd name="connsiteY2" fmla="*/ 111907 h 239351"/>
              <a:gd name="connsiteX3" fmla="*/ 100981 w 355786"/>
              <a:gd name="connsiteY3" fmla="*/ 203982 h 239351"/>
              <a:gd name="connsiteX4" fmla="*/ 164481 w 355786"/>
              <a:gd name="connsiteY4" fmla="*/ 229382 h 239351"/>
              <a:gd name="connsiteX5" fmla="*/ 247031 w 355786"/>
              <a:gd name="connsiteY5" fmla="*/ 238907 h 239351"/>
              <a:gd name="connsiteX6" fmla="*/ 301006 w 355786"/>
              <a:gd name="connsiteY6" fmla="*/ 216682 h 239351"/>
              <a:gd name="connsiteX7" fmla="*/ 329581 w 355786"/>
              <a:gd name="connsiteY7" fmla="*/ 178582 h 239351"/>
              <a:gd name="connsiteX8" fmla="*/ 332756 w 355786"/>
              <a:gd name="connsiteY8" fmla="*/ 118257 h 239351"/>
              <a:gd name="connsiteX9" fmla="*/ 329581 w 355786"/>
              <a:gd name="connsiteY9" fmla="*/ 80157 h 239351"/>
              <a:gd name="connsiteX10" fmla="*/ 354981 w 355786"/>
              <a:gd name="connsiteY10" fmla="*/ 86507 h 239351"/>
              <a:gd name="connsiteX11" fmla="*/ 294656 w 355786"/>
              <a:gd name="connsiteY11" fmla="*/ 32532 h 239351"/>
              <a:gd name="connsiteX12" fmla="*/ 193056 w 355786"/>
              <a:gd name="connsiteY12" fmla="*/ 782 h 239351"/>
              <a:gd name="connsiteX13" fmla="*/ 2556 w 355786"/>
              <a:gd name="connsiteY13" fmla="*/ 51582 h 239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5786" h="239351">
                <a:moveTo>
                  <a:pt x="2556" y="51582"/>
                </a:moveTo>
                <a:cubicBezTo>
                  <a:pt x="-15965" y="60578"/>
                  <a:pt x="71877" y="44703"/>
                  <a:pt x="81931" y="54757"/>
                </a:cubicBezTo>
                <a:cubicBezTo>
                  <a:pt x="91985" y="64811"/>
                  <a:pt x="59706" y="87036"/>
                  <a:pt x="62881" y="111907"/>
                </a:cubicBezTo>
                <a:cubicBezTo>
                  <a:pt x="66056" y="136778"/>
                  <a:pt x="84048" y="184403"/>
                  <a:pt x="100981" y="203982"/>
                </a:cubicBezTo>
                <a:cubicBezTo>
                  <a:pt x="117914" y="223561"/>
                  <a:pt x="140139" y="223561"/>
                  <a:pt x="164481" y="229382"/>
                </a:cubicBezTo>
                <a:cubicBezTo>
                  <a:pt x="188823" y="235203"/>
                  <a:pt x="224277" y="241024"/>
                  <a:pt x="247031" y="238907"/>
                </a:cubicBezTo>
                <a:cubicBezTo>
                  <a:pt x="269785" y="236790"/>
                  <a:pt x="287248" y="226736"/>
                  <a:pt x="301006" y="216682"/>
                </a:cubicBezTo>
                <a:cubicBezTo>
                  <a:pt x="314764" y="206628"/>
                  <a:pt x="324289" y="194986"/>
                  <a:pt x="329581" y="178582"/>
                </a:cubicBezTo>
                <a:cubicBezTo>
                  <a:pt x="334873" y="162178"/>
                  <a:pt x="332756" y="134661"/>
                  <a:pt x="332756" y="118257"/>
                </a:cubicBezTo>
                <a:cubicBezTo>
                  <a:pt x="332756" y="101853"/>
                  <a:pt x="325877" y="85449"/>
                  <a:pt x="329581" y="80157"/>
                </a:cubicBezTo>
                <a:cubicBezTo>
                  <a:pt x="333285" y="74865"/>
                  <a:pt x="360802" y="94444"/>
                  <a:pt x="354981" y="86507"/>
                </a:cubicBezTo>
                <a:cubicBezTo>
                  <a:pt x="349160" y="78570"/>
                  <a:pt x="321644" y="46819"/>
                  <a:pt x="294656" y="32532"/>
                </a:cubicBezTo>
                <a:cubicBezTo>
                  <a:pt x="267669" y="18244"/>
                  <a:pt x="239094" y="-4510"/>
                  <a:pt x="193056" y="782"/>
                </a:cubicBezTo>
                <a:cubicBezTo>
                  <a:pt x="147019" y="6074"/>
                  <a:pt x="21077" y="42586"/>
                  <a:pt x="2556" y="515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>
            <a:extLst>
              <a:ext uri="{FF2B5EF4-FFF2-40B4-BE49-F238E27FC236}">
                <a16:creationId xmlns:a16="http://schemas.microsoft.com/office/drawing/2014/main" id="{B84B935F-8817-F03D-C214-9939D5BC9D72}"/>
              </a:ext>
            </a:extLst>
          </p:cNvPr>
          <p:cNvSpPr/>
          <p:nvPr/>
        </p:nvSpPr>
        <p:spPr>
          <a:xfrm>
            <a:off x="4049655" y="3119867"/>
            <a:ext cx="84567" cy="84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月 46">
            <a:extLst>
              <a:ext uri="{FF2B5EF4-FFF2-40B4-BE49-F238E27FC236}">
                <a16:creationId xmlns:a16="http://schemas.microsoft.com/office/drawing/2014/main" id="{1B132743-93F3-39FD-B5BF-ED8DFC47C5F7}"/>
              </a:ext>
            </a:extLst>
          </p:cNvPr>
          <p:cNvSpPr/>
          <p:nvPr/>
        </p:nvSpPr>
        <p:spPr>
          <a:xfrm rot="900000">
            <a:off x="4014037" y="3115460"/>
            <a:ext cx="99688" cy="108252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D1B655CB-FB3C-DC8C-3DF4-D2A6C08F0D5E}"/>
              </a:ext>
            </a:extLst>
          </p:cNvPr>
          <p:cNvSpPr/>
          <p:nvPr/>
        </p:nvSpPr>
        <p:spPr>
          <a:xfrm>
            <a:off x="3773042" y="2964133"/>
            <a:ext cx="215461" cy="192871"/>
          </a:xfrm>
          <a:custGeom>
            <a:avLst/>
            <a:gdLst>
              <a:gd name="connsiteX0" fmla="*/ 2033 w 215461"/>
              <a:gd name="connsiteY0" fmla="*/ 191817 h 192871"/>
              <a:gd name="connsiteX1" fmla="*/ 214758 w 215461"/>
              <a:gd name="connsiteY1" fmla="*/ 1317 h 192871"/>
              <a:gd name="connsiteX2" fmla="*/ 71883 w 215461"/>
              <a:gd name="connsiteY2" fmla="*/ 106092 h 192871"/>
              <a:gd name="connsiteX3" fmla="*/ 106808 w 215461"/>
              <a:gd name="connsiteY3" fmla="*/ 77517 h 192871"/>
              <a:gd name="connsiteX4" fmla="*/ 2033 w 215461"/>
              <a:gd name="connsiteY4" fmla="*/ 191817 h 19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461" h="192871">
                <a:moveTo>
                  <a:pt x="2033" y="191817"/>
                </a:moveTo>
                <a:cubicBezTo>
                  <a:pt x="20025" y="179117"/>
                  <a:pt x="203116" y="15604"/>
                  <a:pt x="214758" y="1317"/>
                </a:cubicBezTo>
                <a:cubicBezTo>
                  <a:pt x="226400" y="-12970"/>
                  <a:pt x="89875" y="93392"/>
                  <a:pt x="71883" y="106092"/>
                </a:cubicBezTo>
                <a:cubicBezTo>
                  <a:pt x="53891" y="118792"/>
                  <a:pt x="122683" y="56350"/>
                  <a:pt x="106808" y="77517"/>
                </a:cubicBezTo>
                <a:cubicBezTo>
                  <a:pt x="90933" y="98684"/>
                  <a:pt x="-15959" y="204517"/>
                  <a:pt x="2033" y="1918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33A725C2-40CD-7344-B949-A696DC523643}"/>
              </a:ext>
            </a:extLst>
          </p:cNvPr>
          <p:cNvSpPr/>
          <p:nvPr/>
        </p:nvSpPr>
        <p:spPr>
          <a:xfrm>
            <a:off x="4155144" y="2704645"/>
            <a:ext cx="298423" cy="176617"/>
          </a:xfrm>
          <a:custGeom>
            <a:avLst/>
            <a:gdLst>
              <a:gd name="connsiteX0" fmla="*/ 99356 w 298423"/>
              <a:gd name="connsiteY0" fmla="*/ 3630 h 176617"/>
              <a:gd name="connsiteX1" fmla="*/ 289856 w 298423"/>
              <a:gd name="connsiteY1" fmla="*/ 102055 h 176617"/>
              <a:gd name="connsiteX2" fmla="*/ 267631 w 298423"/>
              <a:gd name="connsiteY2" fmla="*/ 83005 h 176617"/>
              <a:gd name="connsiteX3" fmla="*/ 286681 w 298423"/>
              <a:gd name="connsiteY3" fmla="*/ 175080 h 176617"/>
              <a:gd name="connsiteX4" fmla="*/ 270806 w 298423"/>
              <a:gd name="connsiteY4" fmla="*/ 136980 h 176617"/>
              <a:gd name="connsiteX5" fmla="*/ 172381 w 298423"/>
              <a:gd name="connsiteY5" fmla="*/ 89355 h 176617"/>
              <a:gd name="connsiteX6" fmla="*/ 258106 w 298423"/>
              <a:gd name="connsiteY6" fmla="*/ 108405 h 176617"/>
              <a:gd name="connsiteX7" fmla="*/ 248581 w 298423"/>
              <a:gd name="connsiteY7" fmla="*/ 86180 h 176617"/>
              <a:gd name="connsiteX8" fmla="*/ 931 w 298423"/>
              <a:gd name="connsiteY8" fmla="*/ 455 h 176617"/>
              <a:gd name="connsiteX9" fmla="*/ 162856 w 298423"/>
              <a:gd name="connsiteY9" fmla="*/ 51255 h 176617"/>
              <a:gd name="connsiteX10" fmla="*/ 99356 w 298423"/>
              <a:gd name="connsiteY10" fmla="*/ 3630 h 17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8423" h="176617">
                <a:moveTo>
                  <a:pt x="99356" y="3630"/>
                </a:moveTo>
                <a:cubicBezTo>
                  <a:pt x="120523" y="12097"/>
                  <a:pt x="261810" y="88826"/>
                  <a:pt x="289856" y="102055"/>
                </a:cubicBezTo>
                <a:cubicBezTo>
                  <a:pt x="317902" y="115284"/>
                  <a:pt x="268160" y="70834"/>
                  <a:pt x="267631" y="83005"/>
                </a:cubicBezTo>
                <a:cubicBezTo>
                  <a:pt x="267102" y="95176"/>
                  <a:pt x="286152" y="166084"/>
                  <a:pt x="286681" y="175080"/>
                </a:cubicBezTo>
                <a:cubicBezTo>
                  <a:pt x="287210" y="184076"/>
                  <a:pt x="289856" y="151268"/>
                  <a:pt x="270806" y="136980"/>
                </a:cubicBezTo>
                <a:cubicBezTo>
                  <a:pt x="251756" y="122693"/>
                  <a:pt x="174498" y="94117"/>
                  <a:pt x="172381" y="89355"/>
                </a:cubicBezTo>
                <a:cubicBezTo>
                  <a:pt x="170264" y="84593"/>
                  <a:pt x="245406" y="108934"/>
                  <a:pt x="258106" y="108405"/>
                </a:cubicBezTo>
                <a:cubicBezTo>
                  <a:pt x="270806" y="107876"/>
                  <a:pt x="291444" y="104172"/>
                  <a:pt x="248581" y="86180"/>
                </a:cubicBezTo>
                <a:cubicBezTo>
                  <a:pt x="205718" y="68188"/>
                  <a:pt x="15218" y="6276"/>
                  <a:pt x="931" y="455"/>
                </a:cubicBezTo>
                <a:cubicBezTo>
                  <a:pt x="-13356" y="-5366"/>
                  <a:pt x="141160" y="46493"/>
                  <a:pt x="162856" y="51255"/>
                </a:cubicBezTo>
                <a:cubicBezTo>
                  <a:pt x="184552" y="56017"/>
                  <a:pt x="78189" y="-4837"/>
                  <a:pt x="99356" y="3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5D1D01ED-90BD-EF5E-DEF9-23C809BEA35B}"/>
              </a:ext>
            </a:extLst>
          </p:cNvPr>
          <p:cNvSpPr/>
          <p:nvPr/>
        </p:nvSpPr>
        <p:spPr>
          <a:xfrm>
            <a:off x="4095611" y="2711402"/>
            <a:ext cx="235714" cy="105206"/>
          </a:xfrm>
          <a:custGeom>
            <a:avLst/>
            <a:gdLst>
              <a:gd name="connsiteX0" fmla="*/ 123964 w 235714"/>
              <a:gd name="connsiteY0" fmla="*/ 48 h 105206"/>
              <a:gd name="connsiteX1" fmla="*/ 212864 w 235714"/>
              <a:gd name="connsiteY1" fmla="*/ 82598 h 105206"/>
              <a:gd name="connsiteX2" fmla="*/ 231914 w 235714"/>
              <a:gd name="connsiteY2" fmla="*/ 98473 h 105206"/>
              <a:gd name="connsiteX3" fmla="*/ 152539 w 235714"/>
              <a:gd name="connsiteY3" fmla="*/ 85773 h 105206"/>
              <a:gd name="connsiteX4" fmla="*/ 139 w 235714"/>
              <a:gd name="connsiteY4" fmla="*/ 60373 h 105206"/>
              <a:gd name="connsiteX5" fmla="*/ 181114 w 235714"/>
              <a:gd name="connsiteY5" fmla="*/ 104823 h 105206"/>
              <a:gd name="connsiteX6" fmla="*/ 168414 w 235714"/>
              <a:gd name="connsiteY6" fmla="*/ 82598 h 105206"/>
              <a:gd name="connsiteX7" fmla="*/ 216039 w 235714"/>
              <a:gd name="connsiteY7" fmla="*/ 95298 h 105206"/>
              <a:gd name="connsiteX8" fmla="*/ 123964 w 235714"/>
              <a:gd name="connsiteY8" fmla="*/ 48 h 10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714" h="105206">
                <a:moveTo>
                  <a:pt x="123964" y="48"/>
                </a:moveTo>
                <a:cubicBezTo>
                  <a:pt x="123435" y="-2069"/>
                  <a:pt x="194872" y="66194"/>
                  <a:pt x="212864" y="82598"/>
                </a:cubicBezTo>
                <a:cubicBezTo>
                  <a:pt x="230856" y="99002"/>
                  <a:pt x="241968" y="97944"/>
                  <a:pt x="231914" y="98473"/>
                </a:cubicBezTo>
                <a:cubicBezTo>
                  <a:pt x="221860" y="99002"/>
                  <a:pt x="152539" y="85773"/>
                  <a:pt x="152539" y="85773"/>
                </a:cubicBezTo>
                <a:cubicBezTo>
                  <a:pt x="113910" y="79423"/>
                  <a:pt x="-4623" y="57198"/>
                  <a:pt x="139" y="60373"/>
                </a:cubicBezTo>
                <a:cubicBezTo>
                  <a:pt x="4901" y="63548"/>
                  <a:pt x="153068" y="101119"/>
                  <a:pt x="181114" y="104823"/>
                </a:cubicBezTo>
                <a:cubicBezTo>
                  <a:pt x="209160" y="108527"/>
                  <a:pt x="162593" y="84186"/>
                  <a:pt x="168414" y="82598"/>
                </a:cubicBezTo>
                <a:cubicBezTo>
                  <a:pt x="174235" y="81011"/>
                  <a:pt x="219743" y="104823"/>
                  <a:pt x="216039" y="95298"/>
                </a:cubicBezTo>
                <a:cubicBezTo>
                  <a:pt x="212335" y="85773"/>
                  <a:pt x="124493" y="2165"/>
                  <a:pt x="123964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4CB05AB6-BF2D-14BA-5EF9-AC9033E3EB92}"/>
              </a:ext>
            </a:extLst>
          </p:cNvPr>
          <p:cNvSpPr/>
          <p:nvPr/>
        </p:nvSpPr>
        <p:spPr>
          <a:xfrm>
            <a:off x="3913541" y="2725390"/>
            <a:ext cx="331862" cy="103538"/>
          </a:xfrm>
          <a:custGeom>
            <a:avLst/>
            <a:gdLst>
              <a:gd name="connsiteX0" fmla="*/ 331434 w 331862"/>
              <a:gd name="connsiteY0" fmla="*/ 103535 h 103538"/>
              <a:gd name="connsiteX1" fmla="*/ 112359 w 331862"/>
              <a:gd name="connsiteY1" fmla="*/ 43210 h 103538"/>
              <a:gd name="connsiteX2" fmla="*/ 1234 w 331862"/>
              <a:gd name="connsiteY2" fmla="*/ 1935 h 103538"/>
              <a:gd name="connsiteX3" fmla="*/ 58384 w 331862"/>
              <a:gd name="connsiteY3" fmla="*/ 11460 h 103538"/>
              <a:gd name="connsiteX4" fmla="*/ 144109 w 331862"/>
              <a:gd name="connsiteY4" fmla="*/ 52735 h 103538"/>
              <a:gd name="connsiteX5" fmla="*/ 191734 w 331862"/>
              <a:gd name="connsiteY5" fmla="*/ 65435 h 103538"/>
              <a:gd name="connsiteX6" fmla="*/ 169509 w 331862"/>
              <a:gd name="connsiteY6" fmla="*/ 46385 h 103538"/>
              <a:gd name="connsiteX7" fmla="*/ 331434 w 331862"/>
              <a:gd name="connsiteY7" fmla="*/ 103535 h 103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1862" h="103538">
                <a:moveTo>
                  <a:pt x="331434" y="103535"/>
                </a:moveTo>
                <a:cubicBezTo>
                  <a:pt x="321909" y="103006"/>
                  <a:pt x="167392" y="60143"/>
                  <a:pt x="112359" y="43210"/>
                </a:cubicBezTo>
                <a:cubicBezTo>
                  <a:pt x="57326" y="26277"/>
                  <a:pt x="10230" y="7227"/>
                  <a:pt x="1234" y="1935"/>
                </a:cubicBezTo>
                <a:cubicBezTo>
                  <a:pt x="-7762" y="-3357"/>
                  <a:pt x="34572" y="2993"/>
                  <a:pt x="58384" y="11460"/>
                </a:cubicBezTo>
                <a:cubicBezTo>
                  <a:pt x="82196" y="19927"/>
                  <a:pt x="121884" y="43739"/>
                  <a:pt x="144109" y="52735"/>
                </a:cubicBezTo>
                <a:cubicBezTo>
                  <a:pt x="166334" y="61731"/>
                  <a:pt x="187501" y="66493"/>
                  <a:pt x="191734" y="65435"/>
                </a:cubicBezTo>
                <a:cubicBezTo>
                  <a:pt x="195967" y="64377"/>
                  <a:pt x="150459" y="41623"/>
                  <a:pt x="169509" y="46385"/>
                </a:cubicBezTo>
                <a:cubicBezTo>
                  <a:pt x="188559" y="51147"/>
                  <a:pt x="340959" y="104064"/>
                  <a:pt x="331434" y="1035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26C2454E-F120-5C1B-99D0-3AFBA17D1B35}"/>
              </a:ext>
            </a:extLst>
          </p:cNvPr>
          <p:cNvSpPr/>
          <p:nvPr/>
        </p:nvSpPr>
        <p:spPr>
          <a:xfrm>
            <a:off x="4006543" y="2724076"/>
            <a:ext cx="282621" cy="87494"/>
          </a:xfrm>
          <a:custGeom>
            <a:avLst/>
            <a:gdLst>
              <a:gd name="connsiteX0" fmla="*/ 307 w 282621"/>
              <a:gd name="connsiteY0" fmla="*/ 6424 h 87494"/>
              <a:gd name="connsiteX1" fmla="*/ 133657 w 282621"/>
              <a:gd name="connsiteY1" fmla="*/ 6424 h 87494"/>
              <a:gd name="connsiteX2" fmla="*/ 276532 w 282621"/>
              <a:gd name="connsiteY2" fmla="*/ 85799 h 87494"/>
              <a:gd name="connsiteX3" fmla="*/ 247957 w 282621"/>
              <a:gd name="connsiteY3" fmla="*/ 57224 h 87494"/>
              <a:gd name="connsiteX4" fmla="*/ 171757 w 282621"/>
              <a:gd name="connsiteY4" fmla="*/ 15949 h 87494"/>
              <a:gd name="connsiteX5" fmla="*/ 238432 w 282621"/>
              <a:gd name="connsiteY5" fmla="*/ 74 h 87494"/>
              <a:gd name="connsiteX6" fmla="*/ 171757 w 282621"/>
              <a:gd name="connsiteY6" fmla="*/ 9599 h 87494"/>
              <a:gd name="connsiteX7" fmla="*/ 307 w 282621"/>
              <a:gd name="connsiteY7" fmla="*/ 6424 h 87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621" h="87494">
                <a:moveTo>
                  <a:pt x="307" y="6424"/>
                </a:moveTo>
                <a:cubicBezTo>
                  <a:pt x="-6043" y="5895"/>
                  <a:pt x="87619" y="-6805"/>
                  <a:pt x="133657" y="6424"/>
                </a:cubicBezTo>
                <a:cubicBezTo>
                  <a:pt x="179695" y="19653"/>
                  <a:pt x="257482" y="77332"/>
                  <a:pt x="276532" y="85799"/>
                </a:cubicBezTo>
                <a:cubicBezTo>
                  <a:pt x="295582" y="94266"/>
                  <a:pt x="265419" y="68866"/>
                  <a:pt x="247957" y="57224"/>
                </a:cubicBezTo>
                <a:cubicBezTo>
                  <a:pt x="230495" y="45582"/>
                  <a:pt x="173345" y="25474"/>
                  <a:pt x="171757" y="15949"/>
                </a:cubicBezTo>
                <a:cubicBezTo>
                  <a:pt x="170170" y="6424"/>
                  <a:pt x="238432" y="1132"/>
                  <a:pt x="238432" y="74"/>
                </a:cubicBezTo>
                <a:cubicBezTo>
                  <a:pt x="238432" y="-984"/>
                  <a:pt x="205094" y="9599"/>
                  <a:pt x="171757" y="9599"/>
                </a:cubicBezTo>
                <a:cubicBezTo>
                  <a:pt x="138420" y="9599"/>
                  <a:pt x="6657" y="6953"/>
                  <a:pt x="307" y="64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5AE85022-CC83-58D8-CA02-A5463CA192B3}"/>
              </a:ext>
            </a:extLst>
          </p:cNvPr>
          <p:cNvSpPr/>
          <p:nvPr/>
        </p:nvSpPr>
        <p:spPr>
          <a:xfrm>
            <a:off x="3809560" y="2739719"/>
            <a:ext cx="310670" cy="77748"/>
          </a:xfrm>
          <a:custGeom>
            <a:avLst/>
            <a:gdLst>
              <a:gd name="connsiteX0" fmla="*/ 308415 w 310670"/>
              <a:gd name="connsiteY0" fmla="*/ 76506 h 77748"/>
              <a:gd name="connsiteX1" fmla="*/ 25840 w 310670"/>
              <a:gd name="connsiteY1" fmla="*/ 306 h 77748"/>
              <a:gd name="connsiteX2" fmla="*/ 181415 w 310670"/>
              <a:gd name="connsiteY2" fmla="*/ 47931 h 77748"/>
              <a:gd name="connsiteX3" fmla="*/ 168715 w 310670"/>
              <a:gd name="connsiteY3" fmla="*/ 66981 h 77748"/>
              <a:gd name="connsiteX4" fmla="*/ 440 w 310670"/>
              <a:gd name="connsiteY4" fmla="*/ 66981 h 77748"/>
              <a:gd name="connsiteX5" fmla="*/ 225865 w 310670"/>
              <a:gd name="connsiteY5" fmla="*/ 76506 h 77748"/>
              <a:gd name="connsiteX6" fmla="*/ 162365 w 310670"/>
              <a:gd name="connsiteY6" fmla="*/ 35231 h 77748"/>
              <a:gd name="connsiteX7" fmla="*/ 308415 w 310670"/>
              <a:gd name="connsiteY7" fmla="*/ 76506 h 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0670" h="77748">
                <a:moveTo>
                  <a:pt x="308415" y="76506"/>
                </a:moveTo>
                <a:cubicBezTo>
                  <a:pt x="285661" y="70685"/>
                  <a:pt x="47007" y="5068"/>
                  <a:pt x="25840" y="306"/>
                </a:cubicBezTo>
                <a:cubicBezTo>
                  <a:pt x="4673" y="-4456"/>
                  <a:pt x="181415" y="47931"/>
                  <a:pt x="181415" y="47931"/>
                </a:cubicBezTo>
                <a:cubicBezTo>
                  <a:pt x="205227" y="59043"/>
                  <a:pt x="198878" y="63806"/>
                  <a:pt x="168715" y="66981"/>
                </a:cubicBezTo>
                <a:cubicBezTo>
                  <a:pt x="138552" y="70156"/>
                  <a:pt x="-9085" y="65393"/>
                  <a:pt x="440" y="66981"/>
                </a:cubicBezTo>
                <a:cubicBezTo>
                  <a:pt x="9965" y="68568"/>
                  <a:pt x="198877" y="81798"/>
                  <a:pt x="225865" y="76506"/>
                </a:cubicBezTo>
                <a:cubicBezTo>
                  <a:pt x="252852" y="71214"/>
                  <a:pt x="150194" y="35760"/>
                  <a:pt x="162365" y="35231"/>
                </a:cubicBezTo>
                <a:cubicBezTo>
                  <a:pt x="174536" y="34702"/>
                  <a:pt x="331169" y="82327"/>
                  <a:pt x="308415" y="76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AA5ABB84-7CDC-67B2-45E8-2F7F3EF939B5}"/>
              </a:ext>
            </a:extLst>
          </p:cNvPr>
          <p:cNvSpPr/>
          <p:nvPr/>
        </p:nvSpPr>
        <p:spPr>
          <a:xfrm>
            <a:off x="3657302" y="2733582"/>
            <a:ext cx="279800" cy="174742"/>
          </a:xfrm>
          <a:custGeom>
            <a:avLst/>
            <a:gdLst>
              <a:gd name="connsiteX0" fmla="*/ 298 w 279800"/>
              <a:gd name="connsiteY0" fmla="*/ 174718 h 174742"/>
              <a:gd name="connsiteX1" fmla="*/ 187623 w 279800"/>
              <a:gd name="connsiteY1" fmla="*/ 9618 h 174742"/>
              <a:gd name="connsiteX2" fmla="*/ 168573 w 279800"/>
              <a:gd name="connsiteY2" fmla="*/ 22318 h 174742"/>
              <a:gd name="connsiteX3" fmla="*/ 232073 w 279800"/>
              <a:gd name="connsiteY3" fmla="*/ 44543 h 174742"/>
              <a:gd name="connsiteX4" fmla="*/ 279698 w 279800"/>
              <a:gd name="connsiteY4" fmla="*/ 66768 h 174742"/>
              <a:gd name="connsiteX5" fmla="*/ 219373 w 279800"/>
              <a:gd name="connsiteY5" fmla="*/ 38193 h 174742"/>
              <a:gd name="connsiteX6" fmla="*/ 149523 w 279800"/>
              <a:gd name="connsiteY6" fmla="*/ 73118 h 174742"/>
              <a:gd name="connsiteX7" fmla="*/ 190798 w 279800"/>
              <a:gd name="connsiteY7" fmla="*/ 22318 h 174742"/>
              <a:gd name="connsiteX8" fmla="*/ 111423 w 279800"/>
              <a:gd name="connsiteY8" fmla="*/ 63593 h 174742"/>
              <a:gd name="connsiteX9" fmla="*/ 143173 w 279800"/>
              <a:gd name="connsiteY9" fmla="*/ 22318 h 174742"/>
              <a:gd name="connsiteX10" fmla="*/ 298 w 279800"/>
              <a:gd name="connsiteY10" fmla="*/ 174718 h 174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9800" h="174742">
                <a:moveTo>
                  <a:pt x="298" y="174718"/>
                </a:moveTo>
                <a:cubicBezTo>
                  <a:pt x="7706" y="172601"/>
                  <a:pt x="187623" y="9618"/>
                  <a:pt x="187623" y="9618"/>
                </a:cubicBezTo>
                <a:cubicBezTo>
                  <a:pt x="215669" y="-15782"/>
                  <a:pt x="161165" y="16497"/>
                  <a:pt x="168573" y="22318"/>
                </a:cubicBezTo>
                <a:cubicBezTo>
                  <a:pt x="175981" y="28139"/>
                  <a:pt x="213552" y="37135"/>
                  <a:pt x="232073" y="44543"/>
                </a:cubicBezTo>
                <a:cubicBezTo>
                  <a:pt x="250594" y="51951"/>
                  <a:pt x="281815" y="67826"/>
                  <a:pt x="279698" y="66768"/>
                </a:cubicBezTo>
                <a:cubicBezTo>
                  <a:pt x="277581" y="65710"/>
                  <a:pt x="241069" y="37135"/>
                  <a:pt x="219373" y="38193"/>
                </a:cubicBezTo>
                <a:cubicBezTo>
                  <a:pt x="197677" y="39251"/>
                  <a:pt x="154285" y="75764"/>
                  <a:pt x="149523" y="73118"/>
                </a:cubicBezTo>
                <a:cubicBezTo>
                  <a:pt x="144761" y="70472"/>
                  <a:pt x="197148" y="23905"/>
                  <a:pt x="190798" y="22318"/>
                </a:cubicBezTo>
                <a:cubicBezTo>
                  <a:pt x="184448" y="20730"/>
                  <a:pt x="119360" y="63593"/>
                  <a:pt x="111423" y="63593"/>
                </a:cubicBezTo>
                <a:cubicBezTo>
                  <a:pt x="103486" y="63593"/>
                  <a:pt x="160635" y="5385"/>
                  <a:pt x="143173" y="22318"/>
                </a:cubicBezTo>
                <a:cubicBezTo>
                  <a:pt x="125711" y="39251"/>
                  <a:pt x="-7110" y="176835"/>
                  <a:pt x="298" y="174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B84F9A12-7A45-3461-5F81-F0E2507B1F8D}"/>
              </a:ext>
            </a:extLst>
          </p:cNvPr>
          <p:cNvSpPr/>
          <p:nvPr/>
        </p:nvSpPr>
        <p:spPr>
          <a:xfrm>
            <a:off x="3674282" y="2751299"/>
            <a:ext cx="245725" cy="174193"/>
          </a:xfrm>
          <a:custGeom>
            <a:avLst/>
            <a:gdLst>
              <a:gd name="connsiteX0" fmla="*/ 2368 w 245725"/>
              <a:gd name="connsiteY0" fmla="*/ 172876 h 174193"/>
              <a:gd name="connsiteX1" fmla="*/ 240493 w 245725"/>
              <a:gd name="connsiteY1" fmla="*/ 4601 h 174193"/>
              <a:gd name="connsiteX2" fmla="*/ 157943 w 245725"/>
              <a:gd name="connsiteY2" fmla="*/ 52226 h 174193"/>
              <a:gd name="connsiteX3" fmla="*/ 53168 w 245725"/>
              <a:gd name="connsiteY3" fmla="*/ 103026 h 174193"/>
              <a:gd name="connsiteX4" fmla="*/ 113493 w 245725"/>
              <a:gd name="connsiteY4" fmla="*/ 83976 h 174193"/>
              <a:gd name="connsiteX5" fmla="*/ 2368 w 245725"/>
              <a:gd name="connsiteY5" fmla="*/ 172876 h 174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725" h="174193">
                <a:moveTo>
                  <a:pt x="2368" y="172876"/>
                </a:moveTo>
                <a:cubicBezTo>
                  <a:pt x="23535" y="159647"/>
                  <a:pt x="214564" y="24709"/>
                  <a:pt x="240493" y="4601"/>
                </a:cubicBezTo>
                <a:cubicBezTo>
                  <a:pt x="266422" y="-15507"/>
                  <a:pt x="189164" y="35822"/>
                  <a:pt x="157943" y="52226"/>
                </a:cubicBezTo>
                <a:cubicBezTo>
                  <a:pt x="126722" y="68630"/>
                  <a:pt x="60576" y="97734"/>
                  <a:pt x="53168" y="103026"/>
                </a:cubicBezTo>
                <a:cubicBezTo>
                  <a:pt x="45760" y="108318"/>
                  <a:pt x="118255" y="72334"/>
                  <a:pt x="113493" y="83976"/>
                </a:cubicBezTo>
                <a:cubicBezTo>
                  <a:pt x="108731" y="95618"/>
                  <a:pt x="-18799" y="186105"/>
                  <a:pt x="2368" y="1728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5AF9F2B8-29F9-A237-550C-5E0A16482FBF}"/>
              </a:ext>
            </a:extLst>
          </p:cNvPr>
          <p:cNvSpPr/>
          <p:nvPr/>
        </p:nvSpPr>
        <p:spPr>
          <a:xfrm>
            <a:off x="4684140" y="2738931"/>
            <a:ext cx="46674" cy="317619"/>
          </a:xfrm>
          <a:custGeom>
            <a:avLst/>
            <a:gdLst>
              <a:gd name="connsiteX0" fmla="*/ 46610 w 46674"/>
              <a:gd name="connsiteY0" fmla="*/ 1094 h 317619"/>
              <a:gd name="connsiteX1" fmla="*/ 2160 w 46674"/>
              <a:gd name="connsiteY1" fmla="*/ 309069 h 317619"/>
              <a:gd name="connsiteX2" fmla="*/ 11685 w 46674"/>
              <a:gd name="connsiteY2" fmla="*/ 210644 h 317619"/>
              <a:gd name="connsiteX3" fmla="*/ 46610 w 46674"/>
              <a:gd name="connsiteY3" fmla="*/ 1094 h 31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74" h="317619">
                <a:moveTo>
                  <a:pt x="46610" y="1094"/>
                </a:moveTo>
                <a:cubicBezTo>
                  <a:pt x="45023" y="17498"/>
                  <a:pt x="7981" y="274144"/>
                  <a:pt x="2160" y="309069"/>
                </a:cubicBezTo>
                <a:cubicBezTo>
                  <a:pt x="-3661" y="343994"/>
                  <a:pt x="3218" y="264090"/>
                  <a:pt x="11685" y="210644"/>
                </a:cubicBezTo>
                <a:cubicBezTo>
                  <a:pt x="20152" y="157198"/>
                  <a:pt x="48197" y="-15310"/>
                  <a:pt x="46610" y="10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D941F6E0-9232-B407-F62C-D61762A59162}"/>
              </a:ext>
            </a:extLst>
          </p:cNvPr>
          <p:cNvSpPr/>
          <p:nvPr/>
        </p:nvSpPr>
        <p:spPr>
          <a:xfrm>
            <a:off x="4669677" y="2864170"/>
            <a:ext cx="96199" cy="626378"/>
          </a:xfrm>
          <a:custGeom>
            <a:avLst/>
            <a:gdLst>
              <a:gd name="connsiteX0" fmla="*/ 92823 w 96199"/>
              <a:gd name="connsiteY0" fmla="*/ 9205 h 626378"/>
              <a:gd name="connsiteX1" fmla="*/ 67423 w 96199"/>
              <a:gd name="connsiteY1" fmla="*/ 615630 h 626378"/>
              <a:gd name="connsiteX2" fmla="*/ 73773 w 96199"/>
              <a:gd name="connsiteY2" fmla="*/ 412430 h 626378"/>
              <a:gd name="connsiteX3" fmla="*/ 748 w 96199"/>
              <a:gd name="connsiteY3" fmla="*/ 612455 h 626378"/>
              <a:gd name="connsiteX4" fmla="*/ 35673 w 96199"/>
              <a:gd name="connsiteY4" fmla="*/ 475930 h 626378"/>
              <a:gd name="connsiteX5" fmla="*/ 32498 w 96199"/>
              <a:gd name="connsiteY5" fmla="*/ 472755 h 626378"/>
              <a:gd name="connsiteX6" fmla="*/ 67423 w 96199"/>
              <a:gd name="connsiteY6" fmla="*/ 428305 h 626378"/>
              <a:gd name="connsiteX7" fmla="*/ 76948 w 96199"/>
              <a:gd name="connsiteY7" fmla="*/ 279080 h 626378"/>
              <a:gd name="connsiteX8" fmla="*/ 67423 w 96199"/>
              <a:gd name="connsiteY8" fmla="*/ 352105 h 626378"/>
              <a:gd name="connsiteX9" fmla="*/ 92823 w 96199"/>
              <a:gd name="connsiteY9" fmla="*/ 253680 h 626378"/>
              <a:gd name="connsiteX10" fmla="*/ 92823 w 96199"/>
              <a:gd name="connsiteY10" fmla="*/ 9205 h 62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199" h="626378">
                <a:moveTo>
                  <a:pt x="92823" y="9205"/>
                </a:moveTo>
                <a:cubicBezTo>
                  <a:pt x="88590" y="69530"/>
                  <a:pt x="70598" y="548426"/>
                  <a:pt x="67423" y="615630"/>
                </a:cubicBezTo>
                <a:cubicBezTo>
                  <a:pt x="64248" y="682834"/>
                  <a:pt x="84885" y="412959"/>
                  <a:pt x="73773" y="412430"/>
                </a:cubicBezTo>
                <a:cubicBezTo>
                  <a:pt x="62661" y="411901"/>
                  <a:pt x="7098" y="601872"/>
                  <a:pt x="748" y="612455"/>
                </a:cubicBezTo>
                <a:cubicBezTo>
                  <a:pt x="-5602" y="623038"/>
                  <a:pt x="30381" y="499213"/>
                  <a:pt x="35673" y="475930"/>
                </a:cubicBezTo>
                <a:cubicBezTo>
                  <a:pt x="40965" y="452647"/>
                  <a:pt x="27206" y="480692"/>
                  <a:pt x="32498" y="472755"/>
                </a:cubicBezTo>
                <a:cubicBezTo>
                  <a:pt x="37790" y="464818"/>
                  <a:pt x="60015" y="460584"/>
                  <a:pt x="67423" y="428305"/>
                </a:cubicBezTo>
                <a:cubicBezTo>
                  <a:pt x="74831" y="396026"/>
                  <a:pt x="76948" y="291780"/>
                  <a:pt x="76948" y="279080"/>
                </a:cubicBezTo>
                <a:cubicBezTo>
                  <a:pt x="76948" y="266380"/>
                  <a:pt x="64777" y="356338"/>
                  <a:pt x="67423" y="352105"/>
                </a:cubicBezTo>
                <a:cubicBezTo>
                  <a:pt x="70069" y="347872"/>
                  <a:pt x="88061" y="304480"/>
                  <a:pt x="92823" y="253680"/>
                </a:cubicBezTo>
                <a:cubicBezTo>
                  <a:pt x="97585" y="202880"/>
                  <a:pt x="97056" y="-51120"/>
                  <a:pt x="92823" y="9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157E5372-60CB-4208-710C-036111304AD4}"/>
              </a:ext>
            </a:extLst>
          </p:cNvPr>
          <p:cNvSpPr/>
          <p:nvPr/>
        </p:nvSpPr>
        <p:spPr>
          <a:xfrm>
            <a:off x="4581342" y="3524248"/>
            <a:ext cx="101910" cy="400074"/>
          </a:xfrm>
          <a:custGeom>
            <a:avLst/>
            <a:gdLst>
              <a:gd name="connsiteX0" fmla="*/ 101783 w 101910"/>
              <a:gd name="connsiteY0" fmla="*/ 2 h 400074"/>
              <a:gd name="connsiteX1" fmla="*/ 54158 w 101910"/>
              <a:gd name="connsiteY1" fmla="*/ 120652 h 400074"/>
              <a:gd name="connsiteX2" fmla="*/ 9708 w 101910"/>
              <a:gd name="connsiteY2" fmla="*/ 244477 h 400074"/>
              <a:gd name="connsiteX3" fmla="*/ 12883 w 101910"/>
              <a:gd name="connsiteY3" fmla="*/ 228602 h 400074"/>
              <a:gd name="connsiteX4" fmla="*/ 183 w 101910"/>
              <a:gd name="connsiteY4" fmla="*/ 400052 h 400074"/>
              <a:gd name="connsiteX5" fmla="*/ 6533 w 101910"/>
              <a:gd name="connsiteY5" fmla="*/ 215902 h 400074"/>
              <a:gd name="connsiteX6" fmla="*/ 22408 w 101910"/>
              <a:gd name="connsiteY6" fmla="*/ 193677 h 400074"/>
              <a:gd name="connsiteX7" fmla="*/ 66858 w 101910"/>
              <a:gd name="connsiteY7" fmla="*/ 123827 h 400074"/>
              <a:gd name="connsiteX8" fmla="*/ 101783 w 101910"/>
              <a:gd name="connsiteY8" fmla="*/ 2 h 4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910" h="400074">
                <a:moveTo>
                  <a:pt x="101783" y="2"/>
                </a:moveTo>
                <a:cubicBezTo>
                  <a:pt x="99666" y="-527"/>
                  <a:pt x="69504" y="79906"/>
                  <a:pt x="54158" y="120652"/>
                </a:cubicBezTo>
                <a:cubicBezTo>
                  <a:pt x="38812" y="161398"/>
                  <a:pt x="9708" y="244477"/>
                  <a:pt x="9708" y="244477"/>
                </a:cubicBezTo>
                <a:cubicBezTo>
                  <a:pt x="2829" y="262469"/>
                  <a:pt x="14470" y="202673"/>
                  <a:pt x="12883" y="228602"/>
                </a:cubicBezTo>
                <a:cubicBezTo>
                  <a:pt x="11295" y="254531"/>
                  <a:pt x="1241" y="402169"/>
                  <a:pt x="183" y="400052"/>
                </a:cubicBezTo>
                <a:cubicBezTo>
                  <a:pt x="-875" y="397935"/>
                  <a:pt x="2829" y="250298"/>
                  <a:pt x="6533" y="215902"/>
                </a:cubicBezTo>
                <a:cubicBezTo>
                  <a:pt x="10237" y="181506"/>
                  <a:pt x="12354" y="209023"/>
                  <a:pt x="22408" y="193677"/>
                </a:cubicBezTo>
                <a:cubicBezTo>
                  <a:pt x="32462" y="178331"/>
                  <a:pt x="54687" y="150815"/>
                  <a:pt x="66858" y="123827"/>
                </a:cubicBezTo>
                <a:cubicBezTo>
                  <a:pt x="79029" y="96840"/>
                  <a:pt x="103900" y="531"/>
                  <a:pt x="10178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57301E96-67E2-7FE1-029F-91521B55A12B}"/>
              </a:ext>
            </a:extLst>
          </p:cNvPr>
          <p:cNvSpPr/>
          <p:nvPr/>
        </p:nvSpPr>
        <p:spPr>
          <a:xfrm>
            <a:off x="4759310" y="2841481"/>
            <a:ext cx="36710" cy="679597"/>
          </a:xfrm>
          <a:custGeom>
            <a:avLst/>
            <a:gdLst>
              <a:gd name="connsiteX0" fmla="*/ 34940 w 36710"/>
              <a:gd name="connsiteY0" fmla="*/ 144 h 679597"/>
              <a:gd name="connsiteX1" fmla="*/ 34940 w 36710"/>
              <a:gd name="connsiteY1" fmla="*/ 270019 h 679597"/>
              <a:gd name="connsiteX2" fmla="*/ 12715 w 36710"/>
              <a:gd name="connsiteY2" fmla="*/ 425594 h 679597"/>
              <a:gd name="connsiteX3" fmla="*/ 15890 w 36710"/>
              <a:gd name="connsiteY3" fmla="*/ 365269 h 679597"/>
              <a:gd name="connsiteX4" fmla="*/ 15 w 36710"/>
              <a:gd name="connsiteY4" fmla="*/ 679594 h 679597"/>
              <a:gd name="connsiteX5" fmla="*/ 12715 w 36710"/>
              <a:gd name="connsiteY5" fmla="*/ 358919 h 679597"/>
              <a:gd name="connsiteX6" fmla="*/ 12715 w 36710"/>
              <a:gd name="connsiteY6" fmla="*/ 371619 h 679597"/>
              <a:gd name="connsiteX7" fmla="*/ 31765 w 36710"/>
              <a:gd name="connsiteY7" fmla="*/ 308119 h 679597"/>
              <a:gd name="connsiteX8" fmla="*/ 34940 w 36710"/>
              <a:gd name="connsiteY8" fmla="*/ 144 h 679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10" h="679597">
                <a:moveTo>
                  <a:pt x="34940" y="144"/>
                </a:moveTo>
                <a:cubicBezTo>
                  <a:pt x="35469" y="-6206"/>
                  <a:pt x="38644" y="199111"/>
                  <a:pt x="34940" y="270019"/>
                </a:cubicBezTo>
                <a:cubicBezTo>
                  <a:pt x="31236" y="340927"/>
                  <a:pt x="15890" y="409719"/>
                  <a:pt x="12715" y="425594"/>
                </a:cubicBezTo>
                <a:cubicBezTo>
                  <a:pt x="9540" y="441469"/>
                  <a:pt x="18007" y="322936"/>
                  <a:pt x="15890" y="365269"/>
                </a:cubicBezTo>
                <a:cubicBezTo>
                  <a:pt x="13773" y="407602"/>
                  <a:pt x="544" y="680652"/>
                  <a:pt x="15" y="679594"/>
                </a:cubicBezTo>
                <a:cubicBezTo>
                  <a:pt x="-514" y="678536"/>
                  <a:pt x="12715" y="358919"/>
                  <a:pt x="12715" y="358919"/>
                </a:cubicBezTo>
                <a:cubicBezTo>
                  <a:pt x="14832" y="307590"/>
                  <a:pt x="9540" y="380086"/>
                  <a:pt x="12715" y="371619"/>
                </a:cubicBezTo>
                <a:cubicBezTo>
                  <a:pt x="15890" y="363152"/>
                  <a:pt x="28590" y="365269"/>
                  <a:pt x="31765" y="308119"/>
                </a:cubicBezTo>
                <a:cubicBezTo>
                  <a:pt x="34940" y="250969"/>
                  <a:pt x="34411" y="6494"/>
                  <a:pt x="34940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67ECBED2-8F9E-E7B9-3768-4E56AC8F820F}"/>
              </a:ext>
            </a:extLst>
          </p:cNvPr>
          <p:cNvSpPr/>
          <p:nvPr/>
        </p:nvSpPr>
        <p:spPr>
          <a:xfrm>
            <a:off x="4619607" y="3016120"/>
            <a:ext cx="107968" cy="673813"/>
          </a:xfrm>
          <a:custGeom>
            <a:avLst/>
            <a:gdLst>
              <a:gd name="connsiteX0" fmla="*/ 107968 w 107968"/>
              <a:gd name="connsiteY0" fmla="*/ 130 h 673813"/>
              <a:gd name="connsiteX1" fmla="*/ 57168 w 107968"/>
              <a:gd name="connsiteY1" fmla="*/ 330330 h 673813"/>
              <a:gd name="connsiteX2" fmla="*/ 44468 w 107968"/>
              <a:gd name="connsiteY2" fmla="*/ 482730 h 673813"/>
              <a:gd name="connsiteX3" fmla="*/ 50818 w 107968"/>
              <a:gd name="connsiteY3" fmla="*/ 384305 h 673813"/>
              <a:gd name="connsiteX4" fmla="*/ 18 w 107968"/>
              <a:gd name="connsiteY4" fmla="*/ 673230 h 673813"/>
              <a:gd name="connsiteX5" fmla="*/ 57168 w 107968"/>
              <a:gd name="connsiteY5" fmla="*/ 295405 h 673813"/>
              <a:gd name="connsiteX6" fmla="*/ 107968 w 107968"/>
              <a:gd name="connsiteY6" fmla="*/ 130 h 67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968" h="673813">
                <a:moveTo>
                  <a:pt x="107968" y="130"/>
                </a:moveTo>
                <a:cubicBezTo>
                  <a:pt x="107968" y="5951"/>
                  <a:pt x="67751" y="249897"/>
                  <a:pt x="57168" y="330330"/>
                </a:cubicBezTo>
                <a:cubicBezTo>
                  <a:pt x="46585" y="410763"/>
                  <a:pt x="45526" y="473734"/>
                  <a:pt x="44468" y="482730"/>
                </a:cubicBezTo>
                <a:cubicBezTo>
                  <a:pt x="43410" y="491726"/>
                  <a:pt x="58226" y="352555"/>
                  <a:pt x="50818" y="384305"/>
                </a:cubicBezTo>
                <a:cubicBezTo>
                  <a:pt x="43410" y="416055"/>
                  <a:pt x="-1040" y="688047"/>
                  <a:pt x="18" y="673230"/>
                </a:cubicBezTo>
                <a:cubicBezTo>
                  <a:pt x="1076" y="658413"/>
                  <a:pt x="41822" y="406001"/>
                  <a:pt x="57168" y="295405"/>
                </a:cubicBezTo>
                <a:cubicBezTo>
                  <a:pt x="72514" y="184809"/>
                  <a:pt x="107968" y="-5691"/>
                  <a:pt x="107968" y="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949F9EFB-EB4D-04EC-7A7A-0E457B98DED8}"/>
              </a:ext>
            </a:extLst>
          </p:cNvPr>
          <p:cNvSpPr/>
          <p:nvPr/>
        </p:nvSpPr>
        <p:spPr>
          <a:xfrm>
            <a:off x="4663833" y="2818415"/>
            <a:ext cx="9767" cy="372895"/>
          </a:xfrm>
          <a:custGeom>
            <a:avLst/>
            <a:gdLst>
              <a:gd name="connsiteX0" fmla="*/ 3417 w 9767"/>
              <a:gd name="connsiteY0" fmla="*/ 4160 h 372895"/>
              <a:gd name="connsiteX1" fmla="*/ 242 w 9767"/>
              <a:gd name="connsiteY1" fmla="*/ 369285 h 372895"/>
              <a:gd name="connsiteX2" fmla="*/ 9767 w 9767"/>
              <a:gd name="connsiteY2" fmla="*/ 181960 h 372895"/>
              <a:gd name="connsiteX3" fmla="*/ 3417 w 9767"/>
              <a:gd name="connsiteY3" fmla="*/ 4160 h 37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7" h="372895">
                <a:moveTo>
                  <a:pt x="3417" y="4160"/>
                </a:moveTo>
                <a:cubicBezTo>
                  <a:pt x="1830" y="35381"/>
                  <a:pt x="-816" y="339652"/>
                  <a:pt x="242" y="369285"/>
                </a:cubicBezTo>
                <a:cubicBezTo>
                  <a:pt x="1300" y="398918"/>
                  <a:pt x="9767" y="238052"/>
                  <a:pt x="9767" y="181960"/>
                </a:cubicBezTo>
                <a:cubicBezTo>
                  <a:pt x="9767" y="125868"/>
                  <a:pt x="5004" y="-27061"/>
                  <a:pt x="3417" y="4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4012DD2F-B70A-E2BC-AD44-DDDE72437022}"/>
              </a:ext>
            </a:extLst>
          </p:cNvPr>
          <p:cNvSpPr/>
          <p:nvPr/>
        </p:nvSpPr>
        <p:spPr>
          <a:xfrm>
            <a:off x="4596587" y="3682095"/>
            <a:ext cx="139198" cy="255611"/>
          </a:xfrm>
          <a:custGeom>
            <a:avLst/>
            <a:gdLst>
              <a:gd name="connsiteX0" fmla="*/ 38913 w 139198"/>
              <a:gd name="connsiteY0" fmla="*/ 905 h 255611"/>
              <a:gd name="connsiteX1" fmla="*/ 67488 w 139198"/>
              <a:gd name="connsiteY1" fmla="*/ 105680 h 255611"/>
              <a:gd name="connsiteX2" fmla="*/ 26213 w 139198"/>
              <a:gd name="connsiteY2" fmla="*/ 178705 h 255611"/>
              <a:gd name="connsiteX3" fmla="*/ 38913 w 139198"/>
              <a:gd name="connsiteY3" fmla="*/ 207280 h 255611"/>
              <a:gd name="connsiteX4" fmla="*/ 7163 w 139198"/>
              <a:gd name="connsiteY4" fmla="*/ 226330 h 255611"/>
              <a:gd name="connsiteX5" fmla="*/ 10338 w 139198"/>
              <a:gd name="connsiteY5" fmla="*/ 254905 h 255611"/>
              <a:gd name="connsiteX6" fmla="*/ 29388 w 139198"/>
              <a:gd name="connsiteY6" fmla="*/ 194580 h 255611"/>
              <a:gd name="connsiteX7" fmla="*/ 813 w 139198"/>
              <a:gd name="connsiteY7" fmla="*/ 159655 h 255611"/>
              <a:gd name="connsiteX8" fmla="*/ 13513 w 139198"/>
              <a:gd name="connsiteY8" fmla="*/ 175530 h 255611"/>
              <a:gd name="connsiteX9" fmla="*/ 70663 w 139198"/>
              <a:gd name="connsiteY9" fmla="*/ 127905 h 255611"/>
              <a:gd name="connsiteX10" fmla="*/ 137338 w 139198"/>
              <a:gd name="connsiteY10" fmla="*/ 108855 h 255611"/>
              <a:gd name="connsiteX11" fmla="*/ 118288 w 139198"/>
              <a:gd name="connsiteY11" fmla="*/ 108855 h 255611"/>
              <a:gd name="connsiteX12" fmla="*/ 92888 w 139198"/>
              <a:gd name="connsiteY12" fmla="*/ 83455 h 255611"/>
              <a:gd name="connsiteX13" fmla="*/ 92888 w 139198"/>
              <a:gd name="connsiteY13" fmla="*/ 121555 h 255611"/>
              <a:gd name="connsiteX14" fmla="*/ 51613 w 139198"/>
              <a:gd name="connsiteY14" fmla="*/ 105680 h 255611"/>
              <a:gd name="connsiteX15" fmla="*/ 86538 w 139198"/>
              <a:gd name="connsiteY15" fmla="*/ 61230 h 255611"/>
              <a:gd name="connsiteX16" fmla="*/ 61138 w 139198"/>
              <a:gd name="connsiteY16" fmla="*/ 54880 h 255611"/>
              <a:gd name="connsiteX17" fmla="*/ 38913 w 139198"/>
              <a:gd name="connsiteY17" fmla="*/ 905 h 25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9198" h="255611">
                <a:moveTo>
                  <a:pt x="38913" y="905"/>
                </a:moveTo>
                <a:cubicBezTo>
                  <a:pt x="39971" y="9372"/>
                  <a:pt x="69605" y="76047"/>
                  <a:pt x="67488" y="105680"/>
                </a:cubicBezTo>
                <a:cubicBezTo>
                  <a:pt x="65371" y="135313"/>
                  <a:pt x="30975" y="161772"/>
                  <a:pt x="26213" y="178705"/>
                </a:cubicBezTo>
                <a:cubicBezTo>
                  <a:pt x="21451" y="195638"/>
                  <a:pt x="42088" y="199342"/>
                  <a:pt x="38913" y="207280"/>
                </a:cubicBezTo>
                <a:cubicBezTo>
                  <a:pt x="35738" y="215218"/>
                  <a:pt x="11925" y="218393"/>
                  <a:pt x="7163" y="226330"/>
                </a:cubicBezTo>
                <a:cubicBezTo>
                  <a:pt x="2400" y="234268"/>
                  <a:pt x="6634" y="260197"/>
                  <a:pt x="10338" y="254905"/>
                </a:cubicBezTo>
                <a:cubicBezTo>
                  <a:pt x="14042" y="249613"/>
                  <a:pt x="30975" y="210455"/>
                  <a:pt x="29388" y="194580"/>
                </a:cubicBezTo>
                <a:cubicBezTo>
                  <a:pt x="27800" y="178705"/>
                  <a:pt x="3459" y="162830"/>
                  <a:pt x="813" y="159655"/>
                </a:cubicBezTo>
                <a:cubicBezTo>
                  <a:pt x="-1833" y="156480"/>
                  <a:pt x="1871" y="180822"/>
                  <a:pt x="13513" y="175530"/>
                </a:cubicBezTo>
                <a:cubicBezTo>
                  <a:pt x="25155" y="170238"/>
                  <a:pt x="50026" y="139017"/>
                  <a:pt x="70663" y="127905"/>
                </a:cubicBezTo>
                <a:cubicBezTo>
                  <a:pt x="91300" y="116793"/>
                  <a:pt x="129400" y="112030"/>
                  <a:pt x="137338" y="108855"/>
                </a:cubicBezTo>
                <a:cubicBezTo>
                  <a:pt x="145276" y="105680"/>
                  <a:pt x="125696" y="113088"/>
                  <a:pt x="118288" y="108855"/>
                </a:cubicBezTo>
                <a:cubicBezTo>
                  <a:pt x="110880" y="104622"/>
                  <a:pt x="97121" y="81338"/>
                  <a:pt x="92888" y="83455"/>
                </a:cubicBezTo>
                <a:cubicBezTo>
                  <a:pt x="88655" y="85572"/>
                  <a:pt x="99767" y="117851"/>
                  <a:pt x="92888" y="121555"/>
                </a:cubicBezTo>
                <a:cubicBezTo>
                  <a:pt x="86009" y="125259"/>
                  <a:pt x="52671" y="115734"/>
                  <a:pt x="51613" y="105680"/>
                </a:cubicBezTo>
                <a:cubicBezTo>
                  <a:pt x="50555" y="95626"/>
                  <a:pt x="84951" y="69697"/>
                  <a:pt x="86538" y="61230"/>
                </a:cubicBezTo>
                <a:cubicBezTo>
                  <a:pt x="88125" y="52763"/>
                  <a:pt x="68017" y="63876"/>
                  <a:pt x="61138" y="54880"/>
                </a:cubicBezTo>
                <a:cubicBezTo>
                  <a:pt x="54259" y="45884"/>
                  <a:pt x="37855" y="-7562"/>
                  <a:pt x="38913" y="9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51BF5E5E-CD2E-6918-747C-364433B72A27}"/>
              </a:ext>
            </a:extLst>
          </p:cNvPr>
          <p:cNvSpPr/>
          <p:nvPr/>
        </p:nvSpPr>
        <p:spPr>
          <a:xfrm>
            <a:off x="4606899" y="3171496"/>
            <a:ext cx="54001" cy="501703"/>
          </a:xfrm>
          <a:custGeom>
            <a:avLst/>
            <a:gdLst>
              <a:gd name="connsiteX0" fmla="*/ 54001 w 54001"/>
              <a:gd name="connsiteY0" fmla="*/ 329 h 501703"/>
              <a:gd name="connsiteX1" fmla="*/ 15901 w 54001"/>
              <a:gd name="connsiteY1" fmla="*/ 292429 h 501703"/>
              <a:gd name="connsiteX2" fmla="*/ 26 w 54001"/>
              <a:gd name="connsiteY2" fmla="*/ 495629 h 501703"/>
              <a:gd name="connsiteX3" fmla="*/ 19076 w 54001"/>
              <a:gd name="connsiteY3" fmla="*/ 57479 h 501703"/>
              <a:gd name="connsiteX4" fmla="*/ 12726 w 54001"/>
              <a:gd name="connsiteY4" fmla="*/ 292429 h 501703"/>
              <a:gd name="connsiteX5" fmla="*/ 15901 w 54001"/>
              <a:gd name="connsiteY5" fmla="*/ 235279 h 501703"/>
              <a:gd name="connsiteX6" fmla="*/ 54001 w 54001"/>
              <a:gd name="connsiteY6" fmla="*/ 329 h 50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01" h="501703">
                <a:moveTo>
                  <a:pt x="54001" y="329"/>
                </a:moveTo>
                <a:cubicBezTo>
                  <a:pt x="54001" y="9854"/>
                  <a:pt x="24897" y="209879"/>
                  <a:pt x="15901" y="292429"/>
                </a:cubicBezTo>
                <a:cubicBezTo>
                  <a:pt x="6905" y="374979"/>
                  <a:pt x="-503" y="534787"/>
                  <a:pt x="26" y="495629"/>
                </a:cubicBezTo>
                <a:cubicBezTo>
                  <a:pt x="555" y="456471"/>
                  <a:pt x="16959" y="91346"/>
                  <a:pt x="19076" y="57479"/>
                </a:cubicBezTo>
                <a:cubicBezTo>
                  <a:pt x="21193" y="23612"/>
                  <a:pt x="13255" y="262796"/>
                  <a:pt x="12726" y="292429"/>
                </a:cubicBezTo>
                <a:cubicBezTo>
                  <a:pt x="12197" y="322062"/>
                  <a:pt x="10609" y="280258"/>
                  <a:pt x="15901" y="235279"/>
                </a:cubicBezTo>
                <a:cubicBezTo>
                  <a:pt x="21193" y="190300"/>
                  <a:pt x="54001" y="-9196"/>
                  <a:pt x="54001" y="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33B8F6A1-3286-070A-BA15-A1A0B8FF352D}"/>
              </a:ext>
            </a:extLst>
          </p:cNvPr>
          <p:cNvSpPr/>
          <p:nvPr/>
        </p:nvSpPr>
        <p:spPr>
          <a:xfrm>
            <a:off x="4621620" y="3552757"/>
            <a:ext cx="76280" cy="295357"/>
          </a:xfrm>
          <a:custGeom>
            <a:avLst/>
            <a:gdLst>
              <a:gd name="connsiteX0" fmla="*/ 61505 w 76280"/>
              <a:gd name="connsiteY0" fmla="*/ 68 h 295357"/>
              <a:gd name="connsiteX1" fmla="*/ 74205 w 76280"/>
              <a:gd name="connsiteY1" fmla="*/ 111193 h 295357"/>
              <a:gd name="connsiteX2" fmla="*/ 10705 w 76280"/>
              <a:gd name="connsiteY2" fmla="*/ 209618 h 295357"/>
              <a:gd name="connsiteX3" fmla="*/ 1180 w 76280"/>
              <a:gd name="connsiteY3" fmla="*/ 295343 h 295357"/>
              <a:gd name="connsiteX4" fmla="*/ 23405 w 76280"/>
              <a:gd name="connsiteY4" fmla="*/ 203268 h 295357"/>
              <a:gd name="connsiteX5" fmla="*/ 26580 w 76280"/>
              <a:gd name="connsiteY5" fmla="*/ 76268 h 295357"/>
              <a:gd name="connsiteX6" fmla="*/ 26580 w 76280"/>
              <a:gd name="connsiteY6" fmla="*/ 171518 h 295357"/>
              <a:gd name="connsiteX7" fmla="*/ 67855 w 76280"/>
              <a:gd name="connsiteY7" fmla="*/ 95318 h 295357"/>
              <a:gd name="connsiteX8" fmla="*/ 61505 w 76280"/>
              <a:gd name="connsiteY8" fmla="*/ 68 h 295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280" h="295357">
                <a:moveTo>
                  <a:pt x="61505" y="68"/>
                </a:moveTo>
                <a:cubicBezTo>
                  <a:pt x="62563" y="2714"/>
                  <a:pt x="82672" y="76268"/>
                  <a:pt x="74205" y="111193"/>
                </a:cubicBezTo>
                <a:cubicBezTo>
                  <a:pt x="65738" y="146118"/>
                  <a:pt x="22876" y="178926"/>
                  <a:pt x="10705" y="209618"/>
                </a:cubicBezTo>
                <a:cubicBezTo>
                  <a:pt x="-1466" y="240310"/>
                  <a:pt x="-937" y="296401"/>
                  <a:pt x="1180" y="295343"/>
                </a:cubicBezTo>
                <a:cubicBezTo>
                  <a:pt x="3297" y="294285"/>
                  <a:pt x="19172" y="239781"/>
                  <a:pt x="23405" y="203268"/>
                </a:cubicBezTo>
                <a:cubicBezTo>
                  <a:pt x="27638" y="166756"/>
                  <a:pt x="26051" y="81560"/>
                  <a:pt x="26580" y="76268"/>
                </a:cubicBezTo>
                <a:cubicBezTo>
                  <a:pt x="27109" y="70976"/>
                  <a:pt x="19701" y="168343"/>
                  <a:pt x="26580" y="171518"/>
                </a:cubicBezTo>
                <a:cubicBezTo>
                  <a:pt x="33459" y="174693"/>
                  <a:pt x="62563" y="118072"/>
                  <a:pt x="67855" y="95318"/>
                </a:cubicBezTo>
                <a:cubicBezTo>
                  <a:pt x="73147" y="72564"/>
                  <a:pt x="60447" y="-2578"/>
                  <a:pt x="61505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B3BCFD74-090E-FC7D-B175-9DABB29611BD}"/>
              </a:ext>
            </a:extLst>
          </p:cNvPr>
          <p:cNvSpPr/>
          <p:nvPr/>
        </p:nvSpPr>
        <p:spPr>
          <a:xfrm>
            <a:off x="4502146" y="3609974"/>
            <a:ext cx="114647" cy="406833"/>
          </a:xfrm>
          <a:custGeom>
            <a:avLst/>
            <a:gdLst>
              <a:gd name="connsiteX0" fmla="*/ 107954 w 114647"/>
              <a:gd name="connsiteY0" fmla="*/ 1 h 406833"/>
              <a:gd name="connsiteX1" fmla="*/ 41279 w 114647"/>
              <a:gd name="connsiteY1" fmla="*/ 133351 h 406833"/>
              <a:gd name="connsiteX2" fmla="*/ 69854 w 114647"/>
              <a:gd name="connsiteY2" fmla="*/ 120651 h 406833"/>
              <a:gd name="connsiteX3" fmla="*/ 50804 w 114647"/>
              <a:gd name="connsiteY3" fmla="*/ 168276 h 406833"/>
              <a:gd name="connsiteX4" fmla="*/ 53979 w 114647"/>
              <a:gd name="connsiteY4" fmla="*/ 266701 h 406833"/>
              <a:gd name="connsiteX5" fmla="*/ 38104 w 114647"/>
              <a:gd name="connsiteY5" fmla="*/ 263526 h 406833"/>
              <a:gd name="connsiteX6" fmla="*/ 79379 w 114647"/>
              <a:gd name="connsiteY6" fmla="*/ 304801 h 406833"/>
              <a:gd name="connsiteX7" fmla="*/ 114304 w 114647"/>
              <a:gd name="connsiteY7" fmla="*/ 406401 h 406833"/>
              <a:gd name="connsiteX8" fmla="*/ 95254 w 114647"/>
              <a:gd name="connsiteY8" fmla="*/ 339726 h 406833"/>
              <a:gd name="connsiteX9" fmla="*/ 63504 w 114647"/>
              <a:gd name="connsiteY9" fmla="*/ 298451 h 406833"/>
              <a:gd name="connsiteX10" fmla="*/ 25404 w 114647"/>
              <a:gd name="connsiteY10" fmla="*/ 273051 h 406833"/>
              <a:gd name="connsiteX11" fmla="*/ 47629 w 114647"/>
              <a:gd name="connsiteY11" fmla="*/ 241301 h 406833"/>
              <a:gd name="connsiteX12" fmla="*/ 4 w 114647"/>
              <a:gd name="connsiteY12" fmla="*/ 203201 h 406833"/>
              <a:gd name="connsiteX13" fmla="*/ 50804 w 114647"/>
              <a:gd name="connsiteY13" fmla="*/ 222251 h 406833"/>
              <a:gd name="connsiteX14" fmla="*/ 66679 w 114647"/>
              <a:gd name="connsiteY14" fmla="*/ 174626 h 406833"/>
              <a:gd name="connsiteX15" fmla="*/ 31754 w 114647"/>
              <a:gd name="connsiteY15" fmla="*/ 152401 h 406833"/>
              <a:gd name="connsiteX16" fmla="*/ 47629 w 114647"/>
              <a:gd name="connsiteY16" fmla="*/ 123826 h 406833"/>
              <a:gd name="connsiteX17" fmla="*/ 31754 w 114647"/>
              <a:gd name="connsiteY17" fmla="*/ 66676 h 406833"/>
              <a:gd name="connsiteX18" fmla="*/ 38104 w 114647"/>
              <a:gd name="connsiteY18" fmla="*/ 130176 h 406833"/>
              <a:gd name="connsiteX19" fmla="*/ 107954 w 114647"/>
              <a:gd name="connsiteY19" fmla="*/ 1 h 406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4647" h="406833">
                <a:moveTo>
                  <a:pt x="107954" y="1"/>
                </a:moveTo>
                <a:cubicBezTo>
                  <a:pt x="108483" y="530"/>
                  <a:pt x="47629" y="113243"/>
                  <a:pt x="41279" y="133351"/>
                </a:cubicBezTo>
                <a:cubicBezTo>
                  <a:pt x="34929" y="153459"/>
                  <a:pt x="68266" y="114830"/>
                  <a:pt x="69854" y="120651"/>
                </a:cubicBezTo>
                <a:cubicBezTo>
                  <a:pt x="71441" y="126472"/>
                  <a:pt x="53450" y="143934"/>
                  <a:pt x="50804" y="168276"/>
                </a:cubicBezTo>
                <a:cubicBezTo>
                  <a:pt x="48158" y="192618"/>
                  <a:pt x="53979" y="266701"/>
                  <a:pt x="53979" y="266701"/>
                </a:cubicBezTo>
                <a:cubicBezTo>
                  <a:pt x="51862" y="282576"/>
                  <a:pt x="33871" y="257176"/>
                  <a:pt x="38104" y="263526"/>
                </a:cubicBezTo>
                <a:cubicBezTo>
                  <a:pt x="42337" y="269876"/>
                  <a:pt x="66679" y="280989"/>
                  <a:pt x="79379" y="304801"/>
                </a:cubicBezTo>
                <a:cubicBezTo>
                  <a:pt x="92079" y="328614"/>
                  <a:pt x="111658" y="400580"/>
                  <a:pt x="114304" y="406401"/>
                </a:cubicBezTo>
                <a:cubicBezTo>
                  <a:pt x="116950" y="412222"/>
                  <a:pt x="103721" y="357718"/>
                  <a:pt x="95254" y="339726"/>
                </a:cubicBezTo>
                <a:cubicBezTo>
                  <a:pt x="86787" y="321734"/>
                  <a:pt x="75146" y="309564"/>
                  <a:pt x="63504" y="298451"/>
                </a:cubicBezTo>
                <a:cubicBezTo>
                  <a:pt x="51862" y="287339"/>
                  <a:pt x="28050" y="282576"/>
                  <a:pt x="25404" y="273051"/>
                </a:cubicBezTo>
                <a:cubicBezTo>
                  <a:pt x="22758" y="263526"/>
                  <a:pt x="51862" y="252943"/>
                  <a:pt x="47629" y="241301"/>
                </a:cubicBezTo>
                <a:cubicBezTo>
                  <a:pt x="43396" y="229659"/>
                  <a:pt x="-525" y="206376"/>
                  <a:pt x="4" y="203201"/>
                </a:cubicBezTo>
                <a:cubicBezTo>
                  <a:pt x="533" y="200026"/>
                  <a:pt x="39692" y="227013"/>
                  <a:pt x="50804" y="222251"/>
                </a:cubicBezTo>
                <a:cubicBezTo>
                  <a:pt x="61916" y="217489"/>
                  <a:pt x="69854" y="186268"/>
                  <a:pt x="66679" y="174626"/>
                </a:cubicBezTo>
                <a:cubicBezTo>
                  <a:pt x="63504" y="162984"/>
                  <a:pt x="31754" y="152401"/>
                  <a:pt x="31754" y="152401"/>
                </a:cubicBezTo>
                <a:cubicBezTo>
                  <a:pt x="28579" y="143934"/>
                  <a:pt x="47629" y="138113"/>
                  <a:pt x="47629" y="123826"/>
                </a:cubicBezTo>
                <a:cubicBezTo>
                  <a:pt x="47629" y="109539"/>
                  <a:pt x="33342" y="65618"/>
                  <a:pt x="31754" y="66676"/>
                </a:cubicBezTo>
                <a:cubicBezTo>
                  <a:pt x="30166" y="67734"/>
                  <a:pt x="24346" y="139172"/>
                  <a:pt x="38104" y="130176"/>
                </a:cubicBezTo>
                <a:cubicBezTo>
                  <a:pt x="51862" y="121180"/>
                  <a:pt x="107425" y="-528"/>
                  <a:pt x="10795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DE734650-E998-ECA7-87E7-2D0149C71397}"/>
              </a:ext>
            </a:extLst>
          </p:cNvPr>
          <p:cNvSpPr/>
          <p:nvPr/>
        </p:nvSpPr>
        <p:spPr>
          <a:xfrm>
            <a:off x="4745421" y="3180474"/>
            <a:ext cx="71497" cy="330842"/>
          </a:xfrm>
          <a:custGeom>
            <a:avLst/>
            <a:gdLst>
              <a:gd name="connsiteX0" fmla="*/ 71054 w 71497"/>
              <a:gd name="connsiteY0" fmla="*/ 4051 h 330842"/>
              <a:gd name="connsiteX1" fmla="*/ 1204 w 71497"/>
              <a:gd name="connsiteY1" fmla="*/ 327901 h 330842"/>
              <a:gd name="connsiteX2" fmla="*/ 29779 w 71497"/>
              <a:gd name="connsiteY2" fmla="*/ 156451 h 330842"/>
              <a:gd name="connsiteX3" fmla="*/ 71054 w 71497"/>
              <a:gd name="connsiteY3" fmla="*/ 4051 h 33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97" h="330842">
                <a:moveTo>
                  <a:pt x="71054" y="4051"/>
                </a:moveTo>
                <a:cubicBezTo>
                  <a:pt x="66292" y="32626"/>
                  <a:pt x="8083" y="302501"/>
                  <a:pt x="1204" y="327901"/>
                </a:cubicBezTo>
                <a:cubicBezTo>
                  <a:pt x="-5675" y="353301"/>
                  <a:pt x="18666" y="207251"/>
                  <a:pt x="29779" y="156451"/>
                </a:cubicBezTo>
                <a:cubicBezTo>
                  <a:pt x="40891" y="105651"/>
                  <a:pt x="75816" y="-24524"/>
                  <a:pt x="71054" y="40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1C8B9DF5-5EE4-D9DC-44A8-5C1F7109ED35}"/>
              </a:ext>
            </a:extLst>
          </p:cNvPr>
          <p:cNvSpPr/>
          <p:nvPr/>
        </p:nvSpPr>
        <p:spPr>
          <a:xfrm>
            <a:off x="4613184" y="3517805"/>
            <a:ext cx="216003" cy="406503"/>
          </a:xfrm>
          <a:custGeom>
            <a:avLst/>
            <a:gdLst>
              <a:gd name="connsiteX0" fmla="*/ 88991 w 216003"/>
              <a:gd name="connsiteY0" fmla="*/ 95 h 406503"/>
              <a:gd name="connsiteX1" fmla="*/ 123916 w 216003"/>
              <a:gd name="connsiteY1" fmla="*/ 101695 h 406503"/>
              <a:gd name="connsiteX2" fmla="*/ 111216 w 216003"/>
              <a:gd name="connsiteY2" fmla="*/ 165195 h 406503"/>
              <a:gd name="connsiteX3" fmla="*/ 28666 w 216003"/>
              <a:gd name="connsiteY3" fmla="*/ 228695 h 406503"/>
              <a:gd name="connsiteX4" fmla="*/ 66766 w 216003"/>
              <a:gd name="connsiteY4" fmla="*/ 196945 h 406503"/>
              <a:gd name="connsiteX5" fmla="*/ 98516 w 216003"/>
              <a:gd name="connsiteY5" fmla="*/ 206470 h 406503"/>
              <a:gd name="connsiteX6" fmla="*/ 127091 w 216003"/>
              <a:gd name="connsiteY6" fmla="*/ 254095 h 406503"/>
              <a:gd name="connsiteX7" fmla="*/ 98516 w 216003"/>
              <a:gd name="connsiteY7" fmla="*/ 285845 h 406503"/>
              <a:gd name="connsiteX8" fmla="*/ 91 w 216003"/>
              <a:gd name="connsiteY8" fmla="*/ 406495 h 406503"/>
              <a:gd name="connsiteX9" fmla="*/ 117566 w 216003"/>
              <a:gd name="connsiteY9" fmla="*/ 279495 h 406503"/>
              <a:gd name="connsiteX10" fmla="*/ 184241 w 216003"/>
              <a:gd name="connsiteY10" fmla="*/ 276320 h 406503"/>
              <a:gd name="connsiteX11" fmla="*/ 215991 w 216003"/>
              <a:gd name="connsiteY11" fmla="*/ 282670 h 406503"/>
              <a:gd name="connsiteX12" fmla="*/ 181066 w 216003"/>
              <a:gd name="connsiteY12" fmla="*/ 266795 h 406503"/>
              <a:gd name="connsiteX13" fmla="*/ 85816 w 216003"/>
              <a:gd name="connsiteY13" fmla="*/ 209645 h 406503"/>
              <a:gd name="connsiteX14" fmla="*/ 152491 w 216003"/>
              <a:gd name="connsiteY14" fmla="*/ 127095 h 406503"/>
              <a:gd name="connsiteX15" fmla="*/ 130266 w 216003"/>
              <a:gd name="connsiteY15" fmla="*/ 120745 h 406503"/>
              <a:gd name="connsiteX16" fmla="*/ 88991 w 216003"/>
              <a:gd name="connsiteY16" fmla="*/ 95 h 40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003" h="406503">
                <a:moveTo>
                  <a:pt x="88991" y="95"/>
                </a:moveTo>
                <a:cubicBezTo>
                  <a:pt x="87933" y="-3080"/>
                  <a:pt x="120212" y="74178"/>
                  <a:pt x="123916" y="101695"/>
                </a:cubicBezTo>
                <a:cubicBezTo>
                  <a:pt x="127620" y="129212"/>
                  <a:pt x="127091" y="144028"/>
                  <a:pt x="111216" y="165195"/>
                </a:cubicBezTo>
                <a:cubicBezTo>
                  <a:pt x="95341" y="186362"/>
                  <a:pt x="36074" y="223403"/>
                  <a:pt x="28666" y="228695"/>
                </a:cubicBezTo>
                <a:cubicBezTo>
                  <a:pt x="21258" y="233987"/>
                  <a:pt x="55124" y="200649"/>
                  <a:pt x="66766" y="196945"/>
                </a:cubicBezTo>
                <a:cubicBezTo>
                  <a:pt x="78408" y="193241"/>
                  <a:pt x="88462" y="196945"/>
                  <a:pt x="98516" y="206470"/>
                </a:cubicBezTo>
                <a:cubicBezTo>
                  <a:pt x="108570" y="215995"/>
                  <a:pt x="127091" y="240866"/>
                  <a:pt x="127091" y="254095"/>
                </a:cubicBezTo>
                <a:cubicBezTo>
                  <a:pt x="127091" y="267324"/>
                  <a:pt x="119683" y="260445"/>
                  <a:pt x="98516" y="285845"/>
                </a:cubicBezTo>
                <a:cubicBezTo>
                  <a:pt x="77349" y="311245"/>
                  <a:pt x="-3084" y="407553"/>
                  <a:pt x="91" y="406495"/>
                </a:cubicBezTo>
                <a:cubicBezTo>
                  <a:pt x="3266" y="405437"/>
                  <a:pt x="86874" y="301191"/>
                  <a:pt x="117566" y="279495"/>
                </a:cubicBezTo>
                <a:cubicBezTo>
                  <a:pt x="148258" y="257799"/>
                  <a:pt x="167837" y="275791"/>
                  <a:pt x="184241" y="276320"/>
                </a:cubicBezTo>
                <a:cubicBezTo>
                  <a:pt x="200645" y="276849"/>
                  <a:pt x="216520" y="284257"/>
                  <a:pt x="215991" y="282670"/>
                </a:cubicBezTo>
                <a:cubicBezTo>
                  <a:pt x="215462" y="281083"/>
                  <a:pt x="202762" y="278966"/>
                  <a:pt x="181066" y="266795"/>
                </a:cubicBezTo>
                <a:cubicBezTo>
                  <a:pt x="159370" y="254624"/>
                  <a:pt x="90579" y="232928"/>
                  <a:pt x="85816" y="209645"/>
                </a:cubicBezTo>
                <a:cubicBezTo>
                  <a:pt x="81053" y="186362"/>
                  <a:pt x="145083" y="141912"/>
                  <a:pt x="152491" y="127095"/>
                </a:cubicBezTo>
                <a:cubicBezTo>
                  <a:pt x="159899" y="112278"/>
                  <a:pt x="137674" y="137678"/>
                  <a:pt x="130266" y="120745"/>
                </a:cubicBezTo>
                <a:cubicBezTo>
                  <a:pt x="122858" y="103812"/>
                  <a:pt x="90049" y="3270"/>
                  <a:pt x="88991" y="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BF53A9E5-4F89-F902-A9BD-53BD180D0E24}"/>
              </a:ext>
            </a:extLst>
          </p:cNvPr>
          <p:cNvSpPr/>
          <p:nvPr/>
        </p:nvSpPr>
        <p:spPr>
          <a:xfrm>
            <a:off x="4708490" y="3482961"/>
            <a:ext cx="149611" cy="327208"/>
          </a:xfrm>
          <a:custGeom>
            <a:avLst/>
            <a:gdLst>
              <a:gd name="connsiteX0" fmla="*/ 35 w 149611"/>
              <a:gd name="connsiteY0" fmla="*/ 177814 h 327208"/>
              <a:gd name="connsiteX1" fmla="*/ 60360 w 149611"/>
              <a:gd name="connsiteY1" fmla="*/ 241314 h 327208"/>
              <a:gd name="connsiteX2" fmla="*/ 25435 w 149611"/>
              <a:gd name="connsiteY2" fmla="*/ 301639 h 327208"/>
              <a:gd name="connsiteX3" fmla="*/ 73060 w 149611"/>
              <a:gd name="connsiteY3" fmla="*/ 257189 h 327208"/>
              <a:gd name="connsiteX4" fmla="*/ 120685 w 149611"/>
              <a:gd name="connsiteY4" fmla="*/ 288939 h 327208"/>
              <a:gd name="connsiteX5" fmla="*/ 149260 w 149611"/>
              <a:gd name="connsiteY5" fmla="*/ 327039 h 327208"/>
              <a:gd name="connsiteX6" fmla="*/ 101635 w 149611"/>
              <a:gd name="connsiteY6" fmla="*/ 273064 h 327208"/>
              <a:gd name="connsiteX7" fmla="*/ 85760 w 149611"/>
              <a:gd name="connsiteY7" fmla="*/ 222264 h 327208"/>
              <a:gd name="connsiteX8" fmla="*/ 73060 w 149611"/>
              <a:gd name="connsiteY8" fmla="*/ 187339 h 327208"/>
              <a:gd name="connsiteX9" fmla="*/ 60360 w 149611"/>
              <a:gd name="connsiteY9" fmla="*/ 117489 h 327208"/>
              <a:gd name="connsiteX10" fmla="*/ 76235 w 149611"/>
              <a:gd name="connsiteY10" fmla="*/ 146064 h 327208"/>
              <a:gd name="connsiteX11" fmla="*/ 35 w 149611"/>
              <a:gd name="connsiteY11" fmla="*/ 14 h 327208"/>
              <a:gd name="connsiteX12" fmla="*/ 66710 w 149611"/>
              <a:gd name="connsiteY12" fmla="*/ 155589 h 327208"/>
              <a:gd name="connsiteX13" fmla="*/ 98460 w 149611"/>
              <a:gd name="connsiteY13" fmla="*/ 244489 h 327208"/>
              <a:gd name="connsiteX14" fmla="*/ 98460 w 149611"/>
              <a:gd name="connsiteY14" fmla="*/ 266714 h 327208"/>
              <a:gd name="connsiteX15" fmla="*/ 69885 w 149611"/>
              <a:gd name="connsiteY15" fmla="*/ 238139 h 327208"/>
              <a:gd name="connsiteX16" fmla="*/ 35 w 149611"/>
              <a:gd name="connsiteY16" fmla="*/ 177814 h 32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9611" h="327208">
                <a:moveTo>
                  <a:pt x="35" y="177814"/>
                </a:moveTo>
                <a:cubicBezTo>
                  <a:pt x="-1552" y="178343"/>
                  <a:pt x="56127" y="220677"/>
                  <a:pt x="60360" y="241314"/>
                </a:cubicBezTo>
                <a:cubicBezTo>
                  <a:pt x="64593" y="261951"/>
                  <a:pt x="23318" y="298993"/>
                  <a:pt x="25435" y="301639"/>
                </a:cubicBezTo>
                <a:cubicBezTo>
                  <a:pt x="27552" y="304285"/>
                  <a:pt x="57185" y="259306"/>
                  <a:pt x="73060" y="257189"/>
                </a:cubicBezTo>
                <a:cubicBezTo>
                  <a:pt x="88935" y="255072"/>
                  <a:pt x="107985" y="277297"/>
                  <a:pt x="120685" y="288939"/>
                </a:cubicBezTo>
                <a:cubicBezTo>
                  <a:pt x="133385" y="300581"/>
                  <a:pt x="152435" y="329685"/>
                  <a:pt x="149260" y="327039"/>
                </a:cubicBezTo>
                <a:cubicBezTo>
                  <a:pt x="146085" y="324393"/>
                  <a:pt x="112218" y="290527"/>
                  <a:pt x="101635" y="273064"/>
                </a:cubicBezTo>
                <a:cubicBezTo>
                  <a:pt x="91052" y="255602"/>
                  <a:pt x="90523" y="236552"/>
                  <a:pt x="85760" y="222264"/>
                </a:cubicBezTo>
                <a:cubicBezTo>
                  <a:pt x="80997" y="207976"/>
                  <a:pt x="77293" y="204801"/>
                  <a:pt x="73060" y="187339"/>
                </a:cubicBezTo>
                <a:cubicBezTo>
                  <a:pt x="68827" y="169877"/>
                  <a:pt x="59831" y="124368"/>
                  <a:pt x="60360" y="117489"/>
                </a:cubicBezTo>
                <a:cubicBezTo>
                  <a:pt x="60889" y="110610"/>
                  <a:pt x="86289" y="165643"/>
                  <a:pt x="76235" y="146064"/>
                </a:cubicBezTo>
                <a:cubicBezTo>
                  <a:pt x="66181" y="126485"/>
                  <a:pt x="1622" y="-1573"/>
                  <a:pt x="35" y="14"/>
                </a:cubicBezTo>
                <a:cubicBezTo>
                  <a:pt x="-1552" y="1601"/>
                  <a:pt x="50306" y="114843"/>
                  <a:pt x="66710" y="155589"/>
                </a:cubicBezTo>
                <a:cubicBezTo>
                  <a:pt x="83114" y="196335"/>
                  <a:pt x="93168" y="225968"/>
                  <a:pt x="98460" y="244489"/>
                </a:cubicBezTo>
                <a:cubicBezTo>
                  <a:pt x="103752" y="263010"/>
                  <a:pt x="103222" y="267772"/>
                  <a:pt x="98460" y="266714"/>
                </a:cubicBezTo>
                <a:cubicBezTo>
                  <a:pt x="93698" y="265656"/>
                  <a:pt x="85760" y="251368"/>
                  <a:pt x="69885" y="238139"/>
                </a:cubicBezTo>
                <a:cubicBezTo>
                  <a:pt x="54010" y="224910"/>
                  <a:pt x="1622" y="177285"/>
                  <a:pt x="35" y="1778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3C81D1E2-B150-0984-E805-D2F225C798C2}"/>
              </a:ext>
            </a:extLst>
          </p:cNvPr>
          <p:cNvSpPr/>
          <p:nvPr/>
        </p:nvSpPr>
        <p:spPr>
          <a:xfrm>
            <a:off x="4937122" y="3781419"/>
            <a:ext cx="136171" cy="201806"/>
          </a:xfrm>
          <a:custGeom>
            <a:avLst/>
            <a:gdLst>
              <a:gd name="connsiteX0" fmla="*/ 3 w 136171"/>
              <a:gd name="connsiteY0" fmla="*/ 25406 h 201806"/>
              <a:gd name="connsiteX1" fmla="*/ 88903 w 136171"/>
              <a:gd name="connsiteY1" fmla="*/ 127006 h 201806"/>
              <a:gd name="connsiteX2" fmla="*/ 66678 w 136171"/>
              <a:gd name="connsiteY2" fmla="*/ 95256 h 201806"/>
              <a:gd name="connsiteX3" fmla="*/ 133353 w 136171"/>
              <a:gd name="connsiteY3" fmla="*/ 200031 h 201806"/>
              <a:gd name="connsiteX4" fmla="*/ 117478 w 136171"/>
              <a:gd name="connsiteY4" fmla="*/ 149231 h 201806"/>
              <a:gd name="connsiteX5" fmla="*/ 60328 w 136171"/>
              <a:gd name="connsiteY5" fmla="*/ 6 h 201806"/>
              <a:gd name="connsiteX6" fmla="*/ 120653 w 136171"/>
              <a:gd name="connsiteY6" fmla="*/ 142881 h 201806"/>
              <a:gd name="connsiteX7" fmla="*/ 85728 w 136171"/>
              <a:gd name="connsiteY7" fmla="*/ 120656 h 201806"/>
              <a:gd name="connsiteX8" fmla="*/ 3 w 136171"/>
              <a:gd name="connsiteY8" fmla="*/ 25406 h 20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171" h="201806">
                <a:moveTo>
                  <a:pt x="3" y="25406"/>
                </a:moveTo>
                <a:cubicBezTo>
                  <a:pt x="532" y="26464"/>
                  <a:pt x="77791" y="115364"/>
                  <a:pt x="88903" y="127006"/>
                </a:cubicBezTo>
                <a:cubicBezTo>
                  <a:pt x="100016" y="138648"/>
                  <a:pt x="59270" y="83085"/>
                  <a:pt x="66678" y="95256"/>
                </a:cubicBezTo>
                <a:cubicBezTo>
                  <a:pt x="74086" y="107427"/>
                  <a:pt x="124886" y="191035"/>
                  <a:pt x="133353" y="200031"/>
                </a:cubicBezTo>
                <a:cubicBezTo>
                  <a:pt x="141820" y="209027"/>
                  <a:pt x="129649" y="182568"/>
                  <a:pt x="117478" y="149231"/>
                </a:cubicBezTo>
                <a:cubicBezTo>
                  <a:pt x="105307" y="115894"/>
                  <a:pt x="59799" y="1064"/>
                  <a:pt x="60328" y="6"/>
                </a:cubicBezTo>
                <a:cubicBezTo>
                  <a:pt x="60857" y="-1052"/>
                  <a:pt x="116420" y="122773"/>
                  <a:pt x="120653" y="142881"/>
                </a:cubicBezTo>
                <a:cubicBezTo>
                  <a:pt x="124886" y="162989"/>
                  <a:pt x="103720" y="139706"/>
                  <a:pt x="85728" y="120656"/>
                </a:cubicBezTo>
                <a:cubicBezTo>
                  <a:pt x="67736" y="101606"/>
                  <a:pt x="-526" y="24348"/>
                  <a:pt x="3" y="25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39D445DC-872F-D7B4-C259-E59CB0D5CE38}"/>
              </a:ext>
            </a:extLst>
          </p:cNvPr>
          <p:cNvSpPr/>
          <p:nvPr/>
        </p:nvSpPr>
        <p:spPr>
          <a:xfrm>
            <a:off x="4590919" y="2752136"/>
            <a:ext cx="47756" cy="845817"/>
          </a:xfrm>
          <a:custGeom>
            <a:avLst/>
            <a:gdLst>
              <a:gd name="connsiteX0" fmla="*/ 47756 w 47756"/>
              <a:gd name="connsiteY0" fmla="*/ 589 h 845817"/>
              <a:gd name="connsiteX1" fmla="*/ 25531 w 47756"/>
              <a:gd name="connsiteY1" fmla="*/ 486364 h 845817"/>
              <a:gd name="connsiteX2" fmla="*/ 16006 w 47756"/>
              <a:gd name="connsiteY2" fmla="*/ 416514 h 845817"/>
              <a:gd name="connsiteX3" fmla="*/ 131 w 47756"/>
              <a:gd name="connsiteY3" fmla="*/ 845139 h 845817"/>
              <a:gd name="connsiteX4" fmla="*/ 25531 w 47756"/>
              <a:gd name="connsiteY4" fmla="*/ 302214 h 845817"/>
              <a:gd name="connsiteX5" fmla="*/ 25531 w 47756"/>
              <a:gd name="connsiteY5" fmla="*/ 384764 h 845817"/>
              <a:gd name="connsiteX6" fmla="*/ 47756 w 47756"/>
              <a:gd name="connsiteY6" fmla="*/ 589 h 84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56" h="845817">
                <a:moveTo>
                  <a:pt x="47756" y="589"/>
                </a:moveTo>
                <a:cubicBezTo>
                  <a:pt x="47756" y="17522"/>
                  <a:pt x="30823" y="417043"/>
                  <a:pt x="25531" y="486364"/>
                </a:cubicBezTo>
                <a:cubicBezTo>
                  <a:pt x="20239" y="555685"/>
                  <a:pt x="20239" y="356718"/>
                  <a:pt x="16006" y="416514"/>
                </a:cubicBezTo>
                <a:cubicBezTo>
                  <a:pt x="11773" y="476310"/>
                  <a:pt x="-1456" y="864189"/>
                  <a:pt x="131" y="845139"/>
                </a:cubicBezTo>
                <a:cubicBezTo>
                  <a:pt x="1718" y="826089"/>
                  <a:pt x="21298" y="378943"/>
                  <a:pt x="25531" y="302214"/>
                </a:cubicBezTo>
                <a:cubicBezTo>
                  <a:pt x="29764" y="225485"/>
                  <a:pt x="22356" y="432918"/>
                  <a:pt x="25531" y="384764"/>
                </a:cubicBezTo>
                <a:cubicBezTo>
                  <a:pt x="28706" y="336610"/>
                  <a:pt x="47756" y="-16344"/>
                  <a:pt x="47756" y="5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96080C9A-AFF1-7F4A-89B4-EAFCD1ADD163}"/>
              </a:ext>
            </a:extLst>
          </p:cNvPr>
          <p:cNvSpPr/>
          <p:nvPr/>
        </p:nvSpPr>
        <p:spPr>
          <a:xfrm>
            <a:off x="4425945" y="3600443"/>
            <a:ext cx="130506" cy="269942"/>
          </a:xfrm>
          <a:custGeom>
            <a:avLst/>
            <a:gdLst>
              <a:gd name="connsiteX0" fmla="*/ 130180 w 130506"/>
              <a:gd name="connsiteY0" fmla="*/ 7 h 269942"/>
              <a:gd name="connsiteX1" fmla="*/ 76205 w 130506"/>
              <a:gd name="connsiteY1" fmla="*/ 136532 h 269942"/>
              <a:gd name="connsiteX2" fmla="*/ 69855 w 130506"/>
              <a:gd name="connsiteY2" fmla="*/ 196857 h 269942"/>
              <a:gd name="connsiteX3" fmla="*/ 82555 w 130506"/>
              <a:gd name="connsiteY3" fmla="*/ 266707 h 269942"/>
              <a:gd name="connsiteX4" fmla="*/ 79380 w 130506"/>
              <a:gd name="connsiteY4" fmla="*/ 193682 h 269942"/>
              <a:gd name="connsiteX5" fmla="*/ 76205 w 130506"/>
              <a:gd name="connsiteY5" fmla="*/ 104782 h 269942"/>
              <a:gd name="connsiteX6" fmla="*/ 22230 w 130506"/>
              <a:gd name="connsiteY6" fmla="*/ 190507 h 269942"/>
              <a:gd name="connsiteX7" fmla="*/ 44455 w 130506"/>
              <a:gd name="connsiteY7" fmla="*/ 269882 h 269942"/>
              <a:gd name="connsiteX8" fmla="*/ 5 w 130506"/>
              <a:gd name="connsiteY8" fmla="*/ 177807 h 269942"/>
              <a:gd name="connsiteX9" fmla="*/ 47630 w 130506"/>
              <a:gd name="connsiteY9" fmla="*/ 130182 h 269942"/>
              <a:gd name="connsiteX10" fmla="*/ 57155 w 130506"/>
              <a:gd name="connsiteY10" fmla="*/ 57157 h 269942"/>
              <a:gd name="connsiteX11" fmla="*/ 12705 w 130506"/>
              <a:gd name="connsiteY11" fmla="*/ 219082 h 269942"/>
              <a:gd name="connsiteX12" fmla="*/ 47630 w 130506"/>
              <a:gd name="connsiteY12" fmla="*/ 142882 h 269942"/>
              <a:gd name="connsiteX13" fmla="*/ 130180 w 130506"/>
              <a:gd name="connsiteY13" fmla="*/ 7 h 26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506" h="269942">
                <a:moveTo>
                  <a:pt x="130180" y="7"/>
                </a:moveTo>
                <a:cubicBezTo>
                  <a:pt x="134942" y="-1051"/>
                  <a:pt x="86259" y="103724"/>
                  <a:pt x="76205" y="136532"/>
                </a:cubicBezTo>
                <a:cubicBezTo>
                  <a:pt x="66151" y="169340"/>
                  <a:pt x="68797" y="175161"/>
                  <a:pt x="69855" y="196857"/>
                </a:cubicBezTo>
                <a:cubicBezTo>
                  <a:pt x="70913" y="218553"/>
                  <a:pt x="80968" y="267236"/>
                  <a:pt x="82555" y="266707"/>
                </a:cubicBezTo>
                <a:cubicBezTo>
                  <a:pt x="84142" y="266178"/>
                  <a:pt x="80438" y="220669"/>
                  <a:pt x="79380" y="193682"/>
                </a:cubicBezTo>
                <a:cubicBezTo>
                  <a:pt x="78322" y="166695"/>
                  <a:pt x="85730" y="105311"/>
                  <a:pt x="76205" y="104782"/>
                </a:cubicBezTo>
                <a:cubicBezTo>
                  <a:pt x="66680" y="104253"/>
                  <a:pt x="27522" y="162990"/>
                  <a:pt x="22230" y="190507"/>
                </a:cubicBezTo>
                <a:cubicBezTo>
                  <a:pt x="16938" y="218024"/>
                  <a:pt x="48159" y="271999"/>
                  <a:pt x="44455" y="269882"/>
                </a:cubicBezTo>
                <a:cubicBezTo>
                  <a:pt x="40751" y="267765"/>
                  <a:pt x="-524" y="201090"/>
                  <a:pt x="5" y="177807"/>
                </a:cubicBezTo>
                <a:cubicBezTo>
                  <a:pt x="534" y="154524"/>
                  <a:pt x="38105" y="150290"/>
                  <a:pt x="47630" y="130182"/>
                </a:cubicBezTo>
                <a:cubicBezTo>
                  <a:pt x="57155" y="110074"/>
                  <a:pt x="62976" y="42340"/>
                  <a:pt x="57155" y="57157"/>
                </a:cubicBezTo>
                <a:cubicBezTo>
                  <a:pt x="51334" y="71974"/>
                  <a:pt x="14292" y="204795"/>
                  <a:pt x="12705" y="219082"/>
                </a:cubicBezTo>
                <a:cubicBezTo>
                  <a:pt x="11118" y="233369"/>
                  <a:pt x="28051" y="175690"/>
                  <a:pt x="47630" y="142882"/>
                </a:cubicBezTo>
                <a:cubicBezTo>
                  <a:pt x="67209" y="110074"/>
                  <a:pt x="125418" y="1065"/>
                  <a:pt x="130180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D28AD2E4-4C1B-1388-197E-6D7F6D4128C6}"/>
              </a:ext>
            </a:extLst>
          </p:cNvPr>
          <p:cNvSpPr/>
          <p:nvPr/>
        </p:nvSpPr>
        <p:spPr>
          <a:xfrm>
            <a:off x="4321159" y="3838480"/>
            <a:ext cx="162973" cy="219475"/>
          </a:xfrm>
          <a:custGeom>
            <a:avLst/>
            <a:gdLst>
              <a:gd name="connsiteX0" fmla="*/ 73041 w 162973"/>
              <a:gd name="connsiteY0" fmla="*/ 9620 h 219475"/>
              <a:gd name="connsiteX1" fmla="*/ 142891 w 162973"/>
              <a:gd name="connsiteY1" fmla="*/ 57245 h 219475"/>
              <a:gd name="connsiteX2" fmla="*/ 57166 w 162973"/>
              <a:gd name="connsiteY2" fmla="*/ 85820 h 219475"/>
              <a:gd name="connsiteX3" fmla="*/ 41291 w 162973"/>
              <a:gd name="connsiteY3" fmla="*/ 108045 h 219475"/>
              <a:gd name="connsiteX4" fmla="*/ 15891 w 162973"/>
              <a:gd name="connsiteY4" fmla="*/ 215995 h 219475"/>
              <a:gd name="connsiteX5" fmla="*/ 15891 w 162973"/>
              <a:gd name="connsiteY5" fmla="*/ 181070 h 219475"/>
              <a:gd name="connsiteX6" fmla="*/ 12716 w 162973"/>
              <a:gd name="connsiteY6" fmla="*/ 63595 h 219475"/>
              <a:gd name="connsiteX7" fmla="*/ 19066 w 162973"/>
              <a:gd name="connsiteY7" fmla="*/ 168370 h 219475"/>
              <a:gd name="connsiteX8" fmla="*/ 31766 w 162973"/>
              <a:gd name="connsiteY8" fmla="*/ 98520 h 219475"/>
              <a:gd name="connsiteX9" fmla="*/ 53991 w 162973"/>
              <a:gd name="connsiteY9" fmla="*/ 66770 h 219475"/>
              <a:gd name="connsiteX10" fmla="*/ 16 w 162973"/>
              <a:gd name="connsiteY10" fmla="*/ 95 h 219475"/>
              <a:gd name="connsiteX11" fmla="*/ 60341 w 162973"/>
              <a:gd name="connsiteY11" fmla="*/ 82645 h 219475"/>
              <a:gd name="connsiteX12" fmla="*/ 127016 w 162973"/>
              <a:gd name="connsiteY12" fmla="*/ 73120 h 219475"/>
              <a:gd name="connsiteX13" fmla="*/ 161941 w 162973"/>
              <a:gd name="connsiteY13" fmla="*/ 60420 h 219475"/>
              <a:gd name="connsiteX14" fmla="*/ 73041 w 162973"/>
              <a:gd name="connsiteY14" fmla="*/ 9620 h 2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2973" h="219475">
                <a:moveTo>
                  <a:pt x="73041" y="9620"/>
                </a:moveTo>
                <a:cubicBezTo>
                  <a:pt x="69866" y="9091"/>
                  <a:pt x="145537" y="44545"/>
                  <a:pt x="142891" y="57245"/>
                </a:cubicBezTo>
                <a:cubicBezTo>
                  <a:pt x="140245" y="69945"/>
                  <a:pt x="74099" y="77353"/>
                  <a:pt x="57166" y="85820"/>
                </a:cubicBezTo>
                <a:cubicBezTo>
                  <a:pt x="40233" y="94287"/>
                  <a:pt x="48170" y="86349"/>
                  <a:pt x="41291" y="108045"/>
                </a:cubicBezTo>
                <a:cubicBezTo>
                  <a:pt x="34412" y="129741"/>
                  <a:pt x="20124" y="203824"/>
                  <a:pt x="15891" y="215995"/>
                </a:cubicBezTo>
                <a:cubicBezTo>
                  <a:pt x="11658" y="228166"/>
                  <a:pt x="16420" y="206470"/>
                  <a:pt x="15891" y="181070"/>
                </a:cubicBezTo>
                <a:cubicBezTo>
                  <a:pt x="15362" y="155670"/>
                  <a:pt x="12187" y="65712"/>
                  <a:pt x="12716" y="63595"/>
                </a:cubicBezTo>
                <a:cubicBezTo>
                  <a:pt x="13245" y="61478"/>
                  <a:pt x="15891" y="162549"/>
                  <a:pt x="19066" y="168370"/>
                </a:cubicBezTo>
                <a:cubicBezTo>
                  <a:pt x="22241" y="174191"/>
                  <a:pt x="25945" y="115453"/>
                  <a:pt x="31766" y="98520"/>
                </a:cubicBezTo>
                <a:cubicBezTo>
                  <a:pt x="37587" y="81587"/>
                  <a:pt x="59283" y="83174"/>
                  <a:pt x="53991" y="66770"/>
                </a:cubicBezTo>
                <a:cubicBezTo>
                  <a:pt x="48699" y="50366"/>
                  <a:pt x="-1042" y="-2551"/>
                  <a:pt x="16" y="95"/>
                </a:cubicBezTo>
                <a:cubicBezTo>
                  <a:pt x="1074" y="2741"/>
                  <a:pt x="39174" y="70474"/>
                  <a:pt x="60341" y="82645"/>
                </a:cubicBezTo>
                <a:cubicBezTo>
                  <a:pt x="81508" y="94816"/>
                  <a:pt x="110083" y="76824"/>
                  <a:pt x="127016" y="73120"/>
                </a:cubicBezTo>
                <a:cubicBezTo>
                  <a:pt x="143949" y="69416"/>
                  <a:pt x="168291" y="71003"/>
                  <a:pt x="161941" y="60420"/>
                </a:cubicBezTo>
                <a:cubicBezTo>
                  <a:pt x="155591" y="49837"/>
                  <a:pt x="76216" y="10149"/>
                  <a:pt x="73041" y="96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7E626715-6C0B-034C-7430-7CD5FF70BFBB}"/>
              </a:ext>
            </a:extLst>
          </p:cNvPr>
          <p:cNvSpPr/>
          <p:nvPr/>
        </p:nvSpPr>
        <p:spPr>
          <a:xfrm>
            <a:off x="4308259" y="3743268"/>
            <a:ext cx="130437" cy="212855"/>
          </a:xfrm>
          <a:custGeom>
            <a:avLst/>
            <a:gdLst>
              <a:gd name="connsiteX0" fmla="*/ 130391 w 130437"/>
              <a:gd name="connsiteY0" fmla="*/ 57 h 212855"/>
              <a:gd name="connsiteX1" fmla="*/ 85941 w 130437"/>
              <a:gd name="connsiteY1" fmla="*/ 92132 h 212855"/>
              <a:gd name="connsiteX2" fmla="*/ 92291 w 130437"/>
              <a:gd name="connsiteY2" fmla="*/ 190557 h 212855"/>
              <a:gd name="connsiteX3" fmla="*/ 57366 w 130437"/>
              <a:gd name="connsiteY3" fmla="*/ 139757 h 212855"/>
              <a:gd name="connsiteX4" fmla="*/ 92291 w 130437"/>
              <a:gd name="connsiteY4" fmla="*/ 212782 h 212855"/>
              <a:gd name="connsiteX5" fmla="*/ 76416 w 130437"/>
              <a:gd name="connsiteY5" fmla="*/ 152457 h 212855"/>
              <a:gd name="connsiteX6" fmla="*/ 54191 w 130437"/>
              <a:gd name="connsiteY6" fmla="*/ 101657 h 212855"/>
              <a:gd name="connsiteX7" fmla="*/ 216 w 130437"/>
              <a:gd name="connsiteY7" fmla="*/ 168332 h 212855"/>
              <a:gd name="connsiteX8" fmla="*/ 76416 w 130437"/>
              <a:gd name="connsiteY8" fmla="*/ 79432 h 212855"/>
              <a:gd name="connsiteX9" fmla="*/ 130391 w 130437"/>
              <a:gd name="connsiteY9" fmla="*/ 57 h 212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437" h="212855">
                <a:moveTo>
                  <a:pt x="130391" y="57"/>
                </a:moveTo>
                <a:cubicBezTo>
                  <a:pt x="131979" y="2174"/>
                  <a:pt x="92291" y="60382"/>
                  <a:pt x="85941" y="92132"/>
                </a:cubicBezTo>
                <a:cubicBezTo>
                  <a:pt x="79591" y="123882"/>
                  <a:pt x="97053" y="182620"/>
                  <a:pt x="92291" y="190557"/>
                </a:cubicBezTo>
                <a:cubicBezTo>
                  <a:pt x="87528" y="198495"/>
                  <a:pt x="57366" y="136053"/>
                  <a:pt x="57366" y="139757"/>
                </a:cubicBezTo>
                <a:cubicBezTo>
                  <a:pt x="57366" y="143461"/>
                  <a:pt x="89116" y="210665"/>
                  <a:pt x="92291" y="212782"/>
                </a:cubicBezTo>
                <a:cubicBezTo>
                  <a:pt x="95466" y="214899"/>
                  <a:pt x="82766" y="170978"/>
                  <a:pt x="76416" y="152457"/>
                </a:cubicBezTo>
                <a:cubicBezTo>
                  <a:pt x="70066" y="133936"/>
                  <a:pt x="66891" y="99011"/>
                  <a:pt x="54191" y="101657"/>
                </a:cubicBezTo>
                <a:cubicBezTo>
                  <a:pt x="41491" y="104303"/>
                  <a:pt x="-3488" y="172036"/>
                  <a:pt x="216" y="168332"/>
                </a:cubicBezTo>
                <a:cubicBezTo>
                  <a:pt x="3920" y="164628"/>
                  <a:pt x="57895" y="103774"/>
                  <a:pt x="76416" y="79432"/>
                </a:cubicBezTo>
                <a:cubicBezTo>
                  <a:pt x="94937" y="55090"/>
                  <a:pt x="128803" y="-2060"/>
                  <a:pt x="130391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BAEE5579-1C4A-C06A-1C0E-1F7A6E5B6594}"/>
              </a:ext>
            </a:extLst>
          </p:cNvPr>
          <p:cNvSpPr/>
          <p:nvPr/>
        </p:nvSpPr>
        <p:spPr>
          <a:xfrm>
            <a:off x="4825361" y="3790917"/>
            <a:ext cx="121641" cy="114811"/>
          </a:xfrm>
          <a:custGeom>
            <a:avLst/>
            <a:gdLst>
              <a:gd name="connsiteX0" fmla="*/ 121289 w 121641"/>
              <a:gd name="connsiteY0" fmla="*/ 33 h 114811"/>
              <a:gd name="connsiteX1" fmla="*/ 70489 w 121641"/>
              <a:gd name="connsiteY1" fmla="*/ 73058 h 114811"/>
              <a:gd name="connsiteX2" fmla="*/ 121289 w 121641"/>
              <a:gd name="connsiteY2" fmla="*/ 114333 h 114811"/>
              <a:gd name="connsiteX3" fmla="*/ 38739 w 121641"/>
              <a:gd name="connsiteY3" fmla="*/ 92108 h 114811"/>
              <a:gd name="connsiteX4" fmla="*/ 639 w 121641"/>
              <a:gd name="connsiteY4" fmla="*/ 41308 h 114811"/>
              <a:gd name="connsiteX5" fmla="*/ 67314 w 121641"/>
              <a:gd name="connsiteY5" fmla="*/ 76233 h 114811"/>
              <a:gd name="connsiteX6" fmla="*/ 45089 w 121641"/>
              <a:gd name="connsiteY6" fmla="*/ 82583 h 114811"/>
              <a:gd name="connsiteX7" fmla="*/ 121289 w 121641"/>
              <a:gd name="connsiteY7" fmla="*/ 33 h 114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641" h="114811">
                <a:moveTo>
                  <a:pt x="121289" y="33"/>
                </a:moveTo>
                <a:cubicBezTo>
                  <a:pt x="125522" y="-1554"/>
                  <a:pt x="70489" y="54008"/>
                  <a:pt x="70489" y="73058"/>
                </a:cubicBezTo>
                <a:cubicBezTo>
                  <a:pt x="70489" y="92108"/>
                  <a:pt x="126581" y="111158"/>
                  <a:pt x="121289" y="114333"/>
                </a:cubicBezTo>
                <a:cubicBezTo>
                  <a:pt x="115997" y="117508"/>
                  <a:pt x="58847" y="104279"/>
                  <a:pt x="38739" y="92108"/>
                </a:cubicBezTo>
                <a:cubicBezTo>
                  <a:pt x="18631" y="79937"/>
                  <a:pt x="-4123" y="43954"/>
                  <a:pt x="639" y="41308"/>
                </a:cubicBezTo>
                <a:cubicBezTo>
                  <a:pt x="5401" y="38662"/>
                  <a:pt x="59906" y="69354"/>
                  <a:pt x="67314" y="76233"/>
                </a:cubicBezTo>
                <a:cubicBezTo>
                  <a:pt x="74722" y="83112"/>
                  <a:pt x="40856" y="92637"/>
                  <a:pt x="45089" y="82583"/>
                </a:cubicBezTo>
                <a:cubicBezTo>
                  <a:pt x="49322" y="72529"/>
                  <a:pt x="117056" y="1620"/>
                  <a:pt x="121289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ECE1F24D-661E-4125-B095-DDCC97DECEBB}"/>
              </a:ext>
            </a:extLst>
          </p:cNvPr>
          <p:cNvSpPr/>
          <p:nvPr/>
        </p:nvSpPr>
        <p:spPr>
          <a:xfrm>
            <a:off x="4646830" y="3813175"/>
            <a:ext cx="144245" cy="238171"/>
          </a:xfrm>
          <a:custGeom>
            <a:avLst/>
            <a:gdLst>
              <a:gd name="connsiteX0" fmla="*/ 1370 w 144245"/>
              <a:gd name="connsiteY0" fmla="*/ 12700 h 238171"/>
              <a:gd name="connsiteX1" fmla="*/ 48995 w 144245"/>
              <a:gd name="connsiteY1" fmla="*/ 101600 h 238171"/>
              <a:gd name="connsiteX2" fmla="*/ 26770 w 144245"/>
              <a:gd name="connsiteY2" fmla="*/ 161925 h 238171"/>
              <a:gd name="connsiteX3" fmla="*/ 83920 w 144245"/>
              <a:gd name="connsiteY3" fmla="*/ 95250 h 238171"/>
              <a:gd name="connsiteX4" fmla="*/ 55345 w 144245"/>
              <a:gd name="connsiteY4" fmla="*/ 158750 h 238171"/>
              <a:gd name="connsiteX5" fmla="*/ 1370 w 144245"/>
              <a:gd name="connsiteY5" fmla="*/ 238125 h 238171"/>
              <a:gd name="connsiteX6" fmla="*/ 23595 w 144245"/>
              <a:gd name="connsiteY6" fmla="*/ 168275 h 238171"/>
              <a:gd name="connsiteX7" fmla="*/ 102970 w 144245"/>
              <a:gd name="connsiteY7" fmla="*/ 47625 h 238171"/>
              <a:gd name="connsiteX8" fmla="*/ 144245 w 144245"/>
              <a:gd name="connsiteY8" fmla="*/ 0 h 238171"/>
              <a:gd name="connsiteX9" fmla="*/ 58520 w 144245"/>
              <a:gd name="connsiteY9" fmla="*/ 98425 h 238171"/>
              <a:gd name="connsiteX10" fmla="*/ 1370 w 144245"/>
              <a:gd name="connsiteY10" fmla="*/ 12700 h 23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245" h="238171">
                <a:moveTo>
                  <a:pt x="1370" y="12700"/>
                </a:moveTo>
                <a:cubicBezTo>
                  <a:pt x="-217" y="13229"/>
                  <a:pt x="44762" y="76729"/>
                  <a:pt x="48995" y="101600"/>
                </a:cubicBezTo>
                <a:cubicBezTo>
                  <a:pt x="53228" y="126471"/>
                  <a:pt x="20949" y="162983"/>
                  <a:pt x="26770" y="161925"/>
                </a:cubicBezTo>
                <a:cubicBezTo>
                  <a:pt x="32591" y="160867"/>
                  <a:pt x="79158" y="95779"/>
                  <a:pt x="83920" y="95250"/>
                </a:cubicBezTo>
                <a:cubicBezTo>
                  <a:pt x="88683" y="94721"/>
                  <a:pt x="69103" y="134938"/>
                  <a:pt x="55345" y="158750"/>
                </a:cubicBezTo>
                <a:cubicBezTo>
                  <a:pt x="41587" y="182562"/>
                  <a:pt x="6662" y="236538"/>
                  <a:pt x="1370" y="238125"/>
                </a:cubicBezTo>
                <a:cubicBezTo>
                  <a:pt x="-3922" y="239712"/>
                  <a:pt x="6662" y="200025"/>
                  <a:pt x="23595" y="168275"/>
                </a:cubicBezTo>
                <a:cubicBezTo>
                  <a:pt x="40528" y="136525"/>
                  <a:pt x="82862" y="75671"/>
                  <a:pt x="102970" y="47625"/>
                </a:cubicBezTo>
                <a:cubicBezTo>
                  <a:pt x="123078" y="19579"/>
                  <a:pt x="144245" y="0"/>
                  <a:pt x="144245" y="0"/>
                </a:cubicBezTo>
                <a:cubicBezTo>
                  <a:pt x="136837" y="8467"/>
                  <a:pt x="78628" y="93133"/>
                  <a:pt x="58520" y="98425"/>
                </a:cubicBezTo>
                <a:cubicBezTo>
                  <a:pt x="38412" y="103717"/>
                  <a:pt x="2957" y="12171"/>
                  <a:pt x="1370" y="12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29AE1780-6CDF-3430-E72C-EC7659F7656C}"/>
              </a:ext>
            </a:extLst>
          </p:cNvPr>
          <p:cNvSpPr/>
          <p:nvPr/>
        </p:nvSpPr>
        <p:spPr>
          <a:xfrm>
            <a:off x="4706697" y="3835397"/>
            <a:ext cx="325681" cy="178061"/>
          </a:xfrm>
          <a:custGeom>
            <a:avLst/>
            <a:gdLst>
              <a:gd name="connsiteX0" fmla="*/ 1828 w 325681"/>
              <a:gd name="connsiteY0" fmla="*/ 76203 h 178061"/>
              <a:gd name="connsiteX1" fmla="*/ 109778 w 325681"/>
              <a:gd name="connsiteY1" fmla="*/ 60328 h 178061"/>
              <a:gd name="connsiteX2" fmla="*/ 230428 w 325681"/>
              <a:gd name="connsiteY2" fmla="*/ 76203 h 178061"/>
              <a:gd name="connsiteX3" fmla="*/ 255828 w 325681"/>
              <a:gd name="connsiteY3" fmla="*/ 66678 h 178061"/>
              <a:gd name="connsiteX4" fmla="*/ 198678 w 325681"/>
              <a:gd name="connsiteY4" fmla="*/ 3 h 178061"/>
              <a:gd name="connsiteX5" fmla="*/ 255828 w 325681"/>
              <a:gd name="connsiteY5" fmla="*/ 63503 h 178061"/>
              <a:gd name="connsiteX6" fmla="*/ 322503 w 325681"/>
              <a:gd name="connsiteY6" fmla="*/ 57153 h 178061"/>
              <a:gd name="connsiteX7" fmla="*/ 265353 w 325681"/>
              <a:gd name="connsiteY7" fmla="*/ 76203 h 178061"/>
              <a:gd name="connsiteX8" fmla="*/ 325678 w 325681"/>
              <a:gd name="connsiteY8" fmla="*/ 177803 h 178061"/>
              <a:gd name="connsiteX9" fmla="*/ 262178 w 325681"/>
              <a:gd name="connsiteY9" fmla="*/ 104778 h 178061"/>
              <a:gd name="connsiteX10" fmla="*/ 201853 w 325681"/>
              <a:gd name="connsiteY10" fmla="*/ 85728 h 178061"/>
              <a:gd name="connsiteX11" fmla="*/ 1828 w 325681"/>
              <a:gd name="connsiteY11" fmla="*/ 76203 h 178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681" h="178061">
                <a:moveTo>
                  <a:pt x="1828" y="76203"/>
                </a:moveTo>
                <a:cubicBezTo>
                  <a:pt x="-13518" y="71970"/>
                  <a:pt x="71678" y="60328"/>
                  <a:pt x="109778" y="60328"/>
                </a:cubicBezTo>
                <a:cubicBezTo>
                  <a:pt x="147878" y="60328"/>
                  <a:pt x="206086" y="75145"/>
                  <a:pt x="230428" y="76203"/>
                </a:cubicBezTo>
                <a:cubicBezTo>
                  <a:pt x="254770" y="77261"/>
                  <a:pt x="261120" y="79378"/>
                  <a:pt x="255828" y="66678"/>
                </a:cubicBezTo>
                <a:cubicBezTo>
                  <a:pt x="250536" y="53978"/>
                  <a:pt x="198678" y="532"/>
                  <a:pt x="198678" y="3"/>
                </a:cubicBezTo>
                <a:cubicBezTo>
                  <a:pt x="198678" y="-526"/>
                  <a:pt x="235191" y="53978"/>
                  <a:pt x="255828" y="63503"/>
                </a:cubicBezTo>
                <a:cubicBezTo>
                  <a:pt x="276465" y="73028"/>
                  <a:pt x="320915" y="55036"/>
                  <a:pt x="322503" y="57153"/>
                </a:cubicBezTo>
                <a:cubicBezTo>
                  <a:pt x="324091" y="59270"/>
                  <a:pt x="264824" y="56095"/>
                  <a:pt x="265353" y="76203"/>
                </a:cubicBezTo>
                <a:cubicBezTo>
                  <a:pt x="265882" y="96311"/>
                  <a:pt x="326207" y="173041"/>
                  <a:pt x="325678" y="177803"/>
                </a:cubicBezTo>
                <a:cubicBezTo>
                  <a:pt x="325149" y="182566"/>
                  <a:pt x="282815" y="120124"/>
                  <a:pt x="262178" y="104778"/>
                </a:cubicBezTo>
                <a:cubicBezTo>
                  <a:pt x="241541" y="89432"/>
                  <a:pt x="244186" y="92607"/>
                  <a:pt x="201853" y="85728"/>
                </a:cubicBezTo>
                <a:cubicBezTo>
                  <a:pt x="159520" y="78849"/>
                  <a:pt x="17174" y="80436"/>
                  <a:pt x="1828" y="76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3F066AB9-9B37-366B-CE74-C608FC956FEB}"/>
              </a:ext>
            </a:extLst>
          </p:cNvPr>
          <p:cNvSpPr/>
          <p:nvPr/>
        </p:nvSpPr>
        <p:spPr>
          <a:xfrm>
            <a:off x="4454523" y="3870284"/>
            <a:ext cx="141495" cy="162258"/>
          </a:xfrm>
          <a:custGeom>
            <a:avLst/>
            <a:gdLst>
              <a:gd name="connsiteX0" fmla="*/ 50802 w 141495"/>
              <a:gd name="connsiteY0" fmla="*/ 3216 h 162258"/>
              <a:gd name="connsiteX1" fmla="*/ 123827 w 141495"/>
              <a:gd name="connsiteY1" fmla="*/ 92116 h 162258"/>
              <a:gd name="connsiteX2" fmla="*/ 123827 w 141495"/>
              <a:gd name="connsiteY2" fmla="*/ 158791 h 162258"/>
              <a:gd name="connsiteX3" fmla="*/ 123827 w 141495"/>
              <a:gd name="connsiteY3" fmla="*/ 136566 h 162258"/>
              <a:gd name="connsiteX4" fmla="*/ 2 w 141495"/>
              <a:gd name="connsiteY4" fmla="*/ 41 h 162258"/>
              <a:gd name="connsiteX5" fmla="*/ 127002 w 141495"/>
              <a:gd name="connsiteY5" fmla="*/ 120691 h 162258"/>
              <a:gd name="connsiteX6" fmla="*/ 133352 w 141495"/>
              <a:gd name="connsiteY6" fmla="*/ 104816 h 162258"/>
              <a:gd name="connsiteX7" fmla="*/ 50802 w 141495"/>
              <a:gd name="connsiteY7" fmla="*/ 3216 h 162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495" h="162258">
                <a:moveTo>
                  <a:pt x="50802" y="3216"/>
                </a:moveTo>
                <a:cubicBezTo>
                  <a:pt x="49214" y="1099"/>
                  <a:pt x="111656" y="66187"/>
                  <a:pt x="123827" y="92116"/>
                </a:cubicBezTo>
                <a:cubicBezTo>
                  <a:pt x="135998" y="118045"/>
                  <a:pt x="123827" y="158791"/>
                  <a:pt x="123827" y="158791"/>
                </a:cubicBezTo>
                <a:cubicBezTo>
                  <a:pt x="123827" y="166199"/>
                  <a:pt x="144465" y="163024"/>
                  <a:pt x="123827" y="136566"/>
                </a:cubicBezTo>
                <a:cubicBezTo>
                  <a:pt x="103189" y="110108"/>
                  <a:pt x="-527" y="2687"/>
                  <a:pt x="2" y="41"/>
                </a:cubicBezTo>
                <a:cubicBezTo>
                  <a:pt x="531" y="-2605"/>
                  <a:pt x="127002" y="120691"/>
                  <a:pt x="127002" y="120691"/>
                </a:cubicBezTo>
                <a:cubicBezTo>
                  <a:pt x="149227" y="138153"/>
                  <a:pt x="141289" y="121749"/>
                  <a:pt x="133352" y="104816"/>
                </a:cubicBezTo>
                <a:cubicBezTo>
                  <a:pt x="125415" y="87883"/>
                  <a:pt x="52390" y="5333"/>
                  <a:pt x="50802" y="32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804A9985-BF5D-0A46-ECD7-E759DA77483C}"/>
              </a:ext>
            </a:extLst>
          </p:cNvPr>
          <p:cNvSpPr/>
          <p:nvPr/>
        </p:nvSpPr>
        <p:spPr>
          <a:xfrm>
            <a:off x="4663816" y="3876659"/>
            <a:ext cx="95716" cy="165359"/>
          </a:xfrm>
          <a:custGeom>
            <a:avLst/>
            <a:gdLst>
              <a:gd name="connsiteX0" fmla="*/ 259 w 95716"/>
              <a:gd name="connsiteY0" fmla="*/ 16 h 165359"/>
              <a:gd name="connsiteX1" fmla="*/ 41534 w 95716"/>
              <a:gd name="connsiteY1" fmla="*/ 69866 h 165359"/>
              <a:gd name="connsiteX2" fmla="*/ 47884 w 95716"/>
              <a:gd name="connsiteY2" fmla="*/ 123841 h 165359"/>
              <a:gd name="connsiteX3" fmla="*/ 41534 w 95716"/>
              <a:gd name="connsiteY3" fmla="*/ 165116 h 165359"/>
              <a:gd name="connsiteX4" fmla="*/ 47884 w 95716"/>
              <a:gd name="connsiteY4" fmla="*/ 104791 h 165359"/>
              <a:gd name="connsiteX5" fmla="*/ 95509 w 95716"/>
              <a:gd name="connsiteY5" fmla="*/ 47641 h 165359"/>
              <a:gd name="connsiteX6" fmla="*/ 63759 w 95716"/>
              <a:gd name="connsiteY6" fmla="*/ 76216 h 165359"/>
              <a:gd name="connsiteX7" fmla="*/ 259 w 95716"/>
              <a:gd name="connsiteY7" fmla="*/ 16 h 165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716" h="165359">
                <a:moveTo>
                  <a:pt x="259" y="16"/>
                </a:moveTo>
                <a:cubicBezTo>
                  <a:pt x="-3445" y="-1042"/>
                  <a:pt x="33597" y="49229"/>
                  <a:pt x="41534" y="69866"/>
                </a:cubicBezTo>
                <a:cubicBezTo>
                  <a:pt x="49472" y="90504"/>
                  <a:pt x="47884" y="107966"/>
                  <a:pt x="47884" y="123841"/>
                </a:cubicBezTo>
                <a:cubicBezTo>
                  <a:pt x="47884" y="139716"/>
                  <a:pt x="41534" y="168291"/>
                  <a:pt x="41534" y="165116"/>
                </a:cubicBezTo>
                <a:cubicBezTo>
                  <a:pt x="41534" y="161941"/>
                  <a:pt x="38888" y="124370"/>
                  <a:pt x="47884" y="104791"/>
                </a:cubicBezTo>
                <a:cubicBezTo>
                  <a:pt x="56880" y="85212"/>
                  <a:pt x="92863" y="52403"/>
                  <a:pt x="95509" y="47641"/>
                </a:cubicBezTo>
                <a:cubicBezTo>
                  <a:pt x="98155" y="42879"/>
                  <a:pt x="74872" y="80449"/>
                  <a:pt x="63759" y="76216"/>
                </a:cubicBezTo>
                <a:cubicBezTo>
                  <a:pt x="52647" y="71983"/>
                  <a:pt x="3963" y="1074"/>
                  <a:pt x="259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D85D03F2-FC14-580F-6010-AEBA9F4C8591}"/>
              </a:ext>
            </a:extLst>
          </p:cNvPr>
          <p:cNvSpPr/>
          <p:nvPr/>
        </p:nvSpPr>
        <p:spPr>
          <a:xfrm>
            <a:off x="4397612" y="3917900"/>
            <a:ext cx="149078" cy="114774"/>
          </a:xfrm>
          <a:custGeom>
            <a:avLst/>
            <a:gdLst>
              <a:gd name="connsiteX0" fmla="*/ 148988 w 149078"/>
              <a:gd name="connsiteY0" fmla="*/ 50 h 114774"/>
              <a:gd name="connsiteX1" fmla="*/ 6113 w 149078"/>
              <a:gd name="connsiteY1" fmla="*/ 34975 h 114774"/>
              <a:gd name="connsiteX2" fmla="*/ 25163 w 149078"/>
              <a:gd name="connsiteY2" fmla="*/ 15925 h 114774"/>
              <a:gd name="connsiteX3" fmla="*/ 15638 w 149078"/>
              <a:gd name="connsiteY3" fmla="*/ 73075 h 114774"/>
              <a:gd name="connsiteX4" fmla="*/ 50563 w 149078"/>
              <a:gd name="connsiteY4" fmla="*/ 114350 h 114774"/>
              <a:gd name="connsiteX5" fmla="*/ 31513 w 149078"/>
              <a:gd name="connsiteY5" fmla="*/ 92125 h 114774"/>
              <a:gd name="connsiteX6" fmla="*/ 34688 w 149078"/>
              <a:gd name="connsiteY6" fmla="*/ 54025 h 114774"/>
              <a:gd name="connsiteX7" fmla="*/ 53738 w 149078"/>
              <a:gd name="connsiteY7" fmla="*/ 15925 h 114774"/>
              <a:gd name="connsiteX8" fmla="*/ 28338 w 149078"/>
              <a:gd name="connsiteY8" fmla="*/ 44500 h 114774"/>
              <a:gd name="connsiteX9" fmla="*/ 148988 w 149078"/>
              <a:gd name="connsiteY9" fmla="*/ 50 h 114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078" h="114774">
                <a:moveTo>
                  <a:pt x="148988" y="50"/>
                </a:moveTo>
                <a:cubicBezTo>
                  <a:pt x="145284" y="-1537"/>
                  <a:pt x="6113" y="34975"/>
                  <a:pt x="6113" y="34975"/>
                </a:cubicBezTo>
                <a:cubicBezTo>
                  <a:pt x="-14524" y="37621"/>
                  <a:pt x="23575" y="9575"/>
                  <a:pt x="25163" y="15925"/>
                </a:cubicBezTo>
                <a:cubicBezTo>
                  <a:pt x="26750" y="22275"/>
                  <a:pt x="11405" y="56671"/>
                  <a:pt x="15638" y="73075"/>
                </a:cubicBezTo>
                <a:cubicBezTo>
                  <a:pt x="19871" y="89479"/>
                  <a:pt x="47917" y="111175"/>
                  <a:pt x="50563" y="114350"/>
                </a:cubicBezTo>
                <a:cubicBezTo>
                  <a:pt x="53209" y="117525"/>
                  <a:pt x="34159" y="102179"/>
                  <a:pt x="31513" y="92125"/>
                </a:cubicBezTo>
                <a:cubicBezTo>
                  <a:pt x="28867" y="82071"/>
                  <a:pt x="30984" y="66725"/>
                  <a:pt x="34688" y="54025"/>
                </a:cubicBezTo>
                <a:cubicBezTo>
                  <a:pt x="38392" y="41325"/>
                  <a:pt x="54796" y="17513"/>
                  <a:pt x="53738" y="15925"/>
                </a:cubicBezTo>
                <a:cubicBezTo>
                  <a:pt x="52680" y="14337"/>
                  <a:pt x="15109" y="46617"/>
                  <a:pt x="28338" y="44500"/>
                </a:cubicBezTo>
                <a:cubicBezTo>
                  <a:pt x="41567" y="42383"/>
                  <a:pt x="152692" y="1637"/>
                  <a:pt x="148988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BB428DED-EAEF-1CEB-A6CF-4F23F3F6021F}"/>
              </a:ext>
            </a:extLst>
          </p:cNvPr>
          <p:cNvSpPr/>
          <p:nvPr/>
        </p:nvSpPr>
        <p:spPr>
          <a:xfrm>
            <a:off x="4765675" y="3933825"/>
            <a:ext cx="203338" cy="111647"/>
          </a:xfrm>
          <a:custGeom>
            <a:avLst/>
            <a:gdLst>
              <a:gd name="connsiteX0" fmla="*/ 0 w 203338"/>
              <a:gd name="connsiteY0" fmla="*/ 0 h 111647"/>
              <a:gd name="connsiteX1" fmla="*/ 165100 w 203338"/>
              <a:gd name="connsiteY1" fmla="*/ 25400 h 111647"/>
              <a:gd name="connsiteX2" fmla="*/ 203200 w 203338"/>
              <a:gd name="connsiteY2" fmla="*/ 22225 h 111647"/>
              <a:gd name="connsiteX3" fmla="*/ 174625 w 203338"/>
              <a:gd name="connsiteY3" fmla="*/ 47625 h 111647"/>
              <a:gd name="connsiteX4" fmla="*/ 95250 w 203338"/>
              <a:gd name="connsiteY4" fmla="*/ 111125 h 111647"/>
              <a:gd name="connsiteX5" fmla="*/ 152400 w 203338"/>
              <a:gd name="connsiteY5" fmla="*/ 76200 h 111647"/>
              <a:gd name="connsiteX6" fmla="*/ 174625 w 203338"/>
              <a:gd name="connsiteY6" fmla="*/ 47625 h 111647"/>
              <a:gd name="connsiteX7" fmla="*/ 114300 w 203338"/>
              <a:gd name="connsiteY7" fmla="*/ 28575 h 111647"/>
              <a:gd name="connsiteX8" fmla="*/ 0 w 203338"/>
              <a:gd name="connsiteY8" fmla="*/ 0 h 11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338" h="111647">
                <a:moveTo>
                  <a:pt x="0" y="0"/>
                </a:moveTo>
                <a:cubicBezTo>
                  <a:pt x="65616" y="10848"/>
                  <a:pt x="131233" y="21696"/>
                  <a:pt x="165100" y="25400"/>
                </a:cubicBezTo>
                <a:cubicBezTo>
                  <a:pt x="198967" y="29104"/>
                  <a:pt x="201613" y="18521"/>
                  <a:pt x="203200" y="22225"/>
                </a:cubicBezTo>
                <a:cubicBezTo>
                  <a:pt x="204787" y="25929"/>
                  <a:pt x="192617" y="32808"/>
                  <a:pt x="174625" y="47625"/>
                </a:cubicBezTo>
                <a:cubicBezTo>
                  <a:pt x="156633" y="62442"/>
                  <a:pt x="98954" y="106363"/>
                  <a:pt x="95250" y="111125"/>
                </a:cubicBezTo>
                <a:cubicBezTo>
                  <a:pt x="91546" y="115887"/>
                  <a:pt x="139171" y="86783"/>
                  <a:pt x="152400" y="76200"/>
                </a:cubicBezTo>
                <a:cubicBezTo>
                  <a:pt x="165629" y="65617"/>
                  <a:pt x="180975" y="55562"/>
                  <a:pt x="174625" y="47625"/>
                </a:cubicBezTo>
                <a:cubicBezTo>
                  <a:pt x="168275" y="39688"/>
                  <a:pt x="114300" y="28575"/>
                  <a:pt x="114300" y="285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D2CA2A65-6BD0-F91A-259B-0E825F30E86D}"/>
              </a:ext>
            </a:extLst>
          </p:cNvPr>
          <p:cNvSpPr/>
          <p:nvPr/>
        </p:nvSpPr>
        <p:spPr>
          <a:xfrm>
            <a:off x="4825961" y="3946525"/>
            <a:ext cx="183070" cy="108186"/>
          </a:xfrm>
          <a:custGeom>
            <a:avLst/>
            <a:gdLst>
              <a:gd name="connsiteX0" fmla="*/ 127039 w 183070"/>
              <a:gd name="connsiteY0" fmla="*/ 0 h 108186"/>
              <a:gd name="connsiteX1" fmla="*/ 139739 w 183070"/>
              <a:gd name="connsiteY1" fmla="*/ 63500 h 108186"/>
              <a:gd name="connsiteX2" fmla="*/ 123864 w 183070"/>
              <a:gd name="connsiteY2" fmla="*/ 92075 h 108186"/>
              <a:gd name="connsiteX3" fmla="*/ 39 w 183070"/>
              <a:gd name="connsiteY3" fmla="*/ 107950 h 108186"/>
              <a:gd name="connsiteX4" fmla="*/ 111164 w 183070"/>
              <a:gd name="connsiteY4" fmla="*/ 101600 h 108186"/>
              <a:gd name="connsiteX5" fmla="*/ 174664 w 183070"/>
              <a:gd name="connsiteY5" fmla="*/ 101600 h 108186"/>
              <a:gd name="connsiteX6" fmla="*/ 181014 w 183070"/>
              <a:gd name="connsiteY6" fmla="*/ 60325 h 108186"/>
              <a:gd name="connsiteX7" fmla="*/ 161964 w 183070"/>
              <a:gd name="connsiteY7" fmla="*/ 85725 h 108186"/>
              <a:gd name="connsiteX8" fmla="*/ 149264 w 183070"/>
              <a:gd name="connsiteY8" fmla="*/ 63500 h 108186"/>
              <a:gd name="connsiteX9" fmla="*/ 127039 w 183070"/>
              <a:gd name="connsiteY9" fmla="*/ 0 h 108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3070" h="108186">
                <a:moveTo>
                  <a:pt x="127039" y="0"/>
                </a:moveTo>
                <a:cubicBezTo>
                  <a:pt x="125452" y="0"/>
                  <a:pt x="140268" y="48154"/>
                  <a:pt x="139739" y="63500"/>
                </a:cubicBezTo>
                <a:cubicBezTo>
                  <a:pt x="139210" y="78846"/>
                  <a:pt x="147147" y="84667"/>
                  <a:pt x="123864" y="92075"/>
                </a:cubicBezTo>
                <a:cubicBezTo>
                  <a:pt x="100581" y="99483"/>
                  <a:pt x="2156" y="106362"/>
                  <a:pt x="39" y="107950"/>
                </a:cubicBezTo>
                <a:cubicBezTo>
                  <a:pt x="-2078" y="109538"/>
                  <a:pt x="82060" y="102658"/>
                  <a:pt x="111164" y="101600"/>
                </a:cubicBezTo>
                <a:cubicBezTo>
                  <a:pt x="140268" y="100542"/>
                  <a:pt x="163022" y="108479"/>
                  <a:pt x="174664" y="101600"/>
                </a:cubicBezTo>
                <a:cubicBezTo>
                  <a:pt x="186306" y="94721"/>
                  <a:pt x="183131" y="62971"/>
                  <a:pt x="181014" y="60325"/>
                </a:cubicBezTo>
                <a:cubicBezTo>
                  <a:pt x="178897" y="57679"/>
                  <a:pt x="161964" y="85725"/>
                  <a:pt x="161964" y="85725"/>
                </a:cubicBezTo>
                <a:cubicBezTo>
                  <a:pt x="156672" y="86254"/>
                  <a:pt x="154026" y="75142"/>
                  <a:pt x="149264" y="63500"/>
                </a:cubicBezTo>
                <a:cubicBezTo>
                  <a:pt x="144502" y="51858"/>
                  <a:pt x="128626" y="0"/>
                  <a:pt x="12703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F2A99E89-B52E-1A2B-54B4-A8322C28D09A}"/>
              </a:ext>
            </a:extLst>
          </p:cNvPr>
          <p:cNvSpPr/>
          <p:nvPr/>
        </p:nvSpPr>
        <p:spPr>
          <a:xfrm>
            <a:off x="4438037" y="3978142"/>
            <a:ext cx="119020" cy="63305"/>
          </a:xfrm>
          <a:custGeom>
            <a:avLst/>
            <a:gdLst>
              <a:gd name="connsiteX0" fmla="*/ 613 w 119020"/>
              <a:gd name="connsiteY0" fmla="*/ 133 h 63305"/>
              <a:gd name="connsiteX1" fmla="*/ 51413 w 119020"/>
              <a:gd name="connsiteY1" fmla="*/ 44583 h 63305"/>
              <a:gd name="connsiteX2" fmla="*/ 118088 w 119020"/>
              <a:gd name="connsiteY2" fmla="*/ 57283 h 63305"/>
              <a:gd name="connsiteX3" fmla="*/ 86338 w 119020"/>
              <a:gd name="connsiteY3" fmla="*/ 60458 h 63305"/>
              <a:gd name="connsiteX4" fmla="*/ 613 w 119020"/>
              <a:gd name="connsiteY4" fmla="*/ 133 h 6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20" h="63305">
                <a:moveTo>
                  <a:pt x="613" y="133"/>
                </a:moveTo>
                <a:cubicBezTo>
                  <a:pt x="-5208" y="-2513"/>
                  <a:pt x="31834" y="35058"/>
                  <a:pt x="51413" y="44583"/>
                </a:cubicBezTo>
                <a:cubicBezTo>
                  <a:pt x="70992" y="54108"/>
                  <a:pt x="112267" y="54637"/>
                  <a:pt x="118088" y="57283"/>
                </a:cubicBezTo>
                <a:cubicBezTo>
                  <a:pt x="123909" y="59929"/>
                  <a:pt x="101155" y="67337"/>
                  <a:pt x="86338" y="60458"/>
                </a:cubicBezTo>
                <a:cubicBezTo>
                  <a:pt x="71521" y="53579"/>
                  <a:pt x="6434" y="2779"/>
                  <a:pt x="613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CBF93225-FCB4-2375-74ED-59435114D0AD}"/>
              </a:ext>
            </a:extLst>
          </p:cNvPr>
          <p:cNvSpPr/>
          <p:nvPr/>
        </p:nvSpPr>
        <p:spPr>
          <a:xfrm>
            <a:off x="4714573" y="3949661"/>
            <a:ext cx="151559" cy="85865"/>
          </a:xfrm>
          <a:custGeom>
            <a:avLst/>
            <a:gdLst>
              <a:gd name="connsiteX0" fmla="*/ 302 w 151559"/>
              <a:gd name="connsiteY0" fmla="*/ 39 h 85865"/>
              <a:gd name="connsiteX1" fmla="*/ 146352 w 151559"/>
              <a:gd name="connsiteY1" fmla="*/ 66714 h 85865"/>
              <a:gd name="connsiteX2" fmla="*/ 111427 w 151559"/>
              <a:gd name="connsiteY2" fmla="*/ 66714 h 85865"/>
              <a:gd name="connsiteX3" fmla="*/ 38402 w 151559"/>
              <a:gd name="connsiteY3" fmla="*/ 85764 h 85865"/>
              <a:gd name="connsiteX4" fmla="*/ 105077 w 151559"/>
              <a:gd name="connsiteY4" fmla="*/ 57189 h 85865"/>
              <a:gd name="connsiteX5" fmla="*/ 302 w 151559"/>
              <a:gd name="connsiteY5" fmla="*/ 39 h 8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559" h="85865">
                <a:moveTo>
                  <a:pt x="302" y="39"/>
                </a:moveTo>
                <a:cubicBezTo>
                  <a:pt x="7181" y="1626"/>
                  <a:pt x="127831" y="55602"/>
                  <a:pt x="146352" y="66714"/>
                </a:cubicBezTo>
                <a:cubicBezTo>
                  <a:pt x="164873" y="77827"/>
                  <a:pt x="129419" y="63539"/>
                  <a:pt x="111427" y="66714"/>
                </a:cubicBezTo>
                <a:cubicBezTo>
                  <a:pt x="93435" y="69889"/>
                  <a:pt x="39460" y="87352"/>
                  <a:pt x="38402" y="85764"/>
                </a:cubicBezTo>
                <a:cubicBezTo>
                  <a:pt x="37344" y="84176"/>
                  <a:pt x="104019" y="69360"/>
                  <a:pt x="105077" y="57189"/>
                </a:cubicBezTo>
                <a:cubicBezTo>
                  <a:pt x="106135" y="45018"/>
                  <a:pt x="-6577" y="-1548"/>
                  <a:pt x="302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0B500661-DFDC-F59B-61A8-54018F97B456}"/>
              </a:ext>
            </a:extLst>
          </p:cNvPr>
          <p:cNvSpPr/>
          <p:nvPr/>
        </p:nvSpPr>
        <p:spPr>
          <a:xfrm>
            <a:off x="4711680" y="3438518"/>
            <a:ext cx="154190" cy="358866"/>
          </a:xfrm>
          <a:custGeom>
            <a:avLst/>
            <a:gdLst>
              <a:gd name="connsiteX0" fmla="*/ 20 w 154190"/>
              <a:gd name="connsiteY0" fmla="*/ 7 h 358866"/>
              <a:gd name="connsiteX1" fmla="*/ 101620 w 154190"/>
              <a:gd name="connsiteY1" fmla="*/ 149232 h 358866"/>
              <a:gd name="connsiteX2" fmla="*/ 73045 w 154190"/>
              <a:gd name="connsiteY2" fmla="*/ 187332 h 358866"/>
              <a:gd name="connsiteX3" fmla="*/ 104795 w 154190"/>
              <a:gd name="connsiteY3" fmla="*/ 193682 h 358866"/>
              <a:gd name="connsiteX4" fmla="*/ 130195 w 154190"/>
              <a:gd name="connsiteY4" fmla="*/ 295282 h 358866"/>
              <a:gd name="connsiteX5" fmla="*/ 130195 w 154190"/>
              <a:gd name="connsiteY5" fmla="*/ 358782 h 358866"/>
              <a:gd name="connsiteX6" fmla="*/ 152420 w 154190"/>
              <a:gd name="connsiteY6" fmla="*/ 282582 h 358866"/>
              <a:gd name="connsiteX7" fmla="*/ 152420 w 154190"/>
              <a:gd name="connsiteY7" fmla="*/ 215907 h 358866"/>
              <a:gd name="connsiteX8" fmla="*/ 149245 w 154190"/>
              <a:gd name="connsiteY8" fmla="*/ 225432 h 358866"/>
              <a:gd name="connsiteX9" fmla="*/ 142895 w 154190"/>
              <a:gd name="connsiteY9" fmla="*/ 123832 h 358866"/>
              <a:gd name="connsiteX10" fmla="*/ 146070 w 154190"/>
              <a:gd name="connsiteY10" fmla="*/ 288932 h 358866"/>
              <a:gd name="connsiteX11" fmla="*/ 98445 w 154190"/>
              <a:gd name="connsiteY11" fmla="*/ 219082 h 358866"/>
              <a:gd name="connsiteX12" fmla="*/ 104795 w 154190"/>
              <a:gd name="connsiteY12" fmla="*/ 161932 h 358866"/>
              <a:gd name="connsiteX13" fmla="*/ 114320 w 154190"/>
              <a:gd name="connsiteY13" fmla="*/ 133357 h 358866"/>
              <a:gd name="connsiteX14" fmla="*/ 111145 w 154190"/>
              <a:gd name="connsiteY14" fmla="*/ 155582 h 358866"/>
              <a:gd name="connsiteX15" fmla="*/ 20 w 154190"/>
              <a:gd name="connsiteY15" fmla="*/ 7 h 35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4190" h="358866">
                <a:moveTo>
                  <a:pt x="20" y="7"/>
                </a:moveTo>
                <a:cubicBezTo>
                  <a:pt x="-1568" y="-1051"/>
                  <a:pt x="89449" y="118011"/>
                  <a:pt x="101620" y="149232"/>
                </a:cubicBezTo>
                <a:cubicBezTo>
                  <a:pt x="113791" y="180453"/>
                  <a:pt x="72516" y="179924"/>
                  <a:pt x="73045" y="187332"/>
                </a:cubicBezTo>
                <a:cubicBezTo>
                  <a:pt x="73574" y="194740"/>
                  <a:pt x="95270" y="175690"/>
                  <a:pt x="104795" y="193682"/>
                </a:cubicBezTo>
                <a:cubicBezTo>
                  <a:pt x="114320" y="211674"/>
                  <a:pt x="125962" y="267765"/>
                  <a:pt x="130195" y="295282"/>
                </a:cubicBezTo>
                <a:cubicBezTo>
                  <a:pt x="134428" y="322799"/>
                  <a:pt x="126491" y="360899"/>
                  <a:pt x="130195" y="358782"/>
                </a:cubicBezTo>
                <a:cubicBezTo>
                  <a:pt x="133899" y="356665"/>
                  <a:pt x="148716" y="306395"/>
                  <a:pt x="152420" y="282582"/>
                </a:cubicBezTo>
                <a:cubicBezTo>
                  <a:pt x="156124" y="258770"/>
                  <a:pt x="152949" y="225432"/>
                  <a:pt x="152420" y="215907"/>
                </a:cubicBezTo>
                <a:cubicBezTo>
                  <a:pt x="151891" y="206382"/>
                  <a:pt x="150833" y="240778"/>
                  <a:pt x="149245" y="225432"/>
                </a:cubicBezTo>
                <a:cubicBezTo>
                  <a:pt x="147658" y="210086"/>
                  <a:pt x="143424" y="113249"/>
                  <a:pt x="142895" y="123832"/>
                </a:cubicBezTo>
                <a:cubicBezTo>
                  <a:pt x="142366" y="134415"/>
                  <a:pt x="153478" y="273057"/>
                  <a:pt x="146070" y="288932"/>
                </a:cubicBezTo>
                <a:cubicBezTo>
                  <a:pt x="138662" y="304807"/>
                  <a:pt x="105324" y="240248"/>
                  <a:pt x="98445" y="219082"/>
                </a:cubicBezTo>
                <a:cubicBezTo>
                  <a:pt x="91566" y="197916"/>
                  <a:pt x="102149" y="176219"/>
                  <a:pt x="104795" y="161932"/>
                </a:cubicBezTo>
                <a:cubicBezTo>
                  <a:pt x="107441" y="147645"/>
                  <a:pt x="113262" y="134415"/>
                  <a:pt x="114320" y="133357"/>
                </a:cubicBezTo>
                <a:cubicBezTo>
                  <a:pt x="115378" y="132299"/>
                  <a:pt x="126491" y="175161"/>
                  <a:pt x="111145" y="155582"/>
                </a:cubicBezTo>
                <a:cubicBezTo>
                  <a:pt x="95799" y="136003"/>
                  <a:pt x="1608" y="1065"/>
                  <a:pt x="20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42D67FEA-D171-F3FA-C3C7-9D63138660F7}"/>
              </a:ext>
            </a:extLst>
          </p:cNvPr>
          <p:cNvSpPr/>
          <p:nvPr/>
        </p:nvSpPr>
        <p:spPr>
          <a:xfrm>
            <a:off x="4549743" y="2771792"/>
            <a:ext cx="54160" cy="788454"/>
          </a:xfrm>
          <a:custGeom>
            <a:avLst/>
            <a:gdLst>
              <a:gd name="connsiteX0" fmla="*/ 54007 w 54160"/>
              <a:gd name="connsiteY0" fmla="*/ 3158 h 788454"/>
              <a:gd name="connsiteX1" fmla="*/ 28607 w 54160"/>
              <a:gd name="connsiteY1" fmla="*/ 542908 h 788454"/>
              <a:gd name="connsiteX2" fmla="*/ 34957 w 54160"/>
              <a:gd name="connsiteY2" fmla="*/ 406383 h 788454"/>
              <a:gd name="connsiteX3" fmla="*/ 32 w 54160"/>
              <a:gd name="connsiteY3" fmla="*/ 787383 h 788454"/>
              <a:gd name="connsiteX4" fmla="*/ 28607 w 54160"/>
              <a:gd name="connsiteY4" fmla="*/ 266683 h 788454"/>
              <a:gd name="connsiteX5" fmla="*/ 25432 w 54160"/>
              <a:gd name="connsiteY5" fmla="*/ 323833 h 788454"/>
              <a:gd name="connsiteX6" fmla="*/ 9557 w 54160"/>
              <a:gd name="connsiteY6" fmla="*/ 193658 h 788454"/>
              <a:gd name="connsiteX7" fmla="*/ 38132 w 54160"/>
              <a:gd name="connsiteY7" fmla="*/ 314308 h 788454"/>
              <a:gd name="connsiteX8" fmla="*/ 54007 w 54160"/>
              <a:gd name="connsiteY8" fmla="*/ 3158 h 788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60" h="788454">
                <a:moveTo>
                  <a:pt x="54007" y="3158"/>
                </a:moveTo>
                <a:cubicBezTo>
                  <a:pt x="52419" y="41258"/>
                  <a:pt x="31782" y="475704"/>
                  <a:pt x="28607" y="542908"/>
                </a:cubicBezTo>
                <a:cubicBezTo>
                  <a:pt x="25432" y="610112"/>
                  <a:pt x="39719" y="365637"/>
                  <a:pt x="34957" y="406383"/>
                </a:cubicBezTo>
                <a:cubicBezTo>
                  <a:pt x="30195" y="447129"/>
                  <a:pt x="1090" y="810666"/>
                  <a:pt x="32" y="787383"/>
                </a:cubicBezTo>
                <a:cubicBezTo>
                  <a:pt x="-1026" y="764100"/>
                  <a:pt x="24374" y="343941"/>
                  <a:pt x="28607" y="266683"/>
                </a:cubicBezTo>
                <a:cubicBezTo>
                  <a:pt x="32840" y="189425"/>
                  <a:pt x="28607" y="336004"/>
                  <a:pt x="25432" y="323833"/>
                </a:cubicBezTo>
                <a:cubicBezTo>
                  <a:pt x="22257" y="311662"/>
                  <a:pt x="7440" y="195246"/>
                  <a:pt x="9557" y="193658"/>
                </a:cubicBezTo>
                <a:cubicBezTo>
                  <a:pt x="11674" y="192070"/>
                  <a:pt x="31782" y="345000"/>
                  <a:pt x="38132" y="314308"/>
                </a:cubicBezTo>
                <a:cubicBezTo>
                  <a:pt x="44482" y="283616"/>
                  <a:pt x="55595" y="-34942"/>
                  <a:pt x="54007" y="3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E1DA0D16-195D-2144-6C20-D92FEC9FCC2B}"/>
              </a:ext>
            </a:extLst>
          </p:cNvPr>
          <p:cNvSpPr/>
          <p:nvPr/>
        </p:nvSpPr>
        <p:spPr>
          <a:xfrm>
            <a:off x="4470596" y="3530063"/>
            <a:ext cx="105476" cy="143557"/>
          </a:xfrm>
          <a:custGeom>
            <a:avLst/>
            <a:gdLst>
              <a:gd name="connsiteX0" fmla="*/ 104579 w 105476"/>
              <a:gd name="connsiteY0" fmla="*/ 537 h 143557"/>
              <a:gd name="connsiteX1" fmla="*/ 22029 w 105476"/>
              <a:gd name="connsiteY1" fmla="*/ 121187 h 143557"/>
              <a:gd name="connsiteX2" fmla="*/ 2979 w 105476"/>
              <a:gd name="connsiteY2" fmla="*/ 140237 h 143557"/>
              <a:gd name="connsiteX3" fmla="*/ 72829 w 105476"/>
              <a:gd name="connsiteY3" fmla="*/ 79912 h 143557"/>
              <a:gd name="connsiteX4" fmla="*/ 66479 w 105476"/>
              <a:gd name="connsiteY4" fmla="*/ 76737 h 143557"/>
              <a:gd name="connsiteX5" fmla="*/ 104579 w 105476"/>
              <a:gd name="connsiteY5" fmla="*/ 537 h 14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476" h="143557">
                <a:moveTo>
                  <a:pt x="104579" y="537"/>
                </a:moveTo>
                <a:cubicBezTo>
                  <a:pt x="97171" y="7945"/>
                  <a:pt x="38962" y="97904"/>
                  <a:pt x="22029" y="121187"/>
                </a:cubicBezTo>
                <a:cubicBezTo>
                  <a:pt x="5096" y="144470"/>
                  <a:pt x="-5488" y="147116"/>
                  <a:pt x="2979" y="140237"/>
                </a:cubicBezTo>
                <a:cubicBezTo>
                  <a:pt x="11446" y="133358"/>
                  <a:pt x="72829" y="79912"/>
                  <a:pt x="72829" y="79912"/>
                </a:cubicBezTo>
                <a:cubicBezTo>
                  <a:pt x="83412" y="69329"/>
                  <a:pt x="61717" y="88908"/>
                  <a:pt x="66479" y="76737"/>
                </a:cubicBezTo>
                <a:cubicBezTo>
                  <a:pt x="71241" y="64566"/>
                  <a:pt x="111987" y="-6871"/>
                  <a:pt x="104579" y="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8E741006-B8D7-0AEE-F9C1-14AD65F572DD}"/>
              </a:ext>
            </a:extLst>
          </p:cNvPr>
          <p:cNvSpPr/>
          <p:nvPr/>
        </p:nvSpPr>
        <p:spPr>
          <a:xfrm>
            <a:off x="4781534" y="2730807"/>
            <a:ext cx="123885" cy="691861"/>
          </a:xfrm>
          <a:custGeom>
            <a:avLst/>
            <a:gdLst>
              <a:gd name="connsiteX0" fmla="*/ 41291 w 123885"/>
              <a:gd name="connsiteY0" fmla="*/ 2868 h 691861"/>
              <a:gd name="connsiteX1" fmla="*/ 41291 w 123885"/>
              <a:gd name="connsiteY1" fmla="*/ 418793 h 691861"/>
              <a:gd name="connsiteX2" fmla="*/ 57166 w 123885"/>
              <a:gd name="connsiteY2" fmla="*/ 421968 h 691861"/>
              <a:gd name="connsiteX3" fmla="*/ 16 w 123885"/>
              <a:gd name="connsiteY3" fmla="*/ 691843 h 691861"/>
              <a:gd name="connsiteX4" fmla="*/ 63516 w 123885"/>
              <a:gd name="connsiteY4" fmla="*/ 434668 h 691861"/>
              <a:gd name="connsiteX5" fmla="*/ 123841 w 123885"/>
              <a:gd name="connsiteY5" fmla="*/ 212418 h 691861"/>
              <a:gd name="connsiteX6" fmla="*/ 53991 w 123885"/>
              <a:gd name="connsiteY6" fmla="*/ 415618 h 691861"/>
              <a:gd name="connsiteX7" fmla="*/ 60341 w 123885"/>
              <a:gd name="connsiteY7" fmla="*/ 342593 h 691861"/>
              <a:gd name="connsiteX8" fmla="*/ 95266 w 123885"/>
              <a:gd name="connsiteY8" fmla="*/ 187018 h 691861"/>
              <a:gd name="connsiteX9" fmla="*/ 63516 w 123885"/>
              <a:gd name="connsiteY9" fmla="*/ 279093 h 691861"/>
              <a:gd name="connsiteX10" fmla="*/ 28591 w 123885"/>
              <a:gd name="connsiteY10" fmla="*/ 380693 h 691861"/>
              <a:gd name="connsiteX11" fmla="*/ 44466 w 123885"/>
              <a:gd name="connsiteY11" fmla="*/ 161618 h 691861"/>
              <a:gd name="connsiteX12" fmla="*/ 15891 w 123885"/>
              <a:gd name="connsiteY12" fmla="*/ 231468 h 691861"/>
              <a:gd name="connsiteX13" fmla="*/ 41291 w 123885"/>
              <a:gd name="connsiteY13" fmla="*/ 2868 h 69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3885" h="691861">
                <a:moveTo>
                  <a:pt x="41291" y="2868"/>
                </a:moveTo>
                <a:cubicBezTo>
                  <a:pt x="45524" y="34089"/>
                  <a:pt x="41291" y="418793"/>
                  <a:pt x="41291" y="418793"/>
                </a:cubicBezTo>
                <a:cubicBezTo>
                  <a:pt x="43937" y="488643"/>
                  <a:pt x="64045" y="376460"/>
                  <a:pt x="57166" y="421968"/>
                </a:cubicBezTo>
                <a:cubicBezTo>
                  <a:pt x="50287" y="467476"/>
                  <a:pt x="-1042" y="689726"/>
                  <a:pt x="16" y="691843"/>
                </a:cubicBezTo>
                <a:cubicBezTo>
                  <a:pt x="1074" y="693960"/>
                  <a:pt x="42879" y="514572"/>
                  <a:pt x="63516" y="434668"/>
                </a:cubicBezTo>
                <a:cubicBezTo>
                  <a:pt x="84154" y="354764"/>
                  <a:pt x="125428" y="215593"/>
                  <a:pt x="123841" y="212418"/>
                </a:cubicBezTo>
                <a:cubicBezTo>
                  <a:pt x="122254" y="209243"/>
                  <a:pt x="64574" y="393922"/>
                  <a:pt x="53991" y="415618"/>
                </a:cubicBezTo>
                <a:cubicBezTo>
                  <a:pt x="43408" y="437314"/>
                  <a:pt x="53462" y="380693"/>
                  <a:pt x="60341" y="342593"/>
                </a:cubicBezTo>
                <a:cubicBezTo>
                  <a:pt x="67220" y="304493"/>
                  <a:pt x="94737" y="197601"/>
                  <a:pt x="95266" y="187018"/>
                </a:cubicBezTo>
                <a:cubicBezTo>
                  <a:pt x="95795" y="176435"/>
                  <a:pt x="63516" y="279093"/>
                  <a:pt x="63516" y="279093"/>
                </a:cubicBezTo>
                <a:cubicBezTo>
                  <a:pt x="52404" y="311372"/>
                  <a:pt x="31766" y="400272"/>
                  <a:pt x="28591" y="380693"/>
                </a:cubicBezTo>
                <a:cubicBezTo>
                  <a:pt x="25416" y="361114"/>
                  <a:pt x="46583" y="186489"/>
                  <a:pt x="44466" y="161618"/>
                </a:cubicBezTo>
                <a:cubicBezTo>
                  <a:pt x="42349" y="136747"/>
                  <a:pt x="15891" y="257926"/>
                  <a:pt x="15891" y="231468"/>
                </a:cubicBezTo>
                <a:cubicBezTo>
                  <a:pt x="15891" y="205010"/>
                  <a:pt x="37058" y="-28353"/>
                  <a:pt x="41291" y="28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38B8F622-228D-2E4D-A46F-ECAD5414BC4E}"/>
              </a:ext>
            </a:extLst>
          </p:cNvPr>
          <p:cNvSpPr/>
          <p:nvPr/>
        </p:nvSpPr>
        <p:spPr>
          <a:xfrm>
            <a:off x="4524369" y="2688428"/>
            <a:ext cx="53981" cy="303399"/>
          </a:xfrm>
          <a:custGeom>
            <a:avLst/>
            <a:gdLst>
              <a:gd name="connsiteX0" fmla="*/ 50806 w 53981"/>
              <a:gd name="connsiteY0" fmla="*/ 797 h 303399"/>
              <a:gd name="connsiteX1" fmla="*/ 53981 w 53981"/>
              <a:gd name="connsiteY1" fmla="*/ 245272 h 303399"/>
              <a:gd name="connsiteX2" fmla="*/ 50806 w 53981"/>
              <a:gd name="connsiteY2" fmla="*/ 302422 h 303399"/>
              <a:gd name="connsiteX3" fmla="*/ 41281 w 53981"/>
              <a:gd name="connsiteY3" fmla="*/ 216697 h 303399"/>
              <a:gd name="connsiteX4" fmla="*/ 6 w 53981"/>
              <a:gd name="connsiteY4" fmla="*/ 57947 h 303399"/>
              <a:gd name="connsiteX5" fmla="*/ 38106 w 53981"/>
              <a:gd name="connsiteY5" fmla="*/ 162722 h 303399"/>
              <a:gd name="connsiteX6" fmla="*/ 50806 w 53981"/>
              <a:gd name="connsiteY6" fmla="*/ 797 h 303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981" h="303399">
                <a:moveTo>
                  <a:pt x="50806" y="797"/>
                </a:moveTo>
                <a:cubicBezTo>
                  <a:pt x="53452" y="14555"/>
                  <a:pt x="53981" y="195001"/>
                  <a:pt x="53981" y="245272"/>
                </a:cubicBezTo>
                <a:cubicBezTo>
                  <a:pt x="53981" y="295543"/>
                  <a:pt x="52923" y="307184"/>
                  <a:pt x="50806" y="302422"/>
                </a:cubicBezTo>
                <a:cubicBezTo>
                  <a:pt x="48689" y="297660"/>
                  <a:pt x="49748" y="257443"/>
                  <a:pt x="41281" y="216697"/>
                </a:cubicBezTo>
                <a:cubicBezTo>
                  <a:pt x="32814" y="175951"/>
                  <a:pt x="535" y="66943"/>
                  <a:pt x="6" y="57947"/>
                </a:cubicBezTo>
                <a:cubicBezTo>
                  <a:pt x="-523" y="48951"/>
                  <a:pt x="30698" y="169601"/>
                  <a:pt x="38106" y="162722"/>
                </a:cubicBezTo>
                <a:cubicBezTo>
                  <a:pt x="45514" y="155843"/>
                  <a:pt x="48160" y="-12961"/>
                  <a:pt x="50806" y="7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D7966D62-A706-E719-F33B-4CDE7CB96EB6}"/>
              </a:ext>
            </a:extLst>
          </p:cNvPr>
          <p:cNvSpPr/>
          <p:nvPr/>
        </p:nvSpPr>
        <p:spPr>
          <a:xfrm>
            <a:off x="4752077" y="3270250"/>
            <a:ext cx="113865" cy="296537"/>
          </a:xfrm>
          <a:custGeom>
            <a:avLst/>
            <a:gdLst>
              <a:gd name="connsiteX0" fmla="*/ 898 w 113865"/>
              <a:gd name="connsiteY0" fmla="*/ 158750 h 296537"/>
              <a:gd name="connsiteX1" fmla="*/ 112023 w 113865"/>
              <a:gd name="connsiteY1" fmla="*/ 295275 h 296537"/>
              <a:gd name="connsiteX2" fmla="*/ 70748 w 113865"/>
              <a:gd name="connsiteY2" fmla="*/ 222250 h 296537"/>
              <a:gd name="connsiteX3" fmla="*/ 77098 w 113865"/>
              <a:gd name="connsiteY3" fmla="*/ 146050 h 296537"/>
              <a:gd name="connsiteX4" fmla="*/ 89798 w 113865"/>
              <a:gd name="connsiteY4" fmla="*/ 111125 h 296537"/>
              <a:gd name="connsiteX5" fmla="*/ 67573 w 113865"/>
              <a:gd name="connsiteY5" fmla="*/ 0 h 296537"/>
              <a:gd name="connsiteX6" fmla="*/ 80273 w 113865"/>
              <a:gd name="connsiteY6" fmla="*/ 111125 h 296537"/>
              <a:gd name="connsiteX7" fmla="*/ 54873 w 113865"/>
              <a:gd name="connsiteY7" fmla="*/ 203200 h 296537"/>
              <a:gd name="connsiteX8" fmla="*/ 58048 w 113865"/>
              <a:gd name="connsiteY8" fmla="*/ 238125 h 296537"/>
              <a:gd name="connsiteX9" fmla="*/ 898 w 113865"/>
              <a:gd name="connsiteY9" fmla="*/ 158750 h 29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3865" h="296537">
                <a:moveTo>
                  <a:pt x="898" y="158750"/>
                </a:moveTo>
                <a:cubicBezTo>
                  <a:pt x="9894" y="168275"/>
                  <a:pt x="100381" y="284692"/>
                  <a:pt x="112023" y="295275"/>
                </a:cubicBezTo>
                <a:cubicBezTo>
                  <a:pt x="123665" y="305858"/>
                  <a:pt x="76569" y="247121"/>
                  <a:pt x="70748" y="222250"/>
                </a:cubicBezTo>
                <a:cubicBezTo>
                  <a:pt x="64927" y="197379"/>
                  <a:pt x="73923" y="164571"/>
                  <a:pt x="77098" y="146050"/>
                </a:cubicBezTo>
                <a:cubicBezTo>
                  <a:pt x="80273" y="127529"/>
                  <a:pt x="91386" y="135467"/>
                  <a:pt x="89798" y="111125"/>
                </a:cubicBezTo>
                <a:cubicBezTo>
                  <a:pt x="88211" y="86783"/>
                  <a:pt x="69160" y="0"/>
                  <a:pt x="67573" y="0"/>
                </a:cubicBezTo>
                <a:cubicBezTo>
                  <a:pt x="65986" y="0"/>
                  <a:pt x="82390" y="77258"/>
                  <a:pt x="80273" y="111125"/>
                </a:cubicBezTo>
                <a:cubicBezTo>
                  <a:pt x="78156" y="144992"/>
                  <a:pt x="58577" y="182033"/>
                  <a:pt x="54873" y="203200"/>
                </a:cubicBezTo>
                <a:cubicBezTo>
                  <a:pt x="51169" y="224367"/>
                  <a:pt x="62810" y="242887"/>
                  <a:pt x="58048" y="238125"/>
                </a:cubicBezTo>
                <a:cubicBezTo>
                  <a:pt x="53286" y="233363"/>
                  <a:pt x="-8098" y="149225"/>
                  <a:pt x="898" y="158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6AAC2179-672B-EE83-3B73-8CC3C8A26365}"/>
              </a:ext>
            </a:extLst>
          </p:cNvPr>
          <p:cNvSpPr/>
          <p:nvPr/>
        </p:nvSpPr>
        <p:spPr>
          <a:xfrm>
            <a:off x="4314719" y="3809998"/>
            <a:ext cx="44609" cy="227567"/>
          </a:xfrm>
          <a:custGeom>
            <a:avLst/>
            <a:gdLst>
              <a:gd name="connsiteX0" fmla="*/ 44556 w 44609"/>
              <a:gd name="connsiteY0" fmla="*/ 2 h 227567"/>
              <a:gd name="connsiteX1" fmla="*/ 106 w 44609"/>
              <a:gd name="connsiteY1" fmla="*/ 117477 h 227567"/>
              <a:gd name="connsiteX2" fmla="*/ 31856 w 44609"/>
              <a:gd name="connsiteY2" fmla="*/ 225427 h 227567"/>
              <a:gd name="connsiteX3" fmla="*/ 22331 w 44609"/>
              <a:gd name="connsiteY3" fmla="*/ 184152 h 227567"/>
              <a:gd name="connsiteX4" fmla="*/ 9631 w 44609"/>
              <a:gd name="connsiteY4" fmla="*/ 120652 h 227567"/>
              <a:gd name="connsiteX5" fmla="*/ 44556 w 44609"/>
              <a:gd name="connsiteY5" fmla="*/ 2 h 22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09" h="227567">
                <a:moveTo>
                  <a:pt x="44556" y="2"/>
                </a:moveTo>
                <a:cubicBezTo>
                  <a:pt x="42969" y="-527"/>
                  <a:pt x="2223" y="79906"/>
                  <a:pt x="106" y="117477"/>
                </a:cubicBezTo>
                <a:cubicBezTo>
                  <a:pt x="-2011" y="155048"/>
                  <a:pt x="28152" y="214315"/>
                  <a:pt x="31856" y="225427"/>
                </a:cubicBezTo>
                <a:cubicBezTo>
                  <a:pt x="35560" y="236539"/>
                  <a:pt x="26035" y="201614"/>
                  <a:pt x="22331" y="184152"/>
                </a:cubicBezTo>
                <a:cubicBezTo>
                  <a:pt x="18627" y="166690"/>
                  <a:pt x="7514" y="149756"/>
                  <a:pt x="9631" y="120652"/>
                </a:cubicBezTo>
                <a:cubicBezTo>
                  <a:pt x="11748" y="91548"/>
                  <a:pt x="46143" y="531"/>
                  <a:pt x="44556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9418F283-9A99-DCBA-44D9-523DD1E83F64}"/>
              </a:ext>
            </a:extLst>
          </p:cNvPr>
          <p:cNvSpPr/>
          <p:nvPr/>
        </p:nvSpPr>
        <p:spPr>
          <a:xfrm>
            <a:off x="4857629" y="3730433"/>
            <a:ext cx="174931" cy="120849"/>
          </a:xfrm>
          <a:custGeom>
            <a:avLst/>
            <a:gdLst>
              <a:gd name="connsiteX0" fmla="*/ 121 w 174931"/>
              <a:gd name="connsiteY0" fmla="*/ 104967 h 120849"/>
              <a:gd name="connsiteX1" fmla="*/ 66796 w 174931"/>
              <a:gd name="connsiteY1" fmla="*/ 38292 h 120849"/>
              <a:gd name="connsiteX2" fmla="*/ 60446 w 174931"/>
              <a:gd name="connsiteY2" fmla="*/ 3367 h 120849"/>
              <a:gd name="connsiteX3" fmla="*/ 174746 w 174931"/>
              <a:gd name="connsiteY3" fmla="*/ 120842 h 120849"/>
              <a:gd name="connsiteX4" fmla="*/ 85846 w 174931"/>
              <a:gd name="connsiteY4" fmla="*/ 9717 h 120849"/>
              <a:gd name="connsiteX5" fmla="*/ 121 w 174931"/>
              <a:gd name="connsiteY5" fmla="*/ 104967 h 1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931" h="120849">
                <a:moveTo>
                  <a:pt x="121" y="104967"/>
                </a:moveTo>
                <a:cubicBezTo>
                  <a:pt x="-3054" y="109729"/>
                  <a:pt x="56742" y="55225"/>
                  <a:pt x="66796" y="38292"/>
                </a:cubicBezTo>
                <a:cubicBezTo>
                  <a:pt x="76850" y="21359"/>
                  <a:pt x="42454" y="-10391"/>
                  <a:pt x="60446" y="3367"/>
                </a:cubicBezTo>
                <a:cubicBezTo>
                  <a:pt x="78438" y="17125"/>
                  <a:pt x="170513" y="119784"/>
                  <a:pt x="174746" y="120842"/>
                </a:cubicBezTo>
                <a:cubicBezTo>
                  <a:pt x="178979" y="121900"/>
                  <a:pt x="109658" y="16067"/>
                  <a:pt x="85846" y="9717"/>
                </a:cubicBezTo>
                <a:cubicBezTo>
                  <a:pt x="62034" y="3367"/>
                  <a:pt x="3296" y="100205"/>
                  <a:pt x="121" y="1049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49D5A996-DB0F-0B58-C7B3-093135A28939}"/>
              </a:ext>
            </a:extLst>
          </p:cNvPr>
          <p:cNvSpPr/>
          <p:nvPr/>
        </p:nvSpPr>
        <p:spPr>
          <a:xfrm>
            <a:off x="4576388" y="4092480"/>
            <a:ext cx="56021" cy="178070"/>
          </a:xfrm>
          <a:custGeom>
            <a:avLst/>
            <a:gdLst>
              <a:gd name="connsiteX0" fmla="*/ 33712 w 56021"/>
              <a:gd name="connsiteY0" fmla="*/ 95 h 178070"/>
              <a:gd name="connsiteX1" fmla="*/ 24187 w 56021"/>
              <a:gd name="connsiteY1" fmla="*/ 98520 h 178070"/>
              <a:gd name="connsiteX2" fmla="*/ 14662 w 56021"/>
              <a:gd name="connsiteY2" fmla="*/ 149320 h 178070"/>
              <a:gd name="connsiteX3" fmla="*/ 55937 w 56021"/>
              <a:gd name="connsiteY3" fmla="*/ 177895 h 178070"/>
              <a:gd name="connsiteX4" fmla="*/ 1962 w 56021"/>
              <a:gd name="connsiteY4" fmla="*/ 136620 h 178070"/>
              <a:gd name="connsiteX5" fmla="*/ 11487 w 56021"/>
              <a:gd name="connsiteY5" fmla="*/ 79470 h 178070"/>
              <a:gd name="connsiteX6" fmla="*/ 8312 w 56021"/>
              <a:gd name="connsiteY6" fmla="*/ 117570 h 178070"/>
              <a:gd name="connsiteX7" fmla="*/ 33712 w 56021"/>
              <a:gd name="connsiteY7" fmla="*/ 95 h 17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021" h="178070">
                <a:moveTo>
                  <a:pt x="33712" y="95"/>
                </a:moveTo>
                <a:cubicBezTo>
                  <a:pt x="36358" y="-3080"/>
                  <a:pt x="27362" y="73649"/>
                  <a:pt x="24187" y="98520"/>
                </a:cubicBezTo>
                <a:cubicBezTo>
                  <a:pt x="21012" y="123391"/>
                  <a:pt x="9370" y="136091"/>
                  <a:pt x="14662" y="149320"/>
                </a:cubicBezTo>
                <a:cubicBezTo>
                  <a:pt x="19954" y="162549"/>
                  <a:pt x="58054" y="180012"/>
                  <a:pt x="55937" y="177895"/>
                </a:cubicBezTo>
                <a:cubicBezTo>
                  <a:pt x="53820" y="175778"/>
                  <a:pt x="9370" y="153024"/>
                  <a:pt x="1962" y="136620"/>
                </a:cubicBezTo>
                <a:cubicBezTo>
                  <a:pt x="-5446" y="120216"/>
                  <a:pt x="10429" y="82645"/>
                  <a:pt x="11487" y="79470"/>
                </a:cubicBezTo>
                <a:cubicBezTo>
                  <a:pt x="12545" y="76295"/>
                  <a:pt x="3550" y="130799"/>
                  <a:pt x="8312" y="117570"/>
                </a:cubicBezTo>
                <a:cubicBezTo>
                  <a:pt x="13074" y="104341"/>
                  <a:pt x="31066" y="3270"/>
                  <a:pt x="33712" y="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B732ADC3-192D-CD8B-6CB4-B54D5C03EB99}"/>
              </a:ext>
            </a:extLst>
          </p:cNvPr>
          <p:cNvSpPr/>
          <p:nvPr/>
        </p:nvSpPr>
        <p:spPr>
          <a:xfrm>
            <a:off x="4539638" y="4054474"/>
            <a:ext cx="41912" cy="180999"/>
          </a:xfrm>
          <a:custGeom>
            <a:avLst/>
            <a:gdLst>
              <a:gd name="connsiteX0" fmla="*/ 41887 w 41912"/>
              <a:gd name="connsiteY0" fmla="*/ 1 h 180999"/>
              <a:gd name="connsiteX1" fmla="*/ 612 w 41912"/>
              <a:gd name="connsiteY1" fmla="*/ 142876 h 180999"/>
              <a:gd name="connsiteX2" fmla="*/ 16487 w 41912"/>
              <a:gd name="connsiteY2" fmla="*/ 180976 h 180999"/>
              <a:gd name="connsiteX3" fmla="*/ 6962 w 41912"/>
              <a:gd name="connsiteY3" fmla="*/ 146051 h 180999"/>
              <a:gd name="connsiteX4" fmla="*/ 41887 w 41912"/>
              <a:gd name="connsiteY4" fmla="*/ 1 h 180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12" h="180999">
                <a:moveTo>
                  <a:pt x="41887" y="1"/>
                </a:moveTo>
                <a:cubicBezTo>
                  <a:pt x="40829" y="-528"/>
                  <a:pt x="4845" y="112714"/>
                  <a:pt x="612" y="142876"/>
                </a:cubicBezTo>
                <a:cubicBezTo>
                  <a:pt x="-3621" y="173038"/>
                  <a:pt x="15429" y="180447"/>
                  <a:pt x="16487" y="180976"/>
                </a:cubicBezTo>
                <a:cubicBezTo>
                  <a:pt x="17545" y="181505"/>
                  <a:pt x="2729" y="173039"/>
                  <a:pt x="6962" y="146051"/>
                </a:cubicBezTo>
                <a:cubicBezTo>
                  <a:pt x="11195" y="119064"/>
                  <a:pt x="42945" y="530"/>
                  <a:pt x="4188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C80C714C-222C-81AB-0161-42FEE4F5A2FE}"/>
              </a:ext>
            </a:extLst>
          </p:cNvPr>
          <p:cNvSpPr/>
          <p:nvPr/>
        </p:nvSpPr>
        <p:spPr>
          <a:xfrm>
            <a:off x="4669817" y="4071882"/>
            <a:ext cx="81155" cy="197886"/>
          </a:xfrm>
          <a:custGeom>
            <a:avLst/>
            <a:gdLst>
              <a:gd name="connsiteX0" fmla="*/ 79983 w 81155"/>
              <a:gd name="connsiteY0" fmla="*/ 1643 h 197886"/>
              <a:gd name="connsiteX1" fmla="*/ 608 w 81155"/>
              <a:gd name="connsiteY1" fmla="*/ 195318 h 197886"/>
              <a:gd name="connsiteX2" fmla="*/ 45058 w 81155"/>
              <a:gd name="connsiteY2" fmla="*/ 106418 h 197886"/>
              <a:gd name="connsiteX3" fmla="*/ 79983 w 81155"/>
              <a:gd name="connsiteY3" fmla="*/ 1643 h 19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155" h="197886">
                <a:moveTo>
                  <a:pt x="79983" y="1643"/>
                </a:moveTo>
                <a:cubicBezTo>
                  <a:pt x="72575" y="16460"/>
                  <a:pt x="6429" y="177856"/>
                  <a:pt x="608" y="195318"/>
                </a:cubicBezTo>
                <a:cubicBezTo>
                  <a:pt x="-5213" y="212780"/>
                  <a:pt x="32358" y="136581"/>
                  <a:pt x="45058" y="106418"/>
                </a:cubicBezTo>
                <a:cubicBezTo>
                  <a:pt x="57758" y="76256"/>
                  <a:pt x="87391" y="-13174"/>
                  <a:pt x="79983" y="16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A6134D15-B833-A7AA-C44E-26F798C70992}"/>
              </a:ext>
            </a:extLst>
          </p:cNvPr>
          <p:cNvSpPr/>
          <p:nvPr/>
        </p:nvSpPr>
        <p:spPr>
          <a:xfrm>
            <a:off x="4668661" y="4082355"/>
            <a:ext cx="36722" cy="173233"/>
          </a:xfrm>
          <a:custGeom>
            <a:avLst/>
            <a:gdLst>
              <a:gd name="connsiteX0" fmla="*/ 36689 w 36722"/>
              <a:gd name="connsiteY0" fmla="*/ 695 h 173233"/>
              <a:gd name="connsiteX1" fmla="*/ 1764 w 36722"/>
              <a:gd name="connsiteY1" fmla="*/ 168970 h 173233"/>
              <a:gd name="connsiteX2" fmla="*/ 8114 w 36722"/>
              <a:gd name="connsiteY2" fmla="*/ 111820 h 173233"/>
              <a:gd name="connsiteX3" fmla="*/ 36689 w 36722"/>
              <a:gd name="connsiteY3" fmla="*/ 695 h 173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22" h="173233">
                <a:moveTo>
                  <a:pt x="36689" y="695"/>
                </a:moveTo>
                <a:cubicBezTo>
                  <a:pt x="35631" y="10220"/>
                  <a:pt x="6527" y="150449"/>
                  <a:pt x="1764" y="168970"/>
                </a:cubicBezTo>
                <a:cubicBezTo>
                  <a:pt x="-2999" y="187491"/>
                  <a:pt x="2822" y="141453"/>
                  <a:pt x="8114" y="111820"/>
                </a:cubicBezTo>
                <a:cubicBezTo>
                  <a:pt x="13406" y="82187"/>
                  <a:pt x="37747" y="-8830"/>
                  <a:pt x="36689" y="6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78A53CFF-6E90-0ABA-9893-DAF10E59BE38}"/>
              </a:ext>
            </a:extLst>
          </p:cNvPr>
          <p:cNvSpPr/>
          <p:nvPr/>
        </p:nvSpPr>
        <p:spPr>
          <a:xfrm>
            <a:off x="4629040" y="4050779"/>
            <a:ext cx="12872" cy="222062"/>
          </a:xfrm>
          <a:custGeom>
            <a:avLst/>
            <a:gdLst>
              <a:gd name="connsiteX0" fmla="*/ 110 w 12872"/>
              <a:gd name="connsiteY0" fmla="*/ 521 h 222062"/>
              <a:gd name="connsiteX1" fmla="*/ 6460 w 12872"/>
              <a:gd name="connsiteY1" fmla="*/ 178321 h 222062"/>
              <a:gd name="connsiteX2" fmla="*/ 3285 w 12872"/>
              <a:gd name="connsiteY2" fmla="*/ 219596 h 222062"/>
              <a:gd name="connsiteX3" fmla="*/ 12810 w 12872"/>
              <a:gd name="connsiteY3" fmla="*/ 127521 h 222062"/>
              <a:gd name="connsiteX4" fmla="*/ 110 w 12872"/>
              <a:gd name="connsiteY4" fmla="*/ 521 h 22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72" h="222062">
                <a:moveTo>
                  <a:pt x="110" y="521"/>
                </a:moveTo>
                <a:cubicBezTo>
                  <a:pt x="-948" y="8988"/>
                  <a:pt x="5931" y="141809"/>
                  <a:pt x="6460" y="178321"/>
                </a:cubicBezTo>
                <a:cubicBezTo>
                  <a:pt x="6989" y="214833"/>
                  <a:pt x="2227" y="228063"/>
                  <a:pt x="3285" y="219596"/>
                </a:cubicBezTo>
                <a:cubicBezTo>
                  <a:pt x="4343" y="211129"/>
                  <a:pt x="11752" y="166150"/>
                  <a:pt x="12810" y="127521"/>
                </a:cubicBezTo>
                <a:cubicBezTo>
                  <a:pt x="13868" y="88892"/>
                  <a:pt x="1168" y="-7946"/>
                  <a:pt x="110" y="5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26295B4B-368D-A661-BDCD-259BF0D0033F}"/>
              </a:ext>
            </a:extLst>
          </p:cNvPr>
          <p:cNvSpPr/>
          <p:nvPr/>
        </p:nvSpPr>
        <p:spPr>
          <a:xfrm>
            <a:off x="4768798" y="4092565"/>
            <a:ext cx="22286" cy="152449"/>
          </a:xfrm>
          <a:custGeom>
            <a:avLst/>
            <a:gdLst>
              <a:gd name="connsiteX0" fmla="*/ 52 w 22286"/>
              <a:gd name="connsiteY0" fmla="*/ 10 h 152449"/>
              <a:gd name="connsiteX1" fmla="*/ 15927 w 22286"/>
              <a:gd name="connsiteY1" fmla="*/ 107960 h 152449"/>
              <a:gd name="connsiteX2" fmla="*/ 9577 w 22286"/>
              <a:gd name="connsiteY2" fmla="*/ 152410 h 152449"/>
              <a:gd name="connsiteX3" fmla="*/ 22277 w 22286"/>
              <a:gd name="connsiteY3" fmla="*/ 101610 h 152449"/>
              <a:gd name="connsiteX4" fmla="*/ 52 w 22286"/>
              <a:gd name="connsiteY4" fmla="*/ 10 h 15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6" h="152449">
                <a:moveTo>
                  <a:pt x="52" y="10"/>
                </a:moveTo>
                <a:cubicBezTo>
                  <a:pt x="-1006" y="1068"/>
                  <a:pt x="14340" y="82560"/>
                  <a:pt x="15927" y="107960"/>
                </a:cubicBezTo>
                <a:cubicBezTo>
                  <a:pt x="17515" y="133360"/>
                  <a:pt x="8519" y="153468"/>
                  <a:pt x="9577" y="152410"/>
                </a:cubicBezTo>
                <a:cubicBezTo>
                  <a:pt x="10635" y="151352"/>
                  <a:pt x="21748" y="123835"/>
                  <a:pt x="22277" y="101610"/>
                </a:cubicBezTo>
                <a:cubicBezTo>
                  <a:pt x="22806" y="79385"/>
                  <a:pt x="1110" y="-1048"/>
                  <a:pt x="52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C9948913-04A3-10EF-36CD-1B99D127472B}"/>
              </a:ext>
            </a:extLst>
          </p:cNvPr>
          <p:cNvSpPr/>
          <p:nvPr/>
        </p:nvSpPr>
        <p:spPr>
          <a:xfrm>
            <a:off x="4259795" y="4310834"/>
            <a:ext cx="404522" cy="245935"/>
          </a:xfrm>
          <a:custGeom>
            <a:avLst/>
            <a:gdLst>
              <a:gd name="connsiteX0" fmla="*/ 1055 w 404522"/>
              <a:gd name="connsiteY0" fmla="*/ 245291 h 245935"/>
              <a:gd name="connsiteX1" fmla="*/ 169330 w 404522"/>
              <a:gd name="connsiteY1" fmla="*/ 32566 h 245935"/>
              <a:gd name="connsiteX2" fmla="*/ 153455 w 404522"/>
              <a:gd name="connsiteY2" fmla="*/ 57966 h 245935"/>
              <a:gd name="connsiteX3" fmla="*/ 239180 w 404522"/>
              <a:gd name="connsiteY3" fmla="*/ 816 h 245935"/>
              <a:gd name="connsiteX4" fmla="*/ 356655 w 404522"/>
              <a:gd name="connsiteY4" fmla="*/ 29391 h 245935"/>
              <a:gd name="connsiteX5" fmla="*/ 404280 w 404522"/>
              <a:gd name="connsiteY5" fmla="*/ 99241 h 245935"/>
              <a:gd name="connsiteX6" fmla="*/ 372530 w 404522"/>
              <a:gd name="connsiteY6" fmla="*/ 48441 h 245935"/>
              <a:gd name="connsiteX7" fmla="*/ 315380 w 404522"/>
              <a:gd name="connsiteY7" fmla="*/ 77016 h 245935"/>
              <a:gd name="connsiteX8" fmla="*/ 334430 w 404522"/>
              <a:gd name="connsiteY8" fmla="*/ 32566 h 245935"/>
              <a:gd name="connsiteX9" fmla="*/ 255055 w 404522"/>
              <a:gd name="connsiteY9" fmla="*/ 26216 h 245935"/>
              <a:gd name="connsiteX10" fmla="*/ 312205 w 404522"/>
              <a:gd name="connsiteY10" fmla="*/ 70666 h 245935"/>
              <a:gd name="connsiteX11" fmla="*/ 248705 w 404522"/>
              <a:gd name="connsiteY11" fmla="*/ 13516 h 245935"/>
              <a:gd name="connsiteX12" fmla="*/ 188380 w 404522"/>
              <a:gd name="connsiteY12" fmla="*/ 86541 h 245935"/>
              <a:gd name="connsiteX13" fmla="*/ 201080 w 404522"/>
              <a:gd name="connsiteY13" fmla="*/ 38916 h 245935"/>
              <a:gd name="connsiteX14" fmla="*/ 150280 w 404522"/>
              <a:gd name="connsiteY14" fmla="*/ 96066 h 245935"/>
              <a:gd name="connsiteX15" fmla="*/ 172505 w 404522"/>
              <a:gd name="connsiteY15" fmla="*/ 111941 h 245935"/>
              <a:gd name="connsiteX16" fmla="*/ 121705 w 404522"/>
              <a:gd name="connsiteY16" fmla="*/ 86541 h 245935"/>
              <a:gd name="connsiteX17" fmla="*/ 64555 w 404522"/>
              <a:gd name="connsiteY17" fmla="*/ 137341 h 245935"/>
              <a:gd name="connsiteX18" fmla="*/ 96305 w 404522"/>
              <a:gd name="connsiteY18" fmla="*/ 99241 h 245935"/>
              <a:gd name="connsiteX19" fmla="*/ 1055 w 404522"/>
              <a:gd name="connsiteY19" fmla="*/ 245291 h 24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04522" h="245935">
                <a:moveTo>
                  <a:pt x="1055" y="245291"/>
                </a:moveTo>
                <a:cubicBezTo>
                  <a:pt x="13226" y="234178"/>
                  <a:pt x="143930" y="63787"/>
                  <a:pt x="169330" y="32566"/>
                </a:cubicBezTo>
                <a:cubicBezTo>
                  <a:pt x="194730" y="1345"/>
                  <a:pt x="141813" y="63258"/>
                  <a:pt x="153455" y="57966"/>
                </a:cubicBezTo>
                <a:cubicBezTo>
                  <a:pt x="165097" y="52674"/>
                  <a:pt x="205313" y="5578"/>
                  <a:pt x="239180" y="816"/>
                </a:cubicBezTo>
                <a:cubicBezTo>
                  <a:pt x="273047" y="-3946"/>
                  <a:pt x="329138" y="12987"/>
                  <a:pt x="356655" y="29391"/>
                </a:cubicBezTo>
                <a:cubicBezTo>
                  <a:pt x="384172" y="45795"/>
                  <a:pt x="401634" y="96066"/>
                  <a:pt x="404280" y="99241"/>
                </a:cubicBezTo>
                <a:cubicBezTo>
                  <a:pt x="406926" y="102416"/>
                  <a:pt x="387347" y="52145"/>
                  <a:pt x="372530" y="48441"/>
                </a:cubicBezTo>
                <a:cubicBezTo>
                  <a:pt x="357713" y="44737"/>
                  <a:pt x="321730" y="79662"/>
                  <a:pt x="315380" y="77016"/>
                </a:cubicBezTo>
                <a:cubicBezTo>
                  <a:pt x="309030" y="74370"/>
                  <a:pt x="344484" y="41033"/>
                  <a:pt x="334430" y="32566"/>
                </a:cubicBezTo>
                <a:cubicBezTo>
                  <a:pt x="324376" y="24099"/>
                  <a:pt x="258759" y="19866"/>
                  <a:pt x="255055" y="26216"/>
                </a:cubicBezTo>
                <a:cubicBezTo>
                  <a:pt x="251351" y="32566"/>
                  <a:pt x="313263" y="72783"/>
                  <a:pt x="312205" y="70666"/>
                </a:cubicBezTo>
                <a:cubicBezTo>
                  <a:pt x="311147" y="68549"/>
                  <a:pt x="269342" y="10870"/>
                  <a:pt x="248705" y="13516"/>
                </a:cubicBezTo>
                <a:cubicBezTo>
                  <a:pt x="228068" y="16162"/>
                  <a:pt x="196317" y="82308"/>
                  <a:pt x="188380" y="86541"/>
                </a:cubicBezTo>
                <a:cubicBezTo>
                  <a:pt x="180443" y="90774"/>
                  <a:pt x="207430" y="37328"/>
                  <a:pt x="201080" y="38916"/>
                </a:cubicBezTo>
                <a:cubicBezTo>
                  <a:pt x="194730" y="40503"/>
                  <a:pt x="155042" y="83895"/>
                  <a:pt x="150280" y="96066"/>
                </a:cubicBezTo>
                <a:cubicBezTo>
                  <a:pt x="145518" y="108237"/>
                  <a:pt x="177267" y="113528"/>
                  <a:pt x="172505" y="111941"/>
                </a:cubicBezTo>
                <a:cubicBezTo>
                  <a:pt x="167743" y="110354"/>
                  <a:pt x="139697" y="82308"/>
                  <a:pt x="121705" y="86541"/>
                </a:cubicBezTo>
                <a:cubicBezTo>
                  <a:pt x="103713" y="90774"/>
                  <a:pt x="68788" y="135224"/>
                  <a:pt x="64555" y="137341"/>
                </a:cubicBezTo>
                <a:cubicBezTo>
                  <a:pt x="60322" y="139458"/>
                  <a:pt x="106888" y="78074"/>
                  <a:pt x="96305" y="99241"/>
                </a:cubicBezTo>
                <a:cubicBezTo>
                  <a:pt x="85722" y="120408"/>
                  <a:pt x="-11116" y="256404"/>
                  <a:pt x="1055" y="245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4276E417-360F-D5E7-7F49-B83F6401D6C0}"/>
              </a:ext>
            </a:extLst>
          </p:cNvPr>
          <p:cNvSpPr/>
          <p:nvPr/>
        </p:nvSpPr>
        <p:spPr>
          <a:xfrm>
            <a:off x="4625690" y="4309055"/>
            <a:ext cx="372290" cy="104338"/>
          </a:xfrm>
          <a:custGeom>
            <a:avLst/>
            <a:gdLst>
              <a:gd name="connsiteX0" fmla="*/ 285 w 372290"/>
              <a:gd name="connsiteY0" fmla="*/ 59745 h 104338"/>
              <a:gd name="connsiteX1" fmla="*/ 111410 w 372290"/>
              <a:gd name="connsiteY1" fmla="*/ 21645 h 104338"/>
              <a:gd name="connsiteX2" fmla="*/ 108235 w 372290"/>
              <a:gd name="connsiteY2" fmla="*/ 2595 h 104338"/>
              <a:gd name="connsiteX3" fmla="*/ 203485 w 372290"/>
              <a:gd name="connsiteY3" fmla="*/ 78795 h 104338"/>
              <a:gd name="connsiteX4" fmla="*/ 244760 w 372290"/>
              <a:gd name="connsiteY4" fmla="*/ 34345 h 104338"/>
              <a:gd name="connsiteX5" fmla="*/ 371760 w 372290"/>
              <a:gd name="connsiteY5" fmla="*/ 104195 h 104338"/>
              <a:gd name="connsiteX6" fmla="*/ 190785 w 372290"/>
              <a:gd name="connsiteY6" fmla="*/ 12120 h 104338"/>
              <a:gd name="connsiteX7" fmla="*/ 203485 w 372290"/>
              <a:gd name="connsiteY7" fmla="*/ 62920 h 104338"/>
              <a:gd name="connsiteX8" fmla="*/ 155860 w 372290"/>
              <a:gd name="connsiteY8" fmla="*/ 31170 h 104338"/>
              <a:gd name="connsiteX9" fmla="*/ 152685 w 372290"/>
              <a:gd name="connsiteY9" fmla="*/ 75620 h 104338"/>
              <a:gd name="connsiteX10" fmla="*/ 98710 w 372290"/>
              <a:gd name="connsiteY10" fmla="*/ 8945 h 104338"/>
              <a:gd name="connsiteX11" fmla="*/ 101885 w 372290"/>
              <a:gd name="connsiteY11" fmla="*/ 53395 h 104338"/>
              <a:gd name="connsiteX12" fmla="*/ 92360 w 372290"/>
              <a:gd name="connsiteY12" fmla="*/ 21645 h 104338"/>
              <a:gd name="connsiteX13" fmla="*/ 79660 w 372290"/>
              <a:gd name="connsiteY13" fmla="*/ 53395 h 104338"/>
              <a:gd name="connsiteX14" fmla="*/ 285 w 372290"/>
              <a:gd name="connsiteY14" fmla="*/ 59745 h 10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290" h="104338">
                <a:moveTo>
                  <a:pt x="285" y="59745"/>
                </a:moveTo>
                <a:cubicBezTo>
                  <a:pt x="5577" y="54453"/>
                  <a:pt x="93418" y="31170"/>
                  <a:pt x="111410" y="21645"/>
                </a:cubicBezTo>
                <a:cubicBezTo>
                  <a:pt x="129402" y="12120"/>
                  <a:pt x="92889" y="-6930"/>
                  <a:pt x="108235" y="2595"/>
                </a:cubicBezTo>
                <a:cubicBezTo>
                  <a:pt x="123581" y="12120"/>
                  <a:pt x="180731" y="73503"/>
                  <a:pt x="203485" y="78795"/>
                </a:cubicBezTo>
                <a:cubicBezTo>
                  <a:pt x="226239" y="84087"/>
                  <a:pt x="216714" y="30112"/>
                  <a:pt x="244760" y="34345"/>
                </a:cubicBezTo>
                <a:cubicBezTo>
                  <a:pt x="272806" y="38578"/>
                  <a:pt x="380756" y="107899"/>
                  <a:pt x="371760" y="104195"/>
                </a:cubicBezTo>
                <a:cubicBezTo>
                  <a:pt x="362764" y="100491"/>
                  <a:pt x="218831" y="18999"/>
                  <a:pt x="190785" y="12120"/>
                </a:cubicBezTo>
                <a:cubicBezTo>
                  <a:pt x="162739" y="5241"/>
                  <a:pt x="209306" y="59745"/>
                  <a:pt x="203485" y="62920"/>
                </a:cubicBezTo>
                <a:cubicBezTo>
                  <a:pt x="197664" y="66095"/>
                  <a:pt x="164327" y="29053"/>
                  <a:pt x="155860" y="31170"/>
                </a:cubicBezTo>
                <a:cubicBezTo>
                  <a:pt x="147393" y="33287"/>
                  <a:pt x="162210" y="79324"/>
                  <a:pt x="152685" y="75620"/>
                </a:cubicBezTo>
                <a:cubicBezTo>
                  <a:pt x="143160" y="71916"/>
                  <a:pt x="107177" y="12649"/>
                  <a:pt x="98710" y="8945"/>
                </a:cubicBezTo>
                <a:cubicBezTo>
                  <a:pt x="90243" y="5241"/>
                  <a:pt x="102943" y="51278"/>
                  <a:pt x="101885" y="53395"/>
                </a:cubicBezTo>
                <a:cubicBezTo>
                  <a:pt x="100827" y="55512"/>
                  <a:pt x="96064" y="21645"/>
                  <a:pt x="92360" y="21645"/>
                </a:cubicBezTo>
                <a:cubicBezTo>
                  <a:pt x="88656" y="21645"/>
                  <a:pt x="94477" y="47045"/>
                  <a:pt x="79660" y="53395"/>
                </a:cubicBezTo>
                <a:cubicBezTo>
                  <a:pt x="64843" y="59745"/>
                  <a:pt x="-5007" y="65037"/>
                  <a:pt x="285" y="59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BABA2869-AA75-B873-F318-8686B98F90EA}"/>
              </a:ext>
            </a:extLst>
          </p:cNvPr>
          <p:cNvSpPr/>
          <p:nvPr/>
        </p:nvSpPr>
        <p:spPr>
          <a:xfrm>
            <a:off x="4904856" y="4381086"/>
            <a:ext cx="394374" cy="181573"/>
          </a:xfrm>
          <a:custGeom>
            <a:avLst/>
            <a:gdLst>
              <a:gd name="connsiteX0" fmla="*/ 519 w 394374"/>
              <a:gd name="connsiteY0" fmla="*/ 414 h 181573"/>
              <a:gd name="connsiteX1" fmla="*/ 222769 w 394374"/>
              <a:gd name="connsiteY1" fmla="*/ 124239 h 181573"/>
              <a:gd name="connsiteX2" fmla="*/ 219594 w 394374"/>
              <a:gd name="connsiteY2" fmla="*/ 95664 h 181573"/>
              <a:gd name="connsiteX3" fmla="*/ 305319 w 394374"/>
              <a:gd name="connsiteY3" fmla="*/ 143289 h 181573"/>
              <a:gd name="connsiteX4" fmla="*/ 394219 w 394374"/>
              <a:gd name="connsiteY4" fmla="*/ 181389 h 181573"/>
              <a:gd name="connsiteX5" fmla="*/ 283094 w 394374"/>
              <a:gd name="connsiteY5" fmla="*/ 127414 h 181573"/>
              <a:gd name="connsiteX6" fmla="*/ 121169 w 394374"/>
              <a:gd name="connsiteY6" fmla="*/ 48039 h 181573"/>
              <a:gd name="connsiteX7" fmla="*/ 159269 w 394374"/>
              <a:gd name="connsiteY7" fmla="*/ 82964 h 181573"/>
              <a:gd name="connsiteX8" fmla="*/ 519 w 394374"/>
              <a:gd name="connsiteY8" fmla="*/ 414 h 181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374" h="181573">
                <a:moveTo>
                  <a:pt x="519" y="414"/>
                </a:moveTo>
                <a:cubicBezTo>
                  <a:pt x="11102" y="7293"/>
                  <a:pt x="186257" y="108364"/>
                  <a:pt x="222769" y="124239"/>
                </a:cubicBezTo>
                <a:cubicBezTo>
                  <a:pt x="259282" y="140114"/>
                  <a:pt x="205836" y="92489"/>
                  <a:pt x="219594" y="95664"/>
                </a:cubicBezTo>
                <a:cubicBezTo>
                  <a:pt x="233352" y="98839"/>
                  <a:pt x="276215" y="129002"/>
                  <a:pt x="305319" y="143289"/>
                </a:cubicBezTo>
                <a:cubicBezTo>
                  <a:pt x="334423" y="157576"/>
                  <a:pt x="397923" y="184035"/>
                  <a:pt x="394219" y="181389"/>
                </a:cubicBezTo>
                <a:cubicBezTo>
                  <a:pt x="390515" y="178743"/>
                  <a:pt x="283094" y="127414"/>
                  <a:pt x="283094" y="127414"/>
                </a:cubicBezTo>
                <a:cubicBezTo>
                  <a:pt x="237586" y="105189"/>
                  <a:pt x="141806" y="55447"/>
                  <a:pt x="121169" y="48039"/>
                </a:cubicBezTo>
                <a:cubicBezTo>
                  <a:pt x="100532" y="40631"/>
                  <a:pt x="174086" y="91431"/>
                  <a:pt x="159269" y="82964"/>
                </a:cubicBezTo>
                <a:cubicBezTo>
                  <a:pt x="144452" y="74497"/>
                  <a:pt x="-10064" y="-6465"/>
                  <a:pt x="519" y="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806B5C4D-DF07-1A6B-BB51-721C52B22051}"/>
              </a:ext>
            </a:extLst>
          </p:cNvPr>
          <p:cNvSpPr/>
          <p:nvPr/>
        </p:nvSpPr>
        <p:spPr>
          <a:xfrm>
            <a:off x="4238624" y="4429125"/>
            <a:ext cx="209986" cy="151687"/>
          </a:xfrm>
          <a:custGeom>
            <a:avLst/>
            <a:gdLst>
              <a:gd name="connsiteX0" fmla="*/ 136526 w 209986"/>
              <a:gd name="connsiteY0" fmla="*/ 0 h 151687"/>
              <a:gd name="connsiteX1" fmla="*/ 127001 w 209986"/>
              <a:gd name="connsiteY1" fmla="*/ 85725 h 151687"/>
              <a:gd name="connsiteX2" fmla="*/ 158751 w 209986"/>
              <a:gd name="connsiteY2" fmla="*/ 101600 h 151687"/>
              <a:gd name="connsiteX3" fmla="*/ 133351 w 209986"/>
              <a:gd name="connsiteY3" fmla="*/ 120650 h 151687"/>
              <a:gd name="connsiteX4" fmla="*/ 206376 w 209986"/>
              <a:gd name="connsiteY4" fmla="*/ 142875 h 151687"/>
              <a:gd name="connsiteX5" fmla="*/ 1 w 209986"/>
              <a:gd name="connsiteY5" fmla="*/ 149225 h 151687"/>
              <a:gd name="connsiteX6" fmla="*/ 203201 w 209986"/>
              <a:gd name="connsiteY6" fmla="*/ 146050 h 151687"/>
              <a:gd name="connsiteX7" fmla="*/ 57151 w 209986"/>
              <a:gd name="connsiteY7" fmla="*/ 88900 h 151687"/>
              <a:gd name="connsiteX8" fmla="*/ 146051 w 209986"/>
              <a:gd name="connsiteY8" fmla="*/ 114300 h 151687"/>
              <a:gd name="connsiteX9" fmla="*/ 120651 w 209986"/>
              <a:gd name="connsiteY9" fmla="*/ 85725 h 151687"/>
              <a:gd name="connsiteX10" fmla="*/ 136526 w 209986"/>
              <a:gd name="connsiteY10" fmla="*/ 0 h 15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9986" h="151687">
                <a:moveTo>
                  <a:pt x="136526" y="0"/>
                </a:moveTo>
                <a:cubicBezTo>
                  <a:pt x="137584" y="0"/>
                  <a:pt x="123297" y="68792"/>
                  <a:pt x="127001" y="85725"/>
                </a:cubicBezTo>
                <a:cubicBezTo>
                  <a:pt x="130705" y="102658"/>
                  <a:pt x="157693" y="95779"/>
                  <a:pt x="158751" y="101600"/>
                </a:cubicBezTo>
                <a:cubicBezTo>
                  <a:pt x="159809" y="107421"/>
                  <a:pt x="125413" y="113771"/>
                  <a:pt x="133351" y="120650"/>
                </a:cubicBezTo>
                <a:cubicBezTo>
                  <a:pt x="141289" y="127529"/>
                  <a:pt x="228601" y="138113"/>
                  <a:pt x="206376" y="142875"/>
                </a:cubicBezTo>
                <a:cubicBezTo>
                  <a:pt x="184151" y="147638"/>
                  <a:pt x="530" y="148696"/>
                  <a:pt x="1" y="149225"/>
                </a:cubicBezTo>
                <a:cubicBezTo>
                  <a:pt x="-528" y="149754"/>
                  <a:pt x="193676" y="156104"/>
                  <a:pt x="203201" y="146050"/>
                </a:cubicBezTo>
                <a:cubicBezTo>
                  <a:pt x="212726" y="135996"/>
                  <a:pt x="66676" y="94192"/>
                  <a:pt x="57151" y="88900"/>
                </a:cubicBezTo>
                <a:cubicBezTo>
                  <a:pt x="47626" y="83608"/>
                  <a:pt x="135468" y="114829"/>
                  <a:pt x="146051" y="114300"/>
                </a:cubicBezTo>
                <a:cubicBezTo>
                  <a:pt x="156634" y="113771"/>
                  <a:pt x="123297" y="100542"/>
                  <a:pt x="120651" y="85725"/>
                </a:cubicBezTo>
                <a:cubicBezTo>
                  <a:pt x="118005" y="70908"/>
                  <a:pt x="135468" y="0"/>
                  <a:pt x="13652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33F4654A-E3F7-A265-3035-D64D5317142E}"/>
              </a:ext>
            </a:extLst>
          </p:cNvPr>
          <p:cNvSpPr/>
          <p:nvPr/>
        </p:nvSpPr>
        <p:spPr>
          <a:xfrm>
            <a:off x="4394259" y="4342094"/>
            <a:ext cx="219091" cy="233173"/>
          </a:xfrm>
          <a:custGeom>
            <a:avLst/>
            <a:gdLst>
              <a:gd name="connsiteX0" fmla="*/ 98366 w 219091"/>
              <a:gd name="connsiteY0" fmla="*/ 20356 h 233173"/>
              <a:gd name="connsiteX1" fmla="*/ 44391 w 219091"/>
              <a:gd name="connsiteY1" fmla="*/ 118781 h 233173"/>
              <a:gd name="connsiteX2" fmla="*/ 66616 w 219091"/>
              <a:gd name="connsiteY2" fmla="*/ 137831 h 233173"/>
              <a:gd name="connsiteX3" fmla="*/ 6291 w 219091"/>
              <a:gd name="connsiteY3" fmla="*/ 233081 h 233173"/>
              <a:gd name="connsiteX4" fmla="*/ 98366 w 219091"/>
              <a:gd name="connsiteY4" fmla="*/ 118781 h 233173"/>
              <a:gd name="connsiteX5" fmla="*/ 219016 w 219091"/>
              <a:gd name="connsiteY5" fmla="*/ 147356 h 233173"/>
              <a:gd name="connsiteX6" fmla="*/ 117416 w 219091"/>
              <a:gd name="connsiteY6" fmla="*/ 106081 h 233173"/>
              <a:gd name="connsiteX7" fmla="*/ 177741 w 219091"/>
              <a:gd name="connsiteY7" fmla="*/ 1306 h 233173"/>
              <a:gd name="connsiteX8" fmla="*/ 142816 w 219091"/>
              <a:gd name="connsiteY8" fmla="*/ 52106 h 233173"/>
              <a:gd name="connsiteX9" fmla="*/ 101541 w 219091"/>
              <a:gd name="connsiteY9" fmla="*/ 121956 h 233173"/>
              <a:gd name="connsiteX10" fmla="*/ 38041 w 219091"/>
              <a:gd name="connsiteY10" fmla="*/ 134656 h 233173"/>
              <a:gd name="connsiteX11" fmla="*/ 28516 w 219091"/>
              <a:gd name="connsiteY11" fmla="*/ 106081 h 233173"/>
              <a:gd name="connsiteX12" fmla="*/ 3116 w 219091"/>
              <a:gd name="connsiteY12" fmla="*/ 150531 h 233173"/>
              <a:gd name="connsiteX13" fmla="*/ 98366 w 219091"/>
              <a:gd name="connsiteY13" fmla="*/ 20356 h 233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091" h="233173">
                <a:moveTo>
                  <a:pt x="98366" y="20356"/>
                </a:moveTo>
                <a:cubicBezTo>
                  <a:pt x="105245" y="15064"/>
                  <a:pt x="49683" y="99202"/>
                  <a:pt x="44391" y="118781"/>
                </a:cubicBezTo>
                <a:cubicBezTo>
                  <a:pt x="39099" y="138360"/>
                  <a:pt x="72966" y="118781"/>
                  <a:pt x="66616" y="137831"/>
                </a:cubicBezTo>
                <a:cubicBezTo>
                  <a:pt x="60266" y="156881"/>
                  <a:pt x="999" y="236256"/>
                  <a:pt x="6291" y="233081"/>
                </a:cubicBezTo>
                <a:cubicBezTo>
                  <a:pt x="11583" y="229906"/>
                  <a:pt x="62912" y="133069"/>
                  <a:pt x="98366" y="118781"/>
                </a:cubicBezTo>
                <a:cubicBezTo>
                  <a:pt x="133820" y="104494"/>
                  <a:pt x="215841" y="149473"/>
                  <a:pt x="219016" y="147356"/>
                </a:cubicBezTo>
                <a:cubicBezTo>
                  <a:pt x="222191" y="145239"/>
                  <a:pt x="124295" y="130423"/>
                  <a:pt x="117416" y="106081"/>
                </a:cubicBezTo>
                <a:cubicBezTo>
                  <a:pt x="110537" y="81739"/>
                  <a:pt x="173508" y="10302"/>
                  <a:pt x="177741" y="1306"/>
                </a:cubicBezTo>
                <a:cubicBezTo>
                  <a:pt x="181974" y="-7690"/>
                  <a:pt x="155516" y="31998"/>
                  <a:pt x="142816" y="52106"/>
                </a:cubicBezTo>
                <a:cubicBezTo>
                  <a:pt x="130116" y="72214"/>
                  <a:pt x="119003" y="108198"/>
                  <a:pt x="101541" y="121956"/>
                </a:cubicBezTo>
                <a:cubicBezTo>
                  <a:pt x="84079" y="135714"/>
                  <a:pt x="50212" y="137302"/>
                  <a:pt x="38041" y="134656"/>
                </a:cubicBezTo>
                <a:cubicBezTo>
                  <a:pt x="25870" y="132010"/>
                  <a:pt x="34337" y="103435"/>
                  <a:pt x="28516" y="106081"/>
                </a:cubicBezTo>
                <a:cubicBezTo>
                  <a:pt x="22695" y="108727"/>
                  <a:pt x="-10113" y="165877"/>
                  <a:pt x="3116" y="150531"/>
                </a:cubicBezTo>
                <a:cubicBezTo>
                  <a:pt x="16345" y="135185"/>
                  <a:pt x="91487" y="25648"/>
                  <a:pt x="98366" y="20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E9992D1D-0E52-E00E-4257-D7C9248E5FCC}"/>
              </a:ext>
            </a:extLst>
          </p:cNvPr>
          <p:cNvSpPr/>
          <p:nvPr/>
        </p:nvSpPr>
        <p:spPr>
          <a:xfrm>
            <a:off x="4486267" y="4355913"/>
            <a:ext cx="429157" cy="125153"/>
          </a:xfrm>
          <a:custGeom>
            <a:avLst/>
            <a:gdLst>
              <a:gd name="connsiteX0" fmla="*/ 8 w 429157"/>
              <a:gd name="connsiteY0" fmla="*/ 47812 h 125153"/>
              <a:gd name="connsiteX1" fmla="*/ 152408 w 429157"/>
              <a:gd name="connsiteY1" fmla="*/ 38287 h 125153"/>
              <a:gd name="connsiteX2" fmla="*/ 301633 w 429157"/>
              <a:gd name="connsiteY2" fmla="*/ 104962 h 125153"/>
              <a:gd name="connsiteX3" fmla="*/ 273058 w 429157"/>
              <a:gd name="connsiteY3" fmla="*/ 70037 h 125153"/>
              <a:gd name="connsiteX4" fmla="*/ 320683 w 429157"/>
              <a:gd name="connsiteY4" fmla="*/ 47812 h 125153"/>
              <a:gd name="connsiteX5" fmla="*/ 352433 w 429157"/>
              <a:gd name="connsiteY5" fmla="*/ 47812 h 125153"/>
              <a:gd name="connsiteX6" fmla="*/ 403233 w 429157"/>
              <a:gd name="connsiteY6" fmla="*/ 92262 h 125153"/>
              <a:gd name="connsiteX7" fmla="*/ 400058 w 429157"/>
              <a:gd name="connsiteY7" fmla="*/ 124012 h 125153"/>
              <a:gd name="connsiteX8" fmla="*/ 428633 w 429157"/>
              <a:gd name="connsiteY8" fmla="*/ 50987 h 125153"/>
              <a:gd name="connsiteX9" fmla="*/ 371483 w 429157"/>
              <a:gd name="connsiteY9" fmla="*/ 57337 h 125153"/>
              <a:gd name="connsiteX10" fmla="*/ 282583 w 429157"/>
              <a:gd name="connsiteY10" fmla="*/ 44637 h 125153"/>
              <a:gd name="connsiteX11" fmla="*/ 244483 w 429157"/>
              <a:gd name="connsiteY11" fmla="*/ 187 h 125153"/>
              <a:gd name="connsiteX12" fmla="*/ 266708 w 429157"/>
              <a:gd name="connsiteY12" fmla="*/ 63687 h 125153"/>
              <a:gd name="connsiteX13" fmla="*/ 209558 w 429157"/>
              <a:gd name="connsiteY13" fmla="*/ 35112 h 125153"/>
              <a:gd name="connsiteX14" fmla="*/ 114308 w 429157"/>
              <a:gd name="connsiteY14" fmla="*/ 104962 h 125153"/>
              <a:gd name="connsiteX15" fmla="*/ 158758 w 429157"/>
              <a:gd name="connsiteY15" fmla="*/ 47812 h 125153"/>
              <a:gd name="connsiteX16" fmla="*/ 8 w 429157"/>
              <a:gd name="connsiteY16" fmla="*/ 47812 h 12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9157" h="125153">
                <a:moveTo>
                  <a:pt x="8" y="47812"/>
                </a:moveTo>
                <a:cubicBezTo>
                  <a:pt x="-1050" y="46224"/>
                  <a:pt x="102137" y="28762"/>
                  <a:pt x="152408" y="38287"/>
                </a:cubicBezTo>
                <a:cubicBezTo>
                  <a:pt x="202679" y="47812"/>
                  <a:pt x="281525" y="99670"/>
                  <a:pt x="301633" y="104962"/>
                </a:cubicBezTo>
                <a:cubicBezTo>
                  <a:pt x="321741" y="110254"/>
                  <a:pt x="269883" y="79562"/>
                  <a:pt x="273058" y="70037"/>
                </a:cubicBezTo>
                <a:cubicBezTo>
                  <a:pt x="276233" y="60512"/>
                  <a:pt x="307454" y="51516"/>
                  <a:pt x="320683" y="47812"/>
                </a:cubicBezTo>
                <a:cubicBezTo>
                  <a:pt x="333912" y="44108"/>
                  <a:pt x="338675" y="40404"/>
                  <a:pt x="352433" y="47812"/>
                </a:cubicBezTo>
                <a:cubicBezTo>
                  <a:pt x="366191" y="55220"/>
                  <a:pt x="395296" y="79562"/>
                  <a:pt x="403233" y="92262"/>
                </a:cubicBezTo>
                <a:cubicBezTo>
                  <a:pt x="411170" y="104962"/>
                  <a:pt x="395825" y="130891"/>
                  <a:pt x="400058" y="124012"/>
                </a:cubicBezTo>
                <a:cubicBezTo>
                  <a:pt x="404291" y="117133"/>
                  <a:pt x="433395" y="62099"/>
                  <a:pt x="428633" y="50987"/>
                </a:cubicBezTo>
                <a:cubicBezTo>
                  <a:pt x="423871" y="39875"/>
                  <a:pt x="395825" y="58395"/>
                  <a:pt x="371483" y="57337"/>
                </a:cubicBezTo>
                <a:cubicBezTo>
                  <a:pt x="347141" y="56279"/>
                  <a:pt x="303750" y="54162"/>
                  <a:pt x="282583" y="44637"/>
                </a:cubicBezTo>
                <a:cubicBezTo>
                  <a:pt x="261416" y="35112"/>
                  <a:pt x="247129" y="-2988"/>
                  <a:pt x="244483" y="187"/>
                </a:cubicBezTo>
                <a:cubicBezTo>
                  <a:pt x="241837" y="3362"/>
                  <a:pt x="272529" y="57866"/>
                  <a:pt x="266708" y="63687"/>
                </a:cubicBezTo>
                <a:cubicBezTo>
                  <a:pt x="260887" y="69508"/>
                  <a:pt x="234958" y="28233"/>
                  <a:pt x="209558" y="35112"/>
                </a:cubicBezTo>
                <a:cubicBezTo>
                  <a:pt x="184158" y="41991"/>
                  <a:pt x="122775" y="102845"/>
                  <a:pt x="114308" y="104962"/>
                </a:cubicBezTo>
                <a:cubicBezTo>
                  <a:pt x="105841" y="107079"/>
                  <a:pt x="170400" y="57866"/>
                  <a:pt x="158758" y="47812"/>
                </a:cubicBezTo>
                <a:cubicBezTo>
                  <a:pt x="147116" y="37758"/>
                  <a:pt x="1066" y="49400"/>
                  <a:pt x="8" y="478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7530A62E-657B-2AA6-5C47-FB81A751B123}"/>
              </a:ext>
            </a:extLst>
          </p:cNvPr>
          <p:cNvSpPr/>
          <p:nvPr/>
        </p:nvSpPr>
        <p:spPr>
          <a:xfrm>
            <a:off x="4571890" y="4413050"/>
            <a:ext cx="555267" cy="182315"/>
          </a:xfrm>
          <a:custGeom>
            <a:avLst/>
            <a:gdLst>
              <a:gd name="connsiteX0" fmla="*/ 110 w 555267"/>
              <a:gd name="connsiteY0" fmla="*/ 79575 h 182315"/>
              <a:gd name="connsiteX1" fmla="*/ 158860 w 555267"/>
              <a:gd name="connsiteY1" fmla="*/ 51000 h 182315"/>
              <a:gd name="connsiteX2" fmla="*/ 266810 w 555267"/>
              <a:gd name="connsiteY2" fmla="*/ 63700 h 182315"/>
              <a:gd name="connsiteX3" fmla="*/ 260460 w 555267"/>
              <a:gd name="connsiteY3" fmla="*/ 28775 h 182315"/>
              <a:gd name="connsiteX4" fmla="*/ 428735 w 555267"/>
              <a:gd name="connsiteY4" fmla="*/ 104975 h 182315"/>
              <a:gd name="connsiteX5" fmla="*/ 406510 w 555267"/>
              <a:gd name="connsiteY5" fmla="*/ 51000 h 182315"/>
              <a:gd name="connsiteX6" fmla="*/ 552560 w 555267"/>
              <a:gd name="connsiteY6" fmla="*/ 181175 h 182315"/>
              <a:gd name="connsiteX7" fmla="*/ 492235 w 555267"/>
              <a:gd name="connsiteY7" fmla="*/ 108150 h 182315"/>
              <a:gd name="connsiteX8" fmla="*/ 377935 w 555267"/>
              <a:gd name="connsiteY8" fmla="*/ 200 h 182315"/>
              <a:gd name="connsiteX9" fmla="*/ 393810 w 555267"/>
              <a:gd name="connsiteY9" fmla="*/ 79575 h 182315"/>
              <a:gd name="connsiteX10" fmla="*/ 149335 w 555267"/>
              <a:gd name="connsiteY10" fmla="*/ 16075 h 182315"/>
              <a:gd name="connsiteX11" fmla="*/ 82660 w 555267"/>
              <a:gd name="connsiteY11" fmla="*/ 19250 h 182315"/>
              <a:gd name="connsiteX12" fmla="*/ 184260 w 555267"/>
              <a:gd name="connsiteY12" fmla="*/ 35125 h 182315"/>
              <a:gd name="connsiteX13" fmla="*/ 110 w 555267"/>
              <a:gd name="connsiteY13" fmla="*/ 79575 h 182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5267" h="182315">
                <a:moveTo>
                  <a:pt x="110" y="79575"/>
                </a:moveTo>
                <a:cubicBezTo>
                  <a:pt x="-4123" y="82221"/>
                  <a:pt x="114410" y="53646"/>
                  <a:pt x="158860" y="51000"/>
                </a:cubicBezTo>
                <a:cubicBezTo>
                  <a:pt x="203310" y="48354"/>
                  <a:pt x="249877" y="67404"/>
                  <a:pt x="266810" y="63700"/>
                </a:cubicBezTo>
                <a:cubicBezTo>
                  <a:pt x="283743" y="59996"/>
                  <a:pt x="233473" y="21896"/>
                  <a:pt x="260460" y="28775"/>
                </a:cubicBezTo>
                <a:cubicBezTo>
                  <a:pt x="287447" y="35654"/>
                  <a:pt x="404393" y="101271"/>
                  <a:pt x="428735" y="104975"/>
                </a:cubicBezTo>
                <a:cubicBezTo>
                  <a:pt x="453077" y="108679"/>
                  <a:pt x="385873" y="38300"/>
                  <a:pt x="406510" y="51000"/>
                </a:cubicBezTo>
                <a:cubicBezTo>
                  <a:pt x="427147" y="63700"/>
                  <a:pt x="538273" y="171650"/>
                  <a:pt x="552560" y="181175"/>
                </a:cubicBezTo>
                <a:cubicBezTo>
                  <a:pt x="566847" y="190700"/>
                  <a:pt x="521339" y="138312"/>
                  <a:pt x="492235" y="108150"/>
                </a:cubicBezTo>
                <a:cubicBezTo>
                  <a:pt x="463131" y="77988"/>
                  <a:pt x="394339" y="4963"/>
                  <a:pt x="377935" y="200"/>
                </a:cubicBezTo>
                <a:cubicBezTo>
                  <a:pt x="361531" y="-4563"/>
                  <a:pt x="431910" y="76929"/>
                  <a:pt x="393810" y="79575"/>
                </a:cubicBezTo>
                <a:cubicBezTo>
                  <a:pt x="355710" y="82221"/>
                  <a:pt x="201193" y="26129"/>
                  <a:pt x="149335" y="16075"/>
                </a:cubicBezTo>
                <a:cubicBezTo>
                  <a:pt x="97477" y="6021"/>
                  <a:pt x="76839" y="16075"/>
                  <a:pt x="82660" y="19250"/>
                </a:cubicBezTo>
                <a:cubicBezTo>
                  <a:pt x="88481" y="22425"/>
                  <a:pt x="194843" y="26129"/>
                  <a:pt x="184260" y="35125"/>
                </a:cubicBezTo>
                <a:cubicBezTo>
                  <a:pt x="173677" y="44121"/>
                  <a:pt x="4343" y="76929"/>
                  <a:pt x="110" y="79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887D3281-1631-D289-F519-CF5CB5C74ABD}"/>
              </a:ext>
            </a:extLst>
          </p:cNvPr>
          <p:cNvSpPr/>
          <p:nvPr/>
        </p:nvSpPr>
        <p:spPr>
          <a:xfrm>
            <a:off x="4365291" y="4468583"/>
            <a:ext cx="869031" cy="120205"/>
          </a:xfrm>
          <a:custGeom>
            <a:avLst/>
            <a:gdLst>
              <a:gd name="connsiteX0" fmla="*/ 334 w 869031"/>
              <a:gd name="connsiteY0" fmla="*/ 119292 h 120205"/>
              <a:gd name="connsiteX1" fmla="*/ 89234 w 869031"/>
              <a:gd name="connsiteY1" fmla="*/ 65317 h 120205"/>
              <a:gd name="connsiteX2" fmla="*/ 70184 w 869031"/>
              <a:gd name="connsiteY2" fmla="*/ 52617 h 120205"/>
              <a:gd name="connsiteX3" fmla="*/ 235284 w 869031"/>
              <a:gd name="connsiteY3" fmla="*/ 30392 h 120205"/>
              <a:gd name="connsiteX4" fmla="*/ 216234 w 869031"/>
              <a:gd name="connsiteY4" fmla="*/ 14517 h 120205"/>
              <a:gd name="connsiteX5" fmla="*/ 403559 w 869031"/>
              <a:gd name="connsiteY5" fmla="*/ 43092 h 120205"/>
              <a:gd name="connsiteX6" fmla="*/ 381334 w 869031"/>
              <a:gd name="connsiteY6" fmla="*/ 39917 h 120205"/>
              <a:gd name="connsiteX7" fmla="*/ 543259 w 869031"/>
              <a:gd name="connsiteY7" fmla="*/ 24042 h 120205"/>
              <a:gd name="connsiteX8" fmla="*/ 571834 w 869031"/>
              <a:gd name="connsiteY8" fmla="*/ 49442 h 120205"/>
              <a:gd name="connsiteX9" fmla="*/ 765509 w 869031"/>
              <a:gd name="connsiteY9" fmla="*/ 71667 h 120205"/>
              <a:gd name="connsiteX10" fmla="*/ 733759 w 869031"/>
              <a:gd name="connsiteY10" fmla="*/ 81192 h 120205"/>
              <a:gd name="connsiteX11" fmla="*/ 867109 w 869031"/>
              <a:gd name="connsiteY11" fmla="*/ 81192 h 120205"/>
              <a:gd name="connsiteX12" fmla="*/ 616284 w 869031"/>
              <a:gd name="connsiteY12" fmla="*/ 62142 h 120205"/>
              <a:gd name="connsiteX13" fmla="*/ 298784 w 869031"/>
              <a:gd name="connsiteY13" fmla="*/ 1817 h 120205"/>
              <a:gd name="connsiteX14" fmla="*/ 355934 w 869031"/>
              <a:gd name="connsiteY14" fmla="*/ 14517 h 120205"/>
              <a:gd name="connsiteX15" fmla="*/ 133684 w 869031"/>
              <a:gd name="connsiteY15" fmla="*/ 1817 h 120205"/>
              <a:gd name="connsiteX16" fmla="*/ 171784 w 869031"/>
              <a:gd name="connsiteY16" fmla="*/ 17692 h 120205"/>
              <a:gd name="connsiteX17" fmla="*/ 86059 w 869031"/>
              <a:gd name="connsiteY17" fmla="*/ 30392 h 120205"/>
              <a:gd name="connsiteX18" fmla="*/ 79709 w 869031"/>
              <a:gd name="connsiteY18" fmla="*/ 17692 h 120205"/>
              <a:gd name="connsiteX19" fmla="*/ 73359 w 869031"/>
              <a:gd name="connsiteY19" fmla="*/ 43092 h 120205"/>
              <a:gd name="connsiteX20" fmla="*/ 149559 w 869031"/>
              <a:gd name="connsiteY20" fmla="*/ 30392 h 120205"/>
              <a:gd name="connsiteX21" fmla="*/ 13034 w 869031"/>
              <a:gd name="connsiteY21" fmla="*/ 65317 h 120205"/>
              <a:gd name="connsiteX22" fmla="*/ 57484 w 869031"/>
              <a:gd name="connsiteY22" fmla="*/ 97067 h 120205"/>
              <a:gd name="connsiteX23" fmla="*/ 334 w 869031"/>
              <a:gd name="connsiteY23" fmla="*/ 119292 h 12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69031" h="120205">
                <a:moveTo>
                  <a:pt x="334" y="119292"/>
                </a:moveTo>
                <a:cubicBezTo>
                  <a:pt x="5626" y="114000"/>
                  <a:pt x="77592" y="76429"/>
                  <a:pt x="89234" y="65317"/>
                </a:cubicBezTo>
                <a:cubicBezTo>
                  <a:pt x="100876" y="54204"/>
                  <a:pt x="45842" y="58438"/>
                  <a:pt x="70184" y="52617"/>
                </a:cubicBezTo>
                <a:cubicBezTo>
                  <a:pt x="94526" y="46796"/>
                  <a:pt x="235284" y="30392"/>
                  <a:pt x="235284" y="30392"/>
                </a:cubicBezTo>
                <a:cubicBezTo>
                  <a:pt x="259626" y="24042"/>
                  <a:pt x="188188" y="12400"/>
                  <a:pt x="216234" y="14517"/>
                </a:cubicBezTo>
                <a:cubicBezTo>
                  <a:pt x="244280" y="16634"/>
                  <a:pt x="376042" y="38859"/>
                  <a:pt x="403559" y="43092"/>
                </a:cubicBezTo>
                <a:cubicBezTo>
                  <a:pt x="431076" y="47325"/>
                  <a:pt x="358051" y="43092"/>
                  <a:pt x="381334" y="39917"/>
                </a:cubicBezTo>
                <a:cubicBezTo>
                  <a:pt x="404617" y="36742"/>
                  <a:pt x="511509" y="22454"/>
                  <a:pt x="543259" y="24042"/>
                </a:cubicBezTo>
                <a:cubicBezTo>
                  <a:pt x="575009" y="25630"/>
                  <a:pt x="534792" y="41504"/>
                  <a:pt x="571834" y="49442"/>
                </a:cubicBezTo>
                <a:cubicBezTo>
                  <a:pt x="608876" y="57379"/>
                  <a:pt x="738522" y="66375"/>
                  <a:pt x="765509" y="71667"/>
                </a:cubicBezTo>
                <a:cubicBezTo>
                  <a:pt x="792497" y="76959"/>
                  <a:pt x="716826" y="79604"/>
                  <a:pt x="733759" y="81192"/>
                </a:cubicBezTo>
                <a:cubicBezTo>
                  <a:pt x="750692" y="82779"/>
                  <a:pt x="886688" y="84367"/>
                  <a:pt x="867109" y="81192"/>
                </a:cubicBezTo>
                <a:cubicBezTo>
                  <a:pt x="847530" y="78017"/>
                  <a:pt x="711005" y="75371"/>
                  <a:pt x="616284" y="62142"/>
                </a:cubicBezTo>
                <a:cubicBezTo>
                  <a:pt x="521563" y="48913"/>
                  <a:pt x="342176" y="9755"/>
                  <a:pt x="298784" y="1817"/>
                </a:cubicBezTo>
                <a:cubicBezTo>
                  <a:pt x="255392" y="-6121"/>
                  <a:pt x="383451" y="14517"/>
                  <a:pt x="355934" y="14517"/>
                </a:cubicBezTo>
                <a:cubicBezTo>
                  <a:pt x="328417" y="14517"/>
                  <a:pt x="164376" y="1288"/>
                  <a:pt x="133684" y="1817"/>
                </a:cubicBezTo>
                <a:cubicBezTo>
                  <a:pt x="102992" y="2346"/>
                  <a:pt x="179722" y="12929"/>
                  <a:pt x="171784" y="17692"/>
                </a:cubicBezTo>
                <a:cubicBezTo>
                  <a:pt x="163847" y="22454"/>
                  <a:pt x="101405" y="30392"/>
                  <a:pt x="86059" y="30392"/>
                </a:cubicBezTo>
                <a:cubicBezTo>
                  <a:pt x="70713" y="30392"/>
                  <a:pt x="81826" y="15575"/>
                  <a:pt x="79709" y="17692"/>
                </a:cubicBezTo>
                <a:cubicBezTo>
                  <a:pt x="77592" y="19809"/>
                  <a:pt x="61717" y="40975"/>
                  <a:pt x="73359" y="43092"/>
                </a:cubicBezTo>
                <a:cubicBezTo>
                  <a:pt x="85001" y="45209"/>
                  <a:pt x="159613" y="26688"/>
                  <a:pt x="149559" y="30392"/>
                </a:cubicBezTo>
                <a:cubicBezTo>
                  <a:pt x="139505" y="34096"/>
                  <a:pt x="28380" y="54205"/>
                  <a:pt x="13034" y="65317"/>
                </a:cubicBezTo>
                <a:cubicBezTo>
                  <a:pt x="-2312" y="76429"/>
                  <a:pt x="60659" y="88600"/>
                  <a:pt x="57484" y="97067"/>
                </a:cubicBezTo>
                <a:cubicBezTo>
                  <a:pt x="54309" y="105534"/>
                  <a:pt x="-4958" y="124584"/>
                  <a:pt x="334" y="1192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4CC1FBA7-4E04-8949-30CD-32A0EE877408}"/>
              </a:ext>
            </a:extLst>
          </p:cNvPr>
          <p:cNvSpPr/>
          <p:nvPr/>
        </p:nvSpPr>
        <p:spPr>
          <a:xfrm>
            <a:off x="4380606" y="4610020"/>
            <a:ext cx="534399" cy="257692"/>
          </a:xfrm>
          <a:custGeom>
            <a:avLst/>
            <a:gdLst>
              <a:gd name="connsiteX0" fmla="*/ 277119 w 534399"/>
              <a:gd name="connsiteY0" fmla="*/ 80 h 257692"/>
              <a:gd name="connsiteX1" fmla="*/ 894 w 534399"/>
              <a:gd name="connsiteY1" fmla="*/ 57230 h 257692"/>
              <a:gd name="connsiteX2" fmla="*/ 191394 w 534399"/>
              <a:gd name="connsiteY2" fmla="*/ 44530 h 257692"/>
              <a:gd name="connsiteX3" fmla="*/ 264419 w 534399"/>
              <a:gd name="connsiteY3" fmla="*/ 57230 h 257692"/>
              <a:gd name="connsiteX4" fmla="*/ 302519 w 534399"/>
              <a:gd name="connsiteY4" fmla="*/ 127080 h 257692"/>
              <a:gd name="connsiteX5" fmla="*/ 315219 w 534399"/>
              <a:gd name="connsiteY5" fmla="*/ 127080 h 257692"/>
              <a:gd name="connsiteX6" fmla="*/ 258069 w 534399"/>
              <a:gd name="connsiteY6" fmla="*/ 257255 h 257692"/>
              <a:gd name="connsiteX7" fmla="*/ 340619 w 534399"/>
              <a:gd name="connsiteY7" fmla="*/ 76280 h 257692"/>
              <a:gd name="connsiteX8" fmla="*/ 470794 w 534399"/>
              <a:gd name="connsiteY8" fmla="*/ 44530 h 257692"/>
              <a:gd name="connsiteX9" fmla="*/ 458094 w 534399"/>
              <a:gd name="connsiteY9" fmla="*/ 54055 h 257692"/>
              <a:gd name="connsiteX10" fmla="*/ 534294 w 534399"/>
              <a:gd name="connsiteY10" fmla="*/ 80 h 257692"/>
              <a:gd name="connsiteX11" fmla="*/ 470794 w 534399"/>
              <a:gd name="connsiteY11" fmla="*/ 47705 h 257692"/>
              <a:gd name="connsiteX12" fmla="*/ 321569 w 534399"/>
              <a:gd name="connsiteY12" fmla="*/ 73105 h 257692"/>
              <a:gd name="connsiteX13" fmla="*/ 258069 w 534399"/>
              <a:gd name="connsiteY13" fmla="*/ 95330 h 257692"/>
              <a:gd name="connsiteX14" fmla="*/ 207269 w 534399"/>
              <a:gd name="connsiteY14" fmla="*/ 104855 h 257692"/>
              <a:gd name="connsiteX15" fmla="*/ 270769 w 534399"/>
              <a:gd name="connsiteY15" fmla="*/ 73105 h 257692"/>
              <a:gd name="connsiteX16" fmla="*/ 150119 w 534399"/>
              <a:gd name="connsiteY16" fmla="*/ 73105 h 257692"/>
              <a:gd name="connsiteX17" fmla="*/ 229494 w 534399"/>
              <a:gd name="connsiteY17" fmla="*/ 44530 h 257692"/>
              <a:gd name="connsiteX18" fmla="*/ 35819 w 534399"/>
              <a:gd name="connsiteY18" fmla="*/ 47705 h 257692"/>
              <a:gd name="connsiteX19" fmla="*/ 26294 w 534399"/>
              <a:gd name="connsiteY19" fmla="*/ 44530 h 257692"/>
              <a:gd name="connsiteX20" fmla="*/ 277119 w 534399"/>
              <a:gd name="connsiteY20" fmla="*/ 80 h 25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4399" h="257692">
                <a:moveTo>
                  <a:pt x="277119" y="80"/>
                </a:moveTo>
                <a:cubicBezTo>
                  <a:pt x="272886" y="2197"/>
                  <a:pt x="15181" y="49822"/>
                  <a:pt x="894" y="57230"/>
                </a:cubicBezTo>
                <a:cubicBezTo>
                  <a:pt x="-13393" y="64638"/>
                  <a:pt x="147473" y="44530"/>
                  <a:pt x="191394" y="44530"/>
                </a:cubicBezTo>
                <a:cubicBezTo>
                  <a:pt x="235315" y="44530"/>
                  <a:pt x="245898" y="43472"/>
                  <a:pt x="264419" y="57230"/>
                </a:cubicBezTo>
                <a:cubicBezTo>
                  <a:pt x="282940" y="70988"/>
                  <a:pt x="302519" y="127080"/>
                  <a:pt x="302519" y="127080"/>
                </a:cubicBezTo>
                <a:cubicBezTo>
                  <a:pt x="310986" y="138722"/>
                  <a:pt x="322627" y="105384"/>
                  <a:pt x="315219" y="127080"/>
                </a:cubicBezTo>
                <a:cubicBezTo>
                  <a:pt x="307811" y="148776"/>
                  <a:pt x="253836" y="265722"/>
                  <a:pt x="258069" y="257255"/>
                </a:cubicBezTo>
                <a:cubicBezTo>
                  <a:pt x="262302" y="248788"/>
                  <a:pt x="305165" y="111734"/>
                  <a:pt x="340619" y="76280"/>
                </a:cubicBezTo>
                <a:cubicBezTo>
                  <a:pt x="376073" y="40826"/>
                  <a:pt x="470794" y="44530"/>
                  <a:pt x="470794" y="44530"/>
                </a:cubicBezTo>
                <a:cubicBezTo>
                  <a:pt x="490373" y="40826"/>
                  <a:pt x="458094" y="54055"/>
                  <a:pt x="458094" y="54055"/>
                </a:cubicBezTo>
                <a:lnTo>
                  <a:pt x="534294" y="80"/>
                </a:lnTo>
                <a:cubicBezTo>
                  <a:pt x="536411" y="-978"/>
                  <a:pt x="506248" y="35534"/>
                  <a:pt x="470794" y="47705"/>
                </a:cubicBezTo>
                <a:cubicBezTo>
                  <a:pt x="435340" y="59876"/>
                  <a:pt x="357023" y="65168"/>
                  <a:pt x="321569" y="73105"/>
                </a:cubicBezTo>
                <a:cubicBezTo>
                  <a:pt x="286115" y="81042"/>
                  <a:pt x="277119" y="90038"/>
                  <a:pt x="258069" y="95330"/>
                </a:cubicBezTo>
                <a:cubicBezTo>
                  <a:pt x="239019" y="100622"/>
                  <a:pt x="205152" y="108559"/>
                  <a:pt x="207269" y="104855"/>
                </a:cubicBezTo>
                <a:cubicBezTo>
                  <a:pt x="209386" y="101151"/>
                  <a:pt x="280294" y="78397"/>
                  <a:pt x="270769" y="73105"/>
                </a:cubicBezTo>
                <a:cubicBezTo>
                  <a:pt x="261244" y="67813"/>
                  <a:pt x="156998" y="77867"/>
                  <a:pt x="150119" y="73105"/>
                </a:cubicBezTo>
                <a:cubicBezTo>
                  <a:pt x="143240" y="68343"/>
                  <a:pt x="248544" y="48763"/>
                  <a:pt x="229494" y="44530"/>
                </a:cubicBezTo>
                <a:cubicBezTo>
                  <a:pt x="210444" y="40297"/>
                  <a:pt x="69686" y="47705"/>
                  <a:pt x="35819" y="47705"/>
                </a:cubicBezTo>
                <a:cubicBezTo>
                  <a:pt x="1952" y="47705"/>
                  <a:pt x="-6514" y="50880"/>
                  <a:pt x="26294" y="44530"/>
                </a:cubicBezTo>
                <a:cubicBezTo>
                  <a:pt x="59102" y="38180"/>
                  <a:pt x="281352" y="-2037"/>
                  <a:pt x="277119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90C532C9-F7D1-A87B-E167-F1762E8214F6}"/>
              </a:ext>
            </a:extLst>
          </p:cNvPr>
          <p:cNvSpPr/>
          <p:nvPr/>
        </p:nvSpPr>
        <p:spPr>
          <a:xfrm>
            <a:off x="4290811" y="4595230"/>
            <a:ext cx="601864" cy="75478"/>
          </a:xfrm>
          <a:custGeom>
            <a:avLst/>
            <a:gdLst>
              <a:gd name="connsiteX0" fmla="*/ 14489 w 601864"/>
              <a:gd name="connsiteY0" fmla="*/ 75195 h 75478"/>
              <a:gd name="connsiteX1" fmla="*/ 255789 w 601864"/>
              <a:gd name="connsiteY1" fmla="*/ 2170 h 75478"/>
              <a:gd name="connsiteX2" fmla="*/ 239914 w 601864"/>
              <a:gd name="connsiteY2" fmla="*/ 18045 h 75478"/>
              <a:gd name="connsiteX3" fmla="*/ 601864 w 601864"/>
              <a:gd name="connsiteY3" fmla="*/ 5345 h 75478"/>
              <a:gd name="connsiteX4" fmla="*/ 243089 w 601864"/>
              <a:gd name="connsiteY4" fmla="*/ 24395 h 75478"/>
              <a:gd name="connsiteX5" fmla="*/ 1789 w 601864"/>
              <a:gd name="connsiteY5" fmla="*/ 21220 h 75478"/>
              <a:gd name="connsiteX6" fmla="*/ 128789 w 601864"/>
              <a:gd name="connsiteY6" fmla="*/ 27570 h 75478"/>
              <a:gd name="connsiteX7" fmla="*/ 14489 w 601864"/>
              <a:gd name="connsiteY7" fmla="*/ 75195 h 7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864" h="75478">
                <a:moveTo>
                  <a:pt x="14489" y="75195"/>
                </a:moveTo>
                <a:cubicBezTo>
                  <a:pt x="35656" y="70962"/>
                  <a:pt x="218218" y="11695"/>
                  <a:pt x="255789" y="2170"/>
                </a:cubicBezTo>
                <a:cubicBezTo>
                  <a:pt x="293360" y="-7355"/>
                  <a:pt x="182235" y="17516"/>
                  <a:pt x="239914" y="18045"/>
                </a:cubicBezTo>
                <a:cubicBezTo>
                  <a:pt x="297593" y="18574"/>
                  <a:pt x="601335" y="4287"/>
                  <a:pt x="601864" y="5345"/>
                </a:cubicBezTo>
                <a:cubicBezTo>
                  <a:pt x="602393" y="6403"/>
                  <a:pt x="343101" y="21749"/>
                  <a:pt x="243089" y="24395"/>
                </a:cubicBezTo>
                <a:cubicBezTo>
                  <a:pt x="143077" y="27041"/>
                  <a:pt x="20839" y="20691"/>
                  <a:pt x="1789" y="21220"/>
                </a:cubicBezTo>
                <a:cubicBezTo>
                  <a:pt x="-17261" y="21749"/>
                  <a:pt x="121910" y="20162"/>
                  <a:pt x="128789" y="27570"/>
                </a:cubicBezTo>
                <a:cubicBezTo>
                  <a:pt x="135668" y="34978"/>
                  <a:pt x="-6678" y="79428"/>
                  <a:pt x="14489" y="75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750B168D-1235-FD03-1272-72DC973AAEB3}"/>
              </a:ext>
            </a:extLst>
          </p:cNvPr>
          <p:cNvSpPr/>
          <p:nvPr/>
        </p:nvSpPr>
        <p:spPr>
          <a:xfrm>
            <a:off x="4735756" y="4590736"/>
            <a:ext cx="468069" cy="60643"/>
          </a:xfrm>
          <a:custGeom>
            <a:avLst/>
            <a:gdLst>
              <a:gd name="connsiteX0" fmla="*/ 1344 w 468069"/>
              <a:gd name="connsiteY0" fmla="*/ 60639 h 60643"/>
              <a:gd name="connsiteX1" fmla="*/ 306144 w 468069"/>
              <a:gd name="connsiteY1" fmla="*/ 3489 h 60643"/>
              <a:gd name="connsiteX2" fmla="*/ 191844 w 468069"/>
              <a:gd name="connsiteY2" fmla="*/ 6664 h 60643"/>
              <a:gd name="connsiteX3" fmla="*/ 468069 w 468069"/>
              <a:gd name="connsiteY3" fmla="*/ 9839 h 60643"/>
              <a:gd name="connsiteX4" fmla="*/ 52144 w 468069"/>
              <a:gd name="connsiteY4" fmla="*/ 6664 h 60643"/>
              <a:gd name="connsiteX5" fmla="*/ 188669 w 468069"/>
              <a:gd name="connsiteY5" fmla="*/ 6664 h 60643"/>
              <a:gd name="connsiteX6" fmla="*/ 1344 w 468069"/>
              <a:gd name="connsiteY6" fmla="*/ 60639 h 6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069" h="60643">
                <a:moveTo>
                  <a:pt x="1344" y="60639"/>
                </a:moveTo>
                <a:cubicBezTo>
                  <a:pt x="20923" y="60110"/>
                  <a:pt x="274394" y="12485"/>
                  <a:pt x="306144" y="3489"/>
                </a:cubicBezTo>
                <a:cubicBezTo>
                  <a:pt x="337894" y="-5507"/>
                  <a:pt x="164857" y="5606"/>
                  <a:pt x="191844" y="6664"/>
                </a:cubicBezTo>
                <a:cubicBezTo>
                  <a:pt x="218831" y="7722"/>
                  <a:pt x="468069" y="9839"/>
                  <a:pt x="468069" y="9839"/>
                </a:cubicBezTo>
                <a:lnTo>
                  <a:pt x="52144" y="6664"/>
                </a:lnTo>
                <a:cubicBezTo>
                  <a:pt x="5577" y="6135"/>
                  <a:pt x="195019" y="-1273"/>
                  <a:pt x="188669" y="6664"/>
                </a:cubicBezTo>
                <a:cubicBezTo>
                  <a:pt x="182319" y="14601"/>
                  <a:pt x="-18235" y="61168"/>
                  <a:pt x="1344" y="60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BE936482-E029-2439-8EEA-77F89CD1AD5F}"/>
              </a:ext>
            </a:extLst>
          </p:cNvPr>
          <p:cNvSpPr/>
          <p:nvPr/>
        </p:nvSpPr>
        <p:spPr>
          <a:xfrm>
            <a:off x="4862516" y="4587875"/>
            <a:ext cx="331922" cy="203213"/>
          </a:xfrm>
          <a:custGeom>
            <a:avLst/>
            <a:gdLst>
              <a:gd name="connsiteX0" fmla="*/ 131759 w 331922"/>
              <a:gd name="connsiteY0" fmla="*/ 38100 h 203213"/>
              <a:gd name="connsiteX1" fmla="*/ 303209 w 331922"/>
              <a:gd name="connsiteY1" fmla="*/ 63500 h 203213"/>
              <a:gd name="connsiteX2" fmla="*/ 217484 w 331922"/>
              <a:gd name="connsiteY2" fmla="*/ 101600 h 203213"/>
              <a:gd name="connsiteX3" fmla="*/ 77784 w 331922"/>
              <a:gd name="connsiteY3" fmla="*/ 171450 h 203213"/>
              <a:gd name="connsiteX4" fmla="*/ 1584 w 331922"/>
              <a:gd name="connsiteY4" fmla="*/ 203200 h 203213"/>
              <a:gd name="connsiteX5" fmla="*/ 30159 w 331922"/>
              <a:gd name="connsiteY5" fmla="*/ 168275 h 203213"/>
              <a:gd name="connsiteX6" fmla="*/ 77784 w 331922"/>
              <a:gd name="connsiteY6" fmla="*/ 63500 h 203213"/>
              <a:gd name="connsiteX7" fmla="*/ 39684 w 331922"/>
              <a:gd name="connsiteY7" fmla="*/ 174625 h 203213"/>
              <a:gd name="connsiteX8" fmla="*/ 112709 w 331922"/>
              <a:gd name="connsiteY8" fmla="*/ 152400 h 203213"/>
              <a:gd name="connsiteX9" fmla="*/ 179384 w 331922"/>
              <a:gd name="connsiteY9" fmla="*/ 117475 h 203213"/>
              <a:gd name="connsiteX10" fmla="*/ 61909 w 331922"/>
              <a:gd name="connsiteY10" fmla="*/ 92075 h 203213"/>
              <a:gd name="connsiteX11" fmla="*/ 192084 w 331922"/>
              <a:gd name="connsiteY11" fmla="*/ 104775 h 203213"/>
              <a:gd name="connsiteX12" fmla="*/ 303209 w 331922"/>
              <a:gd name="connsiteY12" fmla="*/ 50800 h 203213"/>
              <a:gd name="connsiteX13" fmla="*/ 277809 w 331922"/>
              <a:gd name="connsiteY13" fmla="*/ 34925 h 203213"/>
              <a:gd name="connsiteX14" fmla="*/ 331784 w 331922"/>
              <a:gd name="connsiteY14" fmla="*/ 0 h 203213"/>
              <a:gd name="connsiteX15" fmla="*/ 258759 w 331922"/>
              <a:gd name="connsiteY15" fmla="*/ 34925 h 203213"/>
              <a:gd name="connsiteX16" fmla="*/ 277809 w 331922"/>
              <a:gd name="connsiteY16" fmla="*/ 9525 h 203213"/>
              <a:gd name="connsiteX17" fmla="*/ 265109 w 331922"/>
              <a:gd name="connsiteY17" fmla="*/ 28575 h 203213"/>
              <a:gd name="connsiteX18" fmla="*/ 131759 w 331922"/>
              <a:gd name="connsiteY18" fmla="*/ 38100 h 20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1922" h="203213">
                <a:moveTo>
                  <a:pt x="131759" y="38100"/>
                </a:moveTo>
                <a:cubicBezTo>
                  <a:pt x="138109" y="43921"/>
                  <a:pt x="288922" y="52917"/>
                  <a:pt x="303209" y="63500"/>
                </a:cubicBezTo>
                <a:cubicBezTo>
                  <a:pt x="317497" y="74083"/>
                  <a:pt x="255055" y="83608"/>
                  <a:pt x="217484" y="101600"/>
                </a:cubicBezTo>
                <a:cubicBezTo>
                  <a:pt x="179913" y="119592"/>
                  <a:pt x="113767" y="154517"/>
                  <a:pt x="77784" y="171450"/>
                </a:cubicBezTo>
                <a:cubicBezTo>
                  <a:pt x="41801" y="188383"/>
                  <a:pt x="9521" y="203729"/>
                  <a:pt x="1584" y="203200"/>
                </a:cubicBezTo>
                <a:cubicBezTo>
                  <a:pt x="-6354" y="202671"/>
                  <a:pt x="17459" y="191558"/>
                  <a:pt x="30159" y="168275"/>
                </a:cubicBezTo>
                <a:cubicBezTo>
                  <a:pt x="42859" y="144992"/>
                  <a:pt x="76196" y="62442"/>
                  <a:pt x="77784" y="63500"/>
                </a:cubicBezTo>
                <a:cubicBezTo>
                  <a:pt x="79372" y="64558"/>
                  <a:pt x="33863" y="159808"/>
                  <a:pt x="39684" y="174625"/>
                </a:cubicBezTo>
                <a:cubicBezTo>
                  <a:pt x="45505" y="189442"/>
                  <a:pt x="89426" y="161925"/>
                  <a:pt x="112709" y="152400"/>
                </a:cubicBezTo>
                <a:cubicBezTo>
                  <a:pt x="135992" y="142875"/>
                  <a:pt x="187851" y="127529"/>
                  <a:pt x="179384" y="117475"/>
                </a:cubicBezTo>
                <a:cubicBezTo>
                  <a:pt x="170917" y="107421"/>
                  <a:pt x="59792" y="94192"/>
                  <a:pt x="61909" y="92075"/>
                </a:cubicBezTo>
                <a:cubicBezTo>
                  <a:pt x="64026" y="89958"/>
                  <a:pt x="151867" y="111654"/>
                  <a:pt x="192084" y="104775"/>
                </a:cubicBezTo>
                <a:cubicBezTo>
                  <a:pt x="232301" y="97896"/>
                  <a:pt x="288922" y="62442"/>
                  <a:pt x="303209" y="50800"/>
                </a:cubicBezTo>
                <a:cubicBezTo>
                  <a:pt x="317496" y="39158"/>
                  <a:pt x="273046" y="43392"/>
                  <a:pt x="277809" y="34925"/>
                </a:cubicBezTo>
                <a:cubicBezTo>
                  <a:pt x="282572" y="26458"/>
                  <a:pt x="334959" y="0"/>
                  <a:pt x="331784" y="0"/>
                </a:cubicBezTo>
                <a:cubicBezTo>
                  <a:pt x="328609" y="0"/>
                  <a:pt x="267755" y="33338"/>
                  <a:pt x="258759" y="34925"/>
                </a:cubicBezTo>
                <a:cubicBezTo>
                  <a:pt x="249763" y="36512"/>
                  <a:pt x="276751" y="10583"/>
                  <a:pt x="277809" y="9525"/>
                </a:cubicBezTo>
                <a:cubicBezTo>
                  <a:pt x="278867" y="8467"/>
                  <a:pt x="286276" y="25929"/>
                  <a:pt x="265109" y="28575"/>
                </a:cubicBezTo>
                <a:cubicBezTo>
                  <a:pt x="243942" y="31221"/>
                  <a:pt x="125409" y="32279"/>
                  <a:pt x="131759" y="38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F1EBC2A4-F543-5301-6284-6B54EFA0EF00}"/>
              </a:ext>
            </a:extLst>
          </p:cNvPr>
          <p:cNvSpPr/>
          <p:nvPr/>
        </p:nvSpPr>
        <p:spPr>
          <a:xfrm>
            <a:off x="4393199" y="4667162"/>
            <a:ext cx="270884" cy="149546"/>
          </a:xfrm>
          <a:custGeom>
            <a:avLst/>
            <a:gdLst>
              <a:gd name="connsiteX0" fmla="*/ 48626 w 270884"/>
              <a:gd name="connsiteY0" fmla="*/ 88 h 149546"/>
              <a:gd name="connsiteX1" fmla="*/ 13701 w 270884"/>
              <a:gd name="connsiteY1" fmla="*/ 82638 h 149546"/>
              <a:gd name="connsiteX2" fmla="*/ 112126 w 270884"/>
              <a:gd name="connsiteY2" fmla="*/ 123913 h 149546"/>
              <a:gd name="connsiteX3" fmla="*/ 86726 w 270884"/>
              <a:gd name="connsiteY3" fmla="*/ 127088 h 149546"/>
              <a:gd name="connsiteX4" fmla="*/ 248651 w 270884"/>
              <a:gd name="connsiteY4" fmla="*/ 149313 h 149546"/>
              <a:gd name="connsiteX5" fmla="*/ 242301 w 270884"/>
              <a:gd name="connsiteY5" fmla="*/ 111213 h 149546"/>
              <a:gd name="connsiteX6" fmla="*/ 270876 w 270884"/>
              <a:gd name="connsiteY6" fmla="*/ 6438 h 149546"/>
              <a:gd name="connsiteX7" fmla="*/ 239126 w 270884"/>
              <a:gd name="connsiteY7" fmla="*/ 104863 h 149546"/>
              <a:gd name="connsiteX8" fmla="*/ 242301 w 270884"/>
              <a:gd name="connsiteY8" fmla="*/ 139788 h 149546"/>
              <a:gd name="connsiteX9" fmla="*/ 159751 w 270884"/>
              <a:gd name="connsiteY9" fmla="*/ 114388 h 149546"/>
              <a:gd name="connsiteX10" fmla="*/ 204201 w 270884"/>
              <a:gd name="connsiteY10" fmla="*/ 63588 h 149546"/>
              <a:gd name="connsiteX11" fmla="*/ 134351 w 270884"/>
              <a:gd name="connsiteY11" fmla="*/ 114388 h 149546"/>
              <a:gd name="connsiteX12" fmla="*/ 99426 w 270884"/>
              <a:gd name="connsiteY12" fmla="*/ 63588 h 149546"/>
              <a:gd name="connsiteX13" fmla="*/ 102601 w 270884"/>
              <a:gd name="connsiteY13" fmla="*/ 98513 h 149546"/>
              <a:gd name="connsiteX14" fmla="*/ 1001 w 270884"/>
              <a:gd name="connsiteY14" fmla="*/ 66763 h 149546"/>
              <a:gd name="connsiteX15" fmla="*/ 48626 w 270884"/>
              <a:gd name="connsiteY15" fmla="*/ 88 h 149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0884" h="149546">
                <a:moveTo>
                  <a:pt x="48626" y="88"/>
                </a:moveTo>
                <a:cubicBezTo>
                  <a:pt x="50743" y="2734"/>
                  <a:pt x="3118" y="62001"/>
                  <a:pt x="13701" y="82638"/>
                </a:cubicBezTo>
                <a:cubicBezTo>
                  <a:pt x="24284" y="103276"/>
                  <a:pt x="99955" y="116505"/>
                  <a:pt x="112126" y="123913"/>
                </a:cubicBezTo>
                <a:cubicBezTo>
                  <a:pt x="124297" y="131321"/>
                  <a:pt x="63972" y="122855"/>
                  <a:pt x="86726" y="127088"/>
                </a:cubicBezTo>
                <a:cubicBezTo>
                  <a:pt x="109480" y="131321"/>
                  <a:pt x="222722" y="151959"/>
                  <a:pt x="248651" y="149313"/>
                </a:cubicBezTo>
                <a:cubicBezTo>
                  <a:pt x="274580" y="146667"/>
                  <a:pt x="238597" y="135026"/>
                  <a:pt x="242301" y="111213"/>
                </a:cubicBezTo>
                <a:cubicBezTo>
                  <a:pt x="246005" y="87401"/>
                  <a:pt x="271405" y="7496"/>
                  <a:pt x="270876" y="6438"/>
                </a:cubicBezTo>
                <a:cubicBezTo>
                  <a:pt x="270347" y="5380"/>
                  <a:pt x="243889" y="82638"/>
                  <a:pt x="239126" y="104863"/>
                </a:cubicBezTo>
                <a:cubicBezTo>
                  <a:pt x="234364" y="127088"/>
                  <a:pt x="255530" y="138201"/>
                  <a:pt x="242301" y="139788"/>
                </a:cubicBezTo>
                <a:cubicBezTo>
                  <a:pt x="229072" y="141375"/>
                  <a:pt x="166101" y="127088"/>
                  <a:pt x="159751" y="114388"/>
                </a:cubicBezTo>
                <a:cubicBezTo>
                  <a:pt x="153401" y="101688"/>
                  <a:pt x="208434" y="63588"/>
                  <a:pt x="204201" y="63588"/>
                </a:cubicBezTo>
                <a:cubicBezTo>
                  <a:pt x="199968" y="63588"/>
                  <a:pt x="151813" y="114388"/>
                  <a:pt x="134351" y="114388"/>
                </a:cubicBezTo>
                <a:cubicBezTo>
                  <a:pt x="116889" y="114388"/>
                  <a:pt x="104718" y="66234"/>
                  <a:pt x="99426" y="63588"/>
                </a:cubicBezTo>
                <a:cubicBezTo>
                  <a:pt x="94134" y="60942"/>
                  <a:pt x="119005" y="97984"/>
                  <a:pt x="102601" y="98513"/>
                </a:cubicBezTo>
                <a:cubicBezTo>
                  <a:pt x="86197" y="99042"/>
                  <a:pt x="9997" y="78934"/>
                  <a:pt x="1001" y="66763"/>
                </a:cubicBezTo>
                <a:cubicBezTo>
                  <a:pt x="-7995" y="54592"/>
                  <a:pt x="46509" y="-2558"/>
                  <a:pt x="48626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C4460CC6-8A8E-176F-223E-8D6C154FD8CF}"/>
              </a:ext>
            </a:extLst>
          </p:cNvPr>
          <p:cNvSpPr/>
          <p:nvPr/>
        </p:nvSpPr>
        <p:spPr>
          <a:xfrm>
            <a:off x="4315809" y="4638147"/>
            <a:ext cx="126667" cy="157180"/>
          </a:xfrm>
          <a:custGeom>
            <a:avLst/>
            <a:gdLst>
              <a:gd name="connsiteX0" fmla="*/ 97441 w 126667"/>
              <a:gd name="connsiteY0" fmla="*/ 528 h 157180"/>
              <a:gd name="connsiteX1" fmla="*/ 52991 w 126667"/>
              <a:gd name="connsiteY1" fmla="*/ 105303 h 157180"/>
              <a:gd name="connsiteX2" fmla="*/ 126016 w 126667"/>
              <a:gd name="connsiteY2" fmla="*/ 156103 h 157180"/>
              <a:gd name="connsiteX3" fmla="*/ 2191 w 126667"/>
              <a:gd name="connsiteY3" fmla="*/ 60853 h 157180"/>
              <a:gd name="connsiteX4" fmla="*/ 49816 w 126667"/>
              <a:gd name="connsiteY4" fmla="*/ 64028 h 157180"/>
              <a:gd name="connsiteX5" fmla="*/ 97441 w 126667"/>
              <a:gd name="connsiteY5" fmla="*/ 528 h 15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667" h="157180">
                <a:moveTo>
                  <a:pt x="97441" y="528"/>
                </a:moveTo>
                <a:cubicBezTo>
                  <a:pt x="97970" y="7407"/>
                  <a:pt x="48229" y="79374"/>
                  <a:pt x="52991" y="105303"/>
                </a:cubicBezTo>
                <a:cubicBezTo>
                  <a:pt x="57753" y="131232"/>
                  <a:pt x="134483" y="163511"/>
                  <a:pt x="126016" y="156103"/>
                </a:cubicBezTo>
                <a:cubicBezTo>
                  <a:pt x="117549" y="148695"/>
                  <a:pt x="14891" y="76199"/>
                  <a:pt x="2191" y="60853"/>
                </a:cubicBezTo>
                <a:cubicBezTo>
                  <a:pt x="-10509" y="45507"/>
                  <a:pt x="35529" y="71965"/>
                  <a:pt x="49816" y="64028"/>
                </a:cubicBezTo>
                <a:cubicBezTo>
                  <a:pt x="64103" y="56091"/>
                  <a:pt x="96912" y="-6351"/>
                  <a:pt x="97441" y="5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E2BB1D0E-6F8B-2F3A-93EF-D4A3E2A023ED}"/>
              </a:ext>
            </a:extLst>
          </p:cNvPr>
          <p:cNvSpPr/>
          <p:nvPr/>
        </p:nvSpPr>
        <p:spPr>
          <a:xfrm>
            <a:off x="4670367" y="4682601"/>
            <a:ext cx="267465" cy="150890"/>
          </a:xfrm>
          <a:custGeom>
            <a:avLst/>
            <a:gdLst>
              <a:gd name="connsiteX0" fmla="*/ 58 w 267465"/>
              <a:gd name="connsiteY0" fmla="*/ 524 h 150890"/>
              <a:gd name="connsiteX1" fmla="*/ 82608 w 267465"/>
              <a:gd name="connsiteY1" fmla="*/ 127524 h 150890"/>
              <a:gd name="connsiteX2" fmla="*/ 31808 w 267465"/>
              <a:gd name="connsiteY2" fmla="*/ 149749 h 150890"/>
              <a:gd name="connsiteX3" fmla="*/ 260408 w 267465"/>
              <a:gd name="connsiteY3" fmla="*/ 111649 h 150890"/>
              <a:gd name="connsiteX4" fmla="*/ 203258 w 267465"/>
              <a:gd name="connsiteY4" fmla="*/ 108474 h 150890"/>
              <a:gd name="connsiteX5" fmla="*/ 142933 w 267465"/>
              <a:gd name="connsiteY5" fmla="*/ 57674 h 150890"/>
              <a:gd name="connsiteX6" fmla="*/ 209608 w 267465"/>
              <a:gd name="connsiteY6" fmla="*/ 25924 h 150890"/>
              <a:gd name="connsiteX7" fmla="*/ 142933 w 267465"/>
              <a:gd name="connsiteY7" fmla="*/ 38624 h 150890"/>
              <a:gd name="connsiteX8" fmla="*/ 161983 w 267465"/>
              <a:gd name="connsiteY8" fmla="*/ 83074 h 150890"/>
              <a:gd name="connsiteX9" fmla="*/ 203258 w 267465"/>
              <a:gd name="connsiteY9" fmla="*/ 121174 h 150890"/>
              <a:gd name="connsiteX10" fmla="*/ 85783 w 267465"/>
              <a:gd name="connsiteY10" fmla="*/ 130699 h 150890"/>
              <a:gd name="connsiteX11" fmla="*/ 123883 w 267465"/>
              <a:gd name="connsiteY11" fmla="*/ 44974 h 150890"/>
              <a:gd name="connsiteX12" fmla="*/ 69908 w 267465"/>
              <a:gd name="connsiteY12" fmla="*/ 79899 h 150890"/>
              <a:gd name="connsiteX13" fmla="*/ 58 w 267465"/>
              <a:gd name="connsiteY13" fmla="*/ 524 h 150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7465" h="150890">
                <a:moveTo>
                  <a:pt x="58" y="524"/>
                </a:moveTo>
                <a:cubicBezTo>
                  <a:pt x="2175" y="8461"/>
                  <a:pt x="77316" y="102653"/>
                  <a:pt x="82608" y="127524"/>
                </a:cubicBezTo>
                <a:cubicBezTo>
                  <a:pt x="87900" y="152395"/>
                  <a:pt x="2175" y="152395"/>
                  <a:pt x="31808" y="149749"/>
                </a:cubicBezTo>
                <a:cubicBezTo>
                  <a:pt x="61441" y="147103"/>
                  <a:pt x="231833" y="118528"/>
                  <a:pt x="260408" y="111649"/>
                </a:cubicBezTo>
                <a:cubicBezTo>
                  <a:pt x="288983" y="104770"/>
                  <a:pt x="222837" y="117470"/>
                  <a:pt x="203258" y="108474"/>
                </a:cubicBezTo>
                <a:cubicBezTo>
                  <a:pt x="183679" y="99478"/>
                  <a:pt x="141875" y="71432"/>
                  <a:pt x="142933" y="57674"/>
                </a:cubicBezTo>
                <a:cubicBezTo>
                  <a:pt x="143991" y="43916"/>
                  <a:pt x="209608" y="29099"/>
                  <a:pt x="209608" y="25924"/>
                </a:cubicBezTo>
                <a:cubicBezTo>
                  <a:pt x="209608" y="22749"/>
                  <a:pt x="150870" y="29099"/>
                  <a:pt x="142933" y="38624"/>
                </a:cubicBezTo>
                <a:cubicBezTo>
                  <a:pt x="134996" y="48149"/>
                  <a:pt x="151929" y="69316"/>
                  <a:pt x="161983" y="83074"/>
                </a:cubicBezTo>
                <a:cubicBezTo>
                  <a:pt x="172037" y="96832"/>
                  <a:pt x="215958" y="113237"/>
                  <a:pt x="203258" y="121174"/>
                </a:cubicBezTo>
                <a:cubicBezTo>
                  <a:pt x="190558" y="129111"/>
                  <a:pt x="99012" y="143399"/>
                  <a:pt x="85783" y="130699"/>
                </a:cubicBezTo>
                <a:cubicBezTo>
                  <a:pt x="72554" y="117999"/>
                  <a:pt x="126529" y="53441"/>
                  <a:pt x="123883" y="44974"/>
                </a:cubicBezTo>
                <a:cubicBezTo>
                  <a:pt x="121237" y="36507"/>
                  <a:pt x="86312" y="82545"/>
                  <a:pt x="69908" y="79899"/>
                </a:cubicBezTo>
                <a:cubicBezTo>
                  <a:pt x="53504" y="77253"/>
                  <a:pt x="-2059" y="-7413"/>
                  <a:pt x="58" y="5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2F666818-C8C1-7ACE-7998-7CEF683D4D74}"/>
              </a:ext>
            </a:extLst>
          </p:cNvPr>
          <p:cNvSpPr/>
          <p:nvPr/>
        </p:nvSpPr>
        <p:spPr>
          <a:xfrm>
            <a:off x="4244878" y="4559291"/>
            <a:ext cx="343935" cy="66748"/>
          </a:xfrm>
          <a:custGeom>
            <a:avLst/>
            <a:gdLst>
              <a:gd name="connsiteX0" fmla="*/ 97 w 343935"/>
              <a:gd name="connsiteY0" fmla="*/ 28584 h 66748"/>
              <a:gd name="connsiteX1" fmla="*/ 219172 w 343935"/>
              <a:gd name="connsiteY1" fmla="*/ 25409 h 66748"/>
              <a:gd name="connsiteX2" fmla="*/ 193772 w 343935"/>
              <a:gd name="connsiteY2" fmla="*/ 9 h 66748"/>
              <a:gd name="connsiteX3" fmla="*/ 289022 w 343935"/>
              <a:gd name="connsiteY3" fmla="*/ 28584 h 66748"/>
              <a:gd name="connsiteX4" fmla="*/ 333472 w 343935"/>
              <a:gd name="connsiteY4" fmla="*/ 22234 h 66748"/>
              <a:gd name="connsiteX5" fmla="*/ 330297 w 343935"/>
              <a:gd name="connsiteY5" fmla="*/ 44459 h 66748"/>
              <a:gd name="connsiteX6" fmla="*/ 187422 w 343935"/>
              <a:gd name="connsiteY6" fmla="*/ 66684 h 66748"/>
              <a:gd name="connsiteX7" fmla="*/ 190597 w 343935"/>
              <a:gd name="connsiteY7" fmla="*/ 50809 h 66748"/>
              <a:gd name="connsiteX8" fmla="*/ 97 w 343935"/>
              <a:gd name="connsiteY8" fmla="*/ 28584 h 6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935" h="66748">
                <a:moveTo>
                  <a:pt x="97" y="28584"/>
                </a:moveTo>
                <a:cubicBezTo>
                  <a:pt x="4859" y="24351"/>
                  <a:pt x="186893" y="30172"/>
                  <a:pt x="219172" y="25409"/>
                </a:cubicBezTo>
                <a:cubicBezTo>
                  <a:pt x="251451" y="20646"/>
                  <a:pt x="182130" y="-520"/>
                  <a:pt x="193772" y="9"/>
                </a:cubicBezTo>
                <a:cubicBezTo>
                  <a:pt x="205414" y="538"/>
                  <a:pt x="265739" y="24880"/>
                  <a:pt x="289022" y="28584"/>
                </a:cubicBezTo>
                <a:cubicBezTo>
                  <a:pt x="312305" y="32288"/>
                  <a:pt x="333472" y="22234"/>
                  <a:pt x="333472" y="22234"/>
                </a:cubicBezTo>
                <a:cubicBezTo>
                  <a:pt x="340351" y="24880"/>
                  <a:pt x="354639" y="37051"/>
                  <a:pt x="330297" y="44459"/>
                </a:cubicBezTo>
                <a:cubicBezTo>
                  <a:pt x="305955" y="51867"/>
                  <a:pt x="187422" y="66684"/>
                  <a:pt x="187422" y="66684"/>
                </a:cubicBezTo>
                <a:cubicBezTo>
                  <a:pt x="164139" y="67742"/>
                  <a:pt x="214409" y="55571"/>
                  <a:pt x="190597" y="50809"/>
                </a:cubicBezTo>
                <a:cubicBezTo>
                  <a:pt x="166785" y="46047"/>
                  <a:pt x="-4665" y="32817"/>
                  <a:pt x="97" y="28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ACF21DD1-1F76-A4C0-CCBF-AFB55505391A}"/>
              </a:ext>
            </a:extLst>
          </p:cNvPr>
          <p:cNvSpPr/>
          <p:nvPr/>
        </p:nvSpPr>
        <p:spPr>
          <a:xfrm>
            <a:off x="4880088" y="4514491"/>
            <a:ext cx="250347" cy="84761"/>
          </a:xfrm>
          <a:custGeom>
            <a:avLst/>
            <a:gdLst>
              <a:gd name="connsiteX0" fmla="*/ 3062 w 250347"/>
              <a:gd name="connsiteY0" fmla="*/ 44809 h 84761"/>
              <a:gd name="connsiteX1" fmla="*/ 114187 w 250347"/>
              <a:gd name="connsiteY1" fmla="*/ 47984 h 84761"/>
              <a:gd name="connsiteX2" fmla="*/ 247537 w 250347"/>
              <a:gd name="connsiteY2" fmla="*/ 359 h 84761"/>
              <a:gd name="connsiteX3" fmla="*/ 199912 w 250347"/>
              <a:gd name="connsiteY3" fmla="*/ 28934 h 84761"/>
              <a:gd name="connsiteX4" fmla="*/ 139587 w 250347"/>
              <a:gd name="connsiteY4" fmla="*/ 79734 h 84761"/>
              <a:gd name="connsiteX5" fmla="*/ 193562 w 250347"/>
              <a:gd name="connsiteY5" fmla="*/ 82909 h 84761"/>
              <a:gd name="connsiteX6" fmla="*/ 41162 w 250347"/>
              <a:gd name="connsiteY6" fmla="*/ 79734 h 84761"/>
              <a:gd name="connsiteX7" fmla="*/ 3062 w 250347"/>
              <a:gd name="connsiteY7" fmla="*/ 44809 h 8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47" h="84761">
                <a:moveTo>
                  <a:pt x="3062" y="44809"/>
                </a:moveTo>
                <a:cubicBezTo>
                  <a:pt x="15233" y="39517"/>
                  <a:pt x="73441" y="55392"/>
                  <a:pt x="114187" y="47984"/>
                </a:cubicBezTo>
                <a:cubicBezTo>
                  <a:pt x="154933" y="40576"/>
                  <a:pt x="233250" y="3534"/>
                  <a:pt x="247537" y="359"/>
                </a:cubicBezTo>
                <a:cubicBezTo>
                  <a:pt x="261824" y="-2816"/>
                  <a:pt x="217904" y="15705"/>
                  <a:pt x="199912" y="28934"/>
                </a:cubicBezTo>
                <a:cubicBezTo>
                  <a:pt x="181920" y="42163"/>
                  <a:pt x="140645" y="70738"/>
                  <a:pt x="139587" y="79734"/>
                </a:cubicBezTo>
                <a:cubicBezTo>
                  <a:pt x="138529" y="88730"/>
                  <a:pt x="209966" y="82909"/>
                  <a:pt x="193562" y="82909"/>
                </a:cubicBezTo>
                <a:cubicBezTo>
                  <a:pt x="177158" y="82909"/>
                  <a:pt x="64974" y="83967"/>
                  <a:pt x="41162" y="79734"/>
                </a:cubicBezTo>
                <a:cubicBezTo>
                  <a:pt x="17350" y="75501"/>
                  <a:pt x="-9109" y="50101"/>
                  <a:pt x="3062" y="448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11B89E8F-A68C-8E88-8082-9A93A2C1DE83}"/>
              </a:ext>
            </a:extLst>
          </p:cNvPr>
          <p:cNvSpPr/>
          <p:nvPr/>
        </p:nvSpPr>
        <p:spPr>
          <a:xfrm>
            <a:off x="4701895" y="4502093"/>
            <a:ext cx="32198" cy="108359"/>
          </a:xfrm>
          <a:custGeom>
            <a:avLst/>
            <a:gdLst>
              <a:gd name="connsiteX0" fmla="*/ 12980 w 32198"/>
              <a:gd name="connsiteY0" fmla="*/ 57 h 108359"/>
              <a:gd name="connsiteX1" fmla="*/ 32030 w 32198"/>
              <a:gd name="connsiteY1" fmla="*/ 73082 h 108359"/>
              <a:gd name="connsiteX2" fmla="*/ 280 w 32198"/>
              <a:gd name="connsiteY2" fmla="*/ 108007 h 108359"/>
              <a:gd name="connsiteX3" fmla="*/ 16155 w 32198"/>
              <a:gd name="connsiteY3" fmla="*/ 85782 h 108359"/>
              <a:gd name="connsiteX4" fmla="*/ 12980 w 32198"/>
              <a:gd name="connsiteY4" fmla="*/ 57 h 108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8" h="108359">
                <a:moveTo>
                  <a:pt x="12980" y="57"/>
                </a:moveTo>
                <a:cubicBezTo>
                  <a:pt x="15626" y="-2060"/>
                  <a:pt x="34147" y="55090"/>
                  <a:pt x="32030" y="73082"/>
                </a:cubicBezTo>
                <a:cubicBezTo>
                  <a:pt x="29913" y="91074"/>
                  <a:pt x="2926" y="105890"/>
                  <a:pt x="280" y="108007"/>
                </a:cubicBezTo>
                <a:cubicBezTo>
                  <a:pt x="-2366" y="110124"/>
                  <a:pt x="14568" y="102715"/>
                  <a:pt x="16155" y="85782"/>
                </a:cubicBezTo>
                <a:cubicBezTo>
                  <a:pt x="17743" y="68849"/>
                  <a:pt x="10334" y="2174"/>
                  <a:pt x="12980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43BF7B60-75C0-B946-18C9-F0C6A50E502C}"/>
              </a:ext>
            </a:extLst>
          </p:cNvPr>
          <p:cNvSpPr/>
          <p:nvPr/>
        </p:nvSpPr>
        <p:spPr>
          <a:xfrm>
            <a:off x="4849892" y="4495771"/>
            <a:ext cx="61849" cy="104618"/>
          </a:xfrm>
          <a:custGeom>
            <a:avLst/>
            <a:gdLst>
              <a:gd name="connsiteX0" fmla="*/ 61833 w 61849"/>
              <a:gd name="connsiteY0" fmla="*/ 22254 h 104618"/>
              <a:gd name="connsiteX1" fmla="*/ 1508 w 61849"/>
              <a:gd name="connsiteY1" fmla="*/ 101629 h 104618"/>
              <a:gd name="connsiteX2" fmla="*/ 17383 w 61849"/>
              <a:gd name="connsiteY2" fmla="*/ 79404 h 104618"/>
              <a:gd name="connsiteX3" fmla="*/ 7858 w 61849"/>
              <a:gd name="connsiteY3" fmla="*/ 29 h 104618"/>
              <a:gd name="connsiteX4" fmla="*/ 7858 w 61849"/>
              <a:gd name="connsiteY4" fmla="*/ 69879 h 104618"/>
              <a:gd name="connsiteX5" fmla="*/ 61833 w 61849"/>
              <a:gd name="connsiteY5" fmla="*/ 22254 h 104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49" h="104618">
                <a:moveTo>
                  <a:pt x="61833" y="22254"/>
                </a:moveTo>
                <a:cubicBezTo>
                  <a:pt x="60775" y="27545"/>
                  <a:pt x="8916" y="92104"/>
                  <a:pt x="1508" y="101629"/>
                </a:cubicBezTo>
                <a:cubicBezTo>
                  <a:pt x="-5900" y="111154"/>
                  <a:pt x="16325" y="96337"/>
                  <a:pt x="17383" y="79404"/>
                </a:cubicBezTo>
                <a:cubicBezTo>
                  <a:pt x="18441" y="62471"/>
                  <a:pt x="9445" y="1616"/>
                  <a:pt x="7858" y="29"/>
                </a:cubicBezTo>
                <a:cubicBezTo>
                  <a:pt x="6271" y="-1558"/>
                  <a:pt x="2566" y="62471"/>
                  <a:pt x="7858" y="69879"/>
                </a:cubicBezTo>
                <a:cubicBezTo>
                  <a:pt x="13150" y="77287"/>
                  <a:pt x="62891" y="16963"/>
                  <a:pt x="61833" y="22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6B3C3F95-4514-231C-0E55-7106FB50C4AC}"/>
              </a:ext>
            </a:extLst>
          </p:cNvPr>
          <p:cNvSpPr/>
          <p:nvPr/>
        </p:nvSpPr>
        <p:spPr>
          <a:xfrm>
            <a:off x="4565650" y="4586957"/>
            <a:ext cx="181899" cy="13643"/>
          </a:xfrm>
          <a:custGeom>
            <a:avLst/>
            <a:gdLst>
              <a:gd name="connsiteX0" fmla="*/ 0 w 181899"/>
              <a:gd name="connsiteY0" fmla="*/ 13618 h 13643"/>
              <a:gd name="connsiteX1" fmla="*/ 171450 w 181899"/>
              <a:gd name="connsiteY1" fmla="*/ 4093 h 13643"/>
              <a:gd name="connsiteX2" fmla="*/ 146050 w 181899"/>
              <a:gd name="connsiteY2" fmla="*/ 918 h 13643"/>
              <a:gd name="connsiteX3" fmla="*/ 0 w 181899"/>
              <a:gd name="connsiteY3" fmla="*/ 13618 h 1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899" h="13643">
                <a:moveTo>
                  <a:pt x="0" y="13618"/>
                </a:moveTo>
                <a:cubicBezTo>
                  <a:pt x="4233" y="14147"/>
                  <a:pt x="147108" y="6210"/>
                  <a:pt x="171450" y="4093"/>
                </a:cubicBezTo>
                <a:cubicBezTo>
                  <a:pt x="195792" y="1976"/>
                  <a:pt x="173567" y="-1728"/>
                  <a:pt x="146050" y="918"/>
                </a:cubicBezTo>
                <a:lnTo>
                  <a:pt x="0" y="136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4FF5B74C-D463-5538-AAF0-AAB55528D4C5}"/>
              </a:ext>
            </a:extLst>
          </p:cNvPr>
          <p:cNvSpPr/>
          <p:nvPr/>
        </p:nvSpPr>
        <p:spPr>
          <a:xfrm>
            <a:off x="4721160" y="4574956"/>
            <a:ext cx="166576" cy="19488"/>
          </a:xfrm>
          <a:custGeom>
            <a:avLst/>
            <a:gdLst>
              <a:gd name="connsiteX0" fmla="*/ 65 w 166576"/>
              <a:gd name="connsiteY0" fmla="*/ 19269 h 19488"/>
              <a:gd name="connsiteX1" fmla="*/ 155640 w 166576"/>
              <a:gd name="connsiteY1" fmla="*/ 219 h 19488"/>
              <a:gd name="connsiteX2" fmla="*/ 136590 w 166576"/>
              <a:gd name="connsiteY2" fmla="*/ 9744 h 19488"/>
              <a:gd name="connsiteX3" fmla="*/ 65 w 166576"/>
              <a:gd name="connsiteY3" fmla="*/ 19269 h 19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76" h="19488">
                <a:moveTo>
                  <a:pt x="65" y="19269"/>
                </a:moveTo>
                <a:cubicBezTo>
                  <a:pt x="3240" y="17682"/>
                  <a:pt x="155640" y="219"/>
                  <a:pt x="155640" y="219"/>
                </a:cubicBezTo>
                <a:cubicBezTo>
                  <a:pt x="178394" y="-1368"/>
                  <a:pt x="162519" y="6040"/>
                  <a:pt x="136590" y="9744"/>
                </a:cubicBezTo>
                <a:cubicBezTo>
                  <a:pt x="110661" y="13448"/>
                  <a:pt x="-3110" y="20856"/>
                  <a:pt x="65" y="19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2B812093-9137-EF18-7841-EFB462463ACF}"/>
              </a:ext>
            </a:extLst>
          </p:cNvPr>
          <p:cNvSpPr/>
          <p:nvPr/>
        </p:nvSpPr>
        <p:spPr>
          <a:xfrm>
            <a:off x="4474355" y="4514699"/>
            <a:ext cx="110382" cy="65328"/>
          </a:xfrm>
          <a:custGeom>
            <a:avLst/>
            <a:gdLst>
              <a:gd name="connsiteX0" fmla="*/ 110345 w 110382"/>
              <a:gd name="connsiteY0" fmla="*/ 47776 h 65328"/>
              <a:gd name="connsiteX1" fmla="*/ 2395 w 110382"/>
              <a:gd name="connsiteY1" fmla="*/ 63651 h 65328"/>
              <a:gd name="connsiteX2" fmla="*/ 34145 w 110382"/>
              <a:gd name="connsiteY2" fmla="*/ 151 h 65328"/>
              <a:gd name="connsiteX3" fmla="*/ 18270 w 110382"/>
              <a:gd name="connsiteY3" fmla="*/ 44601 h 65328"/>
              <a:gd name="connsiteX4" fmla="*/ 15095 w 110382"/>
              <a:gd name="connsiteY4" fmla="*/ 57301 h 65328"/>
              <a:gd name="connsiteX5" fmla="*/ 110345 w 110382"/>
              <a:gd name="connsiteY5" fmla="*/ 47776 h 6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382" h="65328">
                <a:moveTo>
                  <a:pt x="110345" y="47776"/>
                </a:moveTo>
                <a:cubicBezTo>
                  <a:pt x="108228" y="48834"/>
                  <a:pt x="15095" y="71588"/>
                  <a:pt x="2395" y="63651"/>
                </a:cubicBezTo>
                <a:cubicBezTo>
                  <a:pt x="-10305" y="55714"/>
                  <a:pt x="31499" y="3326"/>
                  <a:pt x="34145" y="151"/>
                </a:cubicBezTo>
                <a:cubicBezTo>
                  <a:pt x="36791" y="-3024"/>
                  <a:pt x="18270" y="44601"/>
                  <a:pt x="18270" y="44601"/>
                </a:cubicBezTo>
                <a:cubicBezTo>
                  <a:pt x="15095" y="54126"/>
                  <a:pt x="5041" y="57301"/>
                  <a:pt x="15095" y="57301"/>
                </a:cubicBezTo>
                <a:cubicBezTo>
                  <a:pt x="25149" y="57301"/>
                  <a:pt x="112462" y="46718"/>
                  <a:pt x="110345" y="47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2C2D819C-F1C2-CE3A-9636-993836A304FC}"/>
              </a:ext>
            </a:extLst>
          </p:cNvPr>
          <p:cNvSpPr/>
          <p:nvPr/>
        </p:nvSpPr>
        <p:spPr>
          <a:xfrm>
            <a:off x="4924175" y="4529645"/>
            <a:ext cx="161587" cy="60063"/>
          </a:xfrm>
          <a:custGeom>
            <a:avLst/>
            <a:gdLst>
              <a:gd name="connsiteX0" fmla="*/ 250 w 161587"/>
              <a:gd name="connsiteY0" fmla="*/ 58230 h 60063"/>
              <a:gd name="connsiteX1" fmla="*/ 51050 w 161587"/>
              <a:gd name="connsiteY1" fmla="*/ 4255 h 60063"/>
              <a:gd name="connsiteX2" fmla="*/ 159000 w 161587"/>
              <a:gd name="connsiteY2" fmla="*/ 7430 h 60063"/>
              <a:gd name="connsiteX3" fmla="*/ 130425 w 161587"/>
              <a:gd name="connsiteY3" fmla="*/ 39180 h 60063"/>
              <a:gd name="connsiteX4" fmla="*/ 136775 w 161587"/>
              <a:gd name="connsiteY4" fmla="*/ 51880 h 60063"/>
              <a:gd name="connsiteX5" fmla="*/ 70100 w 161587"/>
              <a:gd name="connsiteY5" fmla="*/ 48705 h 60063"/>
              <a:gd name="connsiteX6" fmla="*/ 250 w 161587"/>
              <a:gd name="connsiteY6" fmla="*/ 58230 h 6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587" h="60063">
                <a:moveTo>
                  <a:pt x="250" y="58230"/>
                </a:moveTo>
                <a:cubicBezTo>
                  <a:pt x="-2925" y="50822"/>
                  <a:pt x="24592" y="12722"/>
                  <a:pt x="51050" y="4255"/>
                </a:cubicBezTo>
                <a:cubicBezTo>
                  <a:pt x="77508" y="-4212"/>
                  <a:pt x="145771" y="1609"/>
                  <a:pt x="159000" y="7430"/>
                </a:cubicBezTo>
                <a:cubicBezTo>
                  <a:pt x="172229" y="13251"/>
                  <a:pt x="130425" y="39180"/>
                  <a:pt x="130425" y="39180"/>
                </a:cubicBezTo>
                <a:cubicBezTo>
                  <a:pt x="126721" y="46588"/>
                  <a:pt x="146829" y="50293"/>
                  <a:pt x="136775" y="51880"/>
                </a:cubicBezTo>
                <a:cubicBezTo>
                  <a:pt x="126721" y="53467"/>
                  <a:pt x="95500" y="49234"/>
                  <a:pt x="70100" y="48705"/>
                </a:cubicBezTo>
                <a:cubicBezTo>
                  <a:pt x="44700" y="48176"/>
                  <a:pt x="3425" y="65638"/>
                  <a:pt x="250" y="58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685738B1-35F2-01E1-1A15-D0A7DA12EED5}"/>
              </a:ext>
            </a:extLst>
          </p:cNvPr>
          <p:cNvSpPr/>
          <p:nvPr/>
        </p:nvSpPr>
        <p:spPr>
          <a:xfrm>
            <a:off x="4463959" y="4501603"/>
            <a:ext cx="261616" cy="16441"/>
          </a:xfrm>
          <a:custGeom>
            <a:avLst/>
            <a:gdLst>
              <a:gd name="connsiteX0" fmla="*/ 91 w 261616"/>
              <a:gd name="connsiteY0" fmla="*/ 16422 h 16441"/>
              <a:gd name="connsiteX1" fmla="*/ 244566 w 261616"/>
              <a:gd name="connsiteY1" fmla="*/ 3722 h 16441"/>
              <a:gd name="connsiteX2" fmla="*/ 215991 w 261616"/>
              <a:gd name="connsiteY2" fmla="*/ 547 h 16441"/>
              <a:gd name="connsiteX3" fmla="*/ 91 w 261616"/>
              <a:gd name="connsiteY3" fmla="*/ 16422 h 1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616" h="16441">
                <a:moveTo>
                  <a:pt x="91" y="16422"/>
                </a:moveTo>
                <a:cubicBezTo>
                  <a:pt x="4854" y="16951"/>
                  <a:pt x="208583" y="6368"/>
                  <a:pt x="244566" y="3722"/>
                </a:cubicBezTo>
                <a:cubicBezTo>
                  <a:pt x="280549" y="1076"/>
                  <a:pt x="254091" y="-1041"/>
                  <a:pt x="215991" y="547"/>
                </a:cubicBezTo>
                <a:cubicBezTo>
                  <a:pt x="177891" y="2135"/>
                  <a:pt x="-4672" y="15893"/>
                  <a:pt x="91" y="16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5E6AEE69-DDA6-1E65-9320-07A2E54C33A2}"/>
              </a:ext>
            </a:extLst>
          </p:cNvPr>
          <p:cNvSpPr/>
          <p:nvPr/>
        </p:nvSpPr>
        <p:spPr>
          <a:xfrm>
            <a:off x="3579213" y="2708072"/>
            <a:ext cx="165473" cy="993117"/>
          </a:xfrm>
          <a:custGeom>
            <a:avLst/>
            <a:gdLst>
              <a:gd name="connsiteX0" fmla="*/ 165473 w 165473"/>
              <a:gd name="connsiteY0" fmla="*/ 294 h 993117"/>
              <a:gd name="connsiteX1" fmla="*/ 82741 w 165473"/>
              <a:gd name="connsiteY1" fmla="*/ 335574 h 993117"/>
              <a:gd name="connsiteX2" fmla="*/ 95804 w 165473"/>
              <a:gd name="connsiteY2" fmla="*/ 292031 h 993117"/>
              <a:gd name="connsiteX3" fmla="*/ 39198 w 165473"/>
              <a:gd name="connsiteY3" fmla="*/ 636019 h 993117"/>
              <a:gd name="connsiteX4" fmla="*/ 47907 w 165473"/>
              <a:gd name="connsiteY4" fmla="*/ 570705 h 993117"/>
              <a:gd name="connsiteX5" fmla="*/ 10 w 165473"/>
              <a:gd name="connsiteY5" fmla="*/ 993071 h 993117"/>
              <a:gd name="connsiteX6" fmla="*/ 43553 w 165473"/>
              <a:gd name="connsiteY6" fmla="*/ 596831 h 993117"/>
              <a:gd name="connsiteX7" fmla="*/ 43553 w 165473"/>
              <a:gd name="connsiteY7" fmla="*/ 418305 h 993117"/>
              <a:gd name="connsiteX8" fmla="*/ 43553 w 165473"/>
              <a:gd name="connsiteY8" fmla="*/ 487974 h 993117"/>
              <a:gd name="connsiteX9" fmla="*/ 69678 w 165473"/>
              <a:gd name="connsiteY9" fmla="*/ 287677 h 993117"/>
              <a:gd name="connsiteX10" fmla="*/ 56616 w 165473"/>
              <a:gd name="connsiteY10" fmla="*/ 387825 h 993117"/>
              <a:gd name="connsiteX11" fmla="*/ 108867 w 165473"/>
              <a:gd name="connsiteY11" fmla="*/ 209299 h 993117"/>
              <a:gd name="connsiteX12" fmla="*/ 82741 w 165473"/>
              <a:gd name="connsiteY12" fmla="*/ 274614 h 993117"/>
              <a:gd name="connsiteX13" fmla="*/ 165473 w 165473"/>
              <a:gd name="connsiteY13" fmla="*/ 294 h 993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5473" h="993117">
                <a:moveTo>
                  <a:pt x="165473" y="294"/>
                </a:moveTo>
                <a:cubicBezTo>
                  <a:pt x="165473" y="10454"/>
                  <a:pt x="94352" y="286951"/>
                  <a:pt x="82741" y="335574"/>
                </a:cubicBezTo>
                <a:cubicBezTo>
                  <a:pt x="71129" y="384197"/>
                  <a:pt x="103061" y="241957"/>
                  <a:pt x="95804" y="292031"/>
                </a:cubicBezTo>
                <a:cubicBezTo>
                  <a:pt x="88547" y="342105"/>
                  <a:pt x="47181" y="589573"/>
                  <a:pt x="39198" y="636019"/>
                </a:cubicBezTo>
                <a:cubicBezTo>
                  <a:pt x="31215" y="682465"/>
                  <a:pt x="54438" y="511196"/>
                  <a:pt x="47907" y="570705"/>
                </a:cubicBezTo>
                <a:cubicBezTo>
                  <a:pt x="41376" y="630214"/>
                  <a:pt x="736" y="988717"/>
                  <a:pt x="10" y="993071"/>
                </a:cubicBezTo>
                <a:cubicBezTo>
                  <a:pt x="-716" y="997425"/>
                  <a:pt x="36296" y="692625"/>
                  <a:pt x="43553" y="596831"/>
                </a:cubicBezTo>
                <a:cubicBezTo>
                  <a:pt x="50810" y="501037"/>
                  <a:pt x="43553" y="418305"/>
                  <a:pt x="43553" y="418305"/>
                </a:cubicBezTo>
                <a:cubicBezTo>
                  <a:pt x="43553" y="400162"/>
                  <a:pt x="39199" y="509745"/>
                  <a:pt x="43553" y="487974"/>
                </a:cubicBezTo>
                <a:cubicBezTo>
                  <a:pt x="47907" y="466203"/>
                  <a:pt x="69678" y="287677"/>
                  <a:pt x="69678" y="287677"/>
                </a:cubicBezTo>
                <a:cubicBezTo>
                  <a:pt x="71855" y="270986"/>
                  <a:pt x="50085" y="400888"/>
                  <a:pt x="56616" y="387825"/>
                </a:cubicBezTo>
                <a:cubicBezTo>
                  <a:pt x="63147" y="374762"/>
                  <a:pt x="104513" y="228168"/>
                  <a:pt x="108867" y="209299"/>
                </a:cubicBezTo>
                <a:cubicBezTo>
                  <a:pt x="113221" y="190431"/>
                  <a:pt x="75484" y="302917"/>
                  <a:pt x="82741" y="274614"/>
                </a:cubicBezTo>
                <a:cubicBezTo>
                  <a:pt x="89998" y="246311"/>
                  <a:pt x="165473" y="-9866"/>
                  <a:pt x="165473" y="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51BA9EB6-1960-FDD4-4B4D-B07C536320B5}"/>
              </a:ext>
            </a:extLst>
          </p:cNvPr>
          <p:cNvSpPr/>
          <p:nvPr/>
        </p:nvSpPr>
        <p:spPr>
          <a:xfrm>
            <a:off x="3572763" y="3463842"/>
            <a:ext cx="41307" cy="473801"/>
          </a:xfrm>
          <a:custGeom>
            <a:avLst/>
            <a:gdLst>
              <a:gd name="connsiteX0" fmla="*/ 41294 w 41307"/>
              <a:gd name="connsiteY0" fmla="*/ 2169 h 473801"/>
              <a:gd name="connsiteX1" fmla="*/ 6460 w 41307"/>
              <a:gd name="connsiteY1" fmla="*/ 472432 h 473801"/>
              <a:gd name="connsiteX2" fmla="*/ 2106 w 41307"/>
              <a:gd name="connsiteY2" fmla="*/ 150215 h 473801"/>
              <a:gd name="connsiteX3" fmla="*/ 2106 w 41307"/>
              <a:gd name="connsiteY3" fmla="*/ 289552 h 473801"/>
              <a:gd name="connsiteX4" fmla="*/ 41294 w 41307"/>
              <a:gd name="connsiteY4" fmla="*/ 2169 h 47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07" h="473801">
                <a:moveTo>
                  <a:pt x="41294" y="2169"/>
                </a:moveTo>
                <a:cubicBezTo>
                  <a:pt x="42020" y="32649"/>
                  <a:pt x="12991" y="447758"/>
                  <a:pt x="6460" y="472432"/>
                </a:cubicBezTo>
                <a:cubicBezTo>
                  <a:pt x="-71" y="497106"/>
                  <a:pt x="2832" y="180695"/>
                  <a:pt x="2106" y="150215"/>
                </a:cubicBezTo>
                <a:cubicBezTo>
                  <a:pt x="1380" y="119735"/>
                  <a:pt x="-2248" y="306969"/>
                  <a:pt x="2106" y="289552"/>
                </a:cubicBezTo>
                <a:cubicBezTo>
                  <a:pt x="6460" y="272135"/>
                  <a:pt x="40568" y="-28311"/>
                  <a:pt x="41294" y="2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536F1999-EA46-B32C-2FF4-1FABBD66BA48}"/>
              </a:ext>
            </a:extLst>
          </p:cNvPr>
          <p:cNvSpPr/>
          <p:nvPr/>
        </p:nvSpPr>
        <p:spPr>
          <a:xfrm>
            <a:off x="3578955" y="3914348"/>
            <a:ext cx="79799" cy="548927"/>
          </a:xfrm>
          <a:custGeom>
            <a:avLst/>
            <a:gdLst>
              <a:gd name="connsiteX0" fmla="*/ 268 w 79799"/>
              <a:gd name="connsiteY0" fmla="*/ 155 h 548927"/>
              <a:gd name="connsiteX1" fmla="*/ 43811 w 79799"/>
              <a:gd name="connsiteY1" fmla="*/ 243995 h 548927"/>
              <a:gd name="connsiteX2" fmla="*/ 78645 w 79799"/>
              <a:gd name="connsiteY2" fmla="*/ 548795 h 548927"/>
              <a:gd name="connsiteX3" fmla="*/ 65582 w 79799"/>
              <a:gd name="connsiteY3" fmla="*/ 278829 h 548927"/>
              <a:gd name="connsiteX4" fmla="*/ 268 w 79799"/>
              <a:gd name="connsiteY4" fmla="*/ 155 h 54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9" h="548927">
                <a:moveTo>
                  <a:pt x="268" y="155"/>
                </a:moveTo>
                <a:cubicBezTo>
                  <a:pt x="-3361" y="-5651"/>
                  <a:pt x="30748" y="152555"/>
                  <a:pt x="43811" y="243995"/>
                </a:cubicBezTo>
                <a:cubicBezTo>
                  <a:pt x="56874" y="335435"/>
                  <a:pt x="75017" y="542989"/>
                  <a:pt x="78645" y="548795"/>
                </a:cubicBezTo>
                <a:cubicBezTo>
                  <a:pt x="82274" y="554601"/>
                  <a:pt x="77193" y="368818"/>
                  <a:pt x="65582" y="278829"/>
                </a:cubicBezTo>
                <a:cubicBezTo>
                  <a:pt x="53971" y="188840"/>
                  <a:pt x="3897" y="5961"/>
                  <a:pt x="268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8F6CA758-E2E4-3302-1F56-2005167E06C2}"/>
              </a:ext>
            </a:extLst>
          </p:cNvPr>
          <p:cNvSpPr/>
          <p:nvPr/>
        </p:nvSpPr>
        <p:spPr>
          <a:xfrm>
            <a:off x="5908381" y="2907726"/>
            <a:ext cx="30897" cy="205618"/>
          </a:xfrm>
          <a:custGeom>
            <a:avLst/>
            <a:gdLst>
              <a:gd name="connsiteX0" fmla="*/ 4739 w 30897"/>
              <a:gd name="connsiteY0" fmla="*/ 937 h 205618"/>
              <a:gd name="connsiteX1" fmla="*/ 17802 w 30897"/>
              <a:gd name="connsiteY1" fmla="*/ 122857 h 205618"/>
              <a:gd name="connsiteX2" fmla="*/ 17802 w 30897"/>
              <a:gd name="connsiteY2" fmla="*/ 205588 h 205618"/>
              <a:gd name="connsiteX3" fmla="*/ 30865 w 30897"/>
              <a:gd name="connsiteY3" fmla="*/ 131565 h 205618"/>
              <a:gd name="connsiteX4" fmla="*/ 13448 w 30897"/>
              <a:gd name="connsiteY4" fmla="*/ 57543 h 205618"/>
              <a:gd name="connsiteX5" fmla="*/ 385 w 30897"/>
              <a:gd name="connsiteY5" fmla="*/ 192525 h 205618"/>
              <a:gd name="connsiteX6" fmla="*/ 4739 w 30897"/>
              <a:gd name="connsiteY6" fmla="*/ 937 h 205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97" h="205618">
                <a:moveTo>
                  <a:pt x="4739" y="937"/>
                </a:moveTo>
                <a:cubicBezTo>
                  <a:pt x="7642" y="-10674"/>
                  <a:pt x="15625" y="88749"/>
                  <a:pt x="17802" y="122857"/>
                </a:cubicBezTo>
                <a:cubicBezTo>
                  <a:pt x="19979" y="156965"/>
                  <a:pt x="15625" y="204137"/>
                  <a:pt x="17802" y="205588"/>
                </a:cubicBezTo>
                <a:cubicBezTo>
                  <a:pt x="19979" y="207039"/>
                  <a:pt x="31591" y="156239"/>
                  <a:pt x="30865" y="131565"/>
                </a:cubicBezTo>
                <a:cubicBezTo>
                  <a:pt x="30139" y="106891"/>
                  <a:pt x="18528" y="47383"/>
                  <a:pt x="13448" y="57543"/>
                </a:cubicBezTo>
                <a:cubicBezTo>
                  <a:pt x="8368" y="67703"/>
                  <a:pt x="1836" y="197605"/>
                  <a:pt x="385" y="192525"/>
                </a:cubicBezTo>
                <a:cubicBezTo>
                  <a:pt x="-1066" y="187445"/>
                  <a:pt x="1836" y="12548"/>
                  <a:pt x="4739" y="9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5BB63715-1F1D-B006-F9B7-3EAAFEB24979}"/>
              </a:ext>
            </a:extLst>
          </p:cNvPr>
          <p:cNvSpPr/>
          <p:nvPr/>
        </p:nvSpPr>
        <p:spPr>
          <a:xfrm>
            <a:off x="5910371" y="3526296"/>
            <a:ext cx="55009" cy="279836"/>
          </a:xfrm>
          <a:custGeom>
            <a:avLst/>
            <a:gdLst>
              <a:gd name="connsiteX0" fmla="*/ 55000 w 55009"/>
              <a:gd name="connsiteY0" fmla="*/ 675 h 279836"/>
              <a:gd name="connsiteX1" fmla="*/ 7103 w 55009"/>
              <a:gd name="connsiteY1" fmla="*/ 148721 h 279836"/>
              <a:gd name="connsiteX2" fmla="*/ 2749 w 55009"/>
              <a:gd name="connsiteY2" fmla="*/ 279350 h 279836"/>
              <a:gd name="connsiteX3" fmla="*/ 2749 w 55009"/>
              <a:gd name="connsiteY3" fmla="*/ 100824 h 279836"/>
              <a:gd name="connsiteX4" fmla="*/ 55000 w 55009"/>
              <a:gd name="connsiteY4" fmla="*/ 675 h 27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09" h="279836">
                <a:moveTo>
                  <a:pt x="55000" y="675"/>
                </a:moveTo>
                <a:cubicBezTo>
                  <a:pt x="55726" y="8658"/>
                  <a:pt x="15812" y="102275"/>
                  <a:pt x="7103" y="148721"/>
                </a:cubicBezTo>
                <a:cubicBezTo>
                  <a:pt x="-1606" y="195167"/>
                  <a:pt x="3475" y="287333"/>
                  <a:pt x="2749" y="279350"/>
                </a:cubicBezTo>
                <a:cubicBezTo>
                  <a:pt x="2023" y="271367"/>
                  <a:pt x="-3057" y="144367"/>
                  <a:pt x="2749" y="100824"/>
                </a:cubicBezTo>
                <a:cubicBezTo>
                  <a:pt x="8555" y="57281"/>
                  <a:pt x="54274" y="-7308"/>
                  <a:pt x="55000" y="6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D3753CEB-C558-E5D7-9786-753F064CAD00}"/>
              </a:ext>
            </a:extLst>
          </p:cNvPr>
          <p:cNvSpPr/>
          <p:nvPr/>
        </p:nvSpPr>
        <p:spPr>
          <a:xfrm>
            <a:off x="5673289" y="4452886"/>
            <a:ext cx="121499" cy="268271"/>
          </a:xfrm>
          <a:custGeom>
            <a:avLst/>
            <a:gdLst>
              <a:gd name="connsiteX0" fmla="*/ 117911 w 121499"/>
              <a:gd name="connsiteY0" fmla="*/ 5903 h 268271"/>
              <a:gd name="connsiteX1" fmla="*/ 345 w 121499"/>
              <a:gd name="connsiteY1" fmla="*/ 267160 h 268271"/>
              <a:gd name="connsiteX2" fmla="*/ 83077 w 121499"/>
              <a:gd name="connsiteY2" fmla="*/ 97343 h 268271"/>
              <a:gd name="connsiteX3" fmla="*/ 117911 w 121499"/>
              <a:gd name="connsiteY3" fmla="*/ 5903 h 268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499" h="268271">
                <a:moveTo>
                  <a:pt x="117911" y="5903"/>
                </a:moveTo>
                <a:cubicBezTo>
                  <a:pt x="104122" y="34206"/>
                  <a:pt x="6151" y="251920"/>
                  <a:pt x="345" y="267160"/>
                </a:cubicBezTo>
                <a:cubicBezTo>
                  <a:pt x="-5461" y="282400"/>
                  <a:pt x="63483" y="136532"/>
                  <a:pt x="83077" y="97343"/>
                </a:cubicBezTo>
                <a:cubicBezTo>
                  <a:pt x="102671" y="58154"/>
                  <a:pt x="131700" y="-22400"/>
                  <a:pt x="117911" y="59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DB3EC9BB-139A-8BEB-188F-E59D54B903F3}"/>
              </a:ext>
            </a:extLst>
          </p:cNvPr>
          <p:cNvSpPr/>
          <p:nvPr/>
        </p:nvSpPr>
        <p:spPr>
          <a:xfrm>
            <a:off x="3940158" y="4721216"/>
            <a:ext cx="67995" cy="181013"/>
          </a:xfrm>
          <a:custGeom>
            <a:avLst/>
            <a:gdLst>
              <a:gd name="connsiteX0" fmla="*/ 17 w 67995"/>
              <a:gd name="connsiteY0" fmla="*/ 9 h 181013"/>
              <a:gd name="connsiteX1" fmla="*/ 57167 w 67995"/>
              <a:gd name="connsiteY1" fmla="*/ 123834 h 181013"/>
              <a:gd name="connsiteX2" fmla="*/ 63517 w 67995"/>
              <a:gd name="connsiteY2" fmla="*/ 180984 h 181013"/>
              <a:gd name="connsiteX3" fmla="*/ 63517 w 67995"/>
              <a:gd name="connsiteY3" fmla="*/ 117484 h 181013"/>
              <a:gd name="connsiteX4" fmla="*/ 17 w 67995"/>
              <a:gd name="connsiteY4" fmla="*/ 9 h 18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95" h="181013">
                <a:moveTo>
                  <a:pt x="17" y="9"/>
                </a:moveTo>
                <a:cubicBezTo>
                  <a:pt x="-1041" y="1067"/>
                  <a:pt x="46584" y="93672"/>
                  <a:pt x="57167" y="123834"/>
                </a:cubicBezTo>
                <a:cubicBezTo>
                  <a:pt x="67750" y="153997"/>
                  <a:pt x="62459" y="182042"/>
                  <a:pt x="63517" y="180984"/>
                </a:cubicBezTo>
                <a:cubicBezTo>
                  <a:pt x="64575" y="179926"/>
                  <a:pt x="73042" y="143942"/>
                  <a:pt x="63517" y="117484"/>
                </a:cubicBezTo>
                <a:cubicBezTo>
                  <a:pt x="53992" y="91026"/>
                  <a:pt x="1075" y="-1049"/>
                  <a:pt x="17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14EB67A1-C1FB-6F79-1527-509628F1AA79}"/>
              </a:ext>
            </a:extLst>
          </p:cNvPr>
          <p:cNvSpPr/>
          <p:nvPr/>
        </p:nvSpPr>
        <p:spPr>
          <a:xfrm>
            <a:off x="3744792" y="4619494"/>
            <a:ext cx="119890" cy="380819"/>
          </a:xfrm>
          <a:custGeom>
            <a:avLst/>
            <a:gdLst>
              <a:gd name="connsiteX0" fmla="*/ 1708 w 119890"/>
              <a:gd name="connsiteY0" fmla="*/ 131 h 380819"/>
              <a:gd name="connsiteX1" fmla="*/ 55683 w 119890"/>
              <a:gd name="connsiteY1" fmla="*/ 241431 h 380819"/>
              <a:gd name="connsiteX2" fmla="*/ 119183 w 119890"/>
              <a:gd name="connsiteY2" fmla="*/ 377956 h 380819"/>
              <a:gd name="connsiteX3" fmla="*/ 84258 w 119890"/>
              <a:gd name="connsiteY3" fmla="*/ 320806 h 380819"/>
              <a:gd name="connsiteX4" fmla="*/ 1708 w 119890"/>
              <a:gd name="connsiteY4" fmla="*/ 165231 h 380819"/>
              <a:gd name="connsiteX5" fmla="*/ 27108 w 119890"/>
              <a:gd name="connsiteY5" fmla="*/ 206506 h 380819"/>
              <a:gd name="connsiteX6" fmla="*/ 1708 w 119890"/>
              <a:gd name="connsiteY6" fmla="*/ 131 h 380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890" h="380819">
                <a:moveTo>
                  <a:pt x="1708" y="131"/>
                </a:moveTo>
                <a:cubicBezTo>
                  <a:pt x="6470" y="5952"/>
                  <a:pt x="36104" y="178460"/>
                  <a:pt x="55683" y="241431"/>
                </a:cubicBezTo>
                <a:cubicBezTo>
                  <a:pt x="75262" y="304402"/>
                  <a:pt x="114421" y="364727"/>
                  <a:pt x="119183" y="377956"/>
                </a:cubicBezTo>
                <a:cubicBezTo>
                  <a:pt x="123945" y="391185"/>
                  <a:pt x="103837" y="356260"/>
                  <a:pt x="84258" y="320806"/>
                </a:cubicBezTo>
                <a:cubicBezTo>
                  <a:pt x="64679" y="285352"/>
                  <a:pt x="11233" y="184281"/>
                  <a:pt x="1708" y="165231"/>
                </a:cubicBezTo>
                <a:cubicBezTo>
                  <a:pt x="-7817" y="146181"/>
                  <a:pt x="25521" y="229789"/>
                  <a:pt x="27108" y="206506"/>
                </a:cubicBezTo>
                <a:cubicBezTo>
                  <a:pt x="28696" y="183223"/>
                  <a:pt x="-3054" y="-5690"/>
                  <a:pt x="1708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1012C2DF-6C12-FBA4-5F8F-D6C6AAFA5B33}"/>
              </a:ext>
            </a:extLst>
          </p:cNvPr>
          <p:cNvSpPr/>
          <p:nvPr/>
        </p:nvSpPr>
        <p:spPr>
          <a:xfrm>
            <a:off x="4711092" y="5114643"/>
            <a:ext cx="403428" cy="137654"/>
          </a:xfrm>
          <a:custGeom>
            <a:avLst/>
            <a:gdLst>
              <a:gd name="connsiteX0" fmla="*/ 311758 w 403428"/>
              <a:gd name="connsiteY0" fmla="*/ 282 h 137654"/>
              <a:gd name="connsiteX1" fmla="*/ 178408 w 403428"/>
              <a:gd name="connsiteY1" fmla="*/ 133632 h 137654"/>
              <a:gd name="connsiteX2" fmla="*/ 238733 w 403428"/>
              <a:gd name="connsiteY2" fmla="*/ 98707 h 137654"/>
              <a:gd name="connsiteX3" fmla="*/ 397483 w 403428"/>
              <a:gd name="connsiteY3" fmla="*/ 63782 h 137654"/>
              <a:gd name="connsiteX4" fmla="*/ 6958 w 403428"/>
              <a:gd name="connsiteY4" fmla="*/ 136807 h 137654"/>
              <a:gd name="connsiteX5" fmla="*/ 159358 w 403428"/>
              <a:gd name="connsiteY5" fmla="*/ 98707 h 137654"/>
              <a:gd name="connsiteX6" fmla="*/ 311758 w 403428"/>
              <a:gd name="connsiteY6" fmla="*/ 282 h 137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28" h="137654">
                <a:moveTo>
                  <a:pt x="311758" y="282"/>
                </a:moveTo>
                <a:cubicBezTo>
                  <a:pt x="314933" y="6103"/>
                  <a:pt x="190579" y="117228"/>
                  <a:pt x="178408" y="133632"/>
                </a:cubicBezTo>
                <a:cubicBezTo>
                  <a:pt x="166237" y="150036"/>
                  <a:pt x="202221" y="110349"/>
                  <a:pt x="238733" y="98707"/>
                </a:cubicBezTo>
                <a:cubicBezTo>
                  <a:pt x="275245" y="87065"/>
                  <a:pt x="436112" y="57432"/>
                  <a:pt x="397483" y="63782"/>
                </a:cubicBezTo>
                <a:cubicBezTo>
                  <a:pt x="358854" y="70132"/>
                  <a:pt x="46645" y="130986"/>
                  <a:pt x="6958" y="136807"/>
                </a:cubicBezTo>
                <a:cubicBezTo>
                  <a:pt x="-32729" y="142628"/>
                  <a:pt x="108029" y="117228"/>
                  <a:pt x="159358" y="98707"/>
                </a:cubicBezTo>
                <a:cubicBezTo>
                  <a:pt x="210687" y="80186"/>
                  <a:pt x="308583" y="-5539"/>
                  <a:pt x="311758" y="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55586A43-FF32-445C-5C30-25F6B3D0B662}"/>
              </a:ext>
            </a:extLst>
          </p:cNvPr>
          <p:cNvSpPr/>
          <p:nvPr/>
        </p:nvSpPr>
        <p:spPr>
          <a:xfrm>
            <a:off x="4759269" y="5146675"/>
            <a:ext cx="631881" cy="190509"/>
          </a:xfrm>
          <a:custGeom>
            <a:avLst/>
            <a:gdLst>
              <a:gd name="connsiteX0" fmla="*/ 56 w 631881"/>
              <a:gd name="connsiteY0" fmla="*/ 190500 h 190509"/>
              <a:gd name="connsiteX1" fmla="*/ 346131 w 631881"/>
              <a:gd name="connsiteY1" fmla="*/ 82550 h 190509"/>
              <a:gd name="connsiteX2" fmla="*/ 320731 w 631881"/>
              <a:gd name="connsiteY2" fmla="*/ 104775 h 190509"/>
              <a:gd name="connsiteX3" fmla="*/ 431856 w 631881"/>
              <a:gd name="connsiteY3" fmla="*/ 28575 h 190509"/>
              <a:gd name="connsiteX4" fmla="*/ 631881 w 631881"/>
              <a:gd name="connsiteY4" fmla="*/ 0 h 190509"/>
              <a:gd name="connsiteX5" fmla="*/ 311206 w 631881"/>
              <a:gd name="connsiteY5" fmla="*/ 47625 h 190509"/>
              <a:gd name="connsiteX6" fmla="*/ 381056 w 631881"/>
              <a:gd name="connsiteY6" fmla="*/ 53975 h 190509"/>
              <a:gd name="connsiteX7" fmla="*/ 171506 w 631881"/>
              <a:gd name="connsiteY7" fmla="*/ 92075 h 190509"/>
              <a:gd name="connsiteX8" fmla="*/ 317556 w 631881"/>
              <a:gd name="connsiteY8" fmla="*/ 88900 h 190509"/>
              <a:gd name="connsiteX9" fmla="*/ 56 w 631881"/>
              <a:gd name="connsiteY9" fmla="*/ 190500 h 190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1881" h="190509">
                <a:moveTo>
                  <a:pt x="56" y="190500"/>
                </a:moveTo>
                <a:cubicBezTo>
                  <a:pt x="4818" y="189442"/>
                  <a:pt x="292685" y="96837"/>
                  <a:pt x="346131" y="82550"/>
                </a:cubicBezTo>
                <a:cubicBezTo>
                  <a:pt x="399577" y="68263"/>
                  <a:pt x="306444" y="113771"/>
                  <a:pt x="320731" y="104775"/>
                </a:cubicBezTo>
                <a:cubicBezTo>
                  <a:pt x="335018" y="95779"/>
                  <a:pt x="379998" y="46037"/>
                  <a:pt x="431856" y="28575"/>
                </a:cubicBezTo>
                <a:cubicBezTo>
                  <a:pt x="483714" y="11112"/>
                  <a:pt x="631881" y="0"/>
                  <a:pt x="631881" y="0"/>
                </a:cubicBezTo>
                <a:lnTo>
                  <a:pt x="311206" y="47625"/>
                </a:lnTo>
                <a:cubicBezTo>
                  <a:pt x="269402" y="56621"/>
                  <a:pt x="404339" y="46567"/>
                  <a:pt x="381056" y="53975"/>
                </a:cubicBezTo>
                <a:cubicBezTo>
                  <a:pt x="357773" y="61383"/>
                  <a:pt x="182089" y="86254"/>
                  <a:pt x="171506" y="92075"/>
                </a:cubicBezTo>
                <a:cubicBezTo>
                  <a:pt x="160923" y="97896"/>
                  <a:pt x="344014" y="72496"/>
                  <a:pt x="317556" y="88900"/>
                </a:cubicBezTo>
                <a:cubicBezTo>
                  <a:pt x="291098" y="105304"/>
                  <a:pt x="-4706" y="191558"/>
                  <a:pt x="56" y="190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3E7F87EF-EDB3-4337-D3DF-94CD08664686}"/>
              </a:ext>
            </a:extLst>
          </p:cNvPr>
          <p:cNvSpPr/>
          <p:nvPr/>
        </p:nvSpPr>
        <p:spPr>
          <a:xfrm>
            <a:off x="5806463" y="4262108"/>
            <a:ext cx="136990" cy="503572"/>
          </a:xfrm>
          <a:custGeom>
            <a:avLst/>
            <a:gdLst>
              <a:gd name="connsiteX0" fmla="*/ 133962 w 136990"/>
              <a:gd name="connsiteY0" fmla="*/ 8267 h 503572"/>
              <a:gd name="connsiteX1" fmla="*/ 612 w 136990"/>
              <a:gd name="connsiteY1" fmla="*/ 500392 h 503572"/>
              <a:gd name="connsiteX2" fmla="*/ 86337 w 136990"/>
              <a:gd name="connsiteY2" fmla="*/ 211467 h 503572"/>
              <a:gd name="connsiteX3" fmla="*/ 133962 w 136990"/>
              <a:gd name="connsiteY3" fmla="*/ 8267 h 503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990" h="503572">
                <a:moveTo>
                  <a:pt x="133962" y="8267"/>
                </a:moveTo>
                <a:cubicBezTo>
                  <a:pt x="119675" y="56421"/>
                  <a:pt x="8549" y="466525"/>
                  <a:pt x="612" y="500392"/>
                </a:cubicBezTo>
                <a:cubicBezTo>
                  <a:pt x="-7326" y="534259"/>
                  <a:pt x="64112" y="288196"/>
                  <a:pt x="86337" y="211467"/>
                </a:cubicBezTo>
                <a:cubicBezTo>
                  <a:pt x="108562" y="134738"/>
                  <a:pt x="148249" y="-39887"/>
                  <a:pt x="133962" y="8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8908E962-2CDE-0EA1-C2A8-27B4ED1B800E}"/>
              </a:ext>
            </a:extLst>
          </p:cNvPr>
          <p:cNvSpPr/>
          <p:nvPr/>
        </p:nvSpPr>
        <p:spPr>
          <a:xfrm>
            <a:off x="5987771" y="3676608"/>
            <a:ext cx="48142" cy="392523"/>
          </a:xfrm>
          <a:custGeom>
            <a:avLst/>
            <a:gdLst>
              <a:gd name="connsiteX0" fmla="*/ 47904 w 48142"/>
              <a:gd name="connsiteY0" fmla="*/ 42 h 392523"/>
              <a:gd name="connsiteX1" fmla="*/ 22504 w 48142"/>
              <a:gd name="connsiteY1" fmla="*/ 234992 h 392523"/>
              <a:gd name="connsiteX2" fmla="*/ 279 w 48142"/>
              <a:gd name="connsiteY2" fmla="*/ 387392 h 392523"/>
              <a:gd name="connsiteX3" fmla="*/ 9804 w 48142"/>
              <a:gd name="connsiteY3" fmla="*/ 342942 h 392523"/>
              <a:gd name="connsiteX4" fmla="*/ 6629 w 48142"/>
              <a:gd name="connsiteY4" fmla="*/ 209592 h 392523"/>
              <a:gd name="connsiteX5" fmla="*/ 6629 w 48142"/>
              <a:gd name="connsiteY5" fmla="*/ 254042 h 392523"/>
              <a:gd name="connsiteX6" fmla="*/ 47904 w 48142"/>
              <a:gd name="connsiteY6" fmla="*/ 42 h 392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42" h="392523">
                <a:moveTo>
                  <a:pt x="47904" y="42"/>
                </a:moveTo>
                <a:cubicBezTo>
                  <a:pt x="50550" y="-3133"/>
                  <a:pt x="30442" y="170434"/>
                  <a:pt x="22504" y="234992"/>
                </a:cubicBezTo>
                <a:cubicBezTo>
                  <a:pt x="14566" y="299550"/>
                  <a:pt x="2396" y="369400"/>
                  <a:pt x="279" y="387392"/>
                </a:cubicBezTo>
                <a:cubicBezTo>
                  <a:pt x="-1838" y="405384"/>
                  <a:pt x="8746" y="372575"/>
                  <a:pt x="9804" y="342942"/>
                </a:cubicBezTo>
                <a:cubicBezTo>
                  <a:pt x="10862" y="313309"/>
                  <a:pt x="7158" y="224409"/>
                  <a:pt x="6629" y="209592"/>
                </a:cubicBezTo>
                <a:cubicBezTo>
                  <a:pt x="6100" y="194775"/>
                  <a:pt x="-779" y="286850"/>
                  <a:pt x="6629" y="254042"/>
                </a:cubicBezTo>
                <a:cubicBezTo>
                  <a:pt x="14037" y="221234"/>
                  <a:pt x="45258" y="3217"/>
                  <a:pt x="47904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1481BE1A-ABB5-E0B8-84A1-4F7058614A96}"/>
              </a:ext>
            </a:extLst>
          </p:cNvPr>
          <p:cNvSpPr/>
          <p:nvPr/>
        </p:nvSpPr>
        <p:spPr>
          <a:xfrm>
            <a:off x="6037544" y="3278719"/>
            <a:ext cx="29881" cy="244212"/>
          </a:xfrm>
          <a:custGeom>
            <a:avLst/>
            <a:gdLst>
              <a:gd name="connsiteX0" fmla="*/ 29881 w 29881"/>
              <a:gd name="connsiteY0" fmla="*/ 1056 h 244212"/>
              <a:gd name="connsiteX1" fmla="*/ 1306 w 29881"/>
              <a:gd name="connsiteY1" fmla="*/ 172506 h 244212"/>
              <a:gd name="connsiteX2" fmla="*/ 4481 w 29881"/>
              <a:gd name="connsiteY2" fmla="*/ 242356 h 244212"/>
              <a:gd name="connsiteX3" fmla="*/ 1306 w 29881"/>
              <a:gd name="connsiteY3" fmla="*/ 105831 h 244212"/>
              <a:gd name="connsiteX4" fmla="*/ 29881 w 29881"/>
              <a:gd name="connsiteY4" fmla="*/ 1056 h 244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81" h="244212">
                <a:moveTo>
                  <a:pt x="29881" y="1056"/>
                </a:moveTo>
                <a:cubicBezTo>
                  <a:pt x="29881" y="12168"/>
                  <a:pt x="5539" y="132289"/>
                  <a:pt x="1306" y="172506"/>
                </a:cubicBezTo>
                <a:cubicBezTo>
                  <a:pt x="-2927" y="212723"/>
                  <a:pt x="4481" y="253468"/>
                  <a:pt x="4481" y="242356"/>
                </a:cubicBezTo>
                <a:cubicBezTo>
                  <a:pt x="4481" y="231244"/>
                  <a:pt x="-1340" y="142343"/>
                  <a:pt x="1306" y="105831"/>
                </a:cubicBezTo>
                <a:cubicBezTo>
                  <a:pt x="3952" y="69319"/>
                  <a:pt x="29881" y="-10056"/>
                  <a:pt x="29881" y="1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50D905D7-D263-E2C7-3147-EF3174D4AF03}"/>
              </a:ext>
            </a:extLst>
          </p:cNvPr>
          <p:cNvSpPr/>
          <p:nvPr/>
        </p:nvSpPr>
        <p:spPr>
          <a:xfrm>
            <a:off x="4263963" y="5175170"/>
            <a:ext cx="166878" cy="173298"/>
          </a:xfrm>
          <a:custGeom>
            <a:avLst/>
            <a:gdLst>
              <a:gd name="connsiteX0" fmla="*/ 29 w 166878"/>
              <a:gd name="connsiteY0" fmla="*/ 13 h 173298"/>
              <a:gd name="connsiteX1" fmla="*/ 83448 w 166878"/>
              <a:gd name="connsiteY1" fmla="*/ 166851 h 173298"/>
              <a:gd name="connsiteX2" fmla="*/ 83448 w 166878"/>
              <a:gd name="connsiteY2" fmla="*/ 112308 h 173298"/>
              <a:gd name="connsiteX3" fmla="*/ 166866 w 166878"/>
              <a:gd name="connsiteY3" fmla="*/ 173268 h 173298"/>
              <a:gd name="connsiteX4" fmla="*/ 77031 w 166878"/>
              <a:gd name="connsiteY4" fmla="*/ 102683 h 173298"/>
              <a:gd name="connsiteX5" fmla="*/ 73822 w 166878"/>
              <a:gd name="connsiteY5" fmla="*/ 157226 h 173298"/>
              <a:gd name="connsiteX6" fmla="*/ 29 w 166878"/>
              <a:gd name="connsiteY6" fmla="*/ 13 h 173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878" h="173298">
                <a:moveTo>
                  <a:pt x="29" y="13"/>
                </a:moveTo>
                <a:cubicBezTo>
                  <a:pt x="1633" y="1617"/>
                  <a:pt x="69545" y="148135"/>
                  <a:pt x="83448" y="166851"/>
                </a:cubicBezTo>
                <a:cubicBezTo>
                  <a:pt x="97351" y="185567"/>
                  <a:pt x="69545" y="111239"/>
                  <a:pt x="83448" y="112308"/>
                </a:cubicBezTo>
                <a:cubicBezTo>
                  <a:pt x="97351" y="113378"/>
                  <a:pt x="167935" y="174872"/>
                  <a:pt x="166866" y="173268"/>
                </a:cubicBezTo>
                <a:cubicBezTo>
                  <a:pt x="165797" y="171664"/>
                  <a:pt x="92538" y="105357"/>
                  <a:pt x="77031" y="102683"/>
                </a:cubicBezTo>
                <a:cubicBezTo>
                  <a:pt x="61524" y="100009"/>
                  <a:pt x="85586" y="170594"/>
                  <a:pt x="73822" y="157226"/>
                </a:cubicBezTo>
                <a:cubicBezTo>
                  <a:pt x="62058" y="143858"/>
                  <a:pt x="-1575" y="-1591"/>
                  <a:pt x="29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4DF0B3A8-8443-9E24-E4C8-A3A0C629676E}"/>
              </a:ext>
            </a:extLst>
          </p:cNvPr>
          <p:cNvSpPr/>
          <p:nvPr/>
        </p:nvSpPr>
        <p:spPr>
          <a:xfrm>
            <a:off x="4234892" y="5027328"/>
            <a:ext cx="19488" cy="190161"/>
          </a:xfrm>
          <a:custGeom>
            <a:avLst/>
            <a:gdLst>
              <a:gd name="connsiteX0" fmla="*/ 19474 w 19488"/>
              <a:gd name="connsiteY0" fmla="*/ 268 h 190161"/>
              <a:gd name="connsiteX1" fmla="*/ 3432 w 19488"/>
              <a:gd name="connsiteY1" fmla="*/ 131813 h 190161"/>
              <a:gd name="connsiteX2" fmla="*/ 6641 w 19488"/>
              <a:gd name="connsiteY2" fmla="*/ 189565 h 190161"/>
              <a:gd name="connsiteX3" fmla="*/ 224 w 19488"/>
              <a:gd name="connsiteY3" fmla="*/ 99729 h 190161"/>
              <a:gd name="connsiteX4" fmla="*/ 19474 w 19488"/>
              <a:gd name="connsiteY4" fmla="*/ 268 h 190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88" h="190161">
                <a:moveTo>
                  <a:pt x="19474" y="268"/>
                </a:moveTo>
                <a:cubicBezTo>
                  <a:pt x="20009" y="5615"/>
                  <a:pt x="5571" y="100264"/>
                  <a:pt x="3432" y="131813"/>
                </a:cubicBezTo>
                <a:cubicBezTo>
                  <a:pt x="1293" y="163362"/>
                  <a:pt x="7176" y="194912"/>
                  <a:pt x="6641" y="189565"/>
                </a:cubicBezTo>
                <a:cubicBezTo>
                  <a:pt x="6106" y="184218"/>
                  <a:pt x="-1380" y="128605"/>
                  <a:pt x="224" y="99729"/>
                </a:cubicBezTo>
                <a:cubicBezTo>
                  <a:pt x="1828" y="70853"/>
                  <a:pt x="18939" y="-5079"/>
                  <a:pt x="19474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3527A1FA-8CCC-79DD-1F2A-E7588C27DA3E}"/>
              </a:ext>
            </a:extLst>
          </p:cNvPr>
          <p:cNvSpPr/>
          <p:nvPr/>
        </p:nvSpPr>
        <p:spPr>
          <a:xfrm>
            <a:off x="4523404" y="5274604"/>
            <a:ext cx="305936" cy="54747"/>
          </a:xfrm>
          <a:custGeom>
            <a:avLst/>
            <a:gdLst>
              <a:gd name="connsiteX0" fmla="*/ 470 w 305936"/>
              <a:gd name="connsiteY0" fmla="*/ 40 h 54747"/>
              <a:gd name="connsiteX1" fmla="*/ 221851 w 305936"/>
              <a:gd name="connsiteY1" fmla="*/ 12874 h 54747"/>
              <a:gd name="connsiteX2" fmla="*/ 125598 w 305936"/>
              <a:gd name="connsiteY2" fmla="*/ 51375 h 54747"/>
              <a:gd name="connsiteX3" fmla="*/ 305270 w 305936"/>
              <a:gd name="connsiteY3" fmla="*/ 3249 h 54747"/>
              <a:gd name="connsiteX4" fmla="*/ 183350 w 305936"/>
              <a:gd name="connsiteY4" fmla="*/ 28916 h 54747"/>
              <a:gd name="connsiteX5" fmla="*/ 99931 w 305936"/>
              <a:gd name="connsiteY5" fmla="*/ 54583 h 54747"/>
              <a:gd name="connsiteX6" fmla="*/ 160891 w 305936"/>
              <a:gd name="connsiteY6" fmla="*/ 16082 h 54747"/>
              <a:gd name="connsiteX7" fmla="*/ 470 w 305936"/>
              <a:gd name="connsiteY7" fmla="*/ 40 h 5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936" h="54747">
                <a:moveTo>
                  <a:pt x="470" y="40"/>
                </a:moveTo>
                <a:cubicBezTo>
                  <a:pt x="10630" y="-495"/>
                  <a:pt x="200996" y="4318"/>
                  <a:pt x="221851" y="12874"/>
                </a:cubicBezTo>
                <a:cubicBezTo>
                  <a:pt x="242706" y="21430"/>
                  <a:pt x="111695" y="52979"/>
                  <a:pt x="125598" y="51375"/>
                </a:cubicBezTo>
                <a:cubicBezTo>
                  <a:pt x="139501" y="49771"/>
                  <a:pt x="295645" y="6992"/>
                  <a:pt x="305270" y="3249"/>
                </a:cubicBezTo>
                <a:cubicBezTo>
                  <a:pt x="314895" y="-494"/>
                  <a:pt x="217573" y="20360"/>
                  <a:pt x="183350" y="28916"/>
                </a:cubicBezTo>
                <a:cubicBezTo>
                  <a:pt x="149127" y="37472"/>
                  <a:pt x="103674" y="56722"/>
                  <a:pt x="99931" y="54583"/>
                </a:cubicBezTo>
                <a:cubicBezTo>
                  <a:pt x="96188" y="52444"/>
                  <a:pt x="173725" y="24103"/>
                  <a:pt x="160891" y="16082"/>
                </a:cubicBezTo>
                <a:cubicBezTo>
                  <a:pt x="148057" y="8061"/>
                  <a:pt x="-9690" y="575"/>
                  <a:pt x="470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E5EFA84E-4920-D4B6-0F1B-C5A6E624D4D3}"/>
              </a:ext>
            </a:extLst>
          </p:cNvPr>
          <p:cNvSpPr/>
          <p:nvPr/>
        </p:nvSpPr>
        <p:spPr>
          <a:xfrm>
            <a:off x="4023279" y="4032949"/>
            <a:ext cx="32174" cy="112429"/>
          </a:xfrm>
          <a:custGeom>
            <a:avLst/>
            <a:gdLst>
              <a:gd name="connsiteX0" fmla="*/ 81 w 32174"/>
              <a:gd name="connsiteY0" fmla="*/ 36 h 112429"/>
              <a:gd name="connsiteX1" fmla="*/ 22540 w 32174"/>
              <a:gd name="connsiteY1" fmla="*/ 77038 h 112429"/>
              <a:gd name="connsiteX2" fmla="*/ 9706 w 32174"/>
              <a:gd name="connsiteY2" fmla="*/ 112331 h 112429"/>
              <a:gd name="connsiteX3" fmla="*/ 32165 w 32174"/>
              <a:gd name="connsiteY3" fmla="*/ 67413 h 112429"/>
              <a:gd name="connsiteX4" fmla="*/ 81 w 32174"/>
              <a:gd name="connsiteY4" fmla="*/ 36 h 11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74" h="112429">
                <a:moveTo>
                  <a:pt x="81" y="36"/>
                </a:moveTo>
                <a:cubicBezTo>
                  <a:pt x="-1523" y="1640"/>
                  <a:pt x="20936" y="58322"/>
                  <a:pt x="22540" y="77038"/>
                </a:cubicBezTo>
                <a:cubicBezTo>
                  <a:pt x="24144" y="95754"/>
                  <a:pt x="8102" y="113935"/>
                  <a:pt x="9706" y="112331"/>
                </a:cubicBezTo>
                <a:cubicBezTo>
                  <a:pt x="11310" y="110727"/>
                  <a:pt x="32700" y="84524"/>
                  <a:pt x="32165" y="67413"/>
                </a:cubicBezTo>
                <a:cubicBezTo>
                  <a:pt x="31630" y="50302"/>
                  <a:pt x="1685" y="-1568"/>
                  <a:pt x="81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2421F771-4B85-6399-B9EB-B7D2B456BC3D}"/>
              </a:ext>
            </a:extLst>
          </p:cNvPr>
          <p:cNvSpPr/>
          <p:nvPr/>
        </p:nvSpPr>
        <p:spPr>
          <a:xfrm>
            <a:off x="4548115" y="5296841"/>
            <a:ext cx="413217" cy="68032"/>
          </a:xfrm>
          <a:custGeom>
            <a:avLst/>
            <a:gdLst>
              <a:gd name="connsiteX0" fmla="*/ 408896 w 413217"/>
              <a:gd name="connsiteY0" fmla="*/ 262 h 68032"/>
              <a:gd name="connsiteX1" fmla="*/ 23885 w 413217"/>
              <a:gd name="connsiteY1" fmla="*/ 64431 h 68032"/>
              <a:gd name="connsiteX2" fmla="*/ 68803 w 413217"/>
              <a:gd name="connsiteY2" fmla="*/ 58014 h 68032"/>
              <a:gd name="connsiteX3" fmla="*/ 296601 w 413217"/>
              <a:gd name="connsiteY3" fmla="*/ 41972 h 68032"/>
              <a:gd name="connsiteX4" fmla="*/ 235641 w 413217"/>
              <a:gd name="connsiteY4" fmla="*/ 41972 h 68032"/>
              <a:gd name="connsiteX5" fmla="*/ 408896 w 413217"/>
              <a:gd name="connsiteY5" fmla="*/ 262 h 6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217" h="68032">
                <a:moveTo>
                  <a:pt x="408896" y="262"/>
                </a:moveTo>
                <a:cubicBezTo>
                  <a:pt x="373603" y="4005"/>
                  <a:pt x="80567" y="54806"/>
                  <a:pt x="23885" y="64431"/>
                </a:cubicBezTo>
                <a:cubicBezTo>
                  <a:pt x="-32797" y="74056"/>
                  <a:pt x="23350" y="61757"/>
                  <a:pt x="68803" y="58014"/>
                </a:cubicBezTo>
                <a:cubicBezTo>
                  <a:pt x="114256" y="54271"/>
                  <a:pt x="268795" y="44646"/>
                  <a:pt x="296601" y="41972"/>
                </a:cubicBezTo>
                <a:cubicBezTo>
                  <a:pt x="324407" y="39298"/>
                  <a:pt x="219064" y="49993"/>
                  <a:pt x="235641" y="41972"/>
                </a:cubicBezTo>
                <a:cubicBezTo>
                  <a:pt x="252218" y="33951"/>
                  <a:pt x="444189" y="-3481"/>
                  <a:pt x="408896" y="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0987A563-5FCE-2BC0-35A4-407B5265BAB3}"/>
              </a:ext>
            </a:extLst>
          </p:cNvPr>
          <p:cNvSpPr/>
          <p:nvPr/>
        </p:nvSpPr>
        <p:spPr>
          <a:xfrm>
            <a:off x="5585807" y="4469319"/>
            <a:ext cx="50127" cy="198946"/>
          </a:xfrm>
          <a:custGeom>
            <a:avLst/>
            <a:gdLst>
              <a:gd name="connsiteX0" fmla="*/ 35347 w 50127"/>
              <a:gd name="connsiteY0" fmla="*/ 12 h 198946"/>
              <a:gd name="connsiteX1" fmla="*/ 38555 w 50127"/>
              <a:gd name="connsiteY1" fmla="*/ 99473 h 198946"/>
              <a:gd name="connsiteX2" fmla="*/ 54 w 50127"/>
              <a:gd name="connsiteY2" fmla="*/ 198934 h 198946"/>
              <a:gd name="connsiteX3" fmla="*/ 48180 w 50127"/>
              <a:gd name="connsiteY3" fmla="*/ 105889 h 198946"/>
              <a:gd name="connsiteX4" fmla="*/ 35347 w 50127"/>
              <a:gd name="connsiteY4" fmla="*/ 12 h 198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27" h="198946">
                <a:moveTo>
                  <a:pt x="35347" y="12"/>
                </a:moveTo>
                <a:cubicBezTo>
                  <a:pt x="33743" y="-1057"/>
                  <a:pt x="44437" y="66319"/>
                  <a:pt x="38555" y="99473"/>
                </a:cubicBezTo>
                <a:cubicBezTo>
                  <a:pt x="32673" y="132627"/>
                  <a:pt x="-1550" y="197865"/>
                  <a:pt x="54" y="198934"/>
                </a:cubicBezTo>
                <a:cubicBezTo>
                  <a:pt x="1658" y="200003"/>
                  <a:pt x="40159" y="134230"/>
                  <a:pt x="48180" y="105889"/>
                </a:cubicBezTo>
                <a:cubicBezTo>
                  <a:pt x="56201" y="77548"/>
                  <a:pt x="36951" y="1081"/>
                  <a:pt x="35347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7BE7E99B-C733-D3A3-B49A-DC86C3DFC1B3}"/>
              </a:ext>
            </a:extLst>
          </p:cNvPr>
          <p:cNvSpPr/>
          <p:nvPr/>
        </p:nvSpPr>
        <p:spPr>
          <a:xfrm>
            <a:off x="4100356" y="4961983"/>
            <a:ext cx="198971" cy="357632"/>
          </a:xfrm>
          <a:custGeom>
            <a:avLst/>
            <a:gdLst>
              <a:gd name="connsiteX0" fmla="*/ 6 w 198971"/>
              <a:gd name="connsiteY0" fmla="*/ 17486 h 357632"/>
              <a:gd name="connsiteX1" fmla="*/ 38507 w 198971"/>
              <a:gd name="connsiteY1" fmla="*/ 139406 h 357632"/>
              <a:gd name="connsiteX2" fmla="*/ 109092 w 198971"/>
              <a:gd name="connsiteY2" fmla="*/ 245284 h 357632"/>
              <a:gd name="connsiteX3" fmla="*/ 93050 w 198971"/>
              <a:gd name="connsiteY3" fmla="*/ 203575 h 357632"/>
              <a:gd name="connsiteX4" fmla="*/ 198928 w 198971"/>
              <a:gd name="connsiteY4" fmla="*/ 357579 h 357632"/>
              <a:gd name="connsiteX5" fmla="*/ 105884 w 198971"/>
              <a:gd name="connsiteY5" fmla="*/ 219617 h 357632"/>
              <a:gd name="connsiteX6" fmla="*/ 96259 w 198971"/>
              <a:gd name="connsiteY6" fmla="*/ 107322 h 357632"/>
              <a:gd name="connsiteX7" fmla="*/ 99467 w 198971"/>
              <a:gd name="connsiteY7" fmla="*/ 1444 h 357632"/>
              <a:gd name="connsiteX8" fmla="*/ 86633 w 198971"/>
              <a:gd name="connsiteY8" fmla="*/ 187533 h 357632"/>
              <a:gd name="connsiteX9" fmla="*/ 41716 w 198971"/>
              <a:gd name="connsiteY9" fmla="*/ 152240 h 357632"/>
              <a:gd name="connsiteX10" fmla="*/ 9631 w 198971"/>
              <a:gd name="connsiteY10" fmla="*/ 113739 h 357632"/>
              <a:gd name="connsiteX11" fmla="*/ 35299 w 198971"/>
              <a:gd name="connsiteY11" fmla="*/ 136198 h 357632"/>
              <a:gd name="connsiteX12" fmla="*/ 6 w 198971"/>
              <a:gd name="connsiteY12" fmla="*/ 17486 h 35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8971" h="357632">
                <a:moveTo>
                  <a:pt x="6" y="17486"/>
                </a:moveTo>
                <a:cubicBezTo>
                  <a:pt x="541" y="18021"/>
                  <a:pt x="20326" y="101440"/>
                  <a:pt x="38507" y="139406"/>
                </a:cubicBezTo>
                <a:cubicBezTo>
                  <a:pt x="56688" y="177372"/>
                  <a:pt x="100002" y="234589"/>
                  <a:pt x="109092" y="245284"/>
                </a:cubicBezTo>
                <a:cubicBezTo>
                  <a:pt x="118182" y="255979"/>
                  <a:pt x="78077" y="184859"/>
                  <a:pt x="93050" y="203575"/>
                </a:cubicBezTo>
                <a:cubicBezTo>
                  <a:pt x="108023" y="222291"/>
                  <a:pt x="196789" y="354905"/>
                  <a:pt x="198928" y="357579"/>
                </a:cubicBezTo>
                <a:cubicBezTo>
                  <a:pt x="201067" y="360253"/>
                  <a:pt x="122995" y="261326"/>
                  <a:pt x="105884" y="219617"/>
                </a:cubicBezTo>
                <a:cubicBezTo>
                  <a:pt x="88773" y="177908"/>
                  <a:pt x="97328" y="143684"/>
                  <a:pt x="96259" y="107322"/>
                </a:cubicBezTo>
                <a:cubicBezTo>
                  <a:pt x="95190" y="70960"/>
                  <a:pt x="101071" y="-11924"/>
                  <a:pt x="99467" y="1444"/>
                </a:cubicBezTo>
                <a:cubicBezTo>
                  <a:pt x="97863" y="14812"/>
                  <a:pt x="96258" y="162400"/>
                  <a:pt x="86633" y="187533"/>
                </a:cubicBezTo>
                <a:cubicBezTo>
                  <a:pt x="77008" y="212666"/>
                  <a:pt x="54550" y="164539"/>
                  <a:pt x="41716" y="152240"/>
                </a:cubicBezTo>
                <a:cubicBezTo>
                  <a:pt x="28882" y="139941"/>
                  <a:pt x="10701" y="116413"/>
                  <a:pt x="9631" y="113739"/>
                </a:cubicBezTo>
                <a:cubicBezTo>
                  <a:pt x="8562" y="111065"/>
                  <a:pt x="37438" y="147962"/>
                  <a:pt x="35299" y="136198"/>
                </a:cubicBezTo>
                <a:cubicBezTo>
                  <a:pt x="33160" y="124434"/>
                  <a:pt x="-529" y="16951"/>
                  <a:pt x="6" y="17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F62B6426-FC8D-A15C-41FE-41D8A1573939}"/>
              </a:ext>
            </a:extLst>
          </p:cNvPr>
          <p:cNvSpPr/>
          <p:nvPr/>
        </p:nvSpPr>
        <p:spPr>
          <a:xfrm>
            <a:off x="5367615" y="4764505"/>
            <a:ext cx="173328" cy="308669"/>
          </a:xfrm>
          <a:custGeom>
            <a:avLst/>
            <a:gdLst>
              <a:gd name="connsiteX0" fmla="*/ 173328 w 173328"/>
              <a:gd name="connsiteY0" fmla="*/ 0 h 308669"/>
              <a:gd name="connsiteX1" fmla="*/ 73867 w 173328"/>
              <a:gd name="connsiteY1" fmla="*/ 202131 h 308669"/>
              <a:gd name="connsiteX2" fmla="*/ 51408 w 173328"/>
              <a:gd name="connsiteY2" fmla="*/ 308009 h 308669"/>
              <a:gd name="connsiteX3" fmla="*/ 32158 w 173328"/>
              <a:gd name="connsiteY3" fmla="*/ 243840 h 308669"/>
              <a:gd name="connsiteX4" fmla="*/ 73 w 173328"/>
              <a:gd name="connsiteY4" fmla="*/ 179672 h 308669"/>
              <a:gd name="connsiteX5" fmla="*/ 41783 w 173328"/>
              <a:gd name="connsiteY5" fmla="*/ 234215 h 308669"/>
              <a:gd name="connsiteX6" fmla="*/ 83492 w 173328"/>
              <a:gd name="connsiteY6" fmla="*/ 163630 h 308669"/>
              <a:gd name="connsiteX7" fmla="*/ 35366 w 173328"/>
              <a:gd name="connsiteY7" fmla="*/ 250257 h 308669"/>
              <a:gd name="connsiteX8" fmla="*/ 173328 w 173328"/>
              <a:gd name="connsiteY8" fmla="*/ 0 h 30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328" h="308669">
                <a:moveTo>
                  <a:pt x="173328" y="0"/>
                </a:moveTo>
                <a:cubicBezTo>
                  <a:pt x="133757" y="75398"/>
                  <a:pt x="94187" y="150796"/>
                  <a:pt x="73867" y="202131"/>
                </a:cubicBezTo>
                <a:cubicBezTo>
                  <a:pt x="53547" y="253466"/>
                  <a:pt x="58359" y="301058"/>
                  <a:pt x="51408" y="308009"/>
                </a:cubicBezTo>
                <a:cubicBezTo>
                  <a:pt x="44457" y="314960"/>
                  <a:pt x="40714" y="265229"/>
                  <a:pt x="32158" y="243840"/>
                </a:cubicBezTo>
                <a:cubicBezTo>
                  <a:pt x="23602" y="222451"/>
                  <a:pt x="-1531" y="181276"/>
                  <a:pt x="73" y="179672"/>
                </a:cubicBezTo>
                <a:cubicBezTo>
                  <a:pt x="1677" y="178068"/>
                  <a:pt x="27880" y="236889"/>
                  <a:pt x="41783" y="234215"/>
                </a:cubicBezTo>
                <a:cubicBezTo>
                  <a:pt x="55686" y="231541"/>
                  <a:pt x="84561" y="160956"/>
                  <a:pt x="83492" y="163630"/>
                </a:cubicBezTo>
                <a:cubicBezTo>
                  <a:pt x="82422" y="166304"/>
                  <a:pt x="35366" y="250257"/>
                  <a:pt x="35366" y="250257"/>
                </a:cubicBezTo>
                <a:lnTo>
                  <a:pt x="17332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49D98AE9-B331-12BC-7217-EB24EDC97D08}"/>
              </a:ext>
            </a:extLst>
          </p:cNvPr>
          <p:cNvSpPr/>
          <p:nvPr/>
        </p:nvSpPr>
        <p:spPr>
          <a:xfrm>
            <a:off x="5564707" y="3757057"/>
            <a:ext cx="50053" cy="99478"/>
          </a:xfrm>
          <a:custGeom>
            <a:avLst/>
            <a:gdLst>
              <a:gd name="connsiteX0" fmla="*/ 50030 w 50053"/>
              <a:gd name="connsiteY0" fmla="*/ 4 h 99478"/>
              <a:gd name="connsiteX1" fmla="*/ 8320 w 50053"/>
              <a:gd name="connsiteY1" fmla="*/ 67381 h 99478"/>
              <a:gd name="connsiteX2" fmla="*/ 8320 w 50053"/>
              <a:gd name="connsiteY2" fmla="*/ 99465 h 99478"/>
              <a:gd name="connsiteX3" fmla="*/ 1904 w 50053"/>
              <a:gd name="connsiteY3" fmla="*/ 64172 h 99478"/>
              <a:gd name="connsiteX4" fmla="*/ 50030 w 50053"/>
              <a:gd name="connsiteY4" fmla="*/ 4 h 99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3" h="99478">
                <a:moveTo>
                  <a:pt x="50030" y="4"/>
                </a:moveTo>
                <a:cubicBezTo>
                  <a:pt x="51099" y="539"/>
                  <a:pt x="15272" y="50804"/>
                  <a:pt x="8320" y="67381"/>
                </a:cubicBezTo>
                <a:cubicBezTo>
                  <a:pt x="1368" y="83958"/>
                  <a:pt x="9389" y="100000"/>
                  <a:pt x="8320" y="99465"/>
                </a:cubicBezTo>
                <a:cubicBezTo>
                  <a:pt x="7251" y="98930"/>
                  <a:pt x="-4513" y="78075"/>
                  <a:pt x="1904" y="64172"/>
                </a:cubicBezTo>
                <a:cubicBezTo>
                  <a:pt x="8321" y="50269"/>
                  <a:pt x="48961" y="-531"/>
                  <a:pt x="5003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C060F37A-4B46-85E1-E442-B05B774C118E}"/>
              </a:ext>
            </a:extLst>
          </p:cNvPr>
          <p:cNvSpPr/>
          <p:nvPr/>
        </p:nvSpPr>
        <p:spPr>
          <a:xfrm>
            <a:off x="5733448" y="3850101"/>
            <a:ext cx="23120" cy="121930"/>
          </a:xfrm>
          <a:custGeom>
            <a:avLst/>
            <a:gdLst>
              <a:gd name="connsiteX0" fmla="*/ 0 w 23120"/>
              <a:gd name="connsiteY0" fmla="*/ 4 h 121930"/>
              <a:gd name="connsiteX1" fmla="*/ 22459 w 23120"/>
              <a:gd name="connsiteY1" fmla="*/ 70590 h 121930"/>
              <a:gd name="connsiteX2" fmla="*/ 12834 w 23120"/>
              <a:gd name="connsiteY2" fmla="*/ 121924 h 121930"/>
              <a:gd name="connsiteX3" fmla="*/ 22459 w 23120"/>
              <a:gd name="connsiteY3" fmla="*/ 67381 h 121930"/>
              <a:gd name="connsiteX4" fmla="*/ 0 w 23120"/>
              <a:gd name="connsiteY4" fmla="*/ 4 h 12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20" h="121930">
                <a:moveTo>
                  <a:pt x="0" y="4"/>
                </a:moveTo>
                <a:cubicBezTo>
                  <a:pt x="0" y="539"/>
                  <a:pt x="20320" y="50270"/>
                  <a:pt x="22459" y="70590"/>
                </a:cubicBezTo>
                <a:cubicBezTo>
                  <a:pt x="24598" y="90910"/>
                  <a:pt x="12834" y="122459"/>
                  <a:pt x="12834" y="121924"/>
                </a:cubicBezTo>
                <a:cubicBezTo>
                  <a:pt x="12834" y="121389"/>
                  <a:pt x="26202" y="85562"/>
                  <a:pt x="22459" y="67381"/>
                </a:cubicBezTo>
                <a:cubicBezTo>
                  <a:pt x="18716" y="49200"/>
                  <a:pt x="0" y="-531"/>
                  <a:pt x="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C9B59420-2064-7314-4F48-5AD3A0B9C4BD}"/>
              </a:ext>
            </a:extLst>
          </p:cNvPr>
          <p:cNvSpPr/>
          <p:nvPr/>
        </p:nvSpPr>
        <p:spPr>
          <a:xfrm>
            <a:off x="3890894" y="3808396"/>
            <a:ext cx="45951" cy="93044"/>
          </a:xfrm>
          <a:custGeom>
            <a:avLst/>
            <a:gdLst>
              <a:gd name="connsiteX0" fmla="*/ 45839 w 45951"/>
              <a:gd name="connsiteY0" fmla="*/ 0 h 93044"/>
              <a:gd name="connsiteX1" fmla="*/ 13754 w 45951"/>
              <a:gd name="connsiteY1" fmla="*/ 60960 h 93044"/>
              <a:gd name="connsiteX2" fmla="*/ 13754 w 45951"/>
              <a:gd name="connsiteY2" fmla="*/ 93044 h 93044"/>
              <a:gd name="connsiteX3" fmla="*/ 921 w 45951"/>
              <a:gd name="connsiteY3" fmla="*/ 60960 h 93044"/>
              <a:gd name="connsiteX4" fmla="*/ 45839 w 45951"/>
              <a:gd name="connsiteY4" fmla="*/ 0 h 9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51" h="93044">
                <a:moveTo>
                  <a:pt x="45839" y="0"/>
                </a:moveTo>
                <a:cubicBezTo>
                  <a:pt x="47978" y="0"/>
                  <a:pt x="19101" y="45453"/>
                  <a:pt x="13754" y="60960"/>
                </a:cubicBezTo>
                <a:cubicBezTo>
                  <a:pt x="8407" y="76467"/>
                  <a:pt x="15893" y="93044"/>
                  <a:pt x="13754" y="93044"/>
                </a:cubicBezTo>
                <a:cubicBezTo>
                  <a:pt x="11615" y="93044"/>
                  <a:pt x="-3892" y="72189"/>
                  <a:pt x="921" y="60960"/>
                </a:cubicBezTo>
                <a:cubicBezTo>
                  <a:pt x="5734" y="49731"/>
                  <a:pt x="43700" y="0"/>
                  <a:pt x="4583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41870B91-8AA6-EAFA-6BFC-991CD4F65144}"/>
              </a:ext>
            </a:extLst>
          </p:cNvPr>
          <p:cNvSpPr/>
          <p:nvPr/>
        </p:nvSpPr>
        <p:spPr>
          <a:xfrm>
            <a:off x="4013654" y="4668219"/>
            <a:ext cx="95332" cy="54591"/>
          </a:xfrm>
          <a:custGeom>
            <a:avLst/>
            <a:gdLst>
              <a:gd name="connsiteX0" fmla="*/ 81 w 95332"/>
              <a:gd name="connsiteY0" fmla="*/ 34 h 54591"/>
              <a:gd name="connsiteX1" fmla="*/ 77083 w 95332"/>
              <a:gd name="connsiteY1" fmla="*/ 32118 h 54591"/>
              <a:gd name="connsiteX2" fmla="*/ 93125 w 95332"/>
              <a:gd name="connsiteY2" fmla="*/ 54577 h 54591"/>
              <a:gd name="connsiteX3" fmla="*/ 80291 w 95332"/>
              <a:gd name="connsiteY3" fmla="*/ 28909 h 54591"/>
              <a:gd name="connsiteX4" fmla="*/ 93125 w 95332"/>
              <a:gd name="connsiteY4" fmla="*/ 38535 h 54591"/>
              <a:gd name="connsiteX5" fmla="*/ 81 w 95332"/>
              <a:gd name="connsiteY5" fmla="*/ 34 h 5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332" h="54591">
                <a:moveTo>
                  <a:pt x="81" y="34"/>
                </a:moveTo>
                <a:cubicBezTo>
                  <a:pt x="-2593" y="-1036"/>
                  <a:pt x="61576" y="23027"/>
                  <a:pt x="77083" y="32118"/>
                </a:cubicBezTo>
                <a:cubicBezTo>
                  <a:pt x="92590" y="41209"/>
                  <a:pt x="92590" y="55112"/>
                  <a:pt x="93125" y="54577"/>
                </a:cubicBezTo>
                <a:cubicBezTo>
                  <a:pt x="93660" y="54042"/>
                  <a:pt x="80291" y="28909"/>
                  <a:pt x="80291" y="28909"/>
                </a:cubicBezTo>
                <a:cubicBezTo>
                  <a:pt x="80291" y="26235"/>
                  <a:pt x="102215" y="44417"/>
                  <a:pt x="93125" y="38535"/>
                </a:cubicBezTo>
                <a:cubicBezTo>
                  <a:pt x="84035" y="32653"/>
                  <a:pt x="2755" y="1104"/>
                  <a:pt x="81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274651D3-B6B9-9A54-B8B9-FB855827ED48}"/>
              </a:ext>
            </a:extLst>
          </p:cNvPr>
          <p:cNvSpPr/>
          <p:nvPr/>
        </p:nvSpPr>
        <p:spPr>
          <a:xfrm>
            <a:off x="5425269" y="3923896"/>
            <a:ext cx="22684" cy="93073"/>
          </a:xfrm>
          <a:custGeom>
            <a:avLst/>
            <a:gdLst>
              <a:gd name="connsiteX0" fmla="*/ 9796 w 22684"/>
              <a:gd name="connsiteY0" fmla="*/ 3 h 93073"/>
              <a:gd name="connsiteX1" fmla="*/ 6588 w 22684"/>
              <a:gd name="connsiteY1" fmla="*/ 70588 h 93073"/>
              <a:gd name="connsiteX2" fmla="*/ 22630 w 22684"/>
              <a:gd name="connsiteY2" fmla="*/ 93047 h 93073"/>
              <a:gd name="connsiteX3" fmla="*/ 171 w 22684"/>
              <a:gd name="connsiteY3" fmla="*/ 67380 h 93073"/>
              <a:gd name="connsiteX4" fmla="*/ 9796 w 22684"/>
              <a:gd name="connsiteY4" fmla="*/ 3 h 93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84" h="93073">
                <a:moveTo>
                  <a:pt x="9796" y="3"/>
                </a:moveTo>
                <a:cubicBezTo>
                  <a:pt x="10866" y="538"/>
                  <a:pt x="4449" y="55081"/>
                  <a:pt x="6588" y="70588"/>
                </a:cubicBezTo>
                <a:cubicBezTo>
                  <a:pt x="8727" y="86095"/>
                  <a:pt x="23700" y="93582"/>
                  <a:pt x="22630" y="93047"/>
                </a:cubicBezTo>
                <a:cubicBezTo>
                  <a:pt x="21561" y="92512"/>
                  <a:pt x="1775" y="80214"/>
                  <a:pt x="171" y="67380"/>
                </a:cubicBezTo>
                <a:cubicBezTo>
                  <a:pt x="-1433" y="54546"/>
                  <a:pt x="8726" y="-532"/>
                  <a:pt x="9796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55592A7D-65EB-7022-8B9B-11D870A1FF26}"/>
              </a:ext>
            </a:extLst>
          </p:cNvPr>
          <p:cNvSpPr/>
          <p:nvPr/>
        </p:nvSpPr>
        <p:spPr>
          <a:xfrm>
            <a:off x="4488581" y="2980496"/>
            <a:ext cx="64575" cy="193097"/>
          </a:xfrm>
          <a:custGeom>
            <a:avLst/>
            <a:gdLst>
              <a:gd name="connsiteX0" fmla="*/ 0 w 64575"/>
              <a:gd name="connsiteY0" fmla="*/ 127 h 193097"/>
              <a:gd name="connsiteX1" fmla="*/ 57752 w 64575"/>
              <a:gd name="connsiteY1" fmla="*/ 183007 h 193097"/>
              <a:gd name="connsiteX2" fmla="*/ 57752 w 64575"/>
              <a:gd name="connsiteY2" fmla="*/ 154131 h 193097"/>
              <a:gd name="connsiteX3" fmla="*/ 0 w 64575"/>
              <a:gd name="connsiteY3" fmla="*/ 127 h 193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575" h="193097">
                <a:moveTo>
                  <a:pt x="0" y="127"/>
                </a:moveTo>
                <a:cubicBezTo>
                  <a:pt x="0" y="4940"/>
                  <a:pt x="48127" y="157340"/>
                  <a:pt x="57752" y="183007"/>
                </a:cubicBezTo>
                <a:cubicBezTo>
                  <a:pt x="67377" y="208674"/>
                  <a:pt x="66308" y="180333"/>
                  <a:pt x="57752" y="154131"/>
                </a:cubicBezTo>
                <a:cubicBezTo>
                  <a:pt x="49196" y="127929"/>
                  <a:pt x="0" y="-4686"/>
                  <a:pt x="0" y="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E529C151-DAFA-D53A-A7D3-71C485D63C3D}"/>
              </a:ext>
            </a:extLst>
          </p:cNvPr>
          <p:cNvSpPr/>
          <p:nvPr/>
        </p:nvSpPr>
        <p:spPr>
          <a:xfrm>
            <a:off x="4279889" y="4883135"/>
            <a:ext cx="19119" cy="92183"/>
          </a:xfrm>
          <a:custGeom>
            <a:avLst/>
            <a:gdLst>
              <a:gd name="connsiteX0" fmla="*/ 19061 w 19119"/>
              <a:gd name="connsiteY0" fmla="*/ 15 h 92183"/>
              <a:gd name="connsiteX1" fmla="*/ 6361 w 19119"/>
              <a:gd name="connsiteY1" fmla="*/ 69865 h 92183"/>
              <a:gd name="connsiteX2" fmla="*/ 19061 w 19119"/>
              <a:gd name="connsiteY2" fmla="*/ 92090 h 92183"/>
              <a:gd name="connsiteX3" fmla="*/ 11 w 19119"/>
              <a:gd name="connsiteY3" fmla="*/ 63515 h 92183"/>
              <a:gd name="connsiteX4" fmla="*/ 19061 w 19119"/>
              <a:gd name="connsiteY4" fmla="*/ 15 h 9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9" h="92183">
                <a:moveTo>
                  <a:pt x="19061" y="15"/>
                </a:moveTo>
                <a:cubicBezTo>
                  <a:pt x="20119" y="1073"/>
                  <a:pt x="6361" y="54519"/>
                  <a:pt x="6361" y="69865"/>
                </a:cubicBezTo>
                <a:cubicBezTo>
                  <a:pt x="6361" y="85211"/>
                  <a:pt x="20119" y="93148"/>
                  <a:pt x="19061" y="92090"/>
                </a:cubicBezTo>
                <a:cubicBezTo>
                  <a:pt x="18003" y="91032"/>
                  <a:pt x="540" y="73569"/>
                  <a:pt x="11" y="63515"/>
                </a:cubicBezTo>
                <a:cubicBezTo>
                  <a:pt x="-518" y="53461"/>
                  <a:pt x="18003" y="-1043"/>
                  <a:pt x="19061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EE526878-F4A8-C6A0-FDED-2091FF5D441F}"/>
              </a:ext>
            </a:extLst>
          </p:cNvPr>
          <p:cNvSpPr/>
          <p:nvPr/>
        </p:nvSpPr>
        <p:spPr>
          <a:xfrm>
            <a:off x="4644945" y="5089449"/>
            <a:ext cx="54058" cy="82970"/>
          </a:xfrm>
          <a:custGeom>
            <a:avLst/>
            <a:gdLst>
              <a:gd name="connsiteX0" fmla="*/ 80 w 54058"/>
              <a:gd name="connsiteY0" fmla="*/ 76 h 82970"/>
              <a:gd name="connsiteX1" fmla="*/ 41355 w 54058"/>
              <a:gd name="connsiteY1" fmla="*/ 54051 h 82970"/>
              <a:gd name="connsiteX2" fmla="*/ 19130 w 54058"/>
              <a:gd name="connsiteY2" fmla="*/ 82626 h 82970"/>
              <a:gd name="connsiteX3" fmla="*/ 54055 w 54058"/>
              <a:gd name="connsiteY3" fmla="*/ 66751 h 82970"/>
              <a:gd name="connsiteX4" fmla="*/ 80 w 54058"/>
              <a:gd name="connsiteY4" fmla="*/ 76 h 8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58" h="82970">
                <a:moveTo>
                  <a:pt x="80" y="76"/>
                </a:moveTo>
                <a:cubicBezTo>
                  <a:pt x="-2037" y="-2041"/>
                  <a:pt x="38180" y="40293"/>
                  <a:pt x="41355" y="54051"/>
                </a:cubicBezTo>
                <a:cubicBezTo>
                  <a:pt x="44530" y="67809"/>
                  <a:pt x="17013" y="80509"/>
                  <a:pt x="19130" y="82626"/>
                </a:cubicBezTo>
                <a:cubicBezTo>
                  <a:pt x="21247" y="84743"/>
                  <a:pt x="53526" y="76805"/>
                  <a:pt x="54055" y="66751"/>
                </a:cubicBezTo>
                <a:cubicBezTo>
                  <a:pt x="54584" y="56697"/>
                  <a:pt x="2197" y="2193"/>
                  <a:pt x="80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B3DE49F3-F82F-153B-7023-B65C3822B4E5}"/>
              </a:ext>
            </a:extLst>
          </p:cNvPr>
          <p:cNvSpPr/>
          <p:nvPr/>
        </p:nvSpPr>
        <p:spPr>
          <a:xfrm>
            <a:off x="5408830" y="4562420"/>
            <a:ext cx="58537" cy="136655"/>
          </a:xfrm>
          <a:custGeom>
            <a:avLst/>
            <a:gdLst>
              <a:gd name="connsiteX0" fmla="*/ 58520 w 58537"/>
              <a:gd name="connsiteY0" fmla="*/ 55 h 136655"/>
              <a:gd name="connsiteX1" fmla="*/ 1370 w 58537"/>
              <a:gd name="connsiteY1" fmla="*/ 57205 h 136655"/>
              <a:gd name="connsiteX2" fmla="*/ 17245 w 58537"/>
              <a:gd name="connsiteY2" fmla="*/ 82605 h 136655"/>
              <a:gd name="connsiteX3" fmla="*/ 10895 w 58537"/>
              <a:gd name="connsiteY3" fmla="*/ 136580 h 136655"/>
              <a:gd name="connsiteX4" fmla="*/ 7720 w 58537"/>
              <a:gd name="connsiteY4" fmla="*/ 69905 h 136655"/>
              <a:gd name="connsiteX5" fmla="*/ 58520 w 58537"/>
              <a:gd name="connsiteY5" fmla="*/ 55 h 136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37" h="136655">
                <a:moveTo>
                  <a:pt x="58520" y="55"/>
                </a:moveTo>
                <a:cubicBezTo>
                  <a:pt x="57462" y="-2062"/>
                  <a:pt x="1370" y="57205"/>
                  <a:pt x="1370" y="57205"/>
                </a:cubicBezTo>
                <a:cubicBezTo>
                  <a:pt x="-5509" y="70963"/>
                  <a:pt x="15658" y="69376"/>
                  <a:pt x="17245" y="82605"/>
                </a:cubicBezTo>
                <a:cubicBezTo>
                  <a:pt x="18832" y="95834"/>
                  <a:pt x="12483" y="138697"/>
                  <a:pt x="10895" y="136580"/>
                </a:cubicBezTo>
                <a:cubicBezTo>
                  <a:pt x="9307" y="134463"/>
                  <a:pt x="3487" y="86309"/>
                  <a:pt x="7720" y="69905"/>
                </a:cubicBezTo>
                <a:cubicBezTo>
                  <a:pt x="11953" y="53501"/>
                  <a:pt x="59578" y="2172"/>
                  <a:pt x="58520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94014943-9FF8-1D7B-B440-18AC844F2B60}"/>
              </a:ext>
            </a:extLst>
          </p:cNvPr>
          <p:cNvSpPr/>
          <p:nvPr/>
        </p:nvSpPr>
        <p:spPr>
          <a:xfrm>
            <a:off x="5524434" y="4918065"/>
            <a:ext cx="155942" cy="224125"/>
          </a:xfrm>
          <a:custGeom>
            <a:avLst/>
            <a:gdLst>
              <a:gd name="connsiteX0" fmla="*/ 155641 w 155942"/>
              <a:gd name="connsiteY0" fmla="*/ 10 h 224125"/>
              <a:gd name="connsiteX1" fmla="*/ 108016 w 155942"/>
              <a:gd name="connsiteY1" fmla="*/ 212735 h 224125"/>
              <a:gd name="connsiteX2" fmla="*/ 111191 w 155942"/>
              <a:gd name="connsiteY2" fmla="*/ 193685 h 224125"/>
              <a:gd name="connsiteX3" fmla="*/ 66 w 155942"/>
              <a:gd name="connsiteY3" fmla="*/ 180985 h 224125"/>
              <a:gd name="connsiteX4" fmla="*/ 95316 w 155942"/>
              <a:gd name="connsiteY4" fmla="*/ 177810 h 224125"/>
              <a:gd name="connsiteX5" fmla="*/ 127066 w 155942"/>
              <a:gd name="connsiteY5" fmla="*/ 203210 h 224125"/>
              <a:gd name="connsiteX6" fmla="*/ 155641 w 155942"/>
              <a:gd name="connsiteY6" fmla="*/ 10 h 22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942" h="224125">
                <a:moveTo>
                  <a:pt x="155641" y="10"/>
                </a:moveTo>
                <a:cubicBezTo>
                  <a:pt x="152466" y="1597"/>
                  <a:pt x="108016" y="212735"/>
                  <a:pt x="108016" y="212735"/>
                </a:cubicBezTo>
                <a:cubicBezTo>
                  <a:pt x="100608" y="245014"/>
                  <a:pt x="129183" y="198977"/>
                  <a:pt x="111191" y="193685"/>
                </a:cubicBezTo>
                <a:cubicBezTo>
                  <a:pt x="93199" y="188393"/>
                  <a:pt x="2712" y="183631"/>
                  <a:pt x="66" y="180985"/>
                </a:cubicBezTo>
                <a:cubicBezTo>
                  <a:pt x="-2580" y="178339"/>
                  <a:pt x="74149" y="174106"/>
                  <a:pt x="95316" y="177810"/>
                </a:cubicBezTo>
                <a:cubicBezTo>
                  <a:pt x="116483" y="181514"/>
                  <a:pt x="118070" y="225435"/>
                  <a:pt x="127066" y="203210"/>
                </a:cubicBezTo>
                <a:cubicBezTo>
                  <a:pt x="136062" y="180985"/>
                  <a:pt x="158816" y="-1577"/>
                  <a:pt x="15564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F5C776CA-F9C9-FE40-345E-59882817E97E}"/>
              </a:ext>
            </a:extLst>
          </p:cNvPr>
          <p:cNvSpPr/>
          <p:nvPr/>
        </p:nvSpPr>
        <p:spPr>
          <a:xfrm>
            <a:off x="5899183" y="4521008"/>
            <a:ext cx="139685" cy="224932"/>
          </a:xfrm>
          <a:custGeom>
            <a:avLst/>
            <a:gdLst>
              <a:gd name="connsiteX0" fmla="*/ 139667 w 139685"/>
              <a:gd name="connsiteY0" fmla="*/ 192 h 224932"/>
              <a:gd name="connsiteX1" fmla="*/ 12667 w 139685"/>
              <a:gd name="connsiteY1" fmla="*/ 197042 h 224932"/>
              <a:gd name="connsiteX2" fmla="*/ 6317 w 139685"/>
              <a:gd name="connsiteY2" fmla="*/ 219267 h 224932"/>
              <a:gd name="connsiteX3" fmla="*/ 28542 w 139685"/>
              <a:gd name="connsiteY3" fmla="*/ 155767 h 224932"/>
              <a:gd name="connsiteX4" fmla="*/ 41242 w 139685"/>
              <a:gd name="connsiteY4" fmla="*/ 57342 h 224932"/>
              <a:gd name="connsiteX5" fmla="*/ 44417 w 139685"/>
              <a:gd name="connsiteY5" fmla="*/ 120842 h 224932"/>
              <a:gd name="connsiteX6" fmla="*/ 22192 w 139685"/>
              <a:gd name="connsiteY6" fmla="*/ 158942 h 224932"/>
              <a:gd name="connsiteX7" fmla="*/ 139667 w 139685"/>
              <a:gd name="connsiteY7" fmla="*/ 192 h 22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685" h="224932">
                <a:moveTo>
                  <a:pt x="139667" y="192"/>
                </a:moveTo>
                <a:cubicBezTo>
                  <a:pt x="138079" y="6542"/>
                  <a:pt x="34892" y="160530"/>
                  <a:pt x="12667" y="197042"/>
                </a:cubicBezTo>
                <a:cubicBezTo>
                  <a:pt x="-9558" y="233554"/>
                  <a:pt x="3671" y="226146"/>
                  <a:pt x="6317" y="219267"/>
                </a:cubicBezTo>
                <a:cubicBezTo>
                  <a:pt x="8963" y="212388"/>
                  <a:pt x="22721" y="182755"/>
                  <a:pt x="28542" y="155767"/>
                </a:cubicBezTo>
                <a:cubicBezTo>
                  <a:pt x="34363" y="128779"/>
                  <a:pt x="38596" y="63163"/>
                  <a:pt x="41242" y="57342"/>
                </a:cubicBezTo>
                <a:cubicBezTo>
                  <a:pt x="43888" y="51521"/>
                  <a:pt x="47592" y="103909"/>
                  <a:pt x="44417" y="120842"/>
                </a:cubicBezTo>
                <a:cubicBezTo>
                  <a:pt x="41242" y="137775"/>
                  <a:pt x="6846" y="171113"/>
                  <a:pt x="22192" y="158942"/>
                </a:cubicBezTo>
                <a:cubicBezTo>
                  <a:pt x="37538" y="146771"/>
                  <a:pt x="141255" y="-6158"/>
                  <a:pt x="139667" y="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6A6C4D0E-977D-1736-583E-4013F67CDA6F}"/>
              </a:ext>
            </a:extLst>
          </p:cNvPr>
          <p:cNvSpPr/>
          <p:nvPr/>
        </p:nvSpPr>
        <p:spPr>
          <a:xfrm>
            <a:off x="6060979" y="3590826"/>
            <a:ext cx="35031" cy="292452"/>
          </a:xfrm>
          <a:custGeom>
            <a:avLst/>
            <a:gdLst>
              <a:gd name="connsiteX0" fmla="*/ 35021 w 35031"/>
              <a:gd name="connsiteY0" fmla="*/ 99 h 292452"/>
              <a:gd name="connsiteX1" fmla="*/ 9621 w 35031"/>
              <a:gd name="connsiteY1" fmla="*/ 273149 h 292452"/>
              <a:gd name="connsiteX2" fmla="*/ 96 w 35031"/>
              <a:gd name="connsiteY2" fmla="*/ 266799 h 292452"/>
              <a:gd name="connsiteX3" fmla="*/ 6446 w 35031"/>
              <a:gd name="connsiteY3" fmla="*/ 241399 h 292452"/>
              <a:gd name="connsiteX4" fmla="*/ 35021 w 35031"/>
              <a:gd name="connsiteY4" fmla="*/ 99 h 29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31" h="292452">
                <a:moveTo>
                  <a:pt x="35021" y="99"/>
                </a:moveTo>
                <a:cubicBezTo>
                  <a:pt x="35550" y="5391"/>
                  <a:pt x="15442" y="228699"/>
                  <a:pt x="9621" y="273149"/>
                </a:cubicBezTo>
                <a:cubicBezTo>
                  <a:pt x="3800" y="317599"/>
                  <a:pt x="625" y="272091"/>
                  <a:pt x="96" y="266799"/>
                </a:cubicBezTo>
                <a:cubicBezTo>
                  <a:pt x="-433" y="261507"/>
                  <a:pt x="1154" y="281616"/>
                  <a:pt x="6446" y="241399"/>
                </a:cubicBezTo>
                <a:cubicBezTo>
                  <a:pt x="11738" y="201182"/>
                  <a:pt x="34492" y="-5193"/>
                  <a:pt x="35021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A2F2C428-B740-FE54-29B1-AB7DB2DD7045}"/>
              </a:ext>
            </a:extLst>
          </p:cNvPr>
          <p:cNvSpPr/>
          <p:nvPr/>
        </p:nvSpPr>
        <p:spPr>
          <a:xfrm>
            <a:off x="5618360" y="3971623"/>
            <a:ext cx="20455" cy="135358"/>
          </a:xfrm>
          <a:custGeom>
            <a:avLst/>
            <a:gdLst>
              <a:gd name="connsiteX0" fmla="*/ 20440 w 20455"/>
              <a:gd name="connsiteY0" fmla="*/ 716 h 135358"/>
              <a:gd name="connsiteX1" fmla="*/ 3875 w 20455"/>
              <a:gd name="connsiteY1" fmla="*/ 106734 h 135358"/>
              <a:gd name="connsiteX2" fmla="*/ 3875 w 20455"/>
              <a:gd name="connsiteY2" fmla="*/ 133238 h 135358"/>
              <a:gd name="connsiteX3" fmla="*/ 562 w 20455"/>
              <a:gd name="connsiteY3" fmla="*/ 63664 h 135358"/>
              <a:gd name="connsiteX4" fmla="*/ 20440 w 20455"/>
              <a:gd name="connsiteY4" fmla="*/ 716 h 135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55" h="135358">
                <a:moveTo>
                  <a:pt x="20440" y="716"/>
                </a:moveTo>
                <a:cubicBezTo>
                  <a:pt x="20992" y="7894"/>
                  <a:pt x="6636" y="84647"/>
                  <a:pt x="3875" y="106734"/>
                </a:cubicBezTo>
                <a:cubicBezTo>
                  <a:pt x="1114" y="128821"/>
                  <a:pt x="4427" y="140416"/>
                  <a:pt x="3875" y="133238"/>
                </a:cubicBezTo>
                <a:cubicBezTo>
                  <a:pt x="3323" y="126060"/>
                  <a:pt x="-1647" y="85199"/>
                  <a:pt x="562" y="63664"/>
                </a:cubicBezTo>
                <a:cubicBezTo>
                  <a:pt x="2771" y="42129"/>
                  <a:pt x="19888" y="-6462"/>
                  <a:pt x="20440" y="7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9BB71638-D843-4458-4B7F-18B7DE61BDA3}"/>
              </a:ext>
            </a:extLst>
          </p:cNvPr>
          <p:cNvSpPr/>
          <p:nvPr/>
        </p:nvSpPr>
        <p:spPr>
          <a:xfrm>
            <a:off x="3825440" y="4058190"/>
            <a:ext cx="17779" cy="139862"/>
          </a:xfrm>
          <a:custGeom>
            <a:avLst/>
            <a:gdLst>
              <a:gd name="connsiteX0" fmla="*/ 7751 w 17779"/>
              <a:gd name="connsiteY0" fmla="*/ 288 h 139862"/>
              <a:gd name="connsiteX1" fmla="*/ 7751 w 17779"/>
              <a:gd name="connsiteY1" fmla="*/ 66549 h 139862"/>
              <a:gd name="connsiteX2" fmla="*/ 17690 w 17779"/>
              <a:gd name="connsiteY2" fmla="*/ 139436 h 139862"/>
              <a:gd name="connsiteX3" fmla="*/ 1125 w 17779"/>
              <a:gd name="connsiteY3" fmla="*/ 93053 h 139862"/>
              <a:gd name="connsiteX4" fmla="*/ 7751 w 17779"/>
              <a:gd name="connsiteY4" fmla="*/ 288 h 13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79" h="139862">
                <a:moveTo>
                  <a:pt x="7751" y="288"/>
                </a:moveTo>
                <a:cubicBezTo>
                  <a:pt x="8855" y="-4129"/>
                  <a:pt x="6095" y="43358"/>
                  <a:pt x="7751" y="66549"/>
                </a:cubicBezTo>
                <a:cubicBezTo>
                  <a:pt x="9407" y="89740"/>
                  <a:pt x="18794" y="135019"/>
                  <a:pt x="17690" y="139436"/>
                </a:cubicBezTo>
                <a:cubicBezTo>
                  <a:pt x="16586" y="143853"/>
                  <a:pt x="5542" y="112931"/>
                  <a:pt x="1125" y="93053"/>
                </a:cubicBezTo>
                <a:cubicBezTo>
                  <a:pt x="-3292" y="73175"/>
                  <a:pt x="6647" y="4705"/>
                  <a:pt x="7751" y="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720B5911-063B-881F-40B8-3D3A816C4D1A}"/>
              </a:ext>
            </a:extLst>
          </p:cNvPr>
          <p:cNvSpPr/>
          <p:nvPr/>
        </p:nvSpPr>
        <p:spPr>
          <a:xfrm>
            <a:off x="6036200" y="3522381"/>
            <a:ext cx="84656" cy="738902"/>
          </a:xfrm>
          <a:custGeom>
            <a:avLst/>
            <a:gdLst>
              <a:gd name="connsiteX0" fmla="*/ 82991 w 84656"/>
              <a:gd name="connsiteY0" fmla="*/ 15949 h 738902"/>
              <a:gd name="connsiteX1" fmla="*/ 53174 w 84656"/>
              <a:gd name="connsiteY1" fmla="*/ 552662 h 738902"/>
              <a:gd name="connsiteX2" fmla="*/ 53174 w 84656"/>
              <a:gd name="connsiteY2" fmla="*/ 463210 h 738902"/>
              <a:gd name="connsiteX3" fmla="*/ 165 w 84656"/>
              <a:gd name="connsiteY3" fmla="*/ 738193 h 738902"/>
              <a:gd name="connsiteX4" fmla="*/ 73052 w 84656"/>
              <a:gd name="connsiteY4" fmla="*/ 367132 h 738902"/>
              <a:gd name="connsiteX5" fmla="*/ 79678 w 84656"/>
              <a:gd name="connsiteY5" fmla="*/ 158410 h 738902"/>
              <a:gd name="connsiteX6" fmla="*/ 82991 w 84656"/>
              <a:gd name="connsiteY6" fmla="*/ 15949 h 73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56" h="738902">
                <a:moveTo>
                  <a:pt x="82991" y="15949"/>
                </a:moveTo>
                <a:cubicBezTo>
                  <a:pt x="78574" y="81658"/>
                  <a:pt x="58143" y="478119"/>
                  <a:pt x="53174" y="552662"/>
                </a:cubicBezTo>
                <a:cubicBezTo>
                  <a:pt x="48205" y="627205"/>
                  <a:pt x="62009" y="432288"/>
                  <a:pt x="53174" y="463210"/>
                </a:cubicBezTo>
                <a:cubicBezTo>
                  <a:pt x="44339" y="494132"/>
                  <a:pt x="-3148" y="754206"/>
                  <a:pt x="165" y="738193"/>
                </a:cubicBezTo>
                <a:cubicBezTo>
                  <a:pt x="3478" y="722180"/>
                  <a:pt x="59800" y="463762"/>
                  <a:pt x="73052" y="367132"/>
                </a:cubicBezTo>
                <a:cubicBezTo>
                  <a:pt x="86304" y="270502"/>
                  <a:pt x="77469" y="211419"/>
                  <a:pt x="79678" y="158410"/>
                </a:cubicBezTo>
                <a:cubicBezTo>
                  <a:pt x="81887" y="105401"/>
                  <a:pt x="87408" y="-49760"/>
                  <a:pt x="82991" y="15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C5167244-653F-453F-145E-2728A18C5623}"/>
              </a:ext>
            </a:extLst>
          </p:cNvPr>
          <p:cNvSpPr/>
          <p:nvPr/>
        </p:nvSpPr>
        <p:spPr>
          <a:xfrm>
            <a:off x="5890539" y="2732909"/>
            <a:ext cx="153415" cy="311778"/>
          </a:xfrm>
          <a:custGeom>
            <a:avLst/>
            <a:gdLst>
              <a:gd name="connsiteX0" fmla="*/ 52 w 153415"/>
              <a:gd name="connsiteY0" fmla="*/ 352 h 311778"/>
              <a:gd name="connsiteX1" fmla="*/ 139200 w 153415"/>
              <a:gd name="connsiteY1" fmla="*/ 252143 h 311778"/>
              <a:gd name="connsiteX2" fmla="*/ 145826 w 153415"/>
              <a:gd name="connsiteY2" fmla="*/ 202448 h 311778"/>
              <a:gd name="connsiteX3" fmla="*/ 112696 w 153415"/>
              <a:gd name="connsiteY3" fmla="*/ 311778 h 311778"/>
              <a:gd name="connsiteX4" fmla="*/ 135887 w 153415"/>
              <a:gd name="connsiteY4" fmla="*/ 202448 h 311778"/>
              <a:gd name="connsiteX5" fmla="*/ 139200 w 153415"/>
              <a:gd name="connsiteY5" fmla="*/ 162691 h 311778"/>
              <a:gd name="connsiteX6" fmla="*/ 122635 w 153415"/>
              <a:gd name="connsiteY6" fmla="*/ 195821 h 311778"/>
              <a:gd name="connsiteX7" fmla="*/ 52 w 153415"/>
              <a:gd name="connsiteY7" fmla="*/ 352 h 311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415" h="311778">
                <a:moveTo>
                  <a:pt x="52" y="352"/>
                </a:moveTo>
                <a:cubicBezTo>
                  <a:pt x="2813" y="9739"/>
                  <a:pt x="114904" y="218460"/>
                  <a:pt x="139200" y="252143"/>
                </a:cubicBezTo>
                <a:cubicBezTo>
                  <a:pt x="163496" y="285826"/>
                  <a:pt x="150243" y="192509"/>
                  <a:pt x="145826" y="202448"/>
                </a:cubicBezTo>
                <a:cubicBezTo>
                  <a:pt x="141409" y="212387"/>
                  <a:pt x="114352" y="311778"/>
                  <a:pt x="112696" y="311778"/>
                </a:cubicBezTo>
                <a:cubicBezTo>
                  <a:pt x="111040" y="311778"/>
                  <a:pt x="131470" y="227296"/>
                  <a:pt x="135887" y="202448"/>
                </a:cubicBezTo>
                <a:cubicBezTo>
                  <a:pt x="140304" y="177600"/>
                  <a:pt x="141409" y="163795"/>
                  <a:pt x="139200" y="162691"/>
                </a:cubicBezTo>
                <a:cubicBezTo>
                  <a:pt x="136991" y="161587"/>
                  <a:pt x="141409" y="219564"/>
                  <a:pt x="122635" y="195821"/>
                </a:cubicBezTo>
                <a:cubicBezTo>
                  <a:pt x="103861" y="172078"/>
                  <a:pt x="-2709" y="-9035"/>
                  <a:pt x="52" y="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E762E12F-4230-620E-8FD2-D453D9FCAF30}"/>
              </a:ext>
            </a:extLst>
          </p:cNvPr>
          <p:cNvSpPr/>
          <p:nvPr/>
        </p:nvSpPr>
        <p:spPr>
          <a:xfrm>
            <a:off x="5963138" y="3057694"/>
            <a:ext cx="106521" cy="202567"/>
          </a:xfrm>
          <a:custGeom>
            <a:avLst/>
            <a:gdLst>
              <a:gd name="connsiteX0" fmla="*/ 69914 w 106521"/>
              <a:gd name="connsiteY0" fmla="*/ 245 h 202567"/>
              <a:gd name="connsiteX1" fmla="*/ 69914 w 106521"/>
              <a:gd name="connsiteY1" fmla="*/ 126141 h 202567"/>
              <a:gd name="connsiteX2" fmla="*/ 106358 w 106521"/>
              <a:gd name="connsiteY2" fmla="*/ 202341 h 202567"/>
              <a:gd name="connsiteX3" fmla="*/ 53349 w 106521"/>
              <a:gd name="connsiteY3" fmla="*/ 102949 h 202567"/>
              <a:gd name="connsiteX4" fmla="*/ 340 w 106521"/>
              <a:gd name="connsiteY4" fmla="*/ 129454 h 202567"/>
              <a:gd name="connsiteX5" fmla="*/ 79853 w 106521"/>
              <a:gd name="connsiteY5" fmla="*/ 79758 h 202567"/>
              <a:gd name="connsiteX6" fmla="*/ 66601 w 106521"/>
              <a:gd name="connsiteY6" fmla="*/ 93010 h 202567"/>
              <a:gd name="connsiteX7" fmla="*/ 69914 w 106521"/>
              <a:gd name="connsiteY7" fmla="*/ 245 h 20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521" h="202567">
                <a:moveTo>
                  <a:pt x="69914" y="245"/>
                </a:moveTo>
                <a:cubicBezTo>
                  <a:pt x="70466" y="5767"/>
                  <a:pt x="63840" y="92458"/>
                  <a:pt x="69914" y="126141"/>
                </a:cubicBezTo>
                <a:cubicBezTo>
                  <a:pt x="75988" y="159824"/>
                  <a:pt x="109119" y="206206"/>
                  <a:pt x="106358" y="202341"/>
                </a:cubicBezTo>
                <a:cubicBezTo>
                  <a:pt x="103597" y="198476"/>
                  <a:pt x="71019" y="115097"/>
                  <a:pt x="53349" y="102949"/>
                </a:cubicBezTo>
                <a:cubicBezTo>
                  <a:pt x="35679" y="90801"/>
                  <a:pt x="-4077" y="133319"/>
                  <a:pt x="340" y="129454"/>
                </a:cubicBezTo>
                <a:cubicBezTo>
                  <a:pt x="4757" y="125589"/>
                  <a:pt x="79853" y="79758"/>
                  <a:pt x="79853" y="79758"/>
                </a:cubicBezTo>
                <a:cubicBezTo>
                  <a:pt x="90896" y="73684"/>
                  <a:pt x="68810" y="101845"/>
                  <a:pt x="66601" y="93010"/>
                </a:cubicBezTo>
                <a:cubicBezTo>
                  <a:pt x="64392" y="84175"/>
                  <a:pt x="69362" y="-5277"/>
                  <a:pt x="69914" y="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63F718D6-2BEE-7DAC-911D-F9EB4DC0F298}"/>
              </a:ext>
            </a:extLst>
          </p:cNvPr>
          <p:cNvSpPr/>
          <p:nvPr/>
        </p:nvSpPr>
        <p:spPr>
          <a:xfrm>
            <a:off x="3822845" y="3813239"/>
            <a:ext cx="23610" cy="116180"/>
          </a:xfrm>
          <a:custGeom>
            <a:avLst/>
            <a:gdLst>
              <a:gd name="connsiteX0" fmla="*/ 23598 w 23610"/>
              <a:gd name="connsiteY0" fmla="*/ 74 h 116180"/>
              <a:gd name="connsiteX1" fmla="*/ 3720 w 23610"/>
              <a:gd name="connsiteY1" fmla="*/ 76274 h 116180"/>
              <a:gd name="connsiteX2" fmla="*/ 10346 w 23610"/>
              <a:gd name="connsiteY2" fmla="*/ 116031 h 116180"/>
              <a:gd name="connsiteX3" fmla="*/ 407 w 23610"/>
              <a:gd name="connsiteY3" fmla="*/ 63022 h 116180"/>
              <a:gd name="connsiteX4" fmla="*/ 23598 w 23610"/>
              <a:gd name="connsiteY4" fmla="*/ 74 h 11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10" h="116180">
                <a:moveTo>
                  <a:pt x="23598" y="74"/>
                </a:moveTo>
                <a:cubicBezTo>
                  <a:pt x="24150" y="2283"/>
                  <a:pt x="5929" y="56948"/>
                  <a:pt x="3720" y="76274"/>
                </a:cubicBezTo>
                <a:cubicBezTo>
                  <a:pt x="1511" y="95600"/>
                  <a:pt x="10898" y="118240"/>
                  <a:pt x="10346" y="116031"/>
                </a:cubicBezTo>
                <a:cubicBezTo>
                  <a:pt x="9794" y="113822"/>
                  <a:pt x="-2354" y="80692"/>
                  <a:pt x="407" y="63022"/>
                </a:cubicBezTo>
                <a:cubicBezTo>
                  <a:pt x="3168" y="45352"/>
                  <a:pt x="23046" y="-2135"/>
                  <a:pt x="23598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132C352B-8C76-C9ED-6694-7F9C48818B2D}"/>
              </a:ext>
            </a:extLst>
          </p:cNvPr>
          <p:cNvSpPr/>
          <p:nvPr/>
        </p:nvSpPr>
        <p:spPr>
          <a:xfrm>
            <a:off x="3747052" y="3587573"/>
            <a:ext cx="3727" cy="160712"/>
          </a:xfrm>
          <a:custGeom>
            <a:avLst/>
            <a:gdLst>
              <a:gd name="connsiteX0" fmla="*/ 3313 w 3727"/>
              <a:gd name="connsiteY0" fmla="*/ 453 h 160712"/>
              <a:gd name="connsiteX1" fmla="*/ 3313 w 3727"/>
              <a:gd name="connsiteY1" fmla="*/ 156166 h 160712"/>
              <a:gd name="connsiteX2" fmla="*/ 0 w 3727"/>
              <a:gd name="connsiteY2" fmla="*/ 109784 h 160712"/>
              <a:gd name="connsiteX3" fmla="*/ 3313 w 3727"/>
              <a:gd name="connsiteY3" fmla="*/ 453 h 16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7" h="160712">
                <a:moveTo>
                  <a:pt x="3313" y="453"/>
                </a:moveTo>
                <a:cubicBezTo>
                  <a:pt x="3865" y="8183"/>
                  <a:pt x="3865" y="137944"/>
                  <a:pt x="3313" y="156166"/>
                </a:cubicBezTo>
                <a:cubicBezTo>
                  <a:pt x="2761" y="174388"/>
                  <a:pt x="0" y="133527"/>
                  <a:pt x="0" y="109784"/>
                </a:cubicBezTo>
                <a:cubicBezTo>
                  <a:pt x="0" y="86041"/>
                  <a:pt x="2761" y="-7277"/>
                  <a:pt x="3313" y="4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22F7F907-C437-362F-8B62-BB34C23CA6BE}"/>
              </a:ext>
            </a:extLst>
          </p:cNvPr>
          <p:cNvSpPr/>
          <p:nvPr/>
        </p:nvSpPr>
        <p:spPr>
          <a:xfrm>
            <a:off x="3899449" y="4297000"/>
            <a:ext cx="86857" cy="119319"/>
          </a:xfrm>
          <a:custGeom>
            <a:avLst/>
            <a:gdLst>
              <a:gd name="connsiteX0" fmla="*/ 3 w 86857"/>
              <a:gd name="connsiteY0" fmla="*/ 17 h 119319"/>
              <a:gd name="connsiteX1" fmla="*/ 79516 w 86857"/>
              <a:gd name="connsiteY1" fmla="*/ 72904 h 119319"/>
              <a:gd name="connsiteX2" fmla="*/ 79516 w 86857"/>
              <a:gd name="connsiteY2" fmla="*/ 119287 h 119319"/>
              <a:gd name="connsiteX3" fmla="*/ 82829 w 86857"/>
              <a:gd name="connsiteY3" fmla="*/ 66278 h 119319"/>
              <a:gd name="connsiteX4" fmla="*/ 3 w 86857"/>
              <a:gd name="connsiteY4" fmla="*/ 17 h 119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57" h="119319">
                <a:moveTo>
                  <a:pt x="3" y="17"/>
                </a:moveTo>
                <a:cubicBezTo>
                  <a:pt x="-549" y="1121"/>
                  <a:pt x="66264" y="53026"/>
                  <a:pt x="79516" y="72904"/>
                </a:cubicBezTo>
                <a:cubicBezTo>
                  <a:pt x="92768" y="92782"/>
                  <a:pt x="78964" y="120391"/>
                  <a:pt x="79516" y="119287"/>
                </a:cubicBezTo>
                <a:cubicBezTo>
                  <a:pt x="80068" y="118183"/>
                  <a:pt x="93320" y="81739"/>
                  <a:pt x="82829" y="66278"/>
                </a:cubicBezTo>
                <a:cubicBezTo>
                  <a:pt x="72338" y="50817"/>
                  <a:pt x="555" y="-1087"/>
                  <a:pt x="3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DA9C03B0-1197-894D-6348-5E887F58CAF8}"/>
              </a:ext>
            </a:extLst>
          </p:cNvPr>
          <p:cNvSpPr/>
          <p:nvPr/>
        </p:nvSpPr>
        <p:spPr>
          <a:xfrm>
            <a:off x="3695411" y="2546331"/>
            <a:ext cx="451427" cy="165153"/>
          </a:xfrm>
          <a:custGeom>
            <a:avLst/>
            <a:gdLst>
              <a:gd name="connsiteX0" fmla="*/ 289 w 451427"/>
              <a:gd name="connsiteY0" fmla="*/ 92094 h 165153"/>
              <a:gd name="connsiteX1" fmla="*/ 47914 w 451427"/>
              <a:gd name="connsiteY1" fmla="*/ 130194 h 165153"/>
              <a:gd name="connsiteX2" fmla="*/ 51089 w 451427"/>
              <a:gd name="connsiteY2" fmla="*/ 165119 h 165153"/>
              <a:gd name="connsiteX3" fmla="*/ 76489 w 451427"/>
              <a:gd name="connsiteY3" fmla="*/ 123844 h 165153"/>
              <a:gd name="connsiteX4" fmla="*/ 168564 w 451427"/>
              <a:gd name="connsiteY4" fmla="*/ 111144 h 165153"/>
              <a:gd name="connsiteX5" fmla="*/ 263814 w 451427"/>
              <a:gd name="connsiteY5" fmla="*/ 117494 h 165153"/>
              <a:gd name="connsiteX6" fmla="*/ 225714 w 451427"/>
              <a:gd name="connsiteY6" fmla="*/ 114319 h 165153"/>
              <a:gd name="connsiteX7" fmla="*/ 340014 w 451427"/>
              <a:gd name="connsiteY7" fmla="*/ 130194 h 165153"/>
              <a:gd name="connsiteX8" fmla="*/ 393989 w 451427"/>
              <a:gd name="connsiteY8" fmla="*/ 66694 h 165153"/>
              <a:gd name="connsiteX9" fmla="*/ 390814 w 451427"/>
              <a:gd name="connsiteY9" fmla="*/ 104794 h 165153"/>
              <a:gd name="connsiteX10" fmla="*/ 451139 w 451427"/>
              <a:gd name="connsiteY10" fmla="*/ 19 h 165153"/>
              <a:gd name="connsiteX11" fmla="*/ 362239 w 451427"/>
              <a:gd name="connsiteY11" fmla="*/ 114319 h 165153"/>
              <a:gd name="connsiteX12" fmla="*/ 197139 w 451427"/>
              <a:gd name="connsiteY12" fmla="*/ 88919 h 165153"/>
              <a:gd name="connsiteX13" fmla="*/ 120939 w 451427"/>
              <a:gd name="connsiteY13" fmla="*/ 98444 h 165153"/>
              <a:gd name="connsiteX14" fmla="*/ 73314 w 451427"/>
              <a:gd name="connsiteY14" fmla="*/ 120669 h 165153"/>
              <a:gd name="connsiteX15" fmla="*/ 289 w 451427"/>
              <a:gd name="connsiteY15" fmla="*/ 92094 h 16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1427" h="165153">
                <a:moveTo>
                  <a:pt x="289" y="92094"/>
                </a:moveTo>
                <a:cubicBezTo>
                  <a:pt x="-3944" y="93681"/>
                  <a:pt x="39447" y="118023"/>
                  <a:pt x="47914" y="130194"/>
                </a:cubicBezTo>
                <a:cubicBezTo>
                  <a:pt x="56381" y="142365"/>
                  <a:pt x="46327" y="166177"/>
                  <a:pt x="51089" y="165119"/>
                </a:cubicBezTo>
                <a:cubicBezTo>
                  <a:pt x="55851" y="164061"/>
                  <a:pt x="56910" y="132840"/>
                  <a:pt x="76489" y="123844"/>
                </a:cubicBezTo>
                <a:cubicBezTo>
                  <a:pt x="96068" y="114848"/>
                  <a:pt x="137343" y="112202"/>
                  <a:pt x="168564" y="111144"/>
                </a:cubicBezTo>
                <a:cubicBezTo>
                  <a:pt x="199785" y="110086"/>
                  <a:pt x="254289" y="116965"/>
                  <a:pt x="263814" y="117494"/>
                </a:cubicBezTo>
                <a:cubicBezTo>
                  <a:pt x="273339" y="118023"/>
                  <a:pt x="213014" y="112202"/>
                  <a:pt x="225714" y="114319"/>
                </a:cubicBezTo>
                <a:cubicBezTo>
                  <a:pt x="238414" y="116436"/>
                  <a:pt x="311968" y="138132"/>
                  <a:pt x="340014" y="130194"/>
                </a:cubicBezTo>
                <a:cubicBezTo>
                  <a:pt x="368060" y="122257"/>
                  <a:pt x="385522" y="70927"/>
                  <a:pt x="393989" y="66694"/>
                </a:cubicBezTo>
                <a:cubicBezTo>
                  <a:pt x="402456" y="62461"/>
                  <a:pt x="381289" y="115907"/>
                  <a:pt x="390814" y="104794"/>
                </a:cubicBezTo>
                <a:cubicBezTo>
                  <a:pt x="400339" y="93682"/>
                  <a:pt x="455901" y="-1568"/>
                  <a:pt x="451139" y="19"/>
                </a:cubicBezTo>
                <a:cubicBezTo>
                  <a:pt x="446377" y="1606"/>
                  <a:pt x="404572" y="99502"/>
                  <a:pt x="362239" y="114319"/>
                </a:cubicBezTo>
                <a:cubicBezTo>
                  <a:pt x="319906" y="129136"/>
                  <a:pt x="237356" y="91565"/>
                  <a:pt x="197139" y="88919"/>
                </a:cubicBezTo>
                <a:cubicBezTo>
                  <a:pt x="156922" y="86273"/>
                  <a:pt x="141576" y="93152"/>
                  <a:pt x="120939" y="98444"/>
                </a:cubicBezTo>
                <a:cubicBezTo>
                  <a:pt x="100302" y="103736"/>
                  <a:pt x="89718" y="120669"/>
                  <a:pt x="73314" y="120669"/>
                </a:cubicBezTo>
                <a:cubicBezTo>
                  <a:pt x="56910" y="120669"/>
                  <a:pt x="4522" y="90507"/>
                  <a:pt x="289" y="920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80ED277C-E946-09E0-A1BC-A4FDA6939F62}"/>
              </a:ext>
            </a:extLst>
          </p:cNvPr>
          <p:cNvSpPr/>
          <p:nvPr/>
        </p:nvSpPr>
        <p:spPr>
          <a:xfrm>
            <a:off x="4156036" y="2517743"/>
            <a:ext cx="86705" cy="136803"/>
          </a:xfrm>
          <a:custGeom>
            <a:avLst/>
            <a:gdLst>
              <a:gd name="connsiteX0" fmla="*/ 25439 w 86705"/>
              <a:gd name="connsiteY0" fmla="*/ 32 h 136803"/>
              <a:gd name="connsiteX1" fmla="*/ 34964 w 86705"/>
              <a:gd name="connsiteY1" fmla="*/ 63532 h 136803"/>
              <a:gd name="connsiteX2" fmla="*/ 12739 w 86705"/>
              <a:gd name="connsiteY2" fmla="*/ 50832 h 136803"/>
              <a:gd name="connsiteX3" fmla="*/ 38139 w 86705"/>
              <a:gd name="connsiteY3" fmla="*/ 120682 h 136803"/>
              <a:gd name="connsiteX4" fmla="*/ 63539 w 86705"/>
              <a:gd name="connsiteY4" fmla="*/ 98457 h 136803"/>
              <a:gd name="connsiteX5" fmla="*/ 82589 w 86705"/>
              <a:gd name="connsiteY5" fmla="*/ 136557 h 136803"/>
              <a:gd name="connsiteX6" fmla="*/ 82589 w 86705"/>
              <a:gd name="connsiteY6" fmla="*/ 76232 h 136803"/>
              <a:gd name="connsiteX7" fmla="*/ 38139 w 86705"/>
              <a:gd name="connsiteY7" fmla="*/ 114332 h 136803"/>
              <a:gd name="connsiteX8" fmla="*/ 39 w 86705"/>
              <a:gd name="connsiteY8" fmla="*/ 73057 h 136803"/>
              <a:gd name="connsiteX9" fmla="*/ 25439 w 86705"/>
              <a:gd name="connsiteY9" fmla="*/ 32 h 13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705" h="136803">
                <a:moveTo>
                  <a:pt x="25439" y="32"/>
                </a:moveTo>
                <a:cubicBezTo>
                  <a:pt x="31260" y="-1556"/>
                  <a:pt x="37081" y="55065"/>
                  <a:pt x="34964" y="63532"/>
                </a:cubicBezTo>
                <a:cubicBezTo>
                  <a:pt x="32847" y="71999"/>
                  <a:pt x="12210" y="41307"/>
                  <a:pt x="12739" y="50832"/>
                </a:cubicBezTo>
                <a:cubicBezTo>
                  <a:pt x="13268" y="60357"/>
                  <a:pt x="29672" y="112745"/>
                  <a:pt x="38139" y="120682"/>
                </a:cubicBezTo>
                <a:cubicBezTo>
                  <a:pt x="46606" y="128620"/>
                  <a:pt x="56131" y="95811"/>
                  <a:pt x="63539" y="98457"/>
                </a:cubicBezTo>
                <a:cubicBezTo>
                  <a:pt x="70947" y="101103"/>
                  <a:pt x="79414" y="140261"/>
                  <a:pt x="82589" y="136557"/>
                </a:cubicBezTo>
                <a:cubicBezTo>
                  <a:pt x="85764" y="132853"/>
                  <a:pt x="89997" y="79936"/>
                  <a:pt x="82589" y="76232"/>
                </a:cubicBezTo>
                <a:cubicBezTo>
                  <a:pt x="75181" y="72528"/>
                  <a:pt x="51897" y="114861"/>
                  <a:pt x="38139" y="114332"/>
                </a:cubicBezTo>
                <a:cubicBezTo>
                  <a:pt x="24381" y="113803"/>
                  <a:pt x="1097" y="87344"/>
                  <a:pt x="39" y="73057"/>
                </a:cubicBezTo>
                <a:cubicBezTo>
                  <a:pt x="-1019" y="58770"/>
                  <a:pt x="19618" y="1620"/>
                  <a:pt x="25439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01019E27-888D-F50C-213B-D88C8F54BAA2}"/>
              </a:ext>
            </a:extLst>
          </p:cNvPr>
          <p:cNvSpPr/>
          <p:nvPr/>
        </p:nvSpPr>
        <p:spPr>
          <a:xfrm>
            <a:off x="4266878" y="2267388"/>
            <a:ext cx="115251" cy="368747"/>
          </a:xfrm>
          <a:custGeom>
            <a:avLst/>
            <a:gdLst>
              <a:gd name="connsiteX0" fmla="*/ 111447 w 115251"/>
              <a:gd name="connsiteY0" fmla="*/ 9087 h 368747"/>
              <a:gd name="connsiteX1" fmla="*/ 63822 w 115251"/>
              <a:gd name="connsiteY1" fmla="*/ 224987 h 368747"/>
              <a:gd name="connsiteX2" fmla="*/ 66997 w 115251"/>
              <a:gd name="connsiteY2" fmla="*/ 177362 h 368747"/>
              <a:gd name="connsiteX3" fmla="*/ 41597 w 115251"/>
              <a:gd name="connsiteY3" fmla="*/ 298012 h 368747"/>
              <a:gd name="connsiteX4" fmla="*/ 57472 w 115251"/>
              <a:gd name="connsiteY4" fmla="*/ 367862 h 368747"/>
              <a:gd name="connsiteX5" fmla="*/ 44772 w 115251"/>
              <a:gd name="connsiteY5" fmla="*/ 339287 h 368747"/>
              <a:gd name="connsiteX6" fmla="*/ 25722 w 115251"/>
              <a:gd name="connsiteY6" fmla="*/ 367862 h 368747"/>
              <a:gd name="connsiteX7" fmla="*/ 322 w 115251"/>
              <a:gd name="connsiteY7" fmla="*/ 323412 h 368747"/>
              <a:gd name="connsiteX8" fmla="*/ 44772 w 115251"/>
              <a:gd name="connsiteY8" fmla="*/ 364687 h 368747"/>
              <a:gd name="connsiteX9" fmla="*/ 41597 w 115251"/>
              <a:gd name="connsiteY9" fmla="*/ 326587 h 368747"/>
              <a:gd name="connsiteX10" fmla="*/ 19372 w 115251"/>
              <a:gd name="connsiteY10" fmla="*/ 269437 h 368747"/>
              <a:gd name="connsiteX11" fmla="*/ 35247 w 115251"/>
              <a:gd name="connsiteY11" fmla="*/ 310712 h 368747"/>
              <a:gd name="connsiteX12" fmla="*/ 57472 w 115251"/>
              <a:gd name="connsiteY12" fmla="*/ 212287 h 368747"/>
              <a:gd name="connsiteX13" fmla="*/ 44772 w 115251"/>
              <a:gd name="connsiteY13" fmla="*/ 259912 h 368747"/>
              <a:gd name="connsiteX14" fmla="*/ 105097 w 115251"/>
              <a:gd name="connsiteY14" fmla="*/ 59887 h 368747"/>
              <a:gd name="connsiteX15" fmla="*/ 111447 w 115251"/>
              <a:gd name="connsiteY15" fmla="*/ 9087 h 36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5251" h="368747">
                <a:moveTo>
                  <a:pt x="111447" y="9087"/>
                </a:moveTo>
                <a:cubicBezTo>
                  <a:pt x="104568" y="36604"/>
                  <a:pt x="71230" y="196941"/>
                  <a:pt x="63822" y="224987"/>
                </a:cubicBezTo>
                <a:cubicBezTo>
                  <a:pt x="56414" y="253033"/>
                  <a:pt x="70701" y="165191"/>
                  <a:pt x="66997" y="177362"/>
                </a:cubicBezTo>
                <a:cubicBezTo>
                  <a:pt x="63293" y="189533"/>
                  <a:pt x="43185" y="266262"/>
                  <a:pt x="41597" y="298012"/>
                </a:cubicBezTo>
                <a:cubicBezTo>
                  <a:pt x="40009" y="329762"/>
                  <a:pt x="56943" y="360983"/>
                  <a:pt x="57472" y="367862"/>
                </a:cubicBezTo>
                <a:cubicBezTo>
                  <a:pt x="58001" y="374741"/>
                  <a:pt x="50064" y="339287"/>
                  <a:pt x="44772" y="339287"/>
                </a:cubicBezTo>
                <a:cubicBezTo>
                  <a:pt x="39480" y="339287"/>
                  <a:pt x="33130" y="370508"/>
                  <a:pt x="25722" y="367862"/>
                </a:cubicBezTo>
                <a:cubicBezTo>
                  <a:pt x="18314" y="365216"/>
                  <a:pt x="-2853" y="323941"/>
                  <a:pt x="322" y="323412"/>
                </a:cubicBezTo>
                <a:cubicBezTo>
                  <a:pt x="3497" y="322883"/>
                  <a:pt x="37893" y="364158"/>
                  <a:pt x="44772" y="364687"/>
                </a:cubicBezTo>
                <a:cubicBezTo>
                  <a:pt x="51651" y="365216"/>
                  <a:pt x="45830" y="342462"/>
                  <a:pt x="41597" y="326587"/>
                </a:cubicBezTo>
                <a:cubicBezTo>
                  <a:pt x="37364" y="310712"/>
                  <a:pt x="20430" y="272083"/>
                  <a:pt x="19372" y="269437"/>
                </a:cubicBezTo>
                <a:cubicBezTo>
                  <a:pt x="18314" y="266791"/>
                  <a:pt x="28897" y="320237"/>
                  <a:pt x="35247" y="310712"/>
                </a:cubicBezTo>
                <a:cubicBezTo>
                  <a:pt x="41597" y="301187"/>
                  <a:pt x="55885" y="220754"/>
                  <a:pt x="57472" y="212287"/>
                </a:cubicBezTo>
                <a:cubicBezTo>
                  <a:pt x="59059" y="203820"/>
                  <a:pt x="36835" y="285312"/>
                  <a:pt x="44772" y="259912"/>
                </a:cubicBezTo>
                <a:cubicBezTo>
                  <a:pt x="52709" y="234512"/>
                  <a:pt x="94514" y="97987"/>
                  <a:pt x="105097" y="59887"/>
                </a:cubicBezTo>
                <a:cubicBezTo>
                  <a:pt x="115680" y="21787"/>
                  <a:pt x="118326" y="-18430"/>
                  <a:pt x="111447" y="9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7C531E5E-AA39-0F73-55EF-E7F8E96E2F25}"/>
              </a:ext>
            </a:extLst>
          </p:cNvPr>
          <p:cNvSpPr/>
          <p:nvPr/>
        </p:nvSpPr>
        <p:spPr>
          <a:xfrm>
            <a:off x="4394144" y="2231038"/>
            <a:ext cx="79718" cy="324983"/>
          </a:xfrm>
          <a:custGeom>
            <a:avLst/>
            <a:gdLst>
              <a:gd name="connsiteX0" fmla="*/ 56 w 79718"/>
              <a:gd name="connsiteY0" fmla="*/ 987 h 324983"/>
              <a:gd name="connsiteX1" fmla="*/ 76256 w 79718"/>
              <a:gd name="connsiteY1" fmla="*/ 239112 h 324983"/>
              <a:gd name="connsiteX2" fmla="*/ 66731 w 79718"/>
              <a:gd name="connsiteY2" fmla="*/ 188312 h 324983"/>
              <a:gd name="connsiteX3" fmla="*/ 66731 w 79718"/>
              <a:gd name="connsiteY3" fmla="*/ 270862 h 324983"/>
              <a:gd name="connsiteX4" fmla="*/ 66731 w 79718"/>
              <a:gd name="connsiteY4" fmla="*/ 324837 h 324983"/>
              <a:gd name="connsiteX5" fmla="*/ 57206 w 79718"/>
              <a:gd name="connsiteY5" fmla="*/ 254987 h 324983"/>
              <a:gd name="connsiteX6" fmla="*/ 63556 w 79718"/>
              <a:gd name="connsiteY6" fmla="*/ 89887 h 324983"/>
              <a:gd name="connsiteX7" fmla="*/ 63556 w 79718"/>
              <a:gd name="connsiteY7" fmla="*/ 150212 h 324983"/>
              <a:gd name="connsiteX8" fmla="*/ 56 w 79718"/>
              <a:gd name="connsiteY8" fmla="*/ 987 h 32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718" h="324983">
                <a:moveTo>
                  <a:pt x="56" y="987"/>
                </a:moveTo>
                <a:cubicBezTo>
                  <a:pt x="2173" y="15804"/>
                  <a:pt x="65144" y="207891"/>
                  <a:pt x="76256" y="239112"/>
                </a:cubicBezTo>
                <a:cubicBezTo>
                  <a:pt x="87368" y="270333"/>
                  <a:pt x="68318" y="183020"/>
                  <a:pt x="66731" y="188312"/>
                </a:cubicBezTo>
                <a:cubicBezTo>
                  <a:pt x="65144" y="193604"/>
                  <a:pt x="66731" y="270862"/>
                  <a:pt x="66731" y="270862"/>
                </a:cubicBezTo>
                <a:cubicBezTo>
                  <a:pt x="66731" y="293616"/>
                  <a:pt x="68319" y="327483"/>
                  <a:pt x="66731" y="324837"/>
                </a:cubicBezTo>
                <a:cubicBezTo>
                  <a:pt x="65144" y="322191"/>
                  <a:pt x="57735" y="294145"/>
                  <a:pt x="57206" y="254987"/>
                </a:cubicBezTo>
                <a:cubicBezTo>
                  <a:pt x="56677" y="215829"/>
                  <a:pt x="62498" y="107349"/>
                  <a:pt x="63556" y="89887"/>
                </a:cubicBezTo>
                <a:cubicBezTo>
                  <a:pt x="64614" y="72425"/>
                  <a:pt x="71494" y="157620"/>
                  <a:pt x="63556" y="150212"/>
                </a:cubicBezTo>
                <a:cubicBezTo>
                  <a:pt x="55619" y="142804"/>
                  <a:pt x="-2061" y="-13830"/>
                  <a:pt x="56" y="9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80CB2C7C-1F64-8F9B-1E07-C476F7F91584}"/>
              </a:ext>
            </a:extLst>
          </p:cNvPr>
          <p:cNvSpPr/>
          <p:nvPr/>
        </p:nvSpPr>
        <p:spPr>
          <a:xfrm>
            <a:off x="4438639" y="2524039"/>
            <a:ext cx="136975" cy="74154"/>
          </a:xfrm>
          <a:custGeom>
            <a:avLst/>
            <a:gdLst>
              <a:gd name="connsiteX0" fmla="*/ 11 w 136975"/>
              <a:gd name="connsiteY0" fmla="*/ 86 h 74154"/>
              <a:gd name="connsiteX1" fmla="*/ 92086 w 136975"/>
              <a:gd name="connsiteY1" fmla="*/ 73111 h 74154"/>
              <a:gd name="connsiteX2" fmla="*/ 79386 w 136975"/>
              <a:gd name="connsiteY2" fmla="*/ 44536 h 74154"/>
              <a:gd name="connsiteX3" fmla="*/ 136536 w 136975"/>
              <a:gd name="connsiteY3" fmla="*/ 63586 h 74154"/>
              <a:gd name="connsiteX4" fmla="*/ 104786 w 136975"/>
              <a:gd name="connsiteY4" fmla="*/ 31836 h 74154"/>
              <a:gd name="connsiteX5" fmla="*/ 85736 w 136975"/>
              <a:gd name="connsiteY5" fmla="*/ 57236 h 74154"/>
              <a:gd name="connsiteX6" fmla="*/ 11 w 136975"/>
              <a:gd name="connsiteY6" fmla="*/ 86 h 7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975" h="74154">
                <a:moveTo>
                  <a:pt x="11" y="86"/>
                </a:moveTo>
                <a:cubicBezTo>
                  <a:pt x="1069" y="2732"/>
                  <a:pt x="78857" y="65703"/>
                  <a:pt x="92086" y="73111"/>
                </a:cubicBezTo>
                <a:cubicBezTo>
                  <a:pt x="105315" y="80519"/>
                  <a:pt x="71978" y="46123"/>
                  <a:pt x="79386" y="44536"/>
                </a:cubicBezTo>
                <a:cubicBezTo>
                  <a:pt x="86794" y="42949"/>
                  <a:pt x="132303" y="65703"/>
                  <a:pt x="136536" y="63586"/>
                </a:cubicBezTo>
                <a:cubicBezTo>
                  <a:pt x="140769" y="61469"/>
                  <a:pt x="113253" y="32894"/>
                  <a:pt x="104786" y="31836"/>
                </a:cubicBezTo>
                <a:cubicBezTo>
                  <a:pt x="96319" y="30778"/>
                  <a:pt x="100023" y="58294"/>
                  <a:pt x="85736" y="57236"/>
                </a:cubicBezTo>
                <a:cubicBezTo>
                  <a:pt x="71449" y="56178"/>
                  <a:pt x="-1047" y="-2560"/>
                  <a:pt x="11" y="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934EDC9C-B4D4-FC57-9982-D0290DC052DF}"/>
              </a:ext>
            </a:extLst>
          </p:cNvPr>
          <p:cNvSpPr/>
          <p:nvPr/>
        </p:nvSpPr>
        <p:spPr>
          <a:xfrm>
            <a:off x="4536012" y="2235033"/>
            <a:ext cx="89970" cy="341153"/>
          </a:xfrm>
          <a:custGeom>
            <a:avLst/>
            <a:gdLst>
              <a:gd name="connsiteX0" fmla="*/ 1063 w 89970"/>
              <a:gd name="connsiteY0" fmla="*/ 167 h 341153"/>
              <a:gd name="connsiteX1" fmla="*/ 23288 w 89970"/>
              <a:gd name="connsiteY1" fmla="*/ 171617 h 341153"/>
              <a:gd name="connsiteX2" fmla="*/ 29638 w 89970"/>
              <a:gd name="connsiteY2" fmla="*/ 123992 h 341153"/>
              <a:gd name="connsiteX3" fmla="*/ 20113 w 89970"/>
              <a:gd name="connsiteY3" fmla="*/ 250992 h 341153"/>
              <a:gd name="connsiteX4" fmla="*/ 20113 w 89970"/>
              <a:gd name="connsiteY4" fmla="*/ 177967 h 341153"/>
              <a:gd name="connsiteX5" fmla="*/ 1063 w 89970"/>
              <a:gd name="connsiteY5" fmla="*/ 339892 h 341153"/>
              <a:gd name="connsiteX6" fmla="*/ 7413 w 89970"/>
              <a:gd name="connsiteY6" fmla="*/ 247817 h 341153"/>
              <a:gd name="connsiteX7" fmla="*/ 48688 w 89970"/>
              <a:gd name="connsiteY7" fmla="*/ 149392 h 341153"/>
              <a:gd name="connsiteX8" fmla="*/ 89963 w 89970"/>
              <a:gd name="connsiteY8" fmla="*/ 327192 h 341153"/>
              <a:gd name="connsiteX9" fmla="*/ 51863 w 89970"/>
              <a:gd name="connsiteY9" fmla="*/ 123992 h 341153"/>
              <a:gd name="connsiteX10" fmla="*/ 16938 w 89970"/>
              <a:gd name="connsiteY10" fmla="*/ 177967 h 341153"/>
              <a:gd name="connsiteX11" fmla="*/ 16938 w 89970"/>
              <a:gd name="connsiteY11" fmla="*/ 139867 h 341153"/>
              <a:gd name="connsiteX12" fmla="*/ 1063 w 89970"/>
              <a:gd name="connsiteY12" fmla="*/ 167 h 3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970" h="341153">
                <a:moveTo>
                  <a:pt x="1063" y="167"/>
                </a:moveTo>
                <a:cubicBezTo>
                  <a:pt x="2121" y="5458"/>
                  <a:pt x="18526" y="150980"/>
                  <a:pt x="23288" y="171617"/>
                </a:cubicBezTo>
                <a:cubicBezTo>
                  <a:pt x="28050" y="192254"/>
                  <a:pt x="30167" y="110763"/>
                  <a:pt x="29638" y="123992"/>
                </a:cubicBezTo>
                <a:cubicBezTo>
                  <a:pt x="29109" y="137221"/>
                  <a:pt x="21700" y="241996"/>
                  <a:pt x="20113" y="250992"/>
                </a:cubicBezTo>
                <a:cubicBezTo>
                  <a:pt x="18526" y="259988"/>
                  <a:pt x="23288" y="163150"/>
                  <a:pt x="20113" y="177967"/>
                </a:cubicBezTo>
                <a:cubicBezTo>
                  <a:pt x="16938" y="192784"/>
                  <a:pt x="3180" y="328250"/>
                  <a:pt x="1063" y="339892"/>
                </a:cubicBezTo>
                <a:cubicBezTo>
                  <a:pt x="-1054" y="351534"/>
                  <a:pt x="-524" y="279567"/>
                  <a:pt x="7413" y="247817"/>
                </a:cubicBezTo>
                <a:cubicBezTo>
                  <a:pt x="15350" y="216067"/>
                  <a:pt x="34930" y="136163"/>
                  <a:pt x="48688" y="149392"/>
                </a:cubicBezTo>
                <a:cubicBezTo>
                  <a:pt x="62446" y="162621"/>
                  <a:pt x="89434" y="331425"/>
                  <a:pt x="89963" y="327192"/>
                </a:cubicBezTo>
                <a:cubicBezTo>
                  <a:pt x="90492" y="322959"/>
                  <a:pt x="64034" y="148863"/>
                  <a:pt x="51863" y="123992"/>
                </a:cubicBezTo>
                <a:cubicBezTo>
                  <a:pt x="39692" y="99121"/>
                  <a:pt x="22759" y="175321"/>
                  <a:pt x="16938" y="177967"/>
                </a:cubicBezTo>
                <a:cubicBezTo>
                  <a:pt x="11117" y="180613"/>
                  <a:pt x="17467" y="163150"/>
                  <a:pt x="16938" y="139867"/>
                </a:cubicBezTo>
                <a:cubicBezTo>
                  <a:pt x="16409" y="116584"/>
                  <a:pt x="5" y="-5124"/>
                  <a:pt x="1063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1A0F360E-B28D-D6A0-24BD-737E413856AF}"/>
              </a:ext>
            </a:extLst>
          </p:cNvPr>
          <p:cNvSpPr/>
          <p:nvPr/>
        </p:nvSpPr>
        <p:spPr>
          <a:xfrm>
            <a:off x="4613960" y="2498723"/>
            <a:ext cx="1490992" cy="368402"/>
          </a:xfrm>
          <a:custGeom>
            <a:avLst/>
            <a:gdLst>
              <a:gd name="connsiteX0" fmla="*/ 2490 w 1490992"/>
              <a:gd name="connsiteY0" fmla="*/ 85727 h 368402"/>
              <a:gd name="connsiteX1" fmla="*/ 62815 w 1490992"/>
              <a:gd name="connsiteY1" fmla="*/ 44452 h 368402"/>
              <a:gd name="connsiteX2" fmla="*/ 145365 w 1490992"/>
              <a:gd name="connsiteY2" fmla="*/ 92077 h 368402"/>
              <a:gd name="connsiteX3" fmla="*/ 161240 w 1490992"/>
              <a:gd name="connsiteY3" fmla="*/ 73027 h 368402"/>
              <a:gd name="connsiteX4" fmla="*/ 208865 w 1490992"/>
              <a:gd name="connsiteY4" fmla="*/ 104777 h 368402"/>
              <a:gd name="connsiteX5" fmla="*/ 310465 w 1490992"/>
              <a:gd name="connsiteY5" fmla="*/ 79377 h 368402"/>
              <a:gd name="connsiteX6" fmla="*/ 367615 w 1490992"/>
              <a:gd name="connsiteY6" fmla="*/ 85727 h 368402"/>
              <a:gd name="connsiteX7" fmla="*/ 456515 w 1490992"/>
              <a:gd name="connsiteY7" fmla="*/ 114302 h 368402"/>
              <a:gd name="connsiteX8" fmla="*/ 396190 w 1490992"/>
              <a:gd name="connsiteY8" fmla="*/ 50802 h 368402"/>
              <a:gd name="connsiteX9" fmla="*/ 491440 w 1490992"/>
              <a:gd name="connsiteY9" fmla="*/ 114302 h 368402"/>
              <a:gd name="connsiteX10" fmla="*/ 564465 w 1490992"/>
              <a:gd name="connsiteY10" fmla="*/ 117477 h 368402"/>
              <a:gd name="connsiteX11" fmla="*/ 681940 w 1490992"/>
              <a:gd name="connsiteY11" fmla="*/ 85727 h 368402"/>
              <a:gd name="connsiteX12" fmla="*/ 624790 w 1490992"/>
              <a:gd name="connsiteY12" fmla="*/ 19052 h 368402"/>
              <a:gd name="connsiteX13" fmla="*/ 656540 w 1490992"/>
              <a:gd name="connsiteY13" fmla="*/ 50802 h 368402"/>
              <a:gd name="connsiteX14" fmla="*/ 789890 w 1490992"/>
              <a:gd name="connsiteY14" fmla="*/ 66677 h 368402"/>
              <a:gd name="connsiteX15" fmla="*/ 751790 w 1490992"/>
              <a:gd name="connsiteY15" fmla="*/ 44452 h 368402"/>
              <a:gd name="connsiteX16" fmla="*/ 958165 w 1490992"/>
              <a:gd name="connsiteY16" fmla="*/ 88902 h 368402"/>
              <a:gd name="connsiteX17" fmla="*/ 1101040 w 1490992"/>
              <a:gd name="connsiteY17" fmla="*/ 146052 h 368402"/>
              <a:gd name="connsiteX18" fmla="*/ 1091515 w 1490992"/>
              <a:gd name="connsiteY18" fmla="*/ 117477 h 368402"/>
              <a:gd name="connsiteX19" fmla="*/ 1310590 w 1490992"/>
              <a:gd name="connsiteY19" fmla="*/ 196852 h 368402"/>
              <a:gd name="connsiteX20" fmla="*/ 1278840 w 1490992"/>
              <a:gd name="connsiteY20" fmla="*/ 161927 h 368402"/>
              <a:gd name="connsiteX21" fmla="*/ 1485215 w 1490992"/>
              <a:gd name="connsiteY21" fmla="*/ 327027 h 368402"/>
              <a:gd name="connsiteX22" fmla="*/ 1434415 w 1490992"/>
              <a:gd name="connsiteY22" fmla="*/ 225427 h 368402"/>
              <a:gd name="connsiteX23" fmla="*/ 1440765 w 1490992"/>
              <a:gd name="connsiteY23" fmla="*/ 368302 h 368402"/>
              <a:gd name="connsiteX24" fmla="*/ 1443940 w 1490992"/>
              <a:gd name="connsiteY24" fmla="*/ 247652 h 368402"/>
              <a:gd name="connsiteX25" fmla="*/ 1383615 w 1490992"/>
              <a:gd name="connsiteY25" fmla="*/ 222252 h 368402"/>
              <a:gd name="connsiteX26" fmla="*/ 1402665 w 1490992"/>
              <a:gd name="connsiteY26" fmla="*/ 257177 h 368402"/>
              <a:gd name="connsiteX27" fmla="*/ 1228040 w 1490992"/>
              <a:gd name="connsiteY27" fmla="*/ 158752 h 368402"/>
              <a:gd name="connsiteX28" fmla="*/ 942290 w 1490992"/>
              <a:gd name="connsiteY28" fmla="*/ 82552 h 368402"/>
              <a:gd name="connsiteX29" fmla="*/ 713690 w 1490992"/>
              <a:gd name="connsiteY29" fmla="*/ 34927 h 368402"/>
              <a:gd name="connsiteX30" fmla="*/ 675590 w 1490992"/>
              <a:gd name="connsiteY30" fmla="*/ 66677 h 368402"/>
              <a:gd name="connsiteX31" fmla="*/ 596215 w 1490992"/>
              <a:gd name="connsiteY31" fmla="*/ 85727 h 368402"/>
              <a:gd name="connsiteX32" fmla="*/ 643840 w 1490992"/>
              <a:gd name="connsiteY32" fmla="*/ 88902 h 368402"/>
              <a:gd name="connsiteX33" fmla="*/ 478740 w 1490992"/>
              <a:gd name="connsiteY33" fmla="*/ 92077 h 368402"/>
              <a:gd name="connsiteX34" fmla="*/ 316815 w 1490992"/>
              <a:gd name="connsiteY34" fmla="*/ 2 h 368402"/>
              <a:gd name="connsiteX35" fmla="*/ 412065 w 1490992"/>
              <a:gd name="connsiteY35" fmla="*/ 88902 h 368402"/>
              <a:gd name="connsiteX36" fmla="*/ 345390 w 1490992"/>
              <a:gd name="connsiteY36" fmla="*/ 66677 h 368402"/>
              <a:gd name="connsiteX37" fmla="*/ 231090 w 1490992"/>
              <a:gd name="connsiteY37" fmla="*/ 123827 h 368402"/>
              <a:gd name="connsiteX38" fmla="*/ 262840 w 1490992"/>
              <a:gd name="connsiteY38" fmla="*/ 85727 h 368402"/>
              <a:gd name="connsiteX39" fmla="*/ 212040 w 1490992"/>
              <a:gd name="connsiteY39" fmla="*/ 88902 h 368402"/>
              <a:gd name="connsiteX40" fmla="*/ 148540 w 1490992"/>
              <a:gd name="connsiteY40" fmla="*/ 104777 h 368402"/>
              <a:gd name="connsiteX41" fmla="*/ 148540 w 1490992"/>
              <a:gd name="connsiteY41" fmla="*/ 69852 h 368402"/>
              <a:gd name="connsiteX42" fmla="*/ 2490 w 1490992"/>
              <a:gd name="connsiteY42" fmla="*/ 85727 h 368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490992" h="368402">
                <a:moveTo>
                  <a:pt x="2490" y="85727"/>
                </a:moveTo>
                <a:cubicBezTo>
                  <a:pt x="-11797" y="81494"/>
                  <a:pt x="39003" y="43394"/>
                  <a:pt x="62815" y="44452"/>
                </a:cubicBezTo>
                <a:cubicBezTo>
                  <a:pt x="86627" y="45510"/>
                  <a:pt x="128961" y="87314"/>
                  <a:pt x="145365" y="92077"/>
                </a:cubicBezTo>
                <a:cubicBezTo>
                  <a:pt x="161769" y="96840"/>
                  <a:pt x="150657" y="70910"/>
                  <a:pt x="161240" y="73027"/>
                </a:cubicBezTo>
                <a:cubicBezTo>
                  <a:pt x="171823" y="75144"/>
                  <a:pt x="183994" y="103719"/>
                  <a:pt x="208865" y="104777"/>
                </a:cubicBezTo>
                <a:cubicBezTo>
                  <a:pt x="233736" y="105835"/>
                  <a:pt x="284007" y="82552"/>
                  <a:pt x="310465" y="79377"/>
                </a:cubicBezTo>
                <a:cubicBezTo>
                  <a:pt x="336923" y="76202"/>
                  <a:pt x="343273" y="79906"/>
                  <a:pt x="367615" y="85727"/>
                </a:cubicBezTo>
                <a:cubicBezTo>
                  <a:pt x="391957" y="91548"/>
                  <a:pt x="451753" y="120123"/>
                  <a:pt x="456515" y="114302"/>
                </a:cubicBezTo>
                <a:cubicBezTo>
                  <a:pt x="461277" y="108481"/>
                  <a:pt x="390369" y="50802"/>
                  <a:pt x="396190" y="50802"/>
                </a:cubicBezTo>
                <a:cubicBezTo>
                  <a:pt x="402011" y="50802"/>
                  <a:pt x="463394" y="103190"/>
                  <a:pt x="491440" y="114302"/>
                </a:cubicBezTo>
                <a:cubicBezTo>
                  <a:pt x="519486" y="125415"/>
                  <a:pt x="532715" y="122239"/>
                  <a:pt x="564465" y="117477"/>
                </a:cubicBezTo>
                <a:cubicBezTo>
                  <a:pt x="596215" y="112715"/>
                  <a:pt x="671886" y="102131"/>
                  <a:pt x="681940" y="85727"/>
                </a:cubicBezTo>
                <a:cubicBezTo>
                  <a:pt x="691994" y="69323"/>
                  <a:pt x="629023" y="24873"/>
                  <a:pt x="624790" y="19052"/>
                </a:cubicBezTo>
                <a:cubicBezTo>
                  <a:pt x="620557" y="13231"/>
                  <a:pt x="629024" y="42865"/>
                  <a:pt x="656540" y="50802"/>
                </a:cubicBezTo>
                <a:cubicBezTo>
                  <a:pt x="684056" y="58739"/>
                  <a:pt x="774015" y="67735"/>
                  <a:pt x="789890" y="66677"/>
                </a:cubicBezTo>
                <a:cubicBezTo>
                  <a:pt x="805765" y="65619"/>
                  <a:pt x="723744" y="40748"/>
                  <a:pt x="751790" y="44452"/>
                </a:cubicBezTo>
                <a:cubicBezTo>
                  <a:pt x="779836" y="48156"/>
                  <a:pt x="899957" y="71969"/>
                  <a:pt x="958165" y="88902"/>
                </a:cubicBezTo>
                <a:cubicBezTo>
                  <a:pt x="1016373" y="105835"/>
                  <a:pt x="1078815" y="141290"/>
                  <a:pt x="1101040" y="146052"/>
                </a:cubicBezTo>
                <a:cubicBezTo>
                  <a:pt x="1123265" y="150815"/>
                  <a:pt x="1056590" y="109010"/>
                  <a:pt x="1091515" y="117477"/>
                </a:cubicBezTo>
                <a:cubicBezTo>
                  <a:pt x="1126440" y="125944"/>
                  <a:pt x="1279369" y="189444"/>
                  <a:pt x="1310590" y="196852"/>
                </a:cubicBezTo>
                <a:cubicBezTo>
                  <a:pt x="1341811" y="204260"/>
                  <a:pt x="1249736" y="140231"/>
                  <a:pt x="1278840" y="161927"/>
                </a:cubicBezTo>
                <a:cubicBezTo>
                  <a:pt x="1307944" y="183623"/>
                  <a:pt x="1459286" y="316444"/>
                  <a:pt x="1485215" y="327027"/>
                </a:cubicBezTo>
                <a:cubicBezTo>
                  <a:pt x="1511144" y="337610"/>
                  <a:pt x="1441823" y="218548"/>
                  <a:pt x="1434415" y="225427"/>
                </a:cubicBezTo>
                <a:cubicBezTo>
                  <a:pt x="1427007" y="232306"/>
                  <a:pt x="1439178" y="364598"/>
                  <a:pt x="1440765" y="368302"/>
                </a:cubicBezTo>
                <a:cubicBezTo>
                  <a:pt x="1442352" y="372006"/>
                  <a:pt x="1453465" y="271994"/>
                  <a:pt x="1443940" y="247652"/>
                </a:cubicBezTo>
                <a:cubicBezTo>
                  <a:pt x="1434415" y="223310"/>
                  <a:pt x="1390494" y="220665"/>
                  <a:pt x="1383615" y="222252"/>
                </a:cubicBezTo>
                <a:cubicBezTo>
                  <a:pt x="1376736" y="223839"/>
                  <a:pt x="1428594" y="267760"/>
                  <a:pt x="1402665" y="257177"/>
                </a:cubicBezTo>
                <a:cubicBezTo>
                  <a:pt x="1376736" y="246594"/>
                  <a:pt x="1304769" y="187856"/>
                  <a:pt x="1228040" y="158752"/>
                </a:cubicBezTo>
                <a:cubicBezTo>
                  <a:pt x="1151311" y="129648"/>
                  <a:pt x="1028015" y="103189"/>
                  <a:pt x="942290" y="82552"/>
                </a:cubicBezTo>
                <a:cubicBezTo>
                  <a:pt x="856565" y="61915"/>
                  <a:pt x="758140" y="37573"/>
                  <a:pt x="713690" y="34927"/>
                </a:cubicBezTo>
                <a:cubicBezTo>
                  <a:pt x="669240" y="32281"/>
                  <a:pt x="695169" y="58210"/>
                  <a:pt x="675590" y="66677"/>
                </a:cubicBezTo>
                <a:cubicBezTo>
                  <a:pt x="656011" y="75144"/>
                  <a:pt x="601507" y="82023"/>
                  <a:pt x="596215" y="85727"/>
                </a:cubicBezTo>
                <a:cubicBezTo>
                  <a:pt x="590923" y="89431"/>
                  <a:pt x="663419" y="87844"/>
                  <a:pt x="643840" y="88902"/>
                </a:cubicBezTo>
                <a:cubicBezTo>
                  <a:pt x="624261" y="89960"/>
                  <a:pt x="533244" y="106894"/>
                  <a:pt x="478740" y="92077"/>
                </a:cubicBezTo>
                <a:cubicBezTo>
                  <a:pt x="424236" y="77260"/>
                  <a:pt x="327927" y="531"/>
                  <a:pt x="316815" y="2"/>
                </a:cubicBezTo>
                <a:cubicBezTo>
                  <a:pt x="305703" y="-527"/>
                  <a:pt x="407303" y="77790"/>
                  <a:pt x="412065" y="88902"/>
                </a:cubicBezTo>
                <a:cubicBezTo>
                  <a:pt x="416827" y="100014"/>
                  <a:pt x="375553" y="60856"/>
                  <a:pt x="345390" y="66677"/>
                </a:cubicBezTo>
                <a:cubicBezTo>
                  <a:pt x="315227" y="72498"/>
                  <a:pt x="244848" y="120652"/>
                  <a:pt x="231090" y="123827"/>
                </a:cubicBezTo>
                <a:cubicBezTo>
                  <a:pt x="217332" y="127002"/>
                  <a:pt x="266015" y="91548"/>
                  <a:pt x="262840" y="85727"/>
                </a:cubicBezTo>
                <a:cubicBezTo>
                  <a:pt x="259665" y="79906"/>
                  <a:pt x="231090" y="85727"/>
                  <a:pt x="212040" y="88902"/>
                </a:cubicBezTo>
                <a:cubicBezTo>
                  <a:pt x="192990" y="92077"/>
                  <a:pt x="159123" y="107952"/>
                  <a:pt x="148540" y="104777"/>
                </a:cubicBezTo>
                <a:cubicBezTo>
                  <a:pt x="137957" y="101602"/>
                  <a:pt x="166532" y="75673"/>
                  <a:pt x="148540" y="69852"/>
                </a:cubicBezTo>
                <a:cubicBezTo>
                  <a:pt x="130548" y="64031"/>
                  <a:pt x="16777" y="89960"/>
                  <a:pt x="2490" y="857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9E9534AF-1D43-C8BF-9DE8-FBDD2278ADDE}"/>
              </a:ext>
            </a:extLst>
          </p:cNvPr>
          <p:cNvSpPr/>
          <p:nvPr/>
        </p:nvSpPr>
        <p:spPr>
          <a:xfrm>
            <a:off x="3955971" y="1153489"/>
            <a:ext cx="1150887" cy="251826"/>
          </a:xfrm>
          <a:custGeom>
            <a:avLst/>
            <a:gdLst>
              <a:gd name="connsiteX0" fmla="*/ 1140606 w 1150887"/>
              <a:gd name="connsiteY0" fmla="*/ 59294 h 251826"/>
              <a:gd name="connsiteX1" fmla="*/ 1005852 w 1150887"/>
              <a:gd name="connsiteY1" fmla="*/ 35231 h 251826"/>
              <a:gd name="connsiteX2" fmla="*/ 765221 w 1150887"/>
              <a:gd name="connsiteY2" fmla="*/ 1543 h 251826"/>
              <a:gd name="connsiteX3" fmla="*/ 856661 w 1150887"/>
              <a:gd name="connsiteY3" fmla="*/ 11168 h 251826"/>
              <a:gd name="connsiteX4" fmla="*/ 418711 w 1150887"/>
              <a:gd name="connsiteY4" fmla="*/ 59294 h 251826"/>
              <a:gd name="connsiteX5" fmla="*/ 495713 w 1150887"/>
              <a:gd name="connsiteY5" fmla="*/ 64107 h 251826"/>
              <a:gd name="connsiteX6" fmla="*/ 12 w 1150887"/>
              <a:gd name="connsiteY6" fmla="*/ 251799 h 251826"/>
              <a:gd name="connsiteX7" fmla="*/ 481275 w 1150887"/>
              <a:gd name="connsiteY7" fmla="*/ 49669 h 251826"/>
              <a:gd name="connsiteX8" fmla="*/ 745970 w 1150887"/>
              <a:gd name="connsiteY8" fmla="*/ 59294 h 251826"/>
              <a:gd name="connsiteX9" fmla="*/ 731532 w 1150887"/>
              <a:gd name="connsiteY9" fmla="*/ 15980 h 251826"/>
              <a:gd name="connsiteX10" fmla="*/ 1140606 w 1150887"/>
              <a:gd name="connsiteY10" fmla="*/ 59294 h 25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0887" h="251826">
                <a:moveTo>
                  <a:pt x="1140606" y="59294"/>
                </a:moveTo>
                <a:cubicBezTo>
                  <a:pt x="1186326" y="62503"/>
                  <a:pt x="1068416" y="44856"/>
                  <a:pt x="1005852" y="35231"/>
                </a:cubicBezTo>
                <a:cubicBezTo>
                  <a:pt x="943288" y="25606"/>
                  <a:pt x="790086" y="5553"/>
                  <a:pt x="765221" y="1543"/>
                </a:cubicBezTo>
                <a:cubicBezTo>
                  <a:pt x="740356" y="-2467"/>
                  <a:pt x="914413" y="1543"/>
                  <a:pt x="856661" y="11168"/>
                </a:cubicBezTo>
                <a:cubicBezTo>
                  <a:pt x="798909" y="20793"/>
                  <a:pt x="478869" y="50471"/>
                  <a:pt x="418711" y="59294"/>
                </a:cubicBezTo>
                <a:cubicBezTo>
                  <a:pt x="358553" y="68117"/>
                  <a:pt x="565496" y="32023"/>
                  <a:pt x="495713" y="64107"/>
                </a:cubicBezTo>
                <a:cubicBezTo>
                  <a:pt x="425930" y="96191"/>
                  <a:pt x="2418" y="254205"/>
                  <a:pt x="12" y="251799"/>
                </a:cubicBezTo>
                <a:cubicBezTo>
                  <a:pt x="-2394" y="249393"/>
                  <a:pt x="356949" y="81753"/>
                  <a:pt x="481275" y="49669"/>
                </a:cubicBezTo>
                <a:cubicBezTo>
                  <a:pt x="605601" y="17585"/>
                  <a:pt x="704261" y="64909"/>
                  <a:pt x="745970" y="59294"/>
                </a:cubicBezTo>
                <a:cubicBezTo>
                  <a:pt x="787679" y="53679"/>
                  <a:pt x="667364" y="15980"/>
                  <a:pt x="731532" y="15980"/>
                </a:cubicBezTo>
                <a:cubicBezTo>
                  <a:pt x="795700" y="15980"/>
                  <a:pt x="1094886" y="56085"/>
                  <a:pt x="1140606" y="59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C2C483F9-F023-32DC-4FD0-5AAD72A441D2}"/>
              </a:ext>
            </a:extLst>
          </p:cNvPr>
          <p:cNvSpPr/>
          <p:nvPr/>
        </p:nvSpPr>
        <p:spPr>
          <a:xfrm>
            <a:off x="3489156" y="1344490"/>
            <a:ext cx="613033" cy="758640"/>
          </a:xfrm>
          <a:custGeom>
            <a:avLst/>
            <a:gdLst>
              <a:gd name="connsiteX0" fmla="*/ 611206 w 613033"/>
              <a:gd name="connsiteY0" fmla="*/ 3047 h 758640"/>
              <a:gd name="connsiteX1" fmla="*/ 269509 w 613033"/>
              <a:gd name="connsiteY1" fmla="*/ 315868 h 758640"/>
              <a:gd name="connsiteX2" fmla="*/ 317636 w 613033"/>
              <a:gd name="connsiteY2" fmla="*/ 272554 h 758640"/>
              <a:gd name="connsiteX3" fmla="*/ 2 w 613033"/>
              <a:gd name="connsiteY3" fmla="*/ 758630 h 758640"/>
              <a:gd name="connsiteX4" fmla="*/ 312823 w 613033"/>
              <a:gd name="connsiteY4" fmla="*/ 258116 h 758640"/>
              <a:gd name="connsiteX5" fmla="*/ 471640 w 613033"/>
              <a:gd name="connsiteY5" fmla="*/ 99299 h 758640"/>
              <a:gd name="connsiteX6" fmla="*/ 409076 w 613033"/>
              <a:gd name="connsiteY6" fmla="*/ 152238 h 758640"/>
              <a:gd name="connsiteX7" fmla="*/ 611206 w 613033"/>
              <a:gd name="connsiteY7" fmla="*/ 3047 h 75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033" h="758640">
                <a:moveTo>
                  <a:pt x="611206" y="3047"/>
                </a:moveTo>
                <a:cubicBezTo>
                  <a:pt x="587945" y="30319"/>
                  <a:pt x="318437" y="270950"/>
                  <a:pt x="269509" y="315868"/>
                </a:cubicBezTo>
                <a:cubicBezTo>
                  <a:pt x="220581" y="360786"/>
                  <a:pt x="362554" y="198760"/>
                  <a:pt x="317636" y="272554"/>
                </a:cubicBezTo>
                <a:cubicBezTo>
                  <a:pt x="272718" y="346348"/>
                  <a:pt x="804" y="761036"/>
                  <a:pt x="2" y="758630"/>
                </a:cubicBezTo>
                <a:cubicBezTo>
                  <a:pt x="-800" y="756224"/>
                  <a:pt x="234217" y="368005"/>
                  <a:pt x="312823" y="258116"/>
                </a:cubicBezTo>
                <a:cubicBezTo>
                  <a:pt x="391429" y="148228"/>
                  <a:pt x="455598" y="116945"/>
                  <a:pt x="471640" y="99299"/>
                </a:cubicBezTo>
                <a:cubicBezTo>
                  <a:pt x="487682" y="81653"/>
                  <a:pt x="389826" y="164269"/>
                  <a:pt x="409076" y="152238"/>
                </a:cubicBezTo>
                <a:cubicBezTo>
                  <a:pt x="428326" y="140207"/>
                  <a:pt x="634467" y="-24225"/>
                  <a:pt x="611206" y="30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B9E89B9B-3E33-967C-6B63-8BF0B3B49869}"/>
              </a:ext>
            </a:extLst>
          </p:cNvPr>
          <p:cNvSpPr/>
          <p:nvPr/>
        </p:nvSpPr>
        <p:spPr>
          <a:xfrm>
            <a:off x="3195541" y="2092124"/>
            <a:ext cx="303898" cy="1119790"/>
          </a:xfrm>
          <a:custGeom>
            <a:avLst/>
            <a:gdLst>
              <a:gd name="connsiteX0" fmla="*/ 303242 w 303898"/>
              <a:gd name="connsiteY0" fmla="*/ 1371 h 1119790"/>
              <a:gd name="connsiteX1" fmla="*/ 120362 w 303898"/>
              <a:gd name="connsiteY1" fmla="*/ 540385 h 1119790"/>
              <a:gd name="connsiteX2" fmla="*/ 24110 w 303898"/>
              <a:gd name="connsiteY2" fmla="*/ 829143 h 1119790"/>
              <a:gd name="connsiteX3" fmla="*/ 72236 w 303898"/>
              <a:gd name="connsiteY3" fmla="*/ 728078 h 1119790"/>
              <a:gd name="connsiteX4" fmla="*/ 33735 w 303898"/>
              <a:gd name="connsiteY4" fmla="*/ 877270 h 1119790"/>
              <a:gd name="connsiteX5" fmla="*/ 46 w 303898"/>
              <a:gd name="connsiteY5" fmla="*/ 1117901 h 1119790"/>
              <a:gd name="connsiteX6" fmla="*/ 28922 w 303898"/>
              <a:gd name="connsiteY6" fmla="*/ 968710 h 1119790"/>
              <a:gd name="connsiteX7" fmla="*/ 120362 w 303898"/>
              <a:gd name="connsiteY7" fmla="*/ 607762 h 1119790"/>
              <a:gd name="connsiteX8" fmla="*/ 86674 w 303898"/>
              <a:gd name="connsiteY8" fmla="*/ 670327 h 1119790"/>
              <a:gd name="connsiteX9" fmla="*/ 226240 w 303898"/>
              <a:gd name="connsiteY9" fmla="*/ 266065 h 1119790"/>
              <a:gd name="connsiteX10" fmla="*/ 182926 w 303898"/>
              <a:gd name="connsiteY10" fmla="*/ 381569 h 1119790"/>
              <a:gd name="connsiteX11" fmla="*/ 303242 w 303898"/>
              <a:gd name="connsiteY11" fmla="*/ 1371 h 111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3898" h="1119790">
                <a:moveTo>
                  <a:pt x="303242" y="1371"/>
                </a:moveTo>
                <a:cubicBezTo>
                  <a:pt x="292815" y="27840"/>
                  <a:pt x="166884" y="402423"/>
                  <a:pt x="120362" y="540385"/>
                </a:cubicBezTo>
                <a:cubicBezTo>
                  <a:pt x="73840" y="678347"/>
                  <a:pt x="32131" y="797861"/>
                  <a:pt x="24110" y="829143"/>
                </a:cubicBezTo>
                <a:cubicBezTo>
                  <a:pt x="16089" y="860425"/>
                  <a:pt x="70632" y="720057"/>
                  <a:pt x="72236" y="728078"/>
                </a:cubicBezTo>
                <a:cubicBezTo>
                  <a:pt x="73840" y="736099"/>
                  <a:pt x="45767" y="812300"/>
                  <a:pt x="33735" y="877270"/>
                </a:cubicBezTo>
                <a:cubicBezTo>
                  <a:pt x="21703" y="942240"/>
                  <a:pt x="848" y="1102661"/>
                  <a:pt x="46" y="1117901"/>
                </a:cubicBezTo>
                <a:cubicBezTo>
                  <a:pt x="-756" y="1133141"/>
                  <a:pt x="8869" y="1053733"/>
                  <a:pt x="28922" y="968710"/>
                </a:cubicBezTo>
                <a:cubicBezTo>
                  <a:pt x="48975" y="883687"/>
                  <a:pt x="110737" y="657492"/>
                  <a:pt x="120362" y="607762"/>
                </a:cubicBezTo>
                <a:cubicBezTo>
                  <a:pt x="129987" y="558032"/>
                  <a:pt x="69028" y="727276"/>
                  <a:pt x="86674" y="670327"/>
                </a:cubicBezTo>
                <a:cubicBezTo>
                  <a:pt x="104320" y="613378"/>
                  <a:pt x="210198" y="314191"/>
                  <a:pt x="226240" y="266065"/>
                </a:cubicBezTo>
                <a:cubicBezTo>
                  <a:pt x="242282" y="217939"/>
                  <a:pt x="169290" y="423278"/>
                  <a:pt x="182926" y="381569"/>
                </a:cubicBezTo>
                <a:cubicBezTo>
                  <a:pt x="196562" y="339860"/>
                  <a:pt x="313669" y="-25098"/>
                  <a:pt x="303242" y="1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B447B0F4-C151-F51C-E93F-54E2F82555E3}"/>
              </a:ext>
            </a:extLst>
          </p:cNvPr>
          <p:cNvSpPr/>
          <p:nvPr/>
        </p:nvSpPr>
        <p:spPr>
          <a:xfrm>
            <a:off x="3517299" y="2549841"/>
            <a:ext cx="202865" cy="1124291"/>
          </a:xfrm>
          <a:custGeom>
            <a:avLst/>
            <a:gdLst>
              <a:gd name="connsiteX0" fmla="*/ 202865 w 202865"/>
              <a:gd name="connsiteY0" fmla="*/ 854 h 1124291"/>
              <a:gd name="connsiteX1" fmla="*/ 101800 w 202865"/>
              <a:gd name="connsiteY1" fmla="*/ 433991 h 1124291"/>
              <a:gd name="connsiteX2" fmla="*/ 130676 w 202865"/>
              <a:gd name="connsiteY2" fmla="*/ 212610 h 1124291"/>
              <a:gd name="connsiteX3" fmla="*/ 44048 w 202865"/>
              <a:gd name="connsiteY3" fmla="*/ 684247 h 1124291"/>
              <a:gd name="connsiteX4" fmla="*/ 77737 w 202865"/>
              <a:gd name="connsiteY4" fmla="*/ 539868 h 1124291"/>
              <a:gd name="connsiteX5" fmla="*/ 53674 w 202865"/>
              <a:gd name="connsiteY5" fmla="*/ 823814 h 1124291"/>
              <a:gd name="connsiteX6" fmla="*/ 735 w 202865"/>
              <a:gd name="connsiteY6" fmla="*/ 1117384 h 1124291"/>
              <a:gd name="connsiteX7" fmla="*/ 24798 w 202865"/>
              <a:gd name="connsiteY7" fmla="*/ 977818 h 1124291"/>
              <a:gd name="connsiteX8" fmla="*/ 53674 w 202865"/>
              <a:gd name="connsiteY8" fmla="*/ 400302 h 1124291"/>
              <a:gd name="connsiteX9" fmla="*/ 58486 w 202865"/>
              <a:gd name="connsiteY9" fmla="*/ 510993 h 1124291"/>
              <a:gd name="connsiteX10" fmla="*/ 125863 w 202865"/>
              <a:gd name="connsiteY10" fmla="*/ 178921 h 1124291"/>
              <a:gd name="connsiteX11" fmla="*/ 101800 w 202865"/>
              <a:gd name="connsiteY11" fmla="*/ 318487 h 1124291"/>
              <a:gd name="connsiteX12" fmla="*/ 202865 w 202865"/>
              <a:gd name="connsiteY12" fmla="*/ 854 h 112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2865" h="1124291">
                <a:moveTo>
                  <a:pt x="202865" y="854"/>
                </a:moveTo>
                <a:cubicBezTo>
                  <a:pt x="202865" y="20105"/>
                  <a:pt x="113831" y="398698"/>
                  <a:pt x="101800" y="433991"/>
                </a:cubicBezTo>
                <a:cubicBezTo>
                  <a:pt x="89769" y="469284"/>
                  <a:pt x="140301" y="170901"/>
                  <a:pt x="130676" y="212610"/>
                </a:cubicBezTo>
                <a:cubicBezTo>
                  <a:pt x="121051" y="254319"/>
                  <a:pt x="52871" y="629704"/>
                  <a:pt x="44048" y="684247"/>
                </a:cubicBezTo>
                <a:cubicBezTo>
                  <a:pt x="35225" y="738790"/>
                  <a:pt x="76133" y="516607"/>
                  <a:pt x="77737" y="539868"/>
                </a:cubicBezTo>
                <a:cubicBezTo>
                  <a:pt x="79341" y="563129"/>
                  <a:pt x="66508" y="727561"/>
                  <a:pt x="53674" y="823814"/>
                </a:cubicBezTo>
                <a:cubicBezTo>
                  <a:pt x="40840" y="920067"/>
                  <a:pt x="5548" y="1091717"/>
                  <a:pt x="735" y="1117384"/>
                </a:cubicBezTo>
                <a:cubicBezTo>
                  <a:pt x="-4078" y="1143051"/>
                  <a:pt x="15975" y="1097332"/>
                  <a:pt x="24798" y="977818"/>
                </a:cubicBezTo>
                <a:cubicBezTo>
                  <a:pt x="33621" y="858304"/>
                  <a:pt x="48059" y="478106"/>
                  <a:pt x="53674" y="400302"/>
                </a:cubicBezTo>
                <a:cubicBezTo>
                  <a:pt x="59289" y="322498"/>
                  <a:pt x="46454" y="547890"/>
                  <a:pt x="58486" y="510993"/>
                </a:cubicBezTo>
                <a:cubicBezTo>
                  <a:pt x="70517" y="474096"/>
                  <a:pt x="118644" y="211005"/>
                  <a:pt x="125863" y="178921"/>
                </a:cubicBezTo>
                <a:cubicBezTo>
                  <a:pt x="133082" y="146837"/>
                  <a:pt x="89768" y="343352"/>
                  <a:pt x="101800" y="318487"/>
                </a:cubicBezTo>
                <a:cubicBezTo>
                  <a:pt x="113832" y="293622"/>
                  <a:pt x="202865" y="-18397"/>
                  <a:pt x="202865" y="8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7E02AF97-E1EB-EC7D-8038-F3E01D8DFBE1}"/>
              </a:ext>
            </a:extLst>
          </p:cNvPr>
          <p:cNvSpPr/>
          <p:nvPr/>
        </p:nvSpPr>
        <p:spPr>
          <a:xfrm>
            <a:off x="3062615" y="3212419"/>
            <a:ext cx="135489" cy="908988"/>
          </a:xfrm>
          <a:custGeom>
            <a:avLst/>
            <a:gdLst>
              <a:gd name="connsiteX0" fmla="*/ 132972 w 135489"/>
              <a:gd name="connsiteY0" fmla="*/ 7232 h 908988"/>
              <a:gd name="connsiteX1" fmla="*/ 3031 w 135489"/>
              <a:gd name="connsiteY1" fmla="*/ 883130 h 908988"/>
              <a:gd name="connsiteX2" fmla="*/ 46345 w 135489"/>
              <a:gd name="connsiteY2" fmla="*/ 642499 h 908988"/>
              <a:gd name="connsiteX3" fmla="*/ 104097 w 135489"/>
              <a:gd name="connsiteY3" fmla="*/ 286364 h 908988"/>
              <a:gd name="connsiteX4" fmla="*/ 89659 w 135489"/>
              <a:gd name="connsiteY4" fmla="*/ 454806 h 908988"/>
              <a:gd name="connsiteX5" fmla="*/ 132972 w 135489"/>
              <a:gd name="connsiteY5" fmla="*/ 7232 h 908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489" h="908988">
                <a:moveTo>
                  <a:pt x="132972" y="7232"/>
                </a:moveTo>
                <a:cubicBezTo>
                  <a:pt x="118534" y="78619"/>
                  <a:pt x="17469" y="777252"/>
                  <a:pt x="3031" y="883130"/>
                </a:cubicBezTo>
                <a:cubicBezTo>
                  <a:pt x="-11407" y="989008"/>
                  <a:pt x="29501" y="741960"/>
                  <a:pt x="46345" y="642499"/>
                </a:cubicBezTo>
                <a:cubicBezTo>
                  <a:pt x="63189" y="543038"/>
                  <a:pt x="96878" y="317646"/>
                  <a:pt x="104097" y="286364"/>
                </a:cubicBezTo>
                <a:cubicBezTo>
                  <a:pt x="111316" y="255082"/>
                  <a:pt x="84044" y="494109"/>
                  <a:pt x="89659" y="454806"/>
                </a:cubicBezTo>
                <a:cubicBezTo>
                  <a:pt x="95274" y="415503"/>
                  <a:pt x="147410" y="-64155"/>
                  <a:pt x="132972" y="7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74155570-9609-56A1-5C6C-01061D4CB2C3}"/>
              </a:ext>
            </a:extLst>
          </p:cNvPr>
          <p:cNvSpPr/>
          <p:nvPr/>
        </p:nvSpPr>
        <p:spPr>
          <a:xfrm>
            <a:off x="3031958" y="3936733"/>
            <a:ext cx="131280" cy="1052765"/>
          </a:xfrm>
          <a:custGeom>
            <a:avLst/>
            <a:gdLst>
              <a:gd name="connsiteX0" fmla="*/ 105878 w 131280"/>
              <a:gd name="connsiteY0" fmla="*/ 0 h 1052765"/>
              <a:gd name="connsiteX1" fmla="*/ 19250 w 131280"/>
              <a:gd name="connsiteY1" fmla="*/ 553452 h 1052765"/>
              <a:gd name="connsiteX2" fmla="*/ 125128 w 131280"/>
              <a:gd name="connsiteY2" fmla="*/ 1029903 h 1052765"/>
              <a:gd name="connsiteX3" fmla="*/ 105878 w 131280"/>
              <a:gd name="connsiteY3" fmla="*/ 933650 h 1052765"/>
              <a:gd name="connsiteX4" fmla="*/ 0 w 131280"/>
              <a:gd name="connsiteY4" fmla="*/ 553452 h 1052765"/>
              <a:gd name="connsiteX5" fmla="*/ 105878 w 131280"/>
              <a:gd name="connsiteY5" fmla="*/ 0 h 1052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280" h="1052765">
                <a:moveTo>
                  <a:pt x="105878" y="0"/>
                </a:moveTo>
                <a:cubicBezTo>
                  <a:pt x="109086" y="0"/>
                  <a:pt x="16042" y="381802"/>
                  <a:pt x="19250" y="553452"/>
                </a:cubicBezTo>
                <a:cubicBezTo>
                  <a:pt x="22458" y="725102"/>
                  <a:pt x="110690" y="966537"/>
                  <a:pt x="125128" y="1029903"/>
                </a:cubicBezTo>
                <a:cubicBezTo>
                  <a:pt x="139566" y="1093269"/>
                  <a:pt x="126733" y="1013058"/>
                  <a:pt x="105878" y="933650"/>
                </a:cubicBezTo>
                <a:cubicBezTo>
                  <a:pt x="85023" y="854242"/>
                  <a:pt x="0" y="701841"/>
                  <a:pt x="0" y="553452"/>
                </a:cubicBezTo>
                <a:cubicBezTo>
                  <a:pt x="0" y="405063"/>
                  <a:pt x="102670" y="0"/>
                  <a:pt x="10587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1CBD1781-60C6-57B9-0027-764BF8102685}"/>
              </a:ext>
            </a:extLst>
          </p:cNvPr>
          <p:cNvSpPr/>
          <p:nvPr/>
        </p:nvSpPr>
        <p:spPr>
          <a:xfrm>
            <a:off x="2876126" y="4633227"/>
            <a:ext cx="180241" cy="1264022"/>
          </a:xfrm>
          <a:custGeom>
            <a:avLst/>
            <a:gdLst>
              <a:gd name="connsiteX0" fmla="*/ 170270 w 180241"/>
              <a:gd name="connsiteY0" fmla="*/ 1337 h 1264022"/>
              <a:gd name="connsiteX1" fmla="*/ 117331 w 180241"/>
              <a:gd name="connsiteY1" fmla="*/ 477788 h 1264022"/>
              <a:gd name="connsiteX2" fmla="*/ 122143 w 180241"/>
              <a:gd name="connsiteY2" fmla="*/ 357472 h 1264022"/>
              <a:gd name="connsiteX3" fmla="*/ 165457 w 180241"/>
              <a:gd name="connsiteY3" fmla="*/ 261219 h 1264022"/>
              <a:gd name="connsiteX4" fmla="*/ 126956 w 180241"/>
              <a:gd name="connsiteY4" fmla="*/ 549977 h 1264022"/>
              <a:gd name="connsiteX5" fmla="*/ 6640 w 180241"/>
              <a:gd name="connsiteY5" fmla="*/ 1238184 h 1264022"/>
              <a:gd name="connsiteX6" fmla="*/ 25891 w 180241"/>
              <a:gd name="connsiteY6" fmla="*/ 1088992 h 1264022"/>
              <a:gd name="connsiteX7" fmla="*/ 112518 w 180241"/>
              <a:gd name="connsiteY7" fmla="*/ 809859 h 1264022"/>
              <a:gd name="connsiteX8" fmla="*/ 179895 w 180241"/>
              <a:gd name="connsiteY8" fmla="*/ 626979 h 1264022"/>
              <a:gd name="connsiteX9" fmla="*/ 83642 w 180241"/>
              <a:gd name="connsiteY9" fmla="*/ 838735 h 1264022"/>
              <a:gd name="connsiteX10" fmla="*/ 141394 w 180241"/>
              <a:gd name="connsiteY10" fmla="*/ 588478 h 1264022"/>
              <a:gd name="connsiteX11" fmla="*/ 155832 w 180241"/>
              <a:gd name="connsiteY11" fmla="*/ 448912 h 1264022"/>
              <a:gd name="connsiteX12" fmla="*/ 141394 w 180241"/>
              <a:gd name="connsiteY12" fmla="*/ 487413 h 1264022"/>
              <a:gd name="connsiteX13" fmla="*/ 160645 w 180241"/>
              <a:gd name="connsiteY13" fmla="*/ 179405 h 1264022"/>
              <a:gd name="connsiteX14" fmla="*/ 136581 w 180241"/>
              <a:gd name="connsiteY14" fmla="*/ 328596 h 1264022"/>
              <a:gd name="connsiteX15" fmla="*/ 170270 w 180241"/>
              <a:gd name="connsiteY15" fmla="*/ 1337 h 126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0241" h="1264022">
                <a:moveTo>
                  <a:pt x="170270" y="1337"/>
                </a:moveTo>
                <a:cubicBezTo>
                  <a:pt x="167062" y="26202"/>
                  <a:pt x="125352" y="418432"/>
                  <a:pt x="117331" y="477788"/>
                </a:cubicBezTo>
                <a:cubicBezTo>
                  <a:pt x="109310" y="537144"/>
                  <a:pt x="114122" y="393567"/>
                  <a:pt x="122143" y="357472"/>
                </a:cubicBezTo>
                <a:cubicBezTo>
                  <a:pt x="130164" y="321377"/>
                  <a:pt x="164655" y="229135"/>
                  <a:pt x="165457" y="261219"/>
                </a:cubicBezTo>
                <a:cubicBezTo>
                  <a:pt x="166259" y="293303"/>
                  <a:pt x="153425" y="387150"/>
                  <a:pt x="126956" y="549977"/>
                </a:cubicBezTo>
                <a:cubicBezTo>
                  <a:pt x="100487" y="712804"/>
                  <a:pt x="23484" y="1148348"/>
                  <a:pt x="6640" y="1238184"/>
                </a:cubicBezTo>
                <a:cubicBezTo>
                  <a:pt x="-10204" y="1328020"/>
                  <a:pt x="8245" y="1160380"/>
                  <a:pt x="25891" y="1088992"/>
                </a:cubicBezTo>
                <a:cubicBezTo>
                  <a:pt x="43537" y="1017605"/>
                  <a:pt x="86851" y="886861"/>
                  <a:pt x="112518" y="809859"/>
                </a:cubicBezTo>
                <a:cubicBezTo>
                  <a:pt x="138185" y="732857"/>
                  <a:pt x="184708" y="622166"/>
                  <a:pt x="179895" y="626979"/>
                </a:cubicBezTo>
                <a:cubicBezTo>
                  <a:pt x="175082" y="631792"/>
                  <a:pt x="90059" y="845152"/>
                  <a:pt x="83642" y="838735"/>
                </a:cubicBezTo>
                <a:cubicBezTo>
                  <a:pt x="77225" y="832318"/>
                  <a:pt x="129362" y="653448"/>
                  <a:pt x="141394" y="588478"/>
                </a:cubicBezTo>
                <a:cubicBezTo>
                  <a:pt x="153426" y="523508"/>
                  <a:pt x="155832" y="465756"/>
                  <a:pt x="155832" y="448912"/>
                </a:cubicBezTo>
                <a:cubicBezTo>
                  <a:pt x="155832" y="432068"/>
                  <a:pt x="140592" y="532331"/>
                  <a:pt x="141394" y="487413"/>
                </a:cubicBezTo>
                <a:cubicBezTo>
                  <a:pt x="142196" y="442495"/>
                  <a:pt x="161447" y="205874"/>
                  <a:pt x="160645" y="179405"/>
                </a:cubicBezTo>
                <a:cubicBezTo>
                  <a:pt x="159843" y="152936"/>
                  <a:pt x="130966" y="351055"/>
                  <a:pt x="136581" y="328596"/>
                </a:cubicBezTo>
                <a:cubicBezTo>
                  <a:pt x="142196" y="306137"/>
                  <a:pt x="173478" y="-23528"/>
                  <a:pt x="170270" y="1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828DF3FF-565E-5497-B6A6-DFE8DA5624ED}"/>
              </a:ext>
            </a:extLst>
          </p:cNvPr>
          <p:cNvSpPr/>
          <p:nvPr/>
        </p:nvSpPr>
        <p:spPr>
          <a:xfrm>
            <a:off x="2636782" y="5716370"/>
            <a:ext cx="313686" cy="1018836"/>
          </a:xfrm>
          <a:custGeom>
            <a:avLst/>
            <a:gdLst>
              <a:gd name="connsiteX0" fmla="*/ 313361 w 313686"/>
              <a:gd name="connsiteY0" fmla="*/ 1036 h 1018836"/>
              <a:gd name="connsiteX1" fmla="*/ 116043 w 313686"/>
              <a:gd name="connsiteY1" fmla="*/ 448611 h 1018836"/>
              <a:gd name="connsiteX2" fmla="*/ 149732 w 313686"/>
              <a:gd name="connsiteY2" fmla="*/ 352358 h 1018836"/>
              <a:gd name="connsiteX3" fmla="*/ 236359 w 313686"/>
              <a:gd name="connsiteY3" fmla="*/ 236855 h 1018836"/>
              <a:gd name="connsiteX4" fmla="*/ 212296 w 313686"/>
              <a:gd name="connsiteY4" fmla="*/ 395672 h 1018836"/>
              <a:gd name="connsiteX5" fmla="*/ 159357 w 313686"/>
              <a:gd name="connsiteY5" fmla="*/ 530426 h 1018836"/>
              <a:gd name="connsiteX6" fmla="*/ 540 w 313686"/>
              <a:gd name="connsiteY6" fmla="*/ 852872 h 1018836"/>
              <a:gd name="connsiteX7" fmla="*/ 111231 w 313686"/>
              <a:gd name="connsiteY7" fmla="*/ 650742 h 1018836"/>
              <a:gd name="connsiteX8" fmla="*/ 212296 w 313686"/>
              <a:gd name="connsiteY8" fmla="*/ 491925 h 1018836"/>
              <a:gd name="connsiteX9" fmla="*/ 207483 w 313686"/>
              <a:gd name="connsiteY9" fmla="*/ 645929 h 1018836"/>
              <a:gd name="connsiteX10" fmla="*/ 39041 w 313686"/>
              <a:gd name="connsiteY10" fmla="*/ 1016502 h 1018836"/>
              <a:gd name="connsiteX11" fmla="*/ 140106 w 313686"/>
              <a:gd name="connsiteY11" fmla="*/ 795121 h 1018836"/>
              <a:gd name="connsiteX12" fmla="*/ 241172 w 313686"/>
              <a:gd name="connsiteY12" fmla="*/ 621866 h 1018836"/>
              <a:gd name="connsiteX13" fmla="*/ 207483 w 313686"/>
              <a:gd name="connsiteY13" fmla="*/ 477487 h 1018836"/>
              <a:gd name="connsiteX14" fmla="*/ 245984 w 313686"/>
              <a:gd name="connsiteY14" fmla="*/ 121352 h 1018836"/>
              <a:gd name="connsiteX15" fmla="*/ 164170 w 313686"/>
              <a:gd name="connsiteY15" fmla="*/ 318670 h 1018836"/>
              <a:gd name="connsiteX16" fmla="*/ 313361 w 313686"/>
              <a:gd name="connsiteY16" fmla="*/ 1036 h 101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3686" h="1018836">
                <a:moveTo>
                  <a:pt x="313361" y="1036"/>
                </a:moveTo>
                <a:cubicBezTo>
                  <a:pt x="305340" y="22693"/>
                  <a:pt x="143314" y="390057"/>
                  <a:pt x="116043" y="448611"/>
                </a:cubicBezTo>
                <a:cubicBezTo>
                  <a:pt x="88772" y="507165"/>
                  <a:pt x="129679" y="387651"/>
                  <a:pt x="149732" y="352358"/>
                </a:cubicBezTo>
                <a:cubicBezTo>
                  <a:pt x="169785" y="317065"/>
                  <a:pt x="225932" y="229636"/>
                  <a:pt x="236359" y="236855"/>
                </a:cubicBezTo>
                <a:cubicBezTo>
                  <a:pt x="246786" y="244074"/>
                  <a:pt x="225130" y="346743"/>
                  <a:pt x="212296" y="395672"/>
                </a:cubicBezTo>
                <a:cubicBezTo>
                  <a:pt x="199462" y="444601"/>
                  <a:pt x="194650" y="454226"/>
                  <a:pt x="159357" y="530426"/>
                </a:cubicBezTo>
                <a:cubicBezTo>
                  <a:pt x="124064" y="606626"/>
                  <a:pt x="8561" y="832819"/>
                  <a:pt x="540" y="852872"/>
                </a:cubicBezTo>
                <a:cubicBezTo>
                  <a:pt x="-7481" y="872925"/>
                  <a:pt x="75938" y="710900"/>
                  <a:pt x="111231" y="650742"/>
                </a:cubicBezTo>
                <a:cubicBezTo>
                  <a:pt x="146524" y="590584"/>
                  <a:pt x="196254" y="492727"/>
                  <a:pt x="212296" y="491925"/>
                </a:cubicBezTo>
                <a:cubicBezTo>
                  <a:pt x="228338" y="491123"/>
                  <a:pt x="236359" y="558500"/>
                  <a:pt x="207483" y="645929"/>
                </a:cubicBezTo>
                <a:cubicBezTo>
                  <a:pt x="178607" y="733358"/>
                  <a:pt x="50270" y="991637"/>
                  <a:pt x="39041" y="1016502"/>
                </a:cubicBezTo>
                <a:cubicBezTo>
                  <a:pt x="27811" y="1041367"/>
                  <a:pt x="106418" y="860894"/>
                  <a:pt x="140106" y="795121"/>
                </a:cubicBezTo>
                <a:cubicBezTo>
                  <a:pt x="173794" y="729348"/>
                  <a:pt x="229942" y="674805"/>
                  <a:pt x="241172" y="621866"/>
                </a:cubicBezTo>
                <a:cubicBezTo>
                  <a:pt x="252401" y="568927"/>
                  <a:pt x="206681" y="560906"/>
                  <a:pt x="207483" y="477487"/>
                </a:cubicBezTo>
                <a:cubicBezTo>
                  <a:pt x="208285" y="394068"/>
                  <a:pt x="253203" y="147821"/>
                  <a:pt x="245984" y="121352"/>
                </a:cubicBezTo>
                <a:cubicBezTo>
                  <a:pt x="238765" y="94883"/>
                  <a:pt x="149732" y="333108"/>
                  <a:pt x="164170" y="318670"/>
                </a:cubicBezTo>
                <a:cubicBezTo>
                  <a:pt x="178608" y="304232"/>
                  <a:pt x="321382" y="-20621"/>
                  <a:pt x="313361" y="1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7F8BB30B-E2A3-2812-D29C-ECDA0C45136C}"/>
              </a:ext>
            </a:extLst>
          </p:cNvPr>
          <p:cNvSpPr/>
          <p:nvPr/>
        </p:nvSpPr>
        <p:spPr>
          <a:xfrm>
            <a:off x="5113789" y="1191373"/>
            <a:ext cx="1365447" cy="613438"/>
          </a:xfrm>
          <a:custGeom>
            <a:avLst/>
            <a:gdLst>
              <a:gd name="connsiteX0" fmla="*/ 1136 w 1365447"/>
              <a:gd name="connsiteY0" fmla="*/ 31002 h 613438"/>
              <a:gd name="connsiteX1" fmla="*/ 385311 w 1365447"/>
              <a:gd name="connsiteY1" fmla="*/ 2427 h 613438"/>
              <a:gd name="connsiteX2" fmla="*/ 696461 w 1365447"/>
              <a:gd name="connsiteY2" fmla="*/ 107202 h 613438"/>
              <a:gd name="connsiteX3" fmla="*/ 683761 w 1365447"/>
              <a:gd name="connsiteY3" fmla="*/ 81802 h 613438"/>
              <a:gd name="connsiteX4" fmla="*/ 1026661 w 1365447"/>
              <a:gd name="connsiteY4" fmla="*/ 253252 h 613438"/>
              <a:gd name="connsiteX5" fmla="*/ 1340986 w 1365447"/>
              <a:gd name="connsiteY5" fmla="*/ 589802 h 613438"/>
              <a:gd name="connsiteX6" fmla="*/ 1315586 w 1365447"/>
              <a:gd name="connsiteY6" fmla="*/ 554877 h 613438"/>
              <a:gd name="connsiteX7" fmla="*/ 1083811 w 1365447"/>
              <a:gd name="connsiteY7" fmla="*/ 310402 h 613438"/>
              <a:gd name="connsiteX8" fmla="*/ 947286 w 1365447"/>
              <a:gd name="connsiteY8" fmla="*/ 189752 h 613438"/>
              <a:gd name="connsiteX9" fmla="*/ 826636 w 1365447"/>
              <a:gd name="connsiteY9" fmla="*/ 135777 h 613438"/>
              <a:gd name="connsiteX10" fmla="*/ 553586 w 1365447"/>
              <a:gd name="connsiteY10" fmla="*/ 24652 h 613438"/>
              <a:gd name="connsiteX11" fmla="*/ 598036 w 1365447"/>
              <a:gd name="connsiteY11" fmla="*/ 56402 h 613438"/>
              <a:gd name="connsiteX12" fmla="*/ 382136 w 1365447"/>
              <a:gd name="connsiteY12" fmla="*/ 24652 h 613438"/>
              <a:gd name="connsiteX13" fmla="*/ 245611 w 1365447"/>
              <a:gd name="connsiteY13" fmla="*/ 31002 h 613438"/>
              <a:gd name="connsiteX14" fmla="*/ 398011 w 1365447"/>
              <a:gd name="connsiteY14" fmla="*/ 15127 h 613438"/>
              <a:gd name="connsiteX15" fmla="*/ 271011 w 1365447"/>
              <a:gd name="connsiteY15" fmla="*/ 2427 h 613438"/>
              <a:gd name="connsiteX16" fmla="*/ 1136 w 1365447"/>
              <a:gd name="connsiteY16" fmla="*/ 31002 h 61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65447" h="613438">
                <a:moveTo>
                  <a:pt x="1136" y="31002"/>
                </a:moveTo>
                <a:cubicBezTo>
                  <a:pt x="20186" y="31002"/>
                  <a:pt x="269424" y="-10273"/>
                  <a:pt x="385311" y="2427"/>
                </a:cubicBezTo>
                <a:cubicBezTo>
                  <a:pt x="501198" y="15127"/>
                  <a:pt x="646719" y="93973"/>
                  <a:pt x="696461" y="107202"/>
                </a:cubicBezTo>
                <a:cubicBezTo>
                  <a:pt x="746203" y="120431"/>
                  <a:pt x="628728" y="57460"/>
                  <a:pt x="683761" y="81802"/>
                </a:cubicBezTo>
                <a:cubicBezTo>
                  <a:pt x="738794" y="106144"/>
                  <a:pt x="917123" y="168585"/>
                  <a:pt x="1026661" y="253252"/>
                </a:cubicBezTo>
                <a:cubicBezTo>
                  <a:pt x="1136199" y="337919"/>
                  <a:pt x="1292832" y="539531"/>
                  <a:pt x="1340986" y="589802"/>
                </a:cubicBezTo>
                <a:cubicBezTo>
                  <a:pt x="1389140" y="640073"/>
                  <a:pt x="1358448" y="601444"/>
                  <a:pt x="1315586" y="554877"/>
                </a:cubicBezTo>
                <a:cubicBezTo>
                  <a:pt x="1272724" y="508310"/>
                  <a:pt x="1145194" y="371256"/>
                  <a:pt x="1083811" y="310402"/>
                </a:cubicBezTo>
                <a:cubicBezTo>
                  <a:pt x="1022428" y="249548"/>
                  <a:pt x="990148" y="218856"/>
                  <a:pt x="947286" y="189752"/>
                </a:cubicBezTo>
                <a:cubicBezTo>
                  <a:pt x="904424" y="160648"/>
                  <a:pt x="892253" y="163294"/>
                  <a:pt x="826636" y="135777"/>
                </a:cubicBezTo>
                <a:cubicBezTo>
                  <a:pt x="761019" y="108260"/>
                  <a:pt x="591686" y="37881"/>
                  <a:pt x="553586" y="24652"/>
                </a:cubicBezTo>
                <a:cubicBezTo>
                  <a:pt x="515486" y="11423"/>
                  <a:pt x="626611" y="56402"/>
                  <a:pt x="598036" y="56402"/>
                </a:cubicBezTo>
                <a:cubicBezTo>
                  <a:pt x="569461" y="56402"/>
                  <a:pt x="440873" y="28885"/>
                  <a:pt x="382136" y="24652"/>
                </a:cubicBezTo>
                <a:cubicBezTo>
                  <a:pt x="323399" y="20419"/>
                  <a:pt x="242965" y="32590"/>
                  <a:pt x="245611" y="31002"/>
                </a:cubicBezTo>
                <a:cubicBezTo>
                  <a:pt x="248257" y="29414"/>
                  <a:pt x="393778" y="19889"/>
                  <a:pt x="398011" y="15127"/>
                </a:cubicBezTo>
                <a:cubicBezTo>
                  <a:pt x="402244" y="10365"/>
                  <a:pt x="333982" y="-2335"/>
                  <a:pt x="271011" y="2427"/>
                </a:cubicBezTo>
                <a:cubicBezTo>
                  <a:pt x="208040" y="7189"/>
                  <a:pt x="-17914" y="31002"/>
                  <a:pt x="1136" y="310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7C26D8C3-AD92-A8C2-0FD5-70EBEE20CC6F}"/>
              </a:ext>
            </a:extLst>
          </p:cNvPr>
          <p:cNvSpPr/>
          <p:nvPr/>
        </p:nvSpPr>
        <p:spPr>
          <a:xfrm>
            <a:off x="5091453" y="1178502"/>
            <a:ext cx="406781" cy="47166"/>
          </a:xfrm>
          <a:custGeom>
            <a:avLst/>
            <a:gdLst>
              <a:gd name="connsiteX0" fmla="*/ 1247 w 406781"/>
              <a:gd name="connsiteY0" fmla="*/ 43873 h 47166"/>
              <a:gd name="connsiteX1" fmla="*/ 382247 w 406781"/>
              <a:gd name="connsiteY1" fmla="*/ 2598 h 47166"/>
              <a:gd name="connsiteX2" fmla="*/ 353672 w 406781"/>
              <a:gd name="connsiteY2" fmla="*/ 8948 h 47166"/>
              <a:gd name="connsiteX3" fmla="*/ 229847 w 406781"/>
              <a:gd name="connsiteY3" fmla="*/ 47048 h 47166"/>
              <a:gd name="connsiteX4" fmla="*/ 258422 w 406781"/>
              <a:gd name="connsiteY4" fmla="*/ 21648 h 47166"/>
              <a:gd name="connsiteX5" fmla="*/ 1247 w 406781"/>
              <a:gd name="connsiteY5" fmla="*/ 43873 h 4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781" h="47166">
                <a:moveTo>
                  <a:pt x="1247" y="43873"/>
                </a:moveTo>
                <a:cubicBezTo>
                  <a:pt x="21885" y="40698"/>
                  <a:pt x="323510" y="8419"/>
                  <a:pt x="382247" y="2598"/>
                </a:cubicBezTo>
                <a:cubicBezTo>
                  <a:pt x="440985" y="-3223"/>
                  <a:pt x="379072" y="1540"/>
                  <a:pt x="353672" y="8948"/>
                </a:cubicBezTo>
                <a:cubicBezTo>
                  <a:pt x="328272" y="16356"/>
                  <a:pt x="245722" y="44931"/>
                  <a:pt x="229847" y="47048"/>
                </a:cubicBezTo>
                <a:cubicBezTo>
                  <a:pt x="213972" y="49165"/>
                  <a:pt x="294405" y="22177"/>
                  <a:pt x="258422" y="21648"/>
                </a:cubicBezTo>
                <a:cubicBezTo>
                  <a:pt x="222439" y="21119"/>
                  <a:pt x="-19391" y="47048"/>
                  <a:pt x="1247" y="438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A75E521E-C131-5324-27CC-E99088AFF962}"/>
              </a:ext>
            </a:extLst>
          </p:cNvPr>
          <p:cNvSpPr/>
          <p:nvPr/>
        </p:nvSpPr>
        <p:spPr>
          <a:xfrm>
            <a:off x="6476883" y="1746199"/>
            <a:ext cx="352282" cy="623797"/>
          </a:xfrm>
          <a:custGeom>
            <a:avLst/>
            <a:gdLst>
              <a:gd name="connsiteX0" fmla="*/ 117 w 352282"/>
              <a:gd name="connsiteY0" fmla="*/ 51 h 623797"/>
              <a:gd name="connsiteX1" fmla="*/ 200142 w 352282"/>
              <a:gd name="connsiteY1" fmla="*/ 266751 h 623797"/>
              <a:gd name="connsiteX2" fmla="*/ 349367 w 352282"/>
              <a:gd name="connsiteY2" fmla="*/ 616001 h 623797"/>
              <a:gd name="connsiteX3" fmla="*/ 289042 w 352282"/>
              <a:gd name="connsiteY3" fmla="*/ 489001 h 623797"/>
              <a:gd name="connsiteX4" fmla="*/ 168392 w 352282"/>
              <a:gd name="connsiteY4" fmla="*/ 254051 h 623797"/>
              <a:gd name="connsiteX5" fmla="*/ 222367 w 352282"/>
              <a:gd name="connsiteY5" fmla="*/ 339776 h 623797"/>
              <a:gd name="connsiteX6" fmla="*/ 171567 w 352282"/>
              <a:gd name="connsiteY6" fmla="*/ 244526 h 623797"/>
              <a:gd name="connsiteX7" fmla="*/ 117 w 352282"/>
              <a:gd name="connsiteY7" fmla="*/ 51 h 62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2282" h="623797">
                <a:moveTo>
                  <a:pt x="117" y="51"/>
                </a:moveTo>
                <a:cubicBezTo>
                  <a:pt x="4879" y="3755"/>
                  <a:pt x="141934" y="164093"/>
                  <a:pt x="200142" y="266751"/>
                </a:cubicBezTo>
                <a:cubicBezTo>
                  <a:pt x="258350" y="369409"/>
                  <a:pt x="334550" y="578959"/>
                  <a:pt x="349367" y="616001"/>
                </a:cubicBezTo>
                <a:cubicBezTo>
                  <a:pt x="364184" y="653043"/>
                  <a:pt x="319204" y="549326"/>
                  <a:pt x="289042" y="489001"/>
                </a:cubicBezTo>
                <a:cubicBezTo>
                  <a:pt x="258880" y="428676"/>
                  <a:pt x="179504" y="278922"/>
                  <a:pt x="168392" y="254051"/>
                </a:cubicBezTo>
                <a:cubicBezTo>
                  <a:pt x="157280" y="229180"/>
                  <a:pt x="221838" y="341363"/>
                  <a:pt x="222367" y="339776"/>
                </a:cubicBezTo>
                <a:cubicBezTo>
                  <a:pt x="222896" y="338189"/>
                  <a:pt x="205963" y="296913"/>
                  <a:pt x="171567" y="244526"/>
                </a:cubicBezTo>
                <a:cubicBezTo>
                  <a:pt x="137171" y="192139"/>
                  <a:pt x="-4645" y="-3653"/>
                  <a:pt x="117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4F6567D7-D9EA-6953-EA2A-1EA5E681A787}"/>
              </a:ext>
            </a:extLst>
          </p:cNvPr>
          <p:cNvSpPr/>
          <p:nvPr/>
        </p:nvSpPr>
        <p:spPr>
          <a:xfrm>
            <a:off x="6832508" y="2324982"/>
            <a:ext cx="233151" cy="957976"/>
          </a:xfrm>
          <a:custGeom>
            <a:avLst/>
            <a:gdLst>
              <a:gd name="connsiteX0" fmla="*/ 92 w 233151"/>
              <a:gd name="connsiteY0" fmla="*/ 2293 h 957976"/>
              <a:gd name="connsiteX1" fmla="*/ 142967 w 233151"/>
              <a:gd name="connsiteY1" fmla="*/ 462668 h 957976"/>
              <a:gd name="connsiteX2" fmla="*/ 228692 w 233151"/>
              <a:gd name="connsiteY2" fmla="*/ 932568 h 957976"/>
              <a:gd name="connsiteX3" fmla="*/ 212817 w 233151"/>
              <a:gd name="connsiteY3" fmla="*/ 850018 h 957976"/>
              <a:gd name="connsiteX4" fmla="*/ 142967 w 233151"/>
              <a:gd name="connsiteY4" fmla="*/ 469018 h 957976"/>
              <a:gd name="connsiteX5" fmla="*/ 165192 w 233151"/>
              <a:gd name="connsiteY5" fmla="*/ 662693 h 957976"/>
              <a:gd name="connsiteX6" fmla="*/ 92 w 233151"/>
              <a:gd name="connsiteY6" fmla="*/ 2293 h 957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151" h="957976">
                <a:moveTo>
                  <a:pt x="92" y="2293"/>
                </a:moveTo>
                <a:cubicBezTo>
                  <a:pt x="-3612" y="-31045"/>
                  <a:pt x="104867" y="307622"/>
                  <a:pt x="142967" y="462668"/>
                </a:cubicBezTo>
                <a:cubicBezTo>
                  <a:pt x="181067" y="617714"/>
                  <a:pt x="217050" y="868010"/>
                  <a:pt x="228692" y="932568"/>
                </a:cubicBezTo>
                <a:cubicBezTo>
                  <a:pt x="240334" y="997126"/>
                  <a:pt x="227104" y="927276"/>
                  <a:pt x="212817" y="850018"/>
                </a:cubicBezTo>
                <a:cubicBezTo>
                  <a:pt x="198530" y="772760"/>
                  <a:pt x="150904" y="500239"/>
                  <a:pt x="142967" y="469018"/>
                </a:cubicBezTo>
                <a:cubicBezTo>
                  <a:pt x="135030" y="437797"/>
                  <a:pt x="185300" y="734660"/>
                  <a:pt x="165192" y="662693"/>
                </a:cubicBezTo>
                <a:cubicBezTo>
                  <a:pt x="145084" y="590726"/>
                  <a:pt x="3796" y="35631"/>
                  <a:pt x="92" y="2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 175">
            <a:extLst>
              <a:ext uri="{FF2B5EF4-FFF2-40B4-BE49-F238E27FC236}">
                <a16:creationId xmlns:a16="http://schemas.microsoft.com/office/drawing/2014/main" id="{15F6D70F-0705-7908-BE18-B16587CE7FA6}"/>
              </a:ext>
            </a:extLst>
          </p:cNvPr>
          <p:cNvSpPr/>
          <p:nvPr/>
        </p:nvSpPr>
        <p:spPr>
          <a:xfrm>
            <a:off x="7066385" y="3220306"/>
            <a:ext cx="92040" cy="1037829"/>
          </a:xfrm>
          <a:custGeom>
            <a:avLst/>
            <a:gdLst>
              <a:gd name="connsiteX0" fmla="*/ 1165 w 92040"/>
              <a:gd name="connsiteY0" fmla="*/ 11844 h 1037829"/>
              <a:gd name="connsiteX1" fmla="*/ 90065 w 92040"/>
              <a:gd name="connsiteY1" fmla="*/ 907194 h 1037829"/>
              <a:gd name="connsiteX2" fmla="*/ 61490 w 92040"/>
              <a:gd name="connsiteY2" fmla="*/ 659544 h 1037829"/>
              <a:gd name="connsiteX3" fmla="*/ 45615 w 92040"/>
              <a:gd name="connsiteY3" fmla="*/ 535719 h 1037829"/>
              <a:gd name="connsiteX4" fmla="*/ 48790 w 92040"/>
              <a:gd name="connsiteY4" fmla="*/ 1037369 h 1037829"/>
              <a:gd name="connsiteX5" fmla="*/ 39265 w 92040"/>
              <a:gd name="connsiteY5" fmla="*/ 434119 h 1037829"/>
              <a:gd name="connsiteX6" fmla="*/ 1165 w 92040"/>
              <a:gd name="connsiteY6" fmla="*/ 11844 h 103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040" h="1037829">
                <a:moveTo>
                  <a:pt x="1165" y="11844"/>
                </a:moveTo>
                <a:cubicBezTo>
                  <a:pt x="9632" y="90690"/>
                  <a:pt x="80011" y="799244"/>
                  <a:pt x="90065" y="907194"/>
                </a:cubicBezTo>
                <a:cubicBezTo>
                  <a:pt x="100119" y="1015144"/>
                  <a:pt x="68898" y="721456"/>
                  <a:pt x="61490" y="659544"/>
                </a:cubicBezTo>
                <a:cubicBezTo>
                  <a:pt x="54082" y="597632"/>
                  <a:pt x="47732" y="472748"/>
                  <a:pt x="45615" y="535719"/>
                </a:cubicBezTo>
                <a:cubicBezTo>
                  <a:pt x="43498" y="598690"/>
                  <a:pt x="49848" y="1054302"/>
                  <a:pt x="48790" y="1037369"/>
                </a:cubicBezTo>
                <a:cubicBezTo>
                  <a:pt x="47732" y="1020436"/>
                  <a:pt x="45615" y="600807"/>
                  <a:pt x="39265" y="434119"/>
                </a:cubicBezTo>
                <a:cubicBezTo>
                  <a:pt x="32915" y="267432"/>
                  <a:pt x="-7302" y="-67002"/>
                  <a:pt x="1165" y="118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0E7B13A9-8C48-D738-0C48-6CD513B2DF6F}"/>
              </a:ext>
            </a:extLst>
          </p:cNvPr>
          <p:cNvSpPr/>
          <p:nvPr/>
        </p:nvSpPr>
        <p:spPr>
          <a:xfrm>
            <a:off x="7178189" y="4140101"/>
            <a:ext cx="101283" cy="1062352"/>
          </a:xfrm>
          <a:custGeom>
            <a:avLst/>
            <a:gdLst>
              <a:gd name="connsiteX0" fmla="*/ 486 w 101283"/>
              <a:gd name="connsiteY0" fmla="*/ 99 h 1062352"/>
              <a:gd name="connsiteX1" fmla="*/ 19536 w 101283"/>
              <a:gd name="connsiteY1" fmla="*/ 355699 h 1062352"/>
              <a:gd name="connsiteX2" fmla="*/ 29061 w 101283"/>
              <a:gd name="connsiteY2" fmla="*/ 301724 h 1062352"/>
              <a:gd name="connsiteX3" fmla="*/ 70336 w 101283"/>
              <a:gd name="connsiteY3" fmla="*/ 612874 h 1062352"/>
              <a:gd name="connsiteX4" fmla="*/ 98911 w 101283"/>
              <a:gd name="connsiteY4" fmla="*/ 1047849 h 1062352"/>
              <a:gd name="connsiteX5" fmla="*/ 98911 w 101283"/>
              <a:gd name="connsiteY5" fmla="*/ 936724 h 1062352"/>
              <a:gd name="connsiteX6" fmla="*/ 92561 w 101283"/>
              <a:gd name="connsiteY6" fmla="*/ 717649 h 1062352"/>
              <a:gd name="connsiteX7" fmla="*/ 86211 w 101283"/>
              <a:gd name="connsiteY7" fmla="*/ 819249 h 1062352"/>
              <a:gd name="connsiteX8" fmla="*/ 16361 w 101283"/>
              <a:gd name="connsiteY8" fmla="*/ 384274 h 1062352"/>
              <a:gd name="connsiteX9" fmla="*/ 44936 w 101283"/>
              <a:gd name="connsiteY9" fmla="*/ 543024 h 1062352"/>
              <a:gd name="connsiteX10" fmla="*/ 51286 w 101283"/>
              <a:gd name="connsiteY10" fmla="*/ 450949 h 1062352"/>
              <a:gd name="connsiteX11" fmla="*/ 29061 w 101283"/>
              <a:gd name="connsiteY11" fmla="*/ 311249 h 1062352"/>
              <a:gd name="connsiteX12" fmla="*/ 29061 w 101283"/>
              <a:gd name="connsiteY12" fmla="*/ 168374 h 1062352"/>
              <a:gd name="connsiteX13" fmla="*/ 6836 w 101283"/>
              <a:gd name="connsiteY13" fmla="*/ 317599 h 1062352"/>
              <a:gd name="connsiteX14" fmla="*/ 486 w 101283"/>
              <a:gd name="connsiteY14" fmla="*/ 99 h 1062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1283" h="1062352">
                <a:moveTo>
                  <a:pt x="486" y="99"/>
                </a:moveTo>
                <a:cubicBezTo>
                  <a:pt x="2603" y="6449"/>
                  <a:pt x="14774" y="305428"/>
                  <a:pt x="19536" y="355699"/>
                </a:cubicBezTo>
                <a:cubicBezTo>
                  <a:pt x="24298" y="405970"/>
                  <a:pt x="20594" y="258862"/>
                  <a:pt x="29061" y="301724"/>
                </a:cubicBezTo>
                <a:cubicBezTo>
                  <a:pt x="37528" y="344586"/>
                  <a:pt x="58694" y="488520"/>
                  <a:pt x="70336" y="612874"/>
                </a:cubicBezTo>
                <a:cubicBezTo>
                  <a:pt x="81978" y="737228"/>
                  <a:pt x="94148" y="993874"/>
                  <a:pt x="98911" y="1047849"/>
                </a:cubicBezTo>
                <a:cubicBezTo>
                  <a:pt x="103674" y="1101824"/>
                  <a:pt x="99969" y="991757"/>
                  <a:pt x="98911" y="936724"/>
                </a:cubicBezTo>
                <a:cubicBezTo>
                  <a:pt x="97853" y="881691"/>
                  <a:pt x="94678" y="737228"/>
                  <a:pt x="92561" y="717649"/>
                </a:cubicBezTo>
                <a:cubicBezTo>
                  <a:pt x="90444" y="698070"/>
                  <a:pt x="98911" y="874812"/>
                  <a:pt x="86211" y="819249"/>
                </a:cubicBezTo>
                <a:cubicBezTo>
                  <a:pt x="73511" y="763686"/>
                  <a:pt x="23240" y="430312"/>
                  <a:pt x="16361" y="384274"/>
                </a:cubicBezTo>
                <a:cubicBezTo>
                  <a:pt x="9482" y="338237"/>
                  <a:pt x="39115" y="531912"/>
                  <a:pt x="44936" y="543024"/>
                </a:cubicBezTo>
                <a:cubicBezTo>
                  <a:pt x="50757" y="554136"/>
                  <a:pt x="53932" y="489578"/>
                  <a:pt x="51286" y="450949"/>
                </a:cubicBezTo>
                <a:cubicBezTo>
                  <a:pt x="48640" y="412320"/>
                  <a:pt x="32765" y="358345"/>
                  <a:pt x="29061" y="311249"/>
                </a:cubicBezTo>
                <a:cubicBezTo>
                  <a:pt x="25357" y="264153"/>
                  <a:pt x="32765" y="167316"/>
                  <a:pt x="29061" y="168374"/>
                </a:cubicBezTo>
                <a:cubicBezTo>
                  <a:pt x="25357" y="169432"/>
                  <a:pt x="10011" y="341412"/>
                  <a:pt x="6836" y="317599"/>
                </a:cubicBezTo>
                <a:cubicBezTo>
                  <a:pt x="3661" y="293787"/>
                  <a:pt x="-1631" y="-6251"/>
                  <a:pt x="486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35C0215C-118E-51C1-309E-3F55D5F87666}"/>
              </a:ext>
            </a:extLst>
          </p:cNvPr>
          <p:cNvSpPr/>
          <p:nvPr/>
        </p:nvSpPr>
        <p:spPr>
          <a:xfrm>
            <a:off x="7265852" y="5158271"/>
            <a:ext cx="425665" cy="2101803"/>
          </a:xfrm>
          <a:custGeom>
            <a:avLst/>
            <a:gdLst>
              <a:gd name="connsiteX0" fmla="*/ 1222 w 425665"/>
              <a:gd name="connsiteY0" fmla="*/ 4995 h 2101803"/>
              <a:gd name="connsiteX1" fmla="*/ 413733 w 425665"/>
              <a:gd name="connsiteY1" fmla="*/ 2033176 h 2101803"/>
              <a:gd name="connsiteX2" fmla="*/ 289980 w 425665"/>
              <a:gd name="connsiteY2" fmla="*/ 1476285 h 2101803"/>
              <a:gd name="connsiteX3" fmla="*/ 1222 w 425665"/>
              <a:gd name="connsiteY3" fmla="*/ 4995 h 210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665" h="2101803">
                <a:moveTo>
                  <a:pt x="1222" y="4995"/>
                </a:moveTo>
                <a:cubicBezTo>
                  <a:pt x="21847" y="97810"/>
                  <a:pt x="365607" y="1787961"/>
                  <a:pt x="413733" y="2033176"/>
                </a:cubicBezTo>
                <a:cubicBezTo>
                  <a:pt x="461859" y="2278391"/>
                  <a:pt x="353002" y="1813169"/>
                  <a:pt x="289980" y="1476285"/>
                </a:cubicBezTo>
                <a:cubicBezTo>
                  <a:pt x="226958" y="1139401"/>
                  <a:pt x="-19403" y="-87820"/>
                  <a:pt x="1222" y="49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F82DF850-B768-905A-7E0A-AC6DB062EB6E}"/>
              </a:ext>
            </a:extLst>
          </p:cNvPr>
          <p:cNvSpPr/>
          <p:nvPr/>
        </p:nvSpPr>
        <p:spPr>
          <a:xfrm>
            <a:off x="7636210" y="7201668"/>
            <a:ext cx="387177" cy="1468025"/>
          </a:xfrm>
          <a:custGeom>
            <a:avLst/>
            <a:gdLst>
              <a:gd name="connsiteX0" fmla="*/ 2124 w 387177"/>
              <a:gd name="connsiteY0" fmla="*/ 3529 h 1468025"/>
              <a:gd name="connsiteX1" fmla="*/ 277131 w 387177"/>
              <a:gd name="connsiteY1" fmla="*/ 862927 h 1468025"/>
              <a:gd name="connsiteX2" fmla="*/ 263381 w 387177"/>
              <a:gd name="connsiteY2" fmla="*/ 787300 h 1468025"/>
              <a:gd name="connsiteX3" fmla="*/ 345883 w 387177"/>
              <a:gd name="connsiteY3" fmla="*/ 1034807 h 1468025"/>
              <a:gd name="connsiteX4" fmla="*/ 387134 w 387177"/>
              <a:gd name="connsiteY4" fmla="*/ 1467944 h 1468025"/>
              <a:gd name="connsiteX5" fmla="*/ 339008 w 387177"/>
              <a:gd name="connsiteY5" fmla="*/ 1069183 h 1468025"/>
              <a:gd name="connsiteX6" fmla="*/ 263381 w 387177"/>
              <a:gd name="connsiteY6" fmla="*/ 821676 h 1468025"/>
              <a:gd name="connsiteX7" fmla="*/ 98376 w 387177"/>
              <a:gd name="connsiteY7" fmla="*/ 471042 h 1468025"/>
              <a:gd name="connsiteX8" fmla="*/ 146503 w 387177"/>
              <a:gd name="connsiteY8" fmla="*/ 553544 h 1468025"/>
              <a:gd name="connsiteX9" fmla="*/ 2124 w 387177"/>
              <a:gd name="connsiteY9" fmla="*/ 3529 h 146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7177" h="1468025">
                <a:moveTo>
                  <a:pt x="2124" y="3529"/>
                </a:moveTo>
                <a:cubicBezTo>
                  <a:pt x="23895" y="55093"/>
                  <a:pt x="233588" y="732299"/>
                  <a:pt x="277131" y="862927"/>
                </a:cubicBezTo>
                <a:cubicBezTo>
                  <a:pt x="320674" y="993555"/>
                  <a:pt x="251922" y="758653"/>
                  <a:pt x="263381" y="787300"/>
                </a:cubicBezTo>
                <a:cubicBezTo>
                  <a:pt x="274840" y="815947"/>
                  <a:pt x="325258" y="921366"/>
                  <a:pt x="345883" y="1034807"/>
                </a:cubicBezTo>
                <a:cubicBezTo>
                  <a:pt x="366508" y="1148248"/>
                  <a:pt x="388280" y="1462215"/>
                  <a:pt x="387134" y="1467944"/>
                </a:cubicBezTo>
                <a:cubicBezTo>
                  <a:pt x="385988" y="1473673"/>
                  <a:pt x="359633" y="1176894"/>
                  <a:pt x="339008" y="1069183"/>
                </a:cubicBezTo>
                <a:cubicBezTo>
                  <a:pt x="318383" y="961472"/>
                  <a:pt x="303486" y="921366"/>
                  <a:pt x="263381" y="821676"/>
                </a:cubicBezTo>
                <a:cubicBezTo>
                  <a:pt x="223276" y="721986"/>
                  <a:pt x="117856" y="515731"/>
                  <a:pt x="98376" y="471042"/>
                </a:cubicBezTo>
                <a:cubicBezTo>
                  <a:pt x="78896" y="426353"/>
                  <a:pt x="160253" y="625733"/>
                  <a:pt x="146503" y="553544"/>
                </a:cubicBezTo>
                <a:cubicBezTo>
                  <a:pt x="132753" y="481355"/>
                  <a:pt x="-19647" y="-48035"/>
                  <a:pt x="2124" y="35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1168EFB2-0C3C-15BA-06BF-60CA66154F27}"/>
              </a:ext>
            </a:extLst>
          </p:cNvPr>
          <p:cNvSpPr/>
          <p:nvPr/>
        </p:nvSpPr>
        <p:spPr>
          <a:xfrm>
            <a:off x="5994873" y="2644270"/>
            <a:ext cx="176075" cy="1278671"/>
          </a:xfrm>
          <a:custGeom>
            <a:avLst/>
            <a:gdLst>
              <a:gd name="connsiteX0" fmla="*/ 291 w 176075"/>
              <a:gd name="connsiteY0" fmla="*/ 2677 h 1278671"/>
              <a:gd name="connsiteX1" fmla="*/ 158420 w 176075"/>
              <a:gd name="connsiteY1" fmla="*/ 738322 h 1278671"/>
              <a:gd name="connsiteX2" fmla="*/ 137795 w 176075"/>
              <a:gd name="connsiteY2" fmla="*/ 1260837 h 1278671"/>
              <a:gd name="connsiteX3" fmla="*/ 151545 w 176075"/>
              <a:gd name="connsiteY3" fmla="*/ 1123333 h 1278671"/>
              <a:gd name="connsiteX4" fmla="*/ 124044 w 176075"/>
              <a:gd name="connsiteY4" fmla="*/ 793324 h 1278671"/>
              <a:gd name="connsiteX5" fmla="*/ 151545 w 176075"/>
              <a:gd name="connsiteY5" fmla="*/ 1006455 h 1278671"/>
              <a:gd name="connsiteX6" fmla="*/ 172171 w 176075"/>
              <a:gd name="connsiteY6" fmla="*/ 779574 h 1278671"/>
              <a:gd name="connsiteX7" fmla="*/ 69043 w 176075"/>
              <a:gd name="connsiteY7" fmla="*/ 312061 h 1278671"/>
              <a:gd name="connsiteX8" fmla="*/ 117169 w 176075"/>
              <a:gd name="connsiteY8" fmla="*/ 483941 h 1278671"/>
              <a:gd name="connsiteX9" fmla="*/ 291 w 176075"/>
              <a:gd name="connsiteY9" fmla="*/ 2677 h 1278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6075" h="1278671">
                <a:moveTo>
                  <a:pt x="291" y="2677"/>
                </a:moveTo>
                <a:cubicBezTo>
                  <a:pt x="7166" y="45074"/>
                  <a:pt x="135503" y="528629"/>
                  <a:pt x="158420" y="738322"/>
                </a:cubicBezTo>
                <a:cubicBezTo>
                  <a:pt x="181337" y="948015"/>
                  <a:pt x="138941" y="1196669"/>
                  <a:pt x="137795" y="1260837"/>
                </a:cubicBezTo>
                <a:cubicBezTo>
                  <a:pt x="136649" y="1325005"/>
                  <a:pt x="153837" y="1201252"/>
                  <a:pt x="151545" y="1123333"/>
                </a:cubicBezTo>
                <a:cubicBezTo>
                  <a:pt x="149253" y="1045414"/>
                  <a:pt x="124044" y="812804"/>
                  <a:pt x="124044" y="793324"/>
                </a:cubicBezTo>
                <a:cubicBezTo>
                  <a:pt x="124044" y="773844"/>
                  <a:pt x="143524" y="1008747"/>
                  <a:pt x="151545" y="1006455"/>
                </a:cubicBezTo>
                <a:cubicBezTo>
                  <a:pt x="159566" y="1004163"/>
                  <a:pt x="185921" y="895306"/>
                  <a:pt x="172171" y="779574"/>
                </a:cubicBezTo>
                <a:cubicBezTo>
                  <a:pt x="158421" y="663842"/>
                  <a:pt x="78210" y="361333"/>
                  <a:pt x="69043" y="312061"/>
                </a:cubicBezTo>
                <a:cubicBezTo>
                  <a:pt x="59876" y="262789"/>
                  <a:pt x="124044" y="533213"/>
                  <a:pt x="117169" y="483941"/>
                </a:cubicBezTo>
                <a:cubicBezTo>
                  <a:pt x="110294" y="434669"/>
                  <a:pt x="-6584" y="-39720"/>
                  <a:pt x="291" y="2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7EFD66FA-E684-C5CA-1811-97184E4F74F2}"/>
              </a:ext>
            </a:extLst>
          </p:cNvPr>
          <p:cNvSpPr/>
          <p:nvPr/>
        </p:nvSpPr>
        <p:spPr>
          <a:xfrm>
            <a:off x="6074771" y="3332371"/>
            <a:ext cx="133905" cy="1153793"/>
          </a:xfrm>
          <a:custGeom>
            <a:avLst/>
            <a:gdLst>
              <a:gd name="connsiteX0" fmla="*/ 133524 w 133905"/>
              <a:gd name="connsiteY0" fmla="*/ 2095 h 1153793"/>
              <a:gd name="connsiteX1" fmla="*/ 2895 w 133905"/>
              <a:gd name="connsiteY1" fmla="*/ 909620 h 1153793"/>
              <a:gd name="connsiteX2" fmla="*/ 44146 w 133905"/>
              <a:gd name="connsiteY2" fmla="*/ 737740 h 1153793"/>
              <a:gd name="connsiteX3" fmla="*/ 57897 w 133905"/>
              <a:gd name="connsiteY3" fmla="*/ 607112 h 1153793"/>
              <a:gd name="connsiteX4" fmla="*/ 23521 w 133905"/>
              <a:gd name="connsiteY4" fmla="*/ 1150252 h 1153793"/>
              <a:gd name="connsiteX5" fmla="*/ 57897 w 133905"/>
              <a:gd name="connsiteY5" fmla="*/ 827118 h 1153793"/>
              <a:gd name="connsiteX6" fmla="*/ 78522 w 133905"/>
              <a:gd name="connsiteY6" fmla="*/ 538360 h 1153793"/>
              <a:gd name="connsiteX7" fmla="*/ 44146 w 133905"/>
              <a:gd name="connsiteY7" fmla="*/ 655238 h 1153793"/>
              <a:gd name="connsiteX8" fmla="*/ 133524 w 133905"/>
              <a:gd name="connsiteY8" fmla="*/ 2095 h 115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905" h="1153793">
                <a:moveTo>
                  <a:pt x="133524" y="2095"/>
                </a:moveTo>
                <a:cubicBezTo>
                  <a:pt x="126649" y="44492"/>
                  <a:pt x="17791" y="787013"/>
                  <a:pt x="2895" y="909620"/>
                </a:cubicBezTo>
                <a:cubicBezTo>
                  <a:pt x="-12001" y="1032228"/>
                  <a:pt x="34979" y="788158"/>
                  <a:pt x="44146" y="737740"/>
                </a:cubicBezTo>
                <a:cubicBezTo>
                  <a:pt x="53313" y="687322"/>
                  <a:pt x="61334" y="538360"/>
                  <a:pt x="57897" y="607112"/>
                </a:cubicBezTo>
                <a:cubicBezTo>
                  <a:pt x="54459" y="675864"/>
                  <a:pt x="23521" y="1113584"/>
                  <a:pt x="23521" y="1150252"/>
                </a:cubicBezTo>
                <a:cubicBezTo>
                  <a:pt x="23521" y="1186920"/>
                  <a:pt x="48730" y="929100"/>
                  <a:pt x="57897" y="827118"/>
                </a:cubicBezTo>
                <a:cubicBezTo>
                  <a:pt x="67064" y="725136"/>
                  <a:pt x="80814" y="567007"/>
                  <a:pt x="78522" y="538360"/>
                </a:cubicBezTo>
                <a:cubicBezTo>
                  <a:pt x="76230" y="509713"/>
                  <a:pt x="36125" y="736594"/>
                  <a:pt x="44146" y="655238"/>
                </a:cubicBezTo>
                <a:cubicBezTo>
                  <a:pt x="52167" y="573882"/>
                  <a:pt x="140399" y="-40302"/>
                  <a:pt x="133524" y="20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 181">
            <a:extLst>
              <a:ext uri="{FF2B5EF4-FFF2-40B4-BE49-F238E27FC236}">
                <a16:creationId xmlns:a16="http://schemas.microsoft.com/office/drawing/2014/main" id="{51C9D6E6-D7BB-F57D-DA03-5ED9AE147F65}"/>
              </a:ext>
            </a:extLst>
          </p:cNvPr>
          <p:cNvSpPr/>
          <p:nvPr/>
        </p:nvSpPr>
        <p:spPr>
          <a:xfrm>
            <a:off x="5898624" y="4200367"/>
            <a:ext cx="323421" cy="839607"/>
          </a:xfrm>
          <a:custGeom>
            <a:avLst/>
            <a:gdLst>
              <a:gd name="connsiteX0" fmla="*/ 323421 w 323421"/>
              <a:gd name="connsiteY0" fmla="*/ 373 h 839607"/>
              <a:gd name="connsiteX1" fmla="*/ 165292 w 323421"/>
              <a:gd name="connsiteY1" fmla="*/ 474761 h 839607"/>
              <a:gd name="connsiteX2" fmla="*/ 287 w 323421"/>
              <a:gd name="connsiteY2" fmla="*/ 804770 h 839607"/>
              <a:gd name="connsiteX3" fmla="*/ 206543 w 323421"/>
              <a:gd name="connsiteY3" fmla="*/ 351007 h 839607"/>
              <a:gd name="connsiteX4" fmla="*/ 130916 w 323421"/>
              <a:gd name="connsiteY4" fmla="*/ 564138 h 839607"/>
              <a:gd name="connsiteX5" fmla="*/ 20913 w 323421"/>
              <a:gd name="connsiteY5" fmla="*/ 839146 h 839607"/>
              <a:gd name="connsiteX6" fmla="*/ 137791 w 323421"/>
              <a:gd name="connsiteY6" fmla="*/ 495386 h 839607"/>
              <a:gd name="connsiteX7" fmla="*/ 185917 w 323421"/>
              <a:gd name="connsiteY7" fmla="*/ 254755 h 839607"/>
              <a:gd name="connsiteX8" fmla="*/ 165292 w 323421"/>
              <a:gd name="connsiteY8" fmla="*/ 392259 h 839607"/>
              <a:gd name="connsiteX9" fmla="*/ 323421 w 323421"/>
              <a:gd name="connsiteY9" fmla="*/ 373 h 83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3421" h="839607">
                <a:moveTo>
                  <a:pt x="323421" y="373"/>
                </a:moveTo>
                <a:cubicBezTo>
                  <a:pt x="323421" y="14123"/>
                  <a:pt x="219148" y="340695"/>
                  <a:pt x="165292" y="474761"/>
                </a:cubicBezTo>
                <a:cubicBezTo>
                  <a:pt x="111436" y="608827"/>
                  <a:pt x="-6588" y="825396"/>
                  <a:pt x="287" y="804770"/>
                </a:cubicBezTo>
                <a:cubicBezTo>
                  <a:pt x="7162" y="784144"/>
                  <a:pt x="184772" y="391112"/>
                  <a:pt x="206543" y="351007"/>
                </a:cubicBezTo>
                <a:cubicBezTo>
                  <a:pt x="228314" y="310902"/>
                  <a:pt x="161854" y="482781"/>
                  <a:pt x="130916" y="564138"/>
                </a:cubicBezTo>
                <a:cubicBezTo>
                  <a:pt x="99978" y="645495"/>
                  <a:pt x="19767" y="850605"/>
                  <a:pt x="20913" y="839146"/>
                </a:cubicBezTo>
                <a:cubicBezTo>
                  <a:pt x="22059" y="827687"/>
                  <a:pt x="110290" y="592784"/>
                  <a:pt x="137791" y="495386"/>
                </a:cubicBezTo>
                <a:cubicBezTo>
                  <a:pt x="165292" y="397988"/>
                  <a:pt x="181334" y="271943"/>
                  <a:pt x="185917" y="254755"/>
                </a:cubicBezTo>
                <a:cubicBezTo>
                  <a:pt x="190500" y="237567"/>
                  <a:pt x="143521" y="427781"/>
                  <a:pt x="165292" y="392259"/>
                </a:cubicBezTo>
                <a:cubicBezTo>
                  <a:pt x="187063" y="356737"/>
                  <a:pt x="323421" y="-13377"/>
                  <a:pt x="323421" y="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 182">
            <a:extLst>
              <a:ext uri="{FF2B5EF4-FFF2-40B4-BE49-F238E27FC236}">
                <a16:creationId xmlns:a16="http://schemas.microsoft.com/office/drawing/2014/main" id="{C40FD27A-0FB1-FA56-55DE-F10C715B3699}"/>
              </a:ext>
            </a:extLst>
          </p:cNvPr>
          <p:cNvSpPr/>
          <p:nvPr/>
        </p:nvSpPr>
        <p:spPr>
          <a:xfrm>
            <a:off x="5733287" y="4679899"/>
            <a:ext cx="401111" cy="759726"/>
          </a:xfrm>
          <a:custGeom>
            <a:avLst/>
            <a:gdLst>
              <a:gd name="connsiteX0" fmla="*/ 392505 w 401111"/>
              <a:gd name="connsiteY0" fmla="*/ 8979 h 759726"/>
              <a:gd name="connsiteX1" fmla="*/ 41871 w 401111"/>
              <a:gd name="connsiteY1" fmla="*/ 586495 h 759726"/>
              <a:gd name="connsiteX2" fmla="*/ 124373 w 401111"/>
              <a:gd name="connsiteY2" fmla="*/ 442116 h 759726"/>
              <a:gd name="connsiteX3" fmla="*/ 255002 w 401111"/>
              <a:gd name="connsiteY3" fmla="*/ 325238 h 759726"/>
              <a:gd name="connsiteX4" fmla="*/ 220626 w 401111"/>
              <a:gd name="connsiteY4" fmla="*/ 455866 h 759726"/>
              <a:gd name="connsiteX5" fmla="*/ 34996 w 401111"/>
              <a:gd name="connsiteY5" fmla="*/ 758375 h 759726"/>
              <a:gd name="connsiteX6" fmla="*/ 172499 w 401111"/>
              <a:gd name="connsiteY6" fmla="*/ 558994 h 759726"/>
              <a:gd name="connsiteX7" fmla="*/ 282502 w 401111"/>
              <a:gd name="connsiteY7" fmla="*/ 366489 h 759726"/>
              <a:gd name="connsiteX8" fmla="*/ 261877 w 401111"/>
              <a:gd name="connsiteY8" fmla="*/ 311487 h 759726"/>
              <a:gd name="connsiteX9" fmla="*/ 131248 w 401111"/>
              <a:gd name="connsiteY9" fmla="*/ 435241 h 759726"/>
              <a:gd name="connsiteX10" fmla="*/ 193125 w 401111"/>
              <a:gd name="connsiteY10" fmla="*/ 325238 h 759726"/>
              <a:gd name="connsiteX11" fmla="*/ 620 w 401111"/>
              <a:gd name="connsiteY11" fmla="*/ 565869 h 759726"/>
              <a:gd name="connsiteX12" fmla="*/ 268752 w 401111"/>
              <a:gd name="connsiteY12" fmla="*/ 256486 h 759726"/>
              <a:gd name="connsiteX13" fmla="*/ 392505 w 401111"/>
              <a:gd name="connsiteY13" fmla="*/ 8979 h 75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1111" h="759726">
                <a:moveTo>
                  <a:pt x="392505" y="8979"/>
                </a:moveTo>
                <a:cubicBezTo>
                  <a:pt x="354691" y="63981"/>
                  <a:pt x="86560" y="514306"/>
                  <a:pt x="41871" y="586495"/>
                </a:cubicBezTo>
                <a:cubicBezTo>
                  <a:pt x="-2818" y="658684"/>
                  <a:pt x="88851" y="485659"/>
                  <a:pt x="124373" y="442116"/>
                </a:cubicBezTo>
                <a:cubicBezTo>
                  <a:pt x="159895" y="398573"/>
                  <a:pt x="238960" y="322946"/>
                  <a:pt x="255002" y="325238"/>
                </a:cubicBezTo>
                <a:cubicBezTo>
                  <a:pt x="271044" y="327530"/>
                  <a:pt x="257294" y="383676"/>
                  <a:pt x="220626" y="455866"/>
                </a:cubicBezTo>
                <a:cubicBezTo>
                  <a:pt x="183958" y="528056"/>
                  <a:pt x="43017" y="741187"/>
                  <a:pt x="34996" y="758375"/>
                </a:cubicBezTo>
                <a:cubicBezTo>
                  <a:pt x="26975" y="775563"/>
                  <a:pt x="131248" y="624308"/>
                  <a:pt x="172499" y="558994"/>
                </a:cubicBezTo>
                <a:cubicBezTo>
                  <a:pt x="213750" y="493680"/>
                  <a:pt x="267606" y="407740"/>
                  <a:pt x="282502" y="366489"/>
                </a:cubicBezTo>
                <a:cubicBezTo>
                  <a:pt x="297398" y="325238"/>
                  <a:pt x="287086" y="300028"/>
                  <a:pt x="261877" y="311487"/>
                </a:cubicBezTo>
                <a:cubicBezTo>
                  <a:pt x="236668" y="322946"/>
                  <a:pt x="142707" y="432949"/>
                  <a:pt x="131248" y="435241"/>
                </a:cubicBezTo>
                <a:cubicBezTo>
                  <a:pt x="119789" y="437533"/>
                  <a:pt x="214896" y="303467"/>
                  <a:pt x="193125" y="325238"/>
                </a:cubicBezTo>
                <a:cubicBezTo>
                  <a:pt x="171354" y="347009"/>
                  <a:pt x="-11984" y="577328"/>
                  <a:pt x="620" y="565869"/>
                </a:cubicBezTo>
                <a:cubicBezTo>
                  <a:pt x="13224" y="554410"/>
                  <a:pt x="202292" y="347009"/>
                  <a:pt x="268752" y="256486"/>
                </a:cubicBezTo>
                <a:cubicBezTo>
                  <a:pt x="335212" y="165963"/>
                  <a:pt x="430319" y="-46023"/>
                  <a:pt x="392505" y="8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 183">
            <a:extLst>
              <a:ext uri="{FF2B5EF4-FFF2-40B4-BE49-F238E27FC236}">
                <a16:creationId xmlns:a16="http://schemas.microsoft.com/office/drawing/2014/main" id="{711EC10F-618F-5F1D-0F75-A25F8829B42F}"/>
              </a:ext>
            </a:extLst>
          </p:cNvPr>
          <p:cNvSpPr/>
          <p:nvPr/>
        </p:nvSpPr>
        <p:spPr>
          <a:xfrm>
            <a:off x="5386788" y="4787270"/>
            <a:ext cx="803605" cy="1325477"/>
          </a:xfrm>
          <a:custGeom>
            <a:avLst/>
            <a:gdLst>
              <a:gd name="connsiteX0" fmla="*/ 794006 w 803605"/>
              <a:gd name="connsiteY0" fmla="*/ 11611 h 1325477"/>
              <a:gd name="connsiteX1" fmla="*/ 271492 w 803605"/>
              <a:gd name="connsiteY1" fmla="*/ 816008 h 1325477"/>
              <a:gd name="connsiteX2" fmla="*/ 374620 w 803605"/>
              <a:gd name="connsiteY2" fmla="*/ 671629 h 1325477"/>
              <a:gd name="connsiteX3" fmla="*/ 532749 w 803605"/>
              <a:gd name="connsiteY3" fmla="*/ 492874 h 1325477"/>
              <a:gd name="connsiteX4" fmla="*/ 450247 w 803605"/>
              <a:gd name="connsiteY4" fmla="*/ 651004 h 1325477"/>
              <a:gd name="connsiteX5" fmla="*/ 3359 w 803605"/>
              <a:gd name="connsiteY5" fmla="*/ 1317897 h 1325477"/>
              <a:gd name="connsiteX6" fmla="*/ 257741 w 803605"/>
              <a:gd name="connsiteY6" fmla="*/ 981013 h 1325477"/>
              <a:gd name="connsiteX7" fmla="*/ 484623 w 803605"/>
              <a:gd name="connsiteY7" fmla="*/ 513500 h 1325477"/>
              <a:gd name="connsiteX8" fmla="*/ 601501 w 803605"/>
              <a:gd name="connsiteY8" fmla="*/ 348495 h 1325477"/>
              <a:gd name="connsiteX9" fmla="*/ 794006 w 803605"/>
              <a:gd name="connsiteY9" fmla="*/ 11611 h 1325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3605" h="1325477">
                <a:moveTo>
                  <a:pt x="794006" y="11611"/>
                </a:moveTo>
                <a:cubicBezTo>
                  <a:pt x="739004" y="89530"/>
                  <a:pt x="341390" y="706005"/>
                  <a:pt x="271492" y="816008"/>
                </a:cubicBezTo>
                <a:cubicBezTo>
                  <a:pt x="201594" y="926011"/>
                  <a:pt x="331077" y="725485"/>
                  <a:pt x="374620" y="671629"/>
                </a:cubicBezTo>
                <a:cubicBezTo>
                  <a:pt x="418163" y="617773"/>
                  <a:pt x="520145" y="496311"/>
                  <a:pt x="532749" y="492874"/>
                </a:cubicBezTo>
                <a:cubicBezTo>
                  <a:pt x="545353" y="489437"/>
                  <a:pt x="538479" y="513500"/>
                  <a:pt x="450247" y="651004"/>
                </a:cubicBezTo>
                <a:cubicBezTo>
                  <a:pt x="362015" y="788508"/>
                  <a:pt x="35443" y="1262895"/>
                  <a:pt x="3359" y="1317897"/>
                </a:cubicBezTo>
                <a:cubicBezTo>
                  <a:pt x="-28725" y="1372899"/>
                  <a:pt x="177530" y="1115079"/>
                  <a:pt x="257741" y="981013"/>
                </a:cubicBezTo>
                <a:cubicBezTo>
                  <a:pt x="337952" y="846947"/>
                  <a:pt x="427330" y="618919"/>
                  <a:pt x="484623" y="513500"/>
                </a:cubicBezTo>
                <a:cubicBezTo>
                  <a:pt x="541916" y="408081"/>
                  <a:pt x="551083" y="426414"/>
                  <a:pt x="601501" y="348495"/>
                </a:cubicBezTo>
                <a:cubicBezTo>
                  <a:pt x="651919" y="270576"/>
                  <a:pt x="849008" y="-66308"/>
                  <a:pt x="794006" y="11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 184">
            <a:extLst>
              <a:ext uri="{FF2B5EF4-FFF2-40B4-BE49-F238E27FC236}">
                <a16:creationId xmlns:a16="http://schemas.microsoft.com/office/drawing/2014/main" id="{FC54F99B-3155-0A85-7A5D-61D642BF42E3}"/>
              </a:ext>
            </a:extLst>
          </p:cNvPr>
          <p:cNvSpPr/>
          <p:nvPr/>
        </p:nvSpPr>
        <p:spPr>
          <a:xfrm>
            <a:off x="6096036" y="4498526"/>
            <a:ext cx="209543" cy="1615577"/>
          </a:xfrm>
          <a:custGeom>
            <a:avLst/>
            <a:gdLst>
              <a:gd name="connsiteX0" fmla="*/ 208511 w 209543"/>
              <a:gd name="connsiteY0" fmla="*/ 4722 h 1615577"/>
              <a:gd name="connsiteX1" fmla="*/ 36632 w 209543"/>
              <a:gd name="connsiteY1" fmla="*/ 1146003 h 1615577"/>
              <a:gd name="connsiteX2" fmla="*/ 91633 w 209543"/>
              <a:gd name="connsiteY2" fmla="*/ 919122 h 1615577"/>
              <a:gd name="connsiteX3" fmla="*/ 126009 w 209543"/>
              <a:gd name="connsiteY3" fmla="*/ 740367 h 1615577"/>
              <a:gd name="connsiteX4" fmla="*/ 2256 w 209543"/>
              <a:gd name="connsiteY4" fmla="*/ 1592891 h 1615577"/>
              <a:gd name="connsiteX5" fmla="*/ 50382 w 209543"/>
              <a:gd name="connsiteY5" fmla="*/ 1317883 h 1615577"/>
              <a:gd name="connsiteX6" fmla="*/ 105384 w 209543"/>
              <a:gd name="connsiteY6" fmla="*/ 760993 h 1615577"/>
              <a:gd name="connsiteX7" fmla="*/ 208511 w 209543"/>
              <a:gd name="connsiteY7" fmla="*/ 4722 h 161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543" h="1615577">
                <a:moveTo>
                  <a:pt x="208511" y="4722"/>
                </a:moveTo>
                <a:cubicBezTo>
                  <a:pt x="197052" y="68890"/>
                  <a:pt x="56112" y="993603"/>
                  <a:pt x="36632" y="1146003"/>
                </a:cubicBezTo>
                <a:cubicBezTo>
                  <a:pt x="17152" y="1298403"/>
                  <a:pt x="76737" y="986728"/>
                  <a:pt x="91633" y="919122"/>
                </a:cubicBezTo>
                <a:cubicBezTo>
                  <a:pt x="106529" y="851516"/>
                  <a:pt x="140905" y="628072"/>
                  <a:pt x="126009" y="740367"/>
                </a:cubicBezTo>
                <a:cubicBezTo>
                  <a:pt x="111113" y="852662"/>
                  <a:pt x="14860" y="1496638"/>
                  <a:pt x="2256" y="1592891"/>
                </a:cubicBezTo>
                <a:cubicBezTo>
                  <a:pt x="-10349" y="1689144"/>
                  <a:pt x="33194" y="1456533"/>
                  <a:pt x="50382" y="1317883"/>
                </a:cubicBezTo>
                <a:cubicBezTo>
                  <a:pt x="67570" y="1179233"/>
                  <a:pt x="77883" y="974124"/>
                  <a:pt x="105384" y="760993"/>
                </a:cubicBezTo>
                <a:cubicBezTo>
                  <a:pt x="132885" y="547862"/>
                  <a:pt x="219970" y="-59446"/>
                  <a:pt x="208511" y="47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 185">
            <a:extLst>
              <a:ext uri="{FF2B5EF4-FFF2-40B4-BE49-F238E27FC236}">
                <a16:creationId xmlns:a16="http://schemas.microsoft.com/office/drawing/2014/main" id="{708F8089-063A-CE1F-14BB-66E1F111DD6C}"/>
              </a:ext>
            </a:extLst>
          </p:cNvPr>
          <p:cNvSpPr/>
          <p:nvPr/>
        </p:nvSpPr>
        <p:spPr>
          <a:xfrm>
            <a:off x="5581826" y="5089209"/>
            <a:ext cx="578650" cy="794572"/>
          </a:xfrm>
          <a:custGeom>
            <a:avLst/>
            <a:gdLst>
              <a:gd name="connsiteX0" fmla="*/ 571467 w 578650"/>
              <a:gd name="connsiteY0" fmla="*/ 12180 h 794572"/>
              <a:gd name="connsiteX1" fmla="*/ 186457 w 578650"/>
              <a:gd name="connsiteY1" fmla="*/ 617197 h 794572"/>
              <a:gd name="connsiteX2" fmla="*/ 275834 w 578650"/>
              <a:gd name="connsiteY2" fmla="*/ 438442 h 794572"/>
              <a:gd name="connsiteX3" fmla="*/ 76454 w 578650"/>
              <a:gd name="connsiteY3" fmla="*/ 768451 h 794572"/>
              <a:gd name="connsiteX4" fmla="*/ 138330 w 578650"/>
              <a:gd name="connsiteY4" fmla="*/ 637823 h 794572"/>
              <a:gd name="connsiteX5" fmla="*/ 7702 w 578650"/>
              <a:gd name="connsiteY5" fmla="*/ 782202 h 794572"/>
              <a:gd name="connsiteX6" fmla="*/ 406463 w 578650"/>
              <a:gd name="connsiteY6" fmla="*/ 252812 h 794572"/>
              <a:gd name="connsiteX7" fmla="*/ 571467 w 578650"/>
              <a:gd name="connsiteY7" fmla="*/ 12180 h 79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8650" h="794572">
                <a:moveTo>
                  <a:pt x="571467" y="12180"/>
                </a:moveTo>
                <a:cubicBezTo>
                  <a:pt x="534799" y="72911"/>
                  <a:pt x="235729" y="546153"/>
                  <a:pt x="186457" y="617197"/>
                </a:cubicBezTo>
                <a:cubicBezTo>
                  <a:pt x="137185" y="688241"/>
                  <a:pt x="294168" y="413233"/>
                  <a:pt x="275834" y="438442"/>
                </a:cubicBezTo>
                <a:cubicBezTo>
                  <a:pt x="257500" y="463651"/>
                  <a:pt x="99371" y="735221"/>
                  <a:pt x="76454" y="768451"/>
                </a:cubicBezTo>
                <a:cubicBezTo>
                  <a:pt x="53537" y="801681"/>
                  <a:pt x="149789" y="635531"/>
                  <a:pt x="138330" y="637823"/>
                </a:cubicBezTo>
                <a:cubicBezTo>
                  <a:pt x="126871" y="640115"/>
                  <a:pt x="-36987" y="846371"/>
                  <a:pt x="7702" y="782202"/>
                </a:cubicBezTo>
                <a:cubicBezTo>
                  <a:pt x="52391" y="718033"/>
                  <a:pt x="315940" y="374274"/>
                  <a:pt x="406463" y="252812"/>
                </a:cubicBezTo>
                <a:cubicBezTo>
                  <a:pt x="496986" y="131350"/>
                  <a:pt x="608135" y="-48551"/>
                  <a:pt x="571467" y="12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 186">
            <a:extLst>
              <a:ext uri="{FF2B5EF4-FFF2-40B4-BE49-F238E27FC236}">
                <a16:creationId xmlns:a16="http://schemas.microsoft.com/office/drawing/2014/main" id="{1415A7B6-ECC7-A423-1C75-4714D890838F}"/>
              </a:ext>
            </a:extLst>
          </p:cNvPr>
          <p:cNvSpPr/>
          <p:nvPr/>
        </p:nvSpPr>
        <p:spPr>
          <a:xfrm>
            <a:off x="5722580" y="5325513"/>
            <a:ext cx="562374" cy="1566739"/>
          </a:xfrm>
          <a:custGeom>
            <a:avLst/>
            <a:gdLst>
              <a:gd name="connsiteX0" fmla="*/ 561342 w 562374"/>
              <a:gd name="connsiteY0" fmla="*/ 2758 h 1566739"/>
              <a:gd name="connsiteX1" fmla="*/ 31952 w 562374"/>
              <a:gd name="connsiteY1" fmla="*/ 972159 h 1566739"/>
              <a:gd name="connsiteX2" fmla="*/ 80079 w 562374"/>
              <a:gd name="connsiteY2" fmla="*/ 855281 h 1566739"/>
              <a:gd name="connsiteX3" fmla="*/ 251958 w 562374"/>
              <a:gd name="connsiteY3" fmla="*/ 669651 h 1566739"/>
              <a:gd name="connsiteX4" fmla="*/ 245083 w 562374"/>
              <a:gd name="connsiteY4" fmla="*/ 807155 h 1566739"/>
              <a:gd name="connsiteX5" fmla="*/ 196957 w 562374"/>
              <a:gd name="connsiteY5" fmla="*/ 972159 h 1566739"/>
              <a:gd name="connsiteX6" fmla="*/ 251958 w 562374"/>
              <a:gd name="connsiteY6" fmla="*/ 875907 h 1566739"/>
              <a:gd name="connsiteX7" fmla="*/ 300085 w 562374"/>
              <a:gd name="connsiteY7" fmla="*/ 972159 h 1566739"/>
              <a:gd name="connsiteX8" fmla="*/ 148831 w 562374"/>
              <a:gd name="connsiteY8" fmla="*/ 1542800 h 1566739"/>
              <a:gd name="connsiteX9" fmla="*/ 190082 w 562374"/>
              <a:gd name="connsiteY9" fmla="*/ 1405296 h 1566739"/>
              <a:gd name="connsiteX10" fmla="*/ 313835 w 562374"/>
              <a:gd name="connsiteY10" fmla="*/ 910282 h 1566739"/>
              <a:gd name="connsiteX11" fmla="*/ 251958 w 562374"/>
              <a:gd name="connsiteY11" fmla="*/ 930908 h 1566739"/>
              <a:gd name="connsiteX12" fmla="*/ 238208 w 562374"/>
              <a:gd name="connsiteY12" fmla="*/ 814030 h 1566739"/>
              <a:gd name="connsiteX13" fmla="*/ 238208 w 562374"/>
              <a:gd name="connsiteY13" fmla="*/ 649025 h 1566739"/>
              <a:gd name="connsiteX14" fmla="*/ 203832 w 562374"/>
              <a:gd name="connsiteY14" fmla="*/ 649025 h 1566739"/>
              <a:gd name="connsiteX15" fmla="*/ 245083 w 562374"/>
              <a:gd name="connsiteY15" fmla="*/ 463395 h 1566739"/>
              <a:gd name="connsiteX16" fmla="*/ 279459 w 562374"/>
              <a:gd name="connsiteY16" fmla="*/ 387768 h 1566739"/>
              <a:gd name="connsiteX17" fmla="*/ 169456 w 562374"/>
              <a:gd name="connsiteY17" fmla="*/ 669651 h 1566739"/>
              <a:gd name="connsiteX18" fmla="*/ 561342 w 562374"/>
              <a:gd name="connsiteY18" fmla="*/ 2758 h 1566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2374" h="1566739">
                <a:moveTo>
                  <a:pt x="561342" y="2758"/>
                </a:moveTo>
                <a:cubicBezTo>
                  <a:pt x="538425" y="53176"/>
                  <a:pt x="112162" y="830072"/>
                  <a:pt x="31952" y="972159"/>
                </a:cubicBezTo>
                <a:cubicBezTo>
                  <a:pt x="-48258" y="1114246"/>
                  <a:pt x="43411" y="905699"/>
                  <a:pt x="80079" y="855281"/>
                </a:cubicBezTo>
                <a:cubicBezTo>
                  <a:pt x="116747" y="804863"/>
                  <a:pt x="224457" y="677672"/>
                  <a:pt x="251958" y="669651"/>
                </a:cubicBezTo>
                <a:cubicBezTo>
                  <a:pt x="279459" y="661630"/>
                  <a:pt x="254250" y="756737"/>
                  <a:pt x="245083" y="807155"/>
                </a:cubicBezTo>
                <a:cubicBezTo>
                  <a:pt x="235916" y="857573"/>
                  <a:pt x="195811" y="960700"/>
                  <a:pt x="196957" y="972159"/>
                </a:cubicBezTo>
                <a:cubicBezTo>
                  <a:pt x="198103" y="983618"/>
                  <a:pt x="234770" y="875907"/>
                  <a:pt x="251958" y="875907"/>
                </a:cubicBezTo>
                <a:cubicBezTo>
                  <a:pt x="269146" y="875907"/>
                  <a:pt x="317273" y="861010"/>
                  <a:pt x="300085" y="972159"/>
                </a:cubicBezTo>
                <a:cubicBezTo>
                  <a:pt x="282897" y="1083308"/>
                  <a:pt x="167165" y="1470611"/>
                  <a:pt x="148831" y="1542800"/>
                </a:cubicBezTo>
                <a:cubicBezTo>
                  <a:pt x="130497" y="1614990"/>
                  <a:pt x="162581" y="1510716"/>
                  <a:pt x="190082" y="1405296"/>
                </a:cubicBezTo>
                <a:cubicBezTo>
                  <a:pt x="217583" y="1299876"/>
                  <a:pt x="303522" y="989347"/>
                  <a:pt x="313835" y="910282"/>
                </a:cubicBezTo>
                <a:cubicBezTo>
                  <a:pt x="324148" y="831217"/>
                  <a:pt x="264562" y="946950"/>
                  <a:pt x="251958" y="930908"/>
                </a:cubicBezTo>
                <a:cubicBezTo>
                  <a:pt x="239354" y="914866"/>
                  <a:pt x="240500" y="861010"/>
                  <a:pt x="238208" y="814030"/>
                </a:cubicBezTo>
                <a:cubicBezTo>
                  <a:pt x="235916" y="767050"/>
                  <a:pt x="238208" y="649025"/>
                  <a:pt x="238208" y="649025"/>
                </a:cubicBezTo>
                <a:cubicBezTo>
                  <a:pt x="232479" y="621524"/>
                  <a:pt x="202686" y="679963"/>
                  <a:pt x="203832" y="649025"/>
                </a:cubicBezTo>
                <a:cubicBezTo>
                  <a:pt x="204978" y="618087"/>
                  <a:pt x="232478" y="506938"/>
                  <a:pt x="245083" y="463395"/>
                </a:cubicBezTo>
                <a:cubicBezTo>
                  <a:pt x="257688" y="419852"/>
                  <a:pt x="292063" y="353392"/>
                  <a:pt x="279459" y="387768"/>
                </a:cubicBezTo>
                <a:cubicBezTo>
                  <a:pt x="266855" y="422144"/>
                  <a:pt x="120184" y="730382"/>
                  <a:pt x="169456" y="669651"/>
                </a:cubicBezTo>
                <a:cubicBezTo>
                  <a:pt x="218728" y="608920"/>
                  <a:pt x="584259" y="-47660"/>
                  <a:pt x="561342" y="2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 187">
            <a:extLst>
              <a:ext uri="{FF2B5EF4-FFF2-40B4-BE49-F238E27FC236}">
                <a16:creationId xmlns:a16="http://schemas.microsoft.com/office/drawing/2014/main" id="{0540E8FE-8F1B-7CEF-E28E-CFDED6E03534}"/>
              </a:ext>
            </a:extLst>
          </p:cNvPr>
          <p:cNvSpPr/>
          <p:nvPr/>
        </p:nvSpPr>
        <p:spPr>
          <a:xfrm>
            <a:off x="5978725" y="5899678"/>
            <a:ext cx="195537" cy="2791628"/>
          </a:xfrm>
          <a:custGeom>
            <a:avLst/>
            <a:gdLst>
              <a:gd name="connsiteX0" fmla="*/ 160818 w 195537"/>
              <a:gd name="connsiteY0" fmla="*/ 6108 h 2791628"/>
              <a:gd name="connsiteX1" fmla="*/ 98941 w 195537"/>
              <a:gd name="connsiteY1" fmla="*/ 1161140 h 2791628"/>
              <a:gd name="connsiteX2" fmla="*/ 2689 w 195537"/>
              <a:gd name="connsiteY2" fmla="*/ 1821158 h 2791628"/>
              <a:gd name="connsiteX3" fmla="*/ 43940 w 195537"/>
              <a:gd name="connsiteY3" fmla="*/ 1628653 h 2791628"/>
              <a:gd name="connsiteX4" fmla="*/ 85191 w 195537"/>
              <a:gd name="connsiteY4" fmla="*/ 1037387 h 2791628"/>
              <a:gd name="connsiteX5" fmla="*/ 9564 w 195537"/>
              <a:gd name="connsiteY5" fmla="*/ 2206169 h 2791628"/>
              <a:gd name="connsiteX6" fmla="*/ 23314 w 195537"/>
              <a:gd name="connsiteY6" fmla="*/ 2756184 h 2791628"/>
              <a:gd name="connsiteX7" fmla="*/ 23314 w 195537"/>
              <a:gd name="connsiteY7" fmla="*/ 2659931 h 2791628"/>
              <a:gd name="connsiteX8" fmla="*/ 2689 w 195537"/>
              <a:gd name="connsiteY8" fmla="*/ 2034289 h 2791628"/>
              <a:gd name="connsiteX9" fmla="*/ 92066 w 195537"/>
              <a:gd name="connsiteY9" fmla="*/ 927384 h 2791628"/>
              <a:gd name="connsiteX10" fmla="*/ 85191 w 195537"/>
              <a:gd name="connsiteY10" fmla="*/ 1133639 h 2791628"/>
              <a:gd name="connsiteX11" fmla="*/ 195194 w 195537"/>
              <a:gd name="connsiteY11" fmla="*/ 638626 h 2791628"/>
              <a:gd name="connsiteX12" fmla="*/ 119567 w 195537"/>
              <a:gd name="connsiteY12" fmla="*/ 879257 h 2791628"/>
              <a:gd name="connsiteX13" fmla="*/ 112692 w 195537"/>
              <a:gd name="connsiteY13" fmla="*/ 583624 h 2791628"/>
              <a:gd name="connsiteX14" fmla="*/ 105816 w 195537"/>
              <a:gd name="connsiteY14" fmla="*/ 700502 h 2791628"/>
              <a:gd name="connsiteX15" fmla="*/ 160818 w 195537"/>
              <a:gd name="connsiteY15" fmla="*/ 6108 h 27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5537" h="2791628">
                <a:moveTo>
                  <a:pt x="160818" y="6108"/>
                </a:moveTo>
                <a:cubicBezTo>
                  <a:pt x="159672" y="82881"/>
                  <a:pt x="125296" y="858632"/>
                  <a:pt x="98941" y="1161140"/>
                </a:cubicBezTo>
                <a:cubicBezTo>
                  <a:pt x="72586" y="1463648"/>
                  <a:pt x="11856" y="1743239"/>
                  <a:pt x="2689" y="1821158"/>
                </a:cubicBezTo>
                <a:cubicBezTo>
                  <a:pt x="-6478" y="1899077"/>
                  <a:pt x="30190" y="1759282"/>
                  <a:pt x="43940" y="1628653"/>
                </a:cubicBezTo>
                <a:cubicBezTo>
                  <a:pt x="57690" y="1498025"/>
                  <a:pt x="90920" y="941134"/>
                  <a:pt x="85191" y="1037387"/>
                </a:cubicBezTo>
                <a:cubicBezTo>
                  <a:pt x="79462" y="1133640"/>
                  <a:pt x="19877" y="1919703"/>
                  <a:pt x="9564" y="2206169"/>
                </a:cubicBezTo>
                <a:cubicBezTo>
                  <a:pt x="-749" y="2492635"/>
                  <a:pt x="21022" y="2680557"/>
                  <a:pt x="23314" y="2756184"/>
                </a:cubicBezTo>
                <a:cubicBezTo>
                  <a:pt x="25606" y="2831811"/>
                  <a:pt x="26751" y="2780247"/>
                  <a:pt x="23314" y="2659931"/>
                </a:cubicBezTo>
                <a:cubicBezTo>
                  <a:pt x="19877" y="2539615"/>
                  <a:pt x="-8770" y="2323047"/>
                  <a:pt x="2689" y="2034289"/>
                </a:cubicBezTo>
                <a:cubicBezTo>
                  <a:pt x="14148" y="1745531"/>
                  <a:pt x="78316" y="1077492"/>
                  <a:pt x="92066" y="927384"/>
                </a:cubicBezTo>
                <a:cubicBezTo>
                  <a:pt x="105816" y="777276"/>
                  <a:pt x="68003" y="1181765"/>
                  <a:pt x="85191" y="1133639"/>
                </a:cubicBezTo>
                <a:cubicBezTo>
                  <a:pt x="102379" y="1085513"/>
                  <a:pt x="189465" y="681023"/>
                  <a:pt x="195194" y="638626"/>
                </a:cubicBezTo>
                <a:cubicBezTo>
                  <a:pt x="200923" y="596229"/>
                  <a:pt x="133317" y="888424"/>
                  <a:pt x="119567" y="879257"/>
                </a:cubicBezTo>
                <a:cubicBezTo>
                  <a:pt x="105817" y="870090"/>
                  <a:pt x="114984" y="613416"/>
                  <a:pt x="112692" y="583624"/>
                </a:cubicBezTo>
                <a:cubicBezTo>
                  <a:pt x="110400" y="553832"/>
                  <a:pt x="96649" y="801338"/>
                  <a:pt x="105816" y="700502"/>
                </a:cubicBezTo>
                <a:cubicBezTo>
                  <a:pt x="114983" y="599666"/>
                  <a:pt x="161964" y="-70665"/>
                  <a:pt x="160818" y="6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 188">
            <a:extLst>
              <a:ext uri="{FF2B5EF4-FFF2-40B4-BE49-F238E27FC236}">
                <a16:creationId xmlns:a16="http://schemas.microsoft.com/office/drawing/2014/main" id="{E5AFA5D2-9B57-4C93-F655-EDEB918BFD9E}"/>
              </a:ext>
            </a:extLst>
          </p:cNvPr>
          <p:cNvSpPr/>
          <p:nvPr/>
        </p:nvSpPr>
        <p:spPr>
          <a:xfrm>
            <a:off x="5728250" y="6446340"/>
            <a:ext cx="379865" cy="1655271"/>
          </a:xfrm>
          <a:custGeom>
            <a:avLst/>
            <a:gdLst>
              <a:gd name="connsiteX0" fmla="*/ 376917 w 379865"/>
              <a:gd name="connsiteY0" fmla="*/ 2586 h 1655271"/>
              <a:gd name="connsiteX1" fmla="*/ 205037 w 379865"/>
              <a:gd name="connsiteY1" fmla="*/ 476974 h 1655271"/>
              <a:gd name="connsiteX2" fmla="*/ 53783 w 379865"/>
              <a:gd name="connsiteY2" fmla="*/ 1026989 h 1655271"/>
              <a:gd name="connsiteX3" fmla="*/ 150036 w 379865"/>
              <a:gd name="connsiteY3" fmla="*/ 635104 h 1655271"/>
              <a:gd name="connsiteX4" fmla="*/ 177536 w 379865"/>
              <a:gd name="connsiteY4" fmla="*/ 518225 h 1655271"/>
              <a:gd name="connsiteX5" fmla="*/ 33158 w 379865"/>
              <a:gd name="connsiteY5" fmla="*/ 1040740 h 1655271"/>
              <a:gd name="connsiteX6" fmla="*/ 26282 w 379865"/>
              <a:gd name="connsiteY6" fmla="*/ 1171368 h 1655271"/>
              <a:gd name="connsiteX7" fmla="*/ 88159 w 379865"/>
              <a:gd name="connsiteY7" fmla="*/ 1638881 h 1655271"/>
              <a:gd name="connsiteX8" fmla="*/ 88159 w 379865"/>
              <a:gd name="connsiteY8" fmla="*/ 1515128 h 1655271"/>
              <a:gd name="connsiteX9" fmla="*/ 12532 w 379865"/>
              <a:gd name="connsiteY9" fmla="*/ 1185119 h 1655271"/>
              <a:gd name="connsiteX10" fmla="*/ 19407 w 379865"/>
              <a:gd name="connsiteY10" fmla="*/ 1006364 h 1655271"/>
              <a:gd name="connsiteX11" fmla="*/ 198162 w 379865"/>
              <a:gd name="connsiteY11" fmla="*/ 415098 h 1655271"/>
              <a:gd name="connsiteX12" fmla="*/ 53783 w 379865"/>
              <a:gd name="connsiteY12" fmla="*/ 690105 h 1655271"/>
              <a:gd name="connsiteX13" fmla="*/ 376917 w 379865"/>
              <a:gd name="connsiteY13" fmla="*/ 2586 h 16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9865" h="1655271">
                <a:moveTo>
                  <a:pt x="376917" y="2586"/>
                </a:moveTo>
                <a:cubicBezTo>
                  <a:pt x="402126" y="-32936"/>
                  <a:pt x="258893" y="306240"/>
                  <a:pt x="205037" y="476974"/>
                </a:cubicBezTo>
                <a:cubicBezTo>
                  <a:pt x="151181" y="647708"/>
                  <a:pt x="62950" y="1000634"/>
                  <a:pt x="53783" y="1026989"/>
                </a:cubicBezTo>
                <a:cubicBezTo>
                  <a:pt x="44616" y="1053344"/>
                  <a:pt x="129411" y="719898"/>
                  <a:pt x="150036" y="635104"/>
                </a:cubicBezTo>
                <a:cubicBezTo>
                  <a:pt x="170661" y="550310"/>
                  <a:pt x="197016" y="450619"/>
                  <a:pt x="177536" y="518225"/>
                </a:cubicBezTo>
                <a:cubicBezTo>
                  <a:pt x="158056" y="585831"/>
                  <a:pt x="58367" y="931883"/>
                  <a:pt x="33158" y="1040740"/>
                </a:cubicBezTo>
                <a:cubicBezTo>
                  <a:pt x="7949" y="1149597"/>
                  <a:pt x="17115" y="1071678"/>
                  <a:pt x="26282" y="1171368"/>
                </a:cubicBezTo>
                <a:cubicBezTo>
                  <a:pt x="35449" y="1271058"/>
                  <a:pt x="77846" y="1581588"/>
                  <a:pt x="88159" y="1638881"/>
                </a:cubicBezTo>
                <a:cubicBezTo>
                  <a:pt x="98472" y="1696174"/>
                  <a:pt x="100763" y="1590755"/>
                  <a:pt x="88159" y="1515128"/>
                </a:cubicBezTo>
                <a:cubicBezTo>
                  <a:pt x="75554" y="1439501"/>
                  <a:pt x="23991" y="1269913"/>
                  <a:pt x="12532" y="1185119"/>
                </a:cubicBezTo>
                <a:cubicBezTo>
                  <a:pt x="1073" y="1100325"/>
                  <a:pt x="-11531" y="1134701"/>
                  <a:pt x="19407" y="1006364"/>
                </a:cubicBezTo>
                <a:cubicBezTo>
                  <a:pt x="50345" y="878027"/>
                  <a:pt x="192433" y="467808"/>
                  <a:pt x="198162" y="415098"/>
                </a:cubicBezTo>
                <a:cubicBezTo>
                  <a:pt x="203891" y="362388"/>
                  <a:pt x="19407" y="758857"/>
                  <a:pt x="53783" y="690105"/>
                </a:cubicBezTo>
                <a:cubicBezTo>
                  <a:pt x="88159" y="621353"/>
                  <a:pt x="351708" y="38108"/>
                  <a:pt x="376917" y="25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 189">
            <a:extLst>
              <a:ext uri="{FF2B5EF4-FFF2-40B4-BE49-F238E27FC236}">
                <a16:creationId xmlns:a16="http://schemas.microsoft.com/office/drawing/2014/main" id="{127A51E3-86BA-24B3-B2A0-83898742264B}"/>
              </a:ext>
            </a:extLst>
          </p:cNvPr>
          <p:cNvSpPr/>
          <p:nvPr/>
        </p:nvSpPr>
        <p:spPr>
          <a:xfrm>
            <a:off x="5747437" y="5925902"/>
            <a:ext cx="433386" cy="1362880"/>
          </a:xfrm>
          <a:custGeom>
            <a:avLst/>
            <a:gdLst>
              <a:gd name="connsiteX0" fmla="*/ 433357 w 433386"/>
              <a:gd name="connsiteY0" fmla="*/ 510 h 1362880"/>
              <a:gd name="connsiteX1" fmla="*/ 75847 w 433386"/>
              <a:gd name="connsiteY1" fmla="*/ 894284 h 1362880"/>
              <a:gd name="connsiteX2" fmla="*/ 172100 w 433386"/>
              <a:gd name="connsiteY2" fmla="*/ 791157 h 1362880"/>
              <a:gd name="connsiteX3" fmla="*/ 220 w 433386"/>
              <a:gd name="connsiteY3" fmla="*/ 1361797 h 1362880"/>
              <a:gd name="connsiteX4" fmla="*/ 137724 w 433386"/>
              <a:gd name="connsiteY4" fmla="*/ 928660 h 1362880"/>
              <a:gd name="connsiteX5" fmla="*/ 213351 w 433386"/>
              <a:gd name="connsiteY5" fmla="*/ 708654 h 1362880"/>
              <a:gd name="connsiteX6" fmla="*/ 151474 w 433386"/>
              <a:gd name="connsiteY6" fmla="*/ 784281 h 1362880"/>
              <a:gd name="connsiteX7" fmla="*/ 158349 w 433386"/>
              <a:gd name="connsiteY7" fmla="*/ 646778 h 1362880"/>
              <a:gd name="connsiteX8" fmla="*/ 96473 w 433386"/>
              <a:gd name="connsiteY8" fmla="*/ 763656 h 1362880"/>
              <a:gd name="connsiteX9" fmla="*/ 433357 w 433386"/>
              <a:gd name="connsiteY9" fmla="*/ 510 h 136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3386" h="1362880">
                <a:moveTo>
                  <a:pt x="433357" y="510"/>
                </a:moveTo>
                <a:cubicBezTo>
                  <a:pt x="429919" y="22281"/>
                  <a:pt x="119390" y="762510"/>
                  <a:pt x="75847" y="894284"/>
                </a:cubicBezTo>
                <a:cubicBezTo>
                  <a:pt x="32304" y="1026058"/>
                  <a:pt x="184704" y="713238"/>
                  <a:pt x="172100" y="791157"/>
                </a:cubicBezTo>
                <a:cubicBezTo>
                  <a:pt x="159496" y="869076"/>
                  <a:pt x="5949" y="1338880"/>
                  <a:pt x="220" y="1361797"/>
                </a:cubicBezTo>
                <a:cubicBezTo>
                  <a:pt x="-5509" y="1384714"/>
                  <a:pt x="102202" y="1037517"/>
                  <a:pt x="137724" y="928660"/>
                </a:cubicBezTo>
                <a:cubicBezTo>
                  <a:pt x="173246" y="819803"/>
                  <a:pt x="211059" y="732717"/>
                  <a:pt x="213351" y="708654"/>
                </a:cubicBezTo>
                <a:cubicBezTo>
                  <a:pt x="215643" y="684591"/>
                  <a:pt x="160641" y="794594"/>
                  <a:pt x="151474" y="784281"/>
                </a:cubicBezTo>
                <a:cubicBezTo>
                  <a:pt x="142307" y="773968"/>
                  <a:pt x="167516" y="650215"/>
                  <a:pt x="158349" y="646778"/>
                </a:cubicBezTo>
                <a:cubicBezTo>
                  <a:pt x="149182" y="643341"/>
                  <a:pt x="50638" y="867930"/>
                  <a:pt x="96473" y="763656"/>
                </a:cubicBezTo>
                <a:cubicBezTo>
                  <a:pt x="142308" y="659382"/>
                  <a:pt x="436795" y="-21261"/>
                  <a:pt x="433357" y="5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 190">
            <a:extLst>
              <a:ext uri="{FF2B5EF4-FFF2-40B4-BE49-F238E27FC236}">
                <a16:creationId xmlns:a16="http://schemas.microsoft.com/office/drawing/2014/main" id="{6BF1CBAF-B19F-8C2A-0A70-C49513C0E427}"/>
              </a:ext>
            </a:extLst>
          </p:cNvPr>
          <p:cNvSpPr/>
          <p:nvPr/>
        </p:nvSpPr>
        <p:spPr>
          <a:xfrm>
            <a:off x="2322882" y="6392195"/>
            <a:ext cx="529517" cy="1835481"/>
          </a:xfrm>
          <a:custGeom>
            <a:avLst/>
            <a:gdLst>
              <a:gd name="connsiteX0" fmla="*/ 521383 w 529517"/>
              <a:gd name="connsiteY0" fmla="*/ 27856 h 1835481"/>
              <a:gd name="connsiteX1" fmla="*/ 136373 w 529517"/>
              <a:gd name="connsiteY1" fmla="*/ 894129 h 1835481"/>
              <a:gd name="connsiteX2" fmla="*/ 165249 w 529517"/>
              <a:gd name="connsiteY2" fmla="*/ 812314 h 1835481"/>
              <a:gd name="connsiteX3" fmla="*/ 309627 w 529517"/>
              <a:gd name="connsiteY3" fmla="*/ 537994 h 1835481"/>
              <a:gd name="connsiteX4" fmla="*/ 256689 w 529517"/>
              <a:gd name="connsiteY4" fmla="*/ 672748 h 1835481"/>
              <a:gd name="connsiteX5" fmla="*/ 218187 w 529517"/>
              <a:gd name="connsiteY5" fmla="*/ 826752 h 1835481"/>
              <a:gd name="connsiteX6" fmla="*/ 11244 w 529517"/>
              <a:gd name="connsiteY6" fmla="*/ 1774841 h 1835481"/>
              <a:gd name="connsiteX7" fmla="*/ 49745 w 529517"/>
              <a:gd name="connsiteY7" fmla="*/ 1640087 h 1835481"/>
              <a:gd name="connsiteX8" fmla="*/ 237438 w 529517"/>
              <a:gd name="connsiteY8" fmla="*/ 826752 h 1835481"/>
              <a:gd name="connsiteX9" fmla="*/ 386630 w 529517"/>
              <a:gd name="connsiteY9" fmla="*/ 268487 h 1835481"/>
              <a:gd name="connsiteX10" fmla="*/ 521383 w 529517"/>
              <a:gd name="connsiteY10" fmla="*/ 27856 h 1835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517" h="1835481">
                <a:moveTo>
                  <a:pt x="521383" y="27856"/>
                </a:moveTo>
                <a:cubicBezTo>
                  <a:pt x="479674" y="132130"/>
                  <a:pt x="195729" y="763386"/>
                  <a:pt x="136373" y="894129"/>
                </a:cubicBezTo>
                <a:cubicBezTo>
                  <a:pt x="77017" y="1024872"/>
                  <a:pt x="136373" y="871670"/>
                  <a:pt x="165249" y="812314"/>
                </a:cubicBezTo>
                <a:cubicBezTo>
                  <a:pt x="194125" y="752958"/>
                  <a:pt x="294387" y="561255"/>
                  <a:pt x="309627" y="537994"/>
                </a:cubicBezTo>
                <a:cubicBezTo>
                  <a:pt x="324867" y="514733"/>
                  <a:pt x="271929" y="624622"/>
                  <a:pt x="256689" y="672748"/>
                </a:cubicBezTo>
                <a:cubicBezTo>
                  <a:pt x="241449" y="720874"/>
                  <a:pt x="259094" y="643070"/>
                  <a:pt x="218187" y="826752"/>
                </a:cubicBezTo>
                <a:cubicBezTo>
                  <a:pt x="177280" y="1010434"/>
                  <a:pt x="39318" y="1639285"/>
                  <a:pt x="11244" y="1774841"/>
                </a:cubicBezTo>
                <a:cubicBezTo>
                  <a:pt x="-16830" y="1910397"/>
                  <a:pt x="12046" y="1798102"/>
                  <a:pt x="49745" y="1640087"/>
                </a:cubicBezTo>
                <a:cubicBezTo>
                  <a:pt x="87444" y="1482072"/>
                  <a:pt x="181291" y="1055352"/>
                  <a:pt x="237438" y="826752"/>
                </a:cubicBezTo>
                <a:cubicBezTo>
                  <a:pt x="293585" y="598152"/>
                  <a:pt x="340108" y="400834"/>
                  <a:pt x="386630" y="268487"/>
                </a:cubicBezTo>
                <a:cubicBezTo>
                  <a:pt x="433152" y="136140"/>
                  <a:pt x="563092" y="-76418"/>
                  <a:pt x="521383" y="278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 191">
            <a:extLst>
              <a:ext uri="{FF2B5EF4-FFF2-40B4-BE49-F238E27FC236}">
                <a16:creationId xmlns:a16="http://schemas.microsoft.com/office/drawing/2014/main" id="{DE0685ED-9991-05C7-0895-EE50578D1E95}"/>
              </a:ext>
            </a:extLst>
          </p:cNvPr>
          <p:cNvSpPr/>
          <p:nvPr/>
        </p:nvSpPr>
        <p:spPr>
          <a:xfrm>
            <a:off x="2192259" y="7584970"/>
            <a:ext cx="253401" cy="1188563"/>
          </a:xfrm>
          <a:custGeom>
            <a:avLst/>
            <a:gdLst>
              <a:gd name="connsiteX0" fmla="*/ 247745 w 253401"/>
              <a:gd name="connsiteY0" fmla="*/ 14175 h 1188563"/>
              <a:gd name="connsiteX1" fmla="*/ 11926 w 253401"/>
              <a:gd name="connsiteY1" fmla="*/ 1130706 h 1188563"/>
              <a:gd name="connsiteX2" fmla="*/ 50427 w 253401"/>
              <a:gd name="connsiteY2" fmla="*/ 967076 h 1188563"/>
              <a:gd name="connsiteX3" fmla="*/ 185181 w 253401"/>
              <a:gd name="connsiteY3" fmla="*/ 432874 h 1188563"/>
              <a:gd name="connsiteX4" fmla="*/ 180368 w 253401"/>
              <a:gd name="connsiteY4" fmla="*/ 495438 h 1188563"/>
              <a:gd name="connsiteX5" fmla="*/ 247745 w 253401"/>
              <a:gd name="connsiteY5" fmla="*/ 14175 h 1188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401" h="1188563">
                <a:moveTo>
                  <a:pt x="247745" y="14175"/>
                </a:moveTo>
                <a:cubicBezTo>
                  <a:pt x="219671" y="120053"/>
                  <a:pt x="44812" y="971889"/>
                  <a:pt x="11926" y="1130706"/>
                </a:cubicBezTo>
                <a:cubicBezTo>
                  <a:pt x="-20960" y="1289523"/>
                  <a:pt x="21551" y="1083381"/>
                  <a:pt x="50427" y="967076"/>
                </a:cubicBezTo>
                <a:cubicBezTo>
                  <a:pt x="79303" y="850771"/>
                  <a:pt x="163524" y="511480"/>
                  <a:pt x="185181" y="432874"/>
                </a:cubicBezTo>
                <a:cubicBezTo>
                  <a:pt x="206838" y="354268"/>
                  <a:pt x="169941" y="562815"/>
                  <a:pt x="180368" y="495438"/>
                </a:cubicBezTo>
                <a:cubicBezTo>
                  <a:pt x="190795" y="428061"/>
                  <a:pt x="275819" y="-91703"/>
                  <a:pt x="247745" y="14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 192">
            <a:extLst>
              <a:ext uri="{FF2B5EF4-FFF2-40B4-BE49-F238E27FC236}">
                <a16:creationId xmlns:a16="http://schemas.microsoft.com/office/drawing/2014/main" id="{C84DF6BC-0C54-047D-AF32-27E7308A72BD}"/>
              </a:ext>
            </a:extLst>
          </p:cNvPr>
          <p:cNvSpPr/>
          <p:nvPr/>
        </p:nvSpPr>
        <p:spPr>
          <a:xfrm>
            <a:off x="4018537" y="5320263"/>
            <a:ext cx="91472" cy="1592800"/>
          </a:xfrm>
          <a:custGeom>
            <a:avLst/>
            <a:gdLst>
              <a:gd name="connsiteX0" fmla="*/ 91450 w 91472"/>
              <a:gd name="connsiteY0" fmla="*/ 2508 h 1592800"/>
              <a:gd name="connsiteX1" fmla="*/ 62575 w 91472"/>
              <a:gd name="connsiteY1" fmla="*/ 584836 h 1592800"/>
              <a:gd name="connsiteX2" fmla="*/ 38511 w 91472"/>
              <a:gd name="connsiteY2" fmla="*/ 1075724 h 1592800"/>
              <a:gd name="connsiteX3" fmla="*/ 43324 w 91472"/>
              <a:gd name="connsiteY3" fmla="*/ 931345 h 1592800"/>
              <a:gd name="connsiteX4" fmla="*/ 4823 w 91472"/>
              <a:gd name="connsiteY4" fmla="*/ 546335 h 1592800"/>
              <a:gd name="connsiteX5" fmla="*/ 33699 w 91472"/>
              <a:gd name="connsiteY5" fmla="*/ 758091 h 1592800"/>
              <a:gd name="connsiteX6" fmla="*/ 67387 w 91472"/>
              <a:gd name="connsiteY6" fmla="*/ 921720 h 1592800"/>
              <a:gd name="connsiteX7" fmla="*/ 28886 w 91472"/>
              <a:gd name="connsiteY7" fmla="*/ 1571425 h 1592800"/>
              <a:gd name="connsiteX8" fmla="*/ 57762 w 91472"/>
              <a:gd name="connsiteY8" fmla="*/ 1374108 h 1592800"/>
              <a:gd name="connsiteX9" fmla="*/ 72200 w 91472"/>
              <a:gd name="connsiteY9" fmla="*/ 762903 h 1592800"/>
              <a:gd name="connsiteX10" fmla="*/ 48137 w 91472"/>
              <a:gd name="connsiteY10" fmla="*/ 969846 h 1592800"/>
              <a:gd name="connsiteX11" fmla="*/ 52949 w 91472"/>
              <a:gd name="connsiteY11" fmla="*/ 657025 h 1592800"/>
              <a:gd name="connsiteX12" fmla="*/ 10 w 91472"/>
              <a:gd name="connsiteY12" fmla="*/ 180575 h 1592800"/>
              <a:gd name="connsiteX13" fmla="*/ 57762 w 91472"/>
              <a:gd name="connsiteY13" fmla="*/ 738840 h 1592800"/>
              <a:gd name="connsiteX14" fmla="*/ 57762 w 91472"/>
              <a:gd name="connsiteY14" fmla="*/ 387518 h 1592800"/>
              <a:gd name="connsiteX15" fmla="*/ 91450 w 91472"/>
              <a:gd name="connsiteY15" fmla="*/ 2508 h 159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1472" h="1592800">
                <a:moveTo>
                  <a:pt x="91450" y="2508"/>
                </a:moveTo>
                <a:cubicBezTo>
                  <a:pt x="92252" y="35394"/>
                  <a:pt x="71398" y="405967"/>
                  <a:pt x="62575" y="584836"/>
                </a:cubicBezTo>
                <a:cubicBezTo>
                  <a:pt x="53752" y="763705"/>
                  <a:pt x="41719" y="1017973"/>
                  <a:pt x="38511" y="1075724"/>
                </a:cubicBezTo>
                <a:cubicBezTo>
                  <a:pt x="35302" y="1133476"/>
                  <a:pt x="48939" y="1019576"/>
                  <a:pt x="43324" y="931345"/>
                </a:cubicBezTo>
                <a:cubicBezTo>
                  <a:pt x="37709" y="843114"/>
                  <a:pt x="6427" y="575211"/>
                  <a:pt x="4823" y="546335"/>
                </a:cubicBezTo>
                <a:cubicBezTo>
                  <a:pt x="3219" y="517459"/>
                  <a:pt x="23272" y="695527"/>
                  <a:pt x="33699" y="758091"/>
                </a:cubicBezTo>
                <a:cubicBezTo>
                  <a:pt x="44126" y="820655"/>
                  <a:pt x="68189" y="786164"/>
                  <a:pt x="67387" y="921720"/>
                </a:cubicBezTo>
                <a:cubicBezTo>
                  <a:pt x="66585" y="1057276"/>
                  <a:pt x="30490" y="1496027"/>
                  <a:pt x="28886" y="1571425"/>
                </a:cubicBezTo>
                <a:cubicBezTo>
                  <a:pt x="27282" y="1646823"/>
                  <a:pt x="50543" y="1508862"/>
                  <a:pt x="57762" y="1374108"/>
                </a:cubicBezTo>
                <a:cubicBezTo>
                  <a:pt x="64981" y="1239354"/>
                  <a:pt x="73804" y="830280"/>
                  <a:pt x="72200" y="762903"/>
                </a:cubicBezTo>
                <a:cubicBezTo>
                  <a:pt x="70596" y="695526"/>
                  <a:pt x="51345" y="987492"/>
                  <a:pt x="48137" y="969846"/>
                </a:cubicBezTo>
                <a:cubicBezTo>
                  <a:pt x="44929" y="952200"/>
                  <a:pt x="60970" y="788570"/>
                  <a:pt x="52949" y="657025"/>
                </a:cubicBezTo>
                <a:cubicBezTo>
                  <a:pt x="44928" y="525480"/>
                  <a:pt x="-792" y="166939"/>
                  <a:pt x="10" y="180575"/>
                </a:cubicBezTo>
                <a:cubicBezTo>
                  <a:pt x="812" y="194211"/>
                  <a:pt x="48137" y="704350"/>
                  <a:pt x="57762" y="738840"/>
                </a:cubicBezTo>
                <a:cubicBezTo>
                  <a:pt x="67387" y="773331"/>
                  <a:pt x="52949" y="506229"/>
                  <a:pt x="57762" y="387518"/>
                </a:cubicBezTo>
                <a:cubicBezTo>
                  <a:pt x="62575" y="268807"/>
                  <a:pt x="90648" y="-30378"/>
                  <a:pt x="91450" y="25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 193">
            <a:extLst>
              <a:ext uri="{FF2B5EF4-FFF2-40B4-BE49-F238E27FC236}">
                <a16:creationId xmlns:a16="http://schemas.microsoft.com/office/drawing/2014/main" id="{C9559846-D8D0-A834-9C20-62EC6565540E}"/>
              </a:ext>
            </a:extLst>
          </p:cNvPr>
          <p:cNvSpPr/>
          <p:nvPr/>
        </p:nvSpPr>
        <p:spPr>
          <a:xfrm>
            <a:off x="4023932" y="6855279"/>
            <a:ext cx="131670" cy="1909652"/>
          </a:xfrm>
          <a:custGeom>
            <a:avLst/>
            <a:gdLst>
              <a:gd name="connsiteX0" fmla="*/ 23491 w 131670"/>
              <a:gd name="connsiteY0" fmla="*/ 12346 h 1909652"/>
              <a:gd name="connsiteX1" fmla="*/ 100493 w 131670"/>
              <a:gd name="connsiteY1" fmla="*/ 1321382 h 1909652"/>
              <a:gd name="connsiteX2" fmla="*/ 100493 w 131670"/>
              <a:gd name="connsiteY2" fmla="*/ 1162565 h 1909652"/>
              <a:gd name="connsiteX3" fmla="*/ 66805 w 131670"/>
              <a:gd name="connsiteY3" fmla="*/ 965247 h 1909652"/>
              <a:gd name="connsiteX4" fmla="*/ 52367 w 131670"/>
              <a:gd name="connsiteY4" fmla="*/ 1234755 h 1909652"/>
              <a:gd name="connsiteX5" fmla="*/ 76430 w 131670"/>
              <a:gd name="connsiteY5" fmla="*/ 1682329 h 1909652"/>
              <a:gd name="connsiteX6" fmla="*/ 129369 w 131670"/>
              <a:gd name="connsiteY6" fmla="*/ 1894085 h 1909652"/>
              <a:gd name="connsiteX7" fmla="*/ 110119 w 131670"/>
              <a:gd name="connsiteY7" fmla="*/ 1812270 h 1909652"/>
              <a:gd name="connsiteX8" fmla="*/ 4241 w 131670"/>
              <a:gd name="connsiteY8" fmla="*/ 1167378 h 1909652"/>
              <a:gd name="connsiteX9" fmla="*/ 23491 w 131670"/>
              <a:gd name="connsiteY9" fmla="*/ 1321382 h 1909652"/>
              <a:gd name="connsiteX10" fmla="*/ 47554 w 131670"/>
              <a:gd name="connsiteY10" fmla="*/ 893058 h 1909652"/>
              <a:gd name="connsiteX11" fmla="*/ 61992 w 131670"/>
              <a:gd name="connsiteY11" fmla="*/ 989310 h 1909652"/>
              <a:gd name="connsiteX12" fmla="*/ 66805 w 131670"/>
              <a:gd name="connsiteY12" fmla="*/ 743866 h 1909652"/>
              <a:gd name="connsiteX13" fmla="*/ 47554 w 131670"/>
              <a:gd name="connsiteY13" fmla="*/ 666864 h 1909652"/>
              <a:gd name="connsiteX14" fmla="*/ 23491 w 131670"/>
              <a:gd name="connsiteY14" fmla="*/ 12346 h 190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1670" h="1909652">
                <a:moveTo>
                  <a:pt x="23491" y="12346"/>
                </a:moveTo>
                <a:cubicBezTo>
                  <a:pt x="32314" y="121432"/>
                  <a:pt x="87659" y="1129679"/>
                  <a:pt x="100493" y="1321382"/>
                </a:cubicBezTo>
                <a:cubicBezTo>
                  <a:pt x="113327" y="1513085"/>
                  <a:pt x="106108" y="1221921"/>
                  <a:pt x="100493" y="1162565"/>
                </a:cubicBezTo>
                <a:cubicBezTo>
                  <a:pt x="94878" y="1103209"/>
                  <a:pt x="74826" y="953215"/>
                  <a:pt x="66805" y="965247"/>
                </a:cubicBezTo>
                <a:cubicBezTo>
                  <a:pt x="58784" y="977279"/>
                  <a:pt x="50763" y="1115241"/>
                  <a:pt x="52367" y="1234755"/>
                </a:cubicBezTo>
                <a:cubicBezTo>
                  <a:pt x="53971" y="1354269"/>
                  <a:pt x="63596" y="1572441"/>
                  <a:pt x="76430" y="1682329"/>
                </a:cubicBezTo>
                <a:cubicBezTo>
                  <a:pt x="89264" y="1792217"/>
                  <a:pt x="123754" y="1872428"/>
                  <a:pt x="129369" y="1894085"/>
                </a:cubicBezTo>
                <a:cubicBezTo>
                  <a:pt x="134984" y="1915742"/>
                  <a:pt x="130974" y="1933388"/>
                  <a:pt x="110119" y="1812270"/>
                </a:cubicBezTo>
                <a:cubicBezTo>
                  <a:pt x="89264" y="1691152"/>
                  <a:pt x="18679" y="1249193"/>
                  <a:pt x="4241" y="1167378"/>
                </a:cubicBezTo>
                <a:cubicBezTo>
                  <a:pt x="-10197" y="1085563"/>
                  <a:pt x="16272" y="1367102"/>
                  <a:pt x="23491" y="1321382"/>
                </a:cubicBezTo>
                <a:cubicBezTo>
                  <a:pt x="30710" y="1275662"/>
                  <a:pt x="41137" y="948403"/>
                  <a:pt x="47554" y="893058"/>
                </a:cubicBezTo>
                <a:cubicBezTo>
                  <a:pt x="53971" y="837713"/>
                  <a:pt x="58783" y="1014175"/>
                  <a:pt x="61992" y="989310"/>
                </a:cubicBezTo>
                <a:cubicBezTo>
                  <a:pt x="65201" y="964445"/>
                  <a:pt x="69211" y="797607"/>
                  <a:pt x="66805" y="743866"/>
                </a:cubicBezTo>
                <a:cubicBezTo>
                  <a:pt x="64399" y="690125"/>
                  <a:pt x="55575" y="783971"/>
                  <a:pt x="47554" y="666864"/>
                </a:cubicBezTo>
                <a:cubicBezTo>
                  <a:pt x="39533" y="549757"/>
                  <a:pt x="14668" y="-96740"/>
                  <a:pt x="23491" y="12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 194">
            <a:extLst>
              <a:ext uri="{FF2B5EF4-FFF2-40B4-BE49-F238E27FC236}">
                <a16:creationId xmlns:a16="http://schemas.microsoft.com/office/drawing/2014/main" id="{339CFD0B-74D9-E202-6FB3-FCDA18139F8D}"/>
              </a:ext>
            </a:extLst>
          </p:cNvPr>
          <p:cNvSpPr/>
          <p:nvPr/>
        </p:nvSpPr>
        <p:spPr>
          <a:xfrm>
            <a:off x="4136083" y="5409496"/>
            <a:ext cx="148556" cy="826411"/>
          </a:xfrm>
          <a:custGeom>
            <a:avLst/>
            <a:gdLst>
              <a:gd name="connsiteX0" fmla="*/ 51742 w 148556"/>
              <a:gd name="connsiteY0" fmla="*/ 7054 h 826411"/>
              <a:gd name="connsiteX1" fmla="*/ 73967 w 148556"/>
              <a:gd name="connsiteY1" fmla="*/ 413454 h 826411"/>
              <a:gd name="connsiteX2" fmla="*/ 77142 w 148556"/>
              <a:gd name="connsiteY2" fmla="*/ 394404 h 826411"/>
              <a:gd name="connsiteX3" fmla="*/ 108892 w 148556"/>
              <a:gd name="connsiteY3" fmla="*/ 645229 h 826411"/>
              <a:gd name="connsiteX4" fmla="*/ 108892 w 148556"/>
              <a:gd name="connsiteY4" fmla="*/ 534104 h 826411"/>
              <a:gd name="connsiteX5" fmla="*/ 58092 w 148556"/>
              <a:gd name="connsiteY5" fmla="*/ 826204 h 826411"/>
              <a:gd name="connsiteX6" fmla="*/ 118417 w 148556"/>
              <a:gd name="connsiteY6" fmla="*/ 578554 h 826411"/>
              <a:gd name="connsiteX7" fmla="*/ 146992 w 148556"/>
              <a:gd name="connsiteY7" fmla="*/ 454729 h 826411"/>
              <a:gd name="connsiteX8" fmla="*/ 140642 w 148556"/>
              <a:gd name="connsiteY8" fmla="*/ 499179 h 826411"/>
              <a:gd name="connsiteX9" fmla="*/ 105717 w 148556"/>
              <a:gd name="connsiteY9" fmla="*/ 248354 h 826411"/>
              <a:gd name="connsiteX10" fmla="*/ 134292 w 148556"/>
              <a:gd name="connsiteY10" fmla="*/ 600779 h 826411"/>
              <a:gd name="connsiteX11" fmla="*/ 121592 w 148556"/>
              <a:gd name="connsiteY11" fmla="*/ 549979 h 826411"/>
              <a:gd name="connsiteX12" fmla="*/ 942 w 148556"/>
              <a:gd name="connsiteY12" fmla="*/ 175329 h 826411"/>
              <a:gd name="connsiteX13" fmla="*/ 64442 w 148556"/>
              <a:gd name="connsiteY13" fmla="*/ 461079 h 826411"/>
              <a:gd name="connsiteX14" fmla="*/ 45392 w 148556"/>
              <a:gd name="connsiteY14" fmla="*/ 175329 h 826411"/>
              <a:gd name="connsiteX15" fmla="*/ 51742 w 148556"/>
              <a:gd name="connsiteY15" fmla="*/ 7054 h 8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8556" h="826411">
                <a:moveTo>
                  <a:pt x="51742" y="7054"/>
                </a:moveTo>
                <a:cubicBezTo>
                  <a:pt x="56505" y="46742"/>
                  <a:pt x="69734" y="348896"/>
                  <a:pt x="73967" y="413454"/>
                </a:cubicBezTo>
                <a:cubicBezTo>
                  <a:pt x="78200" y="478012"/>
                  <a:pt x="71321" y="355775"/>
                  <a:pt x="77142" y="394404"/>
                </a:cubicBezTo>
                <a:cubicBezTo>
                  <a:pt x="82963" y="433033"/>
                  <a:pt x="103600" y="621946"/>
                  <a:pt x="108892" y="645229"/>
                </a:cubicBezTo>
                <a:cubicBezTo>
                  <a:pt x="114184" y="668512"/>
                  <a:pt x="117359" y="503942"/>
                  <a:pt x="108892" y="534104"/>
                </a:cubicBezTo>
                <a:cubicBezTo>
                  <a:pt x="100425" y="564267"/>
                  <a:pt x="56505" y="818796"/>
                  <a:pt x="58092" y="826204"/>
                </a:cubicBezTo>
                <a:cubicBezTo>
                  <a:pt x="59679" y="833612"/>
                  <a:pt x="103600" y="640466"/>
                  <a:pt x="118417" y="578554"/>
                </a:cubicBezTo>
                <a:cubicBezTo>
                  <a:pt x="133234" y="516642"/>
                  <a:pt x="143288" y="467958"/>
                  <a:pt x="146992" y="454729"/>
                </a:cubicBezTo>
                <a:cubicBezTo>
                  <a:pt x="150696" y="441500"/>
                  <a:pt x="147521" y="533575"/>
                  <a:pt x="140642" y="499179"/>
                </a:cubicBezTo>
                <a:cubicBezTo>
                  <a:pt x="133763" y="464783"/>
                  <a:pt x="106775" y="231421"/>
                  <a:pt x="105717" y="248354"/>
                </a:cubicBezTo>
                <a:cubicBezTo>
                  <a:pt x="104659" y="265287"/>
                  <a:pt x="131646" y="550508"/>
                  <a:pt x="134292" y="600779"/>
                </a:cubicBezTo>
                <a:cubicBezTo>
                  <a:pt x="136938" y="651050"/>
                  <a:pt x="143817" y="620887"/>
                  <a:pt x="121592" y="549979"/>
                </a:cubicBezTo>
                <a:cubicBezTo>
                  <a:pt x="99367" y="479071"/>
                  <a:pt x="10467" y="190146"/>
                  <a:pt x="942" y="175329"/>
                </a:cubicBezTo>
                <a:cubicBezTo>
                  <a:pt x="-8583" y="160512"/>
                  <a:pt x="57034" y="461079"/>
                  <a:pt x="64442" y="461079"/>
                </a:cubicBezTo>
                <a:cubicBezTo>
                  <a:pt x="71850" y="461079"/>
                  <a:pt x="49096" y="245708"/>
                  <a:pt x="45392" y="175329"/>
                </a:cubicBezTo>
                <a:cubicBezTo>
                  <a:pt x="41688" y="104950"/>
                  <a:pt x="46979" y="-32634"/>
                  <a:pt x="51742" y="70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 195">
            <a:extLst>
              <a:ext uri="{FF2B5EF4-FFF2-40B4-BE49-F238E27FC236}">
                <a16:creationId xmlns:a16="http://schemas.microsoft.com/office/drawing/2014/main" id="{9525E578-5198-0945-7E1C-B79B5FA36AAA}"/>
              </a:ext>
            </a:extLst>
          </p:cNvPr>
          <p:cNvSpPr/>
          <p:nvPr/>
        </p:nvSpPr>
        <p:spPr>
          <a:xfrm>
            <a:off x="5733773" y="5468913"/>
            <a:ext cx="146862" cy="911460"/>
          </a:xfrm>
          <a:custGeom>
            <a:avLst/>
            <a:gdLst>
              <a:gd name="connsiteX0" fmla="*/ 146327 w 146862"/>
              <a:gd name="connsiteY0" fmla="*/ 4787 h 911460"/>
              <a:gd name="connsiteX1" fmla="*/ 3452 w 146862"/>
              <a:gd name="connsiteY1" fmla="*/ 893787 h 911460"/>
              <a:gd name="connsiteX2" fmla="*/ 51077 w 146862"/>
              <a:gd name="connsiteY2" fmla="*/ 554062 h 911460"/>
              <a:gd name="connsiteX3" fmla="*/ 146327 w 146862"/>
              <a:gd name="connsiteY3" fmla="*/ 4787 h 9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862" h="911460">
                <a:moveTo>
                  <a:pt x="146327" y="4787"/>
                </a:moveTo>
                <a:cubicBezTo>
                  <a:pt x="138390" y="61408"/>
                  <a:pt x="19327" y="802241"/>
                  <a:pt x="3452" y="893787"/>
                </a:cubicBezTo>
                <a:cubicBezTo>
                  <a:pt x="-12423" y="985333"/>
                  <a:pt x="30440" y="698524"/>
                  <a:pt x="51077" y="554062"/>
                </a:cubicBezTo>
                <a:cubicBezTo>
                  <a:pt x="71714" y="409600"/>
                  <a:pt x="154264" y="-51834"/>
                  <a:pt x="146327" y="47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 196">
            <a:extLst>
              <a:ext uri="{FF2B5EF4-FFF2-40B4-BE49-F238E27FC236}">
                <a16:creationId xmlns:a16="http://schemas.microsoft.com/office/drawing/2014/main" id="{FA798B06-ED91-352B-A66E-45D9C7D70C24}"/>
              </a:ext>
            </a:extLst>
          </p:cNvPr>
          <p:cNvSpPr/>
          <p:nvPr/>
        </p:nvSpPr>
        <p:spPr>
          <a:xfrm>
            <a:off x="5389209" y="6009928"/>
            <a:ext cx="623644" cy="1447425"/>
          </a:xfrm>
          <a:custGeom>
            <a:avLst/>
            <a:gdLst>
              <a:gd name="connsiteX0" fmla="*/ 621066 w 623644"/>
              <a:gd name="connsiteY0" fmla="*/ 6697 h 1447425"/>
              <a:gd name="connsiteX1" fmla="*/ 14641 w 623644"/>
              <a:gd name="connsiteY1" fmla="*/ 1416397 h 1447425"/>
              <a:gd name="connsiteX2" fmla="*/ 224191 w 623644"/>
              <a:gd name="connsiteY2" fmla="*/ 905222 h 1447425"/>
              <a:gd name="connsiteX3" fmla="*/ 621066 w 623644"/>
              <a:gd name="connsiteY3" fmla="*/ 6697 h 144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3644" h="1447425">
                <a:moveTo>
                  <a:pt x="621066" y="6697"/>
                </a:moveTo>
                <a:cubicBezTo>
                  <a:pt x="586141" y="91893"/>
                  <a:pt x="80787" y="1266643"/>
                  <a:pt x="14641" y="1416397"/>
                </a:cubicBezTo>
                <a:cubicBezTo>
                  <a:pt x="-51505" y="1566151"/>
                  <a:pt x="122062" y="1137526"/>
                  <a:pt x="224191" y="905222"/>
                </a:cubicBezTo>
                <a:cubicBezTo>
                  <a:pt x="326320" y="672918"/>
                  <a:pt x="655991" y="-78499"/>
                  <a:pt x="621066" y="6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 197">
            <a:extLst>
              <a:ext uri="{FF2B5EF4-FFF2-40B4-BE49-F238E27FC236}">
                <a16:creationId xmlns:a16="http://schemas.microsoft.com/office/drawing/2014/main" id="{1468F3B4-C7BC-DF59-BB15-EAD3211182BB}"/>
              </a:ext>
            </a:extLst>
          </p:cNvPr>
          <p:cNvSpPr/>
          <p:nvPr/>
        </p:nvSpPr>
        <p:spPr>
          <a:xfrm>
            <a:off x="5172192" y="5545860"/>
            <a:ext cx="214282" cy="775578"/>
          </a:xfrm>
          <a:custGeom>
            <a:avLst/>
            <a:gdLst>
              <a:gd name="connsiteX0" fmla="*/ 212608 w 214282"/>
              <a:gd name="connsiteY0" fmla="*/ 4040 h 775578"/>
              <a:gd name="connsiteX1" fmla="*/ 6233 w 214282"/>
              <a:gd name="connsiteY1" fmla="*/ 464415 h 775578"/>
              <a:gd name="connsiteX2" fmla="*/ 57033 w 214282"/>
              <a:gd name="connsiteY2" fmla="*/ 353290 h 775578"/>
              <a:gd name="connsiteX3" fmla="*/ 91958 w 214282"/>
              <a:gd name="connsiteY3" fmla="*/ 232640 h 775578"/>
              <a:gd name="connsiteX4" fmla="*/ 104658 w 214282"/>
              <a:gd name="connsiteY4" fmla="*/ 391390 h 775578"/>
              <a:gd name="connsiteX5" fmla="*/ 142758 w 214282"/>
              <a:gd name="connsiteY5" fmla="*/ 585065 h 775578"/>
              <a:gd name="connsiteX6" fmla="*/ 130058 w 214282"/>
              <a:gd name="connsiteY6" fmla="*/ 775565 h 775578"/>
              <a:gd name="connsiteX7" fmla="*/ 149108 w 214282"/>
              <a:gd name="connsiteY7" fmla="*/ 594590 h 775578"/>
              <a:gd name="connsiteX8" fmla="*/ 136408 w 214282"/>
              <a:gd name="connsiteY8" fmla="*/ 512040 h 775578"/>
              <a:gd name="connsiteX9" fmla="*/ 168158 w 214282"/>
              <a:gd name="connsiteY9" fmla="*/ 461240 h 775578"/>
              <a:gd name="connsiteX10" fmla="*/ 145933 w 214282"/>
              <a:gd name="connsiteY10" fmla="*/ 451715 h 775578"/>
              <a:gd name="connsiteX11" fmla="*/ 111008 w 214282"/>
              <a:gd name="connsiteY11" fmla="*/ 375515 h 775578"/>
              <a:gd name="connsiteX12" fmla="*/ 126883 w 214282"/>
              <a:gd name="connsiteY12" fmla="*/ 464415 h 775578"/>
              <a:gd name="connsiteX13" fmla="*/ 57033 w 214282"/>
              <a:gd name="connsiteY13" fmla="*/ 48490 h 775578"/>
              <a:gd name="connsiteX14" fmla="*/ 101483 w 214282"/>
              <a:gd name="connsiteY14" fmla="*/ 229465 h 775578"/>
              <a:gd name="connsiteX15" fmla="*/ 212608 w 214282"/>
              <a:gd name="connsiteY15" fmla="*/ 4040 h 77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4282" h="775578">
                <a:moveTo>
                  <a:pt x="212608" y="4040"/>
                </a:moveTo>
                <a:cubicBezTo>
                  <a:pt x="196733" y="43198"/>
                  <a:pt x="32162" y="406207"/>
                  <a:pt x="6233" y="464415"/>
                </a:cubicBezTo>
                <a:cubicBezTo>
                  <a:pt x="-19696" y="522623"/>
                  <a:pt x="42746" y="391919"/>
                  <a:pt x="57033" y="353290"/>
                </a:cubicBezTo>
                <a:cubicBezTo>
                  <a:pt x="71320" y="314661"/>
                  <a:pt x="84021" y="226290"/>
                  <a:pt x="91958" y="232640"/>
                </a:cubicBezTo>
                <a:cubicBezTo>
                  <a:pt x="99895" y="238990"/>
                  <a:pt x="96191" y="332653"/>
                  <a:pt x="104658" y="391390"/>
                </a:cubicBezTo>
                <a:cubicBezTo>
                  <a:pt x="113125" y="450127"/>
                  <a:pt x="138525" y="521036"/>
                  <a:pt x="142758" y="585065"/>
                </a:cubicBezTo>
                <a:cubicBezTo>
                  <a:pt x="146991" y="649094"/>
                  <a:pt x="129000" y="773977"/>
                  <a:pt x="130058" y="775565"/>
                </a:cubicBezTo>
                <a:cubicBezTo>
                  <a:pt x="131116" y="777153"/>
                  <a:pt x="148050" y="638511"/>
                  <a:pt x="149108" y="594590"/>
                </a:cubicBezTo>
                <a:cubicBezTo>
                  <a:pt x="150166" y="550669"/>
                  <a:pt x="133233" y="534265"/>
                  <a:pt x="136408" y="512040"/>
                </a:cubicBezTo>
                <a:cubicBezTo>
                  <a:pt x="139583" y="489815"/>
                  <a:pt x="166571" y="471294"/>
                  <a:pt x="168158" y="461240"/>
                </a:cubicBezTo>
                <a:cubicBezTo>
                  <a:pt x="169745" y="451186"/>
                  <a:pt x="155458" y="466002"/>
                  <a:pt x="145933" y="451715"/>
                </a:cubicBezTo>
                <a:cubicBezTo>
                  <a:pt x="136408" y="437428"/>
                  <a:pt x="114183" y="373398"/>
                  <a:pt x="111008" y="375515"/>
                </a:cubicBezTo>
                <a:cubicBezTo>
                  <a:pt x="107833" y="377632"/>
                  <a:pt x="135879" y="518919"/>
                  <a:pt x="126883" y="464415"/>
                </a:cubicBezTo>
                <a:cubicBezTo>
                  <a:pt x="117887" y="409911"/>
                  <a:pt x="61266" y="87648"/>
                  <a:pt x="57033" y="48490"/>
                </a:cubicBezTo>
                <a:cubicBezTo>
                  <a:pt x="52800" y="9332"/>
                  <a:pt x="76083" y="235815"/>
                  <a:pt x="101483" y="229465"/>
                </a:cubicBezTo>
                <a:cubicBezTo>
                  <a:pt x="126883" y="223115"/>
                  <a:pt x="228483" y="-35118"/>
                  <a:pt x="212608" y="40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 198">
            <a:extLst>
              <a:ext uri="{FF2B5EF4-FFF2-40B4-BE49-F238E27FC236}">
                <a16:creationId xmlns:a16="http://schemas.microsoft.com/office/drawing/2014/main" id="{27E9E45D-70FE-AD45-58F2-197C0D872669}"/>
              </a:ext>
            </a:extLst>
          </p:cNvPr>
          <p:cNvSpPr/>
          <p:nvPr/>
        </p:nvSpPr>
        <p:spPr>
          <a:xfrm>
            <a:off x="4855825" y="5609797"/>
            <a:ext cx="198016" cy="350363"/>
          </a:xfrm>
          <a:custGeom>
            <a:avLst/>
            <a:gdLst>
              <a:gd name="connsiteX0" fmla="*/ 46375 w 198016"/>
              <a:gd name="connsiteY0" fmla="*/ 428 h 350363"/>
              <a:gd name="connsiteX1" fmla="*/ 40025 w 198016"/>
              <a:gd name="connsiteY1" fmla="*/ 168703 h 350363"/>
              <a:gd name="connsiteX2" fmla="*/ 195600 w 198016"/>
              <a:gd name="connsiteY2" fmla="*/ 346503 h 350363"/>
              <a:gd name="connsiteX3" fmla="*/ 125750 w 198016"/>
              <a:gd name="connsiteY3" fmla="*/ 279828 h 350363"/>
              <a:gd name="connsiteX4" fmla="*/ 5100 w 198016"/>
              <a:gd name="connsiteY4" fmla="*/ 149653 h 350363"/>
              <a:gd name="connsiteX5" fmla="*/ 24150 w 198016"/>
              <a:gd name="connsiteY5" fmla="*/ 219503 h 350363"/>
              <a:gd name="connsiteX6" fmla="*/ 46375 w 198016"/>
              <a:gd name="connsiteY6" fmla="*/ 428 h 35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016" h="350363">
                <a:moveTo>
                  <a:pt x="46375" y="428"/>
                </a:moveTo>
                <a:cubicBezTo>
                  <a:pt x="49021" y="-8039"/>
                  <a:pt x="15154" y="111024"/>
                  <a:pt x="40025" y="168703"/>
                </a:cubicBezTo>
                <a:cubicBezTo>
                  <a:pt x="64896" y="226382"/>
                  <a:pt x="181313" y="327982"/>
                  <a:pt x="195600" y="346503"/>
                </a:cubicBezTo>
                <a:cubicBezTo>
                  <a:pt x="209887" y="365024"/>
                  <a:pt x="157500" y="312636"/>
                  <a:pt x="125750" y="279828"/>
                </a:cubicBezTo>
                <a:cubicBezTo>
                  <a:pt x="94000" y="247020"/>
                  <a:pt x="22033" y="159707"/>
                  <a:pt x="5100" y="149653"/>
                </a:cubicBezTo>
                <a:cubicBezTo>
                  <a:pt x="-11833" y="139599"/>
                  <a:pt x="18329" y="241199"/>
                  <a:pt x="24150" y="219503"/>
                </a:cubicBezTo>
                <a:cubicBezTo>
                  <a:pt x="29971" y="197807"/>
                  <a:pt x="43729" y="8895"/>
                  <a:pt x="46375" y="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 199">
            <a:extLst>
              <a:ext uri="{FF2B5EF4-FFF2-40B4-BE49-F238E27FC236}">
                <a16:creationId xmlns:a16="http://schemas.microsoft.com/office/drawing/2014/main" id="{EFAC6133-365B-3B0E-055E-427044C887CC}"/>
              </a:ext>
            </a:extLst>
          </p:cNvPr>
          <p:cNvSpPr/>
          <p:nvPr/>
        </p:nvSpPr>
        <p:spPr>
          <a:xfrm>
            <a:off x="5137138" y="5580391"/>
            <a:ext cx="22246" cy="542754"/>
          </a:xfrm>
          <a:custGeom>
            <a:avLst/>
            <a:gdLst>
              <a:gd name="connsiteX0" fmla="*/ 12 w 22246"/>
              <a:gd name="connsiteY0" fmla="*/ 1259 h 542754"/>
              <a:gd name="connsiteX1" fmla="*/ 19062 w 22246"/>
              <a:gd name="connsiteY1" fmla="*/ 525134 h 542754"/>
              <a:gd name="connsiteX2" fmla="*/ 22237 w 22246"/>
              <a:gd name="connsiteY2" fmla="*/ 382259 h 542754"/>
              <a:gd name="connsiteX3" fmla="*/ 12 w 22246"/>
              <a:gd name="connsiteY3" fmla="*/ 1259 h 54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46" h="542754">
                <a:moveTo>
                  <a:pt x="12" y="1259"/>
                </a:moveTo>
                <a:cubicBezTo>
                  <a:pt x="-517" y="25071"/>
                  <a:pt x="15358" y="461634"/>
                  <a:pt x="19062" y="525134"/>
                </a:cubicBezTo>
                <a:cubicBezTo>
                  <a:pt x="22766" y="588634"/>
                  <a:pt x="21708" y="466396"/>
                  <a:pt x="22237" y="382259"/>
                </a:cubicBezTo>
                <a:cubicBezTo>
                  <a:pt x="22766" y="298122"/>
                  <a:pt x="541" y="-22553"/>
                  <a:pt x="12" y="1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 200">
            <a:extLst>
              <a:ext uri="{FF2B5EF4-FFF2-40B4-BE49-F238E27FC236}">
                <a16:creationId xmlns:a16="http://schemas.microsoft.com/office/drawing/2014/main" id="{931D441C-B11A-419B-709E-BA88699CC160}"/>
              </a:ext>
            </a:extLst>
          </p:cNvPr>
          <p:cNvSpPr/>
          <p:nvPr/>
        </p:nvSpPr>
        <p:spPr>
          <a:xfrm>
            <a:off x="4609947" y="5581566"/>
            <a:ext cx="167318" cy="384687"/>
          </a:xfrm>
          <a:custGeom>
            <a:avLst/>
            <a:gdLst>
              <a:gd name="connsiteX0" fmla="*/ 153 w 167318"/>
              <a:gd name="connsiteY0" fmla="*/ 84 h 384687"/>
              <a:gd name="connsiteX1" fmla="*/ 130328 w 167318"/>
              <a:gd name="connsiteY1" fmla="*/ 215984 h 384687"/>
              <a:gd name="connsiteX2" fmla="*/ 165253 w 167318"/>
              <a:gd name="connsiteY2" fmla="*/ 384259 h 384687"/>
              <a:gd name="connsiteX3" fmla="*/ 149378 w 167318"/>
              <a:gd name="connsiteY3" fmla="*/ 263609 h 384687"/>
              <a:gd name="connsiteX4" fmla="*/ 158903 w 167318"/>
              <a:gd name="connsiteY4" fmla="*/ 241384 h 384687"/>
              <a:gd name="connsiteX5" fmla="*/ 153 w 167318"/>
              <a:gd name="connsiteY5" fmla="*/ 84 h 38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318" h="384687">
                <a:moveTo>
                  <a:pt x="153" y="84"/>
                </a:moveTo>
                <a:cubicBezTo>
                  <a:pt x="-4609" y="-4149"/>
                  <a:pt x="102811" y="151955"/>
                  <a:pt x="130328" y="215984"/>
                </a:cubicBezTo>
                <a:cubicBezTo>
                  <a:pt x="157845" y="280013"/>
                  <a:pt x="162078" y="376321"/>
                  <a:pt x="165253" y="384259"/>
                </a:cubicBezTo>
                <a:cubicBezTo>
                  <a:pt x="168428" y="392197"/>
                  <a:pt x="150436" y="287421"/>
                  <a:pt x="149378" y="263609"/>
                </a:cubicBezTo>
                <a:cubicBezTo>
                  <a:pt x="148320" y="239797"/>
                  <a:pt x="182716" y="283717"/>
                  <a:pt x="158903" y="241384"/>
                </a:cubicBezTo>
                <a:cubicBezTo>
                  <a:pt x="135090" y="199051"/>
                  <a:pt x="4915" y="4317"/>
                  <a:pt x="153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 201">
            <a:extLst>
              <a:ext uri="{FF2B5EF4-FFF2-40B4-BE49-F238E27FC236}">
                <a16:creationId xmlns:a16="http://schemas.microsoft.com/office/drawing/2014/main" id="{8D7FD930-9DE5-F65E-E858-9FC6E3B4E983}"/>
              </a:ext>
            </a:extLst>
          </p:cNvPr>
          <p:cNvSpPr/>
          <p:nvPr/>
        </p:nvSpPr>
        <p:spPr>
          <a:xfrm>
            <a:off x="4111465" y="6022975"/>
            <a:ext cx="875358" cy="1226481"/>
          </a:xfrm>
          <a:custGeom>
            <a:avLst/>
            <a:gdLst>
              <a:gd name="connsiteX0" fmla="*/ 160 w 875358"/>
              <a:gd name="connsiteY0" fmla="*/ 0 h 1226481"/>
              <a:gd name="connsiteX1" fmla="*/ 136685 w 875358"/>
              <a:gd name="connsiteY1" fmla="*/ 327025 h 1226481"/>
              <a:gd name="connsiteX2" fmla="*/ 409735 w 875358"/>
              <a:gd name="connsiteY2" fmla="*/ 765175 h 1226481"/>
              <a:gd name="connsiteX3" fmla="*/ 406560 w 875358"/>
              <a:gd name="connsiteY3" fmla="*/ 723900 h 1226481"/>
              <a:gd name="connsiteX4" fmla="*/ 774860 w 875358"/>
              <a:gd name="connsiteY4" fmla="*/ 1120775 h 1226481"/>
              <a:gd name="connsiteX5" fmla="*/ 873285 w 875358"/>
              <a:gd name="connsiteY5" fmla="*/ 1222375 h 1226481"/>
              <a:gd name="connsiteX6" fmla="*/ 800260 w 875358"/>
              <a:gd name="connsiteY6" fmla="*/ 1162050 h 1226481"/>
              <a:gd name="connsiteX7" fmla="*/ 374810 w 875358"/>
              <a:gd name="connsiteY7" fmla="*/ 774700 h 1226481"/>
              <a:gd name="connsiteX8" fmla="*/ 616110 w 875358"/>
              <a:gd name="connsiteY8" fmla="*/ 981075 h 1226481"/>
              <a:gd name="connsiteX9" fmla="*/ 584360 w 875358"/>
              <a:gd name="connsiteY9" fmla="*/ 939800 h 1226481"/>
              <a:gd name="connsiteX10" fmla="*/ 162085 w 875358"/>
              <a:gd name="connsiteY10" fmla="*/ 463550 h 1226481"/>
              <a:gd name="connsiteX11" fmla="*/ 219235 w 875358"/>
              <a:gd name="connsiteY11" fmla="*/ 498475 h 1226481"/>
              <a:gd name="connsiteX12" fmla="*/ 95410 w 875358"/>
              <a:gd name="connsiteY12" fmla="*/ 349250 h 1226481"/>
              <a:gd name="connsiteX13" fmla="*/ 174785 w 875358"/>
              <a:gd name="connsiteY13" fmla="*/ 415925 h 1226481"/>
              <a:gd name="connsiteX14" fmla="*/ 98585 w 875358"/>
              <a:gd name="connsiteY14" fmla="*/ 298450 h 1226481"/>
              <a:gd name="connsiteX15" fmla="*/ 108110 w 875358"/>
              <a:gd name="connsiteY15" fmla="*/ 327025 h 1226481"/>
              <a:gd name="connsiteX16" fmla="*/ 160 w 875358"/>
              <a:gd name="connsiteY16" fmla="*/ 0 h 122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75358" h="1226481">
                <a:moveTo>
                  <a:pt x="160" y="0"/>
                </a:moveTo>
                <a:cubicBezTo>
                  <a:pt x="4922" y="0"/>
                  <a:pt x="68423" y="199496"/>
                  <a:pt x="136685" y="327025"/>
                </a:cubicBezTo>
                <a:cubicBezTo>
                  <a:pt x="204947" y="454554"/>
                  <a:pt x="364756" y="699029"/>
                  <a:pt x="409735" y="765175"/>
                </a:cubicBezTo>
                <a:cubicBezTo>
                  <a:pt x="454714" y="831321"/>
                  <a:pt x="345706" y="664633"/>
                  <a:pt x="406560" y="723900"/>
                </a:cubicBezTo>
                <a:cubicBezTo>
                  <a:pt x="467414" y="783167"/>
                  <a:pt x="697073" y="1037696"/>
                  <a:pt x="774860" y="1120775"/>
                </a:cubicBezTo>
                <a:cubicBezTo>
                  <a:pt x="852647" y="1203854"/>
                  <a:pt x="869052" y="1215496"/>
                  <a:pt x="873285" y="1222375"/>
                </a:cubicBezTo>
                <a:cubicBezTo>
                  <a:pt x="877518" y="1229254"/>
                  <a:pt x="883339" y="1236662"/>
                  <a:pt x="800260" y="1162050"/>
                </a:cubicBezTo>
                <a:cubicBezTo>
                  <a:pt x="717181" y="1087438"/>
                  <a:pt x="405502" y="804862"/>
                  <a:pt x="374810" y="774700"/>
                </a:cubicBezTo>
                <a:cubicBezTo>
                  <a:pt x="344118" y="744538"/>
                  <a:pt x="581185" y="953558"/>
                  <a:pt x="616110" y="981075"/>
                </a:cubicBezTo>
                <a:cubicBezTo>
                  <a:pt x="651035" y="1008592"/>
                  <a:pt x="660031" y="1026054"/>
                  <a:pt x="584360" y="939800"/>
                </a:cubicBezTo>
                <a:cubicBezTo>
                  <a:pt x="508689" y="853546"/>
                  <a:pt x="222939" y="537104"/>
                  <a:pt x="162085" y="463550"/>
                </a:cubicBezTo>
                <a:cubicBezTo>
                  <a:pt x="101231" y="389996"/>
                  <a:pt x="230347" y="517525"/>
                  <a:pt x="219235" y="498475"/>
                </a:cubicBezTo>
                <a:cubicBezTo>
                  <a:pt x="208123" y="479425"/>
                  <a:pt x="102818" y="363008"/>
                  <a:pt x="95410" y="349250"/>
                </a:cubicBezTo>
                <a:cubicBezTo>
                  <a:pt x="88002" y="335492"/>
                  <a:pt x="174256" y="424392"/>
                  <a:pt x="174785" y="415925"/>
                </a:cubicBezTo>
                <a:cubicBezTo>
                  <a:pt x="175314" y="407458"/>
                  <a:pt x="109697" y="313266"/>
                  <a:pt x="98585" y="298450"/>
                </a:cubicBezTo>
                <a:cubicBezTo>
                  <a:pt x="87473" y="283634"/>
                  <a:pt x="118164" y="374121"/>
                  <a:pt x="108110" y="327025"/>
                </a:cubicBezTo>
                <a:cubicBezTo>
                  <a:pt x="98056" y="279929"/>
                  <a:pt x="-4602" y="0"/>
                  <a:pt x="16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 202">
            <a:extLst>
              <a:ext uri="{FF2B5EF4-FFF2-40B4-BE49-F238E27FC236}">
                <a16:creationId xmlns:a16="http://schemas.microsoft.com/office/drawing/2014/main" id="{B45B1AA6-1A55-E8C9-A991-3835A5BB8DC5}"/>
              </a:ext>
            </a:extLst>
          </p:cNvPr>
          <p:cNvSpPr/>
          <p:nvPr/>
        </p:nvSpPr>
        <p:spPr>
          <a:xfrm>
            <a:off x="5480050" y="6665837"/>
            <a:ext cx="523901" cy="900203"/>
          </a:xfrm>
          <a:custGeom>
            <a:avLst/>
            <a:gdLst>
              <a:gd name="connsiteX0" fmla="*/ 523875 w 523901"/>
              <a:gd name="connsiteY0" fmla="*/ 1663 h 900203"/>
              <a:gd name="connsiteX1" fmla="*/ 365125 w 523901"/>
              <a:gd name="connsiteY1" fmla="*/ 509663 h 900203"/>
              <a:gd name="connsiteX2" fmla="*/ 365125 w 523901"/>
              <a:gd name="connsiteY2" fmla="*/ 474738 h 900203"/>
              <a:gd name="connsiteX3" fmla="*/ 0 w 523901"/>
              <a:gd name="connsiteY3" fmla="*/ 900188 h 900203"/>
              <a:gd name="connsiteX4" fmla="*/ 368300 w 523901"/>
              <a:gd name="connsiteY4" fmla="*/ 490613 h 900203"/>
              <a:gd name="connsiteX5" fmla="*/ 419100 w 523901"/>
              <a:gd name="connsiteY5" fmla="*/ 414413 h 900203"/>
              <a:gd name="connsiteX6" fmla="*/ 371475 w 523901"/>
              <a:gd name="connsiteY6" fmla="*/ 452513 h 900203"/>
              <a:gd name="connsiteX7" fmla="*/ 419100 w 523901"/>
              <a:gd name="connsiteY7" fmla="*/ 290588 h 900203"/>
              <a:gd name="connsiteX8" fmla="*/ 377825 w 523901"/>
              <a:gd name="connsiteY8" fmla="*/ 344563 h 900203"/>
              <a:gd name="connsiteX9" fmla="*/ 523875 w 523901"/>
              <a:gd name="connsiteY9" fmla="*/ 1663 h 900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901" h="900203">
                <a:moveTo>
                  <a:pt x="523875" y="1663"/>
                </a:moveTo>
                <a:cubicBezTo>
                  <a:pt x="521758" y="29180"/>
                  <a:pt x="391583" y="430817"/>
                  <a:pt x="365125" y="509663"/>
                </a:cubicBezTo>
                <a:cubicBezTo>
                  <a:pt x="338667" y="588509"/>
                  <a:pt x="425979" y="409651"/>
                  <a:pt x="365125" y="474738"/>
                </a:cubicBezTo>
                <a:cubicBezTo>
                  <a:pt x="304271" y="539825"/>
                  <a:pt x="-529" y="897542"/>
                  <a:pt x="0" y="900188"/>
                </a:cubicBezTo>
                <a:cubicBezTo>
                  <a:pt x="529" y="902834"/>
                  <a:pt x="298450" y="571576"/>
                  <a:pt x="368300" y="490613"/>
                </a:cubicBezTo>
                <a:cubicBezTo>
                  <a:pt x="438150" y="409651"/>
                  <a:pt x="418571" y="420763"/>
                  <a:pt x="419100" y="414413"/>
                </a:cubicBezTo>
                <a:cubicBezTo>
                  <a:pt x="419629" y="408063"/>
                  <a:pt x="371475" y="473150"/>
                  <a:pt x="371475" y="452513"/>
                </a:cubicBezTo>
                <a:cubicBezTo>
                  <a:pt x="371475" y="431876"/>
                  <a:pt x="418042" y="308579"/>
                  <a:pt x="419100" y="290588"/>
                </a:cubicBezTo>
                <a:cubicBezTo>
                  <a:pt x="420158" y="272597"/>
                  <a:pt x="357187" y="392717"/>
                  <a:pt x="377825" y="344563"/>
                </a:cubicBezTo>
                <a:cubicBezTo>
                  <a:pt x="398462" y="296409"/>
                  <a:pt x="525992" y="-25854"/>
                  <a:pt x="523875" y="16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 203">
            <a:extLst>
              <a:ext uri="{FF2B5EF4-FFF2-40B4-BE49-F238E27FC236}">
                <a16:creationId xmlns:a16="http://schemas.microsoft.com/office/drawing/2014/main" id="{8BFFA597-E45D-D080-A73C-79E2F964B935}"/>
              </a:ext>
            </a:extLst>
          </p:cNvPr>
          <p:cNvSpPr/>
          <p:nvPr/>
        </p:nvSpPr>
        <p:spPr>
          <a:xfrm>
            <a:off x="4519917" y="7283064"/>
            <a:ext cx="493768" cy="331132"/>
          </a:xfrm>
          <a:custGeom>
            <a:avLst/>
            <a:gdLst>
              <a:gd name="connsiteX0" fmla="*/ 493408 w 493768"/>
              <a:gd name="connsiteY0" fmla="*/ 386 h 331132"/>
              <a:gd name="connsiteX1" fmla="*/ 217183 w 493768"/>
              <a:gd name="connsiteY1" fmla="*/ 209936 h 331132"/>
              <a:gd name="connsiteX2" fmla="*/ 1283 w 493768"/>
              <a:gd name="connsiteY2" fmla="*/ 330586 h 331132"/>
              <a:gd name="connsiteX3" fmla="*/ 137808 w 493768"/>
              <a:gd name="connsiteY3" fmla="*/ 248036 h 331132"/>
              <a:gd name="connsiteX4" fmla="*/ 347358 w 493768"/>
              <a:gd name="connsiteY4" fmla="*/ 98811 h 331132"/>
              <a:gd name="connsiteX5" fmla="*/ 277508 w 493768"/>
              <a:gd name="connsiteY5" fmla="*/ 155961 h 331132"/>
              <a:gd name="connsiteX6" fmla="*/ 493408 w 493768"/>
              <a:gd name="connsiteY6" fmla="*/ 386 h 33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768" h="331132">
                <a:moveTo>
                  <a:pt x="493408" y="386"/>
                </a:moveTo>
                <a:cubicBezTo>
                  <a:pt x="483354" y="9382"/>
                  <a:pt x="299204" y="154903"/>
                  <a:pt x="217183" y="209936"/>
                </a:cubicBezTo>
                <a:cubicBezTo>
                  <a:pt x="135162" y="264969"/>
                  <a:pt x="14512" y="324236"/>
                  <a:pt x="1283" y="330586"/>
                </a:cubicBezTo>
                <a:cubicBezTo>
                  <a:pt x="-11946" y="336936"/>
                  <a:pt x="80129" y="286665"/>
                  <a:pt x="137808" y="248036"/>
                </a:cubicBezTo>
                <a:cubicBezTo>
                  <a:pt x="195487" y="209407"/>
                  <a:pt x="324075" y="114157"/>
                  <a:pt x="347358" y="98811"/>
                </a:cubicBezTo>
                <a:cubicBezTo>
                  <a:pt x="370641" y="83465"/>
                  <a:pt x="254754" y="169719"/>
                  <a:pt x="277508" y="155961"/>
                </a:cubicBezTo>
                <a:cubicBezTo>
                  <a:pt x="300262" y="142203"/>
                  <a:pt x="503462" y="-8610"/>
                  <a:pt x="493408" y="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 204">
            <a:extLst>
              <a:ext uri="{FF2B5EF4-FFF2-40B4-BE49-F238E27FC236}">
                <a16:creationId xmlns:a16="http://schemas.microsoft.com/office/drawing/2014/main" id="{219B5776-B5D5-7FE8-40CF-6AD9153C0473}"/>
              </a:ext>
            </a:extLst>
          </p:cNvPr>
          <p:cNvSpPr/>
          <p:nvPr/>
        </p:nvSpPr>
        <p:spPr>
          <a:xfrm>
            <a:off x="4431820" y="7248054"/>
            <a:ext cx="582630" cy="365931"/>
          </a:xfrm>
          <a:custGeom>
            <a:avLst/>
            <a:gdLst>
              <a:gd name="connsiteX0" fmla="*/ 581505 w 582630"/>
              <a:gd name="connsiteY0" fmla="*/ 471 h 365931"/>
              <a:gd name="connsiteX1" fmla="*/ 229080 w 582630"/>
              <a:gd name="connsiteY1" fmla="*/ 219546 h 365931"/>
              <a:gd name="connsiteX2" fmla="*/ 330680 w 582630"/>
              <a:gd name="connsiteY2" fmla="*/ 168746 h 365931"/>
              <a:gd name="connsiteX3" fmla="*/ 480 w 582630"/>
              <a:gd name="connsiteY3" fmla="*/ 365596 h 365931"/>
              <a:gd name="connsiteX4" fmla="*/ 251305 w 582630"/>
              <a:gd name="connsiteY4" fmla="*/ 219546 h 365931"/>
              <a:gd name="connsiteX5" fmla="*/ 232255 w 582630"/>
              <a:gd name="connsiteY5" fmla="*/ 244946 h 365931"/>
              <a:gd name="connsiteX6" fmla="*/ 137005 w 582630"/>
              <a:gd name="connsiteY6" fmla="*/ 308446 h 365931"/>
              <a:gd name="connsiteX7" fmla="*/ 391005 w 582630"/>
              <a:gd name="connsiteY7" fmla="*/ 117946 h 365931"/>
              <a:gd name="connsiteX8" fmla="*/ 343380 w 582630"/>
              <a:gd name="connsiteY8" fmla="*/ 159221 h 365931"/>
              <a:gd name="connsiteX9" fmla="*/ 581505 w 582630"/>
              <a:gd name="connsiteY9" fmla="*/ 471 h 36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630" h="365931">
                <a:moveTo>
                  <a:pt x="581505" y="471"/>
                </a:moveTo>
                <a:cubicBezTo>
                  <a:pt x="562455" y="10525"/>
                  <a:pt x="270884" y="191500"/>
                  <a:pt x="229080" y="219546"/>
                </a:cubicBezTo>
                <a:cubicBezTo>
                  <a:pt x="187276" y="247592"/>
                  <a:pt x="368780" y="144404"/>
                  <a:pt x="330680" y="168746"/>
                </a:cubicBezTo>
                <a:cubicBezTo>
                  <a:pt x="292580" y="193088"/>
                  <a:pt x="13709" y="357129"/>
                  <a:pt x="480" y="365596"/>
                </a:cubicBezTo>
                <a:cubicBezTo>
                  <a:pt x="-12749" y="374063"/>
                  <a:pt x="251305" y="219546"/>
                  <a:pt x="251305" y="219546"/>
                </a:cubicBezTo>
                <a:cubicBezTo>
                  <a:pt x="289934" y="199438"/>
                  <a:pt x="251305" y="230129"/>
                  <a:pt x="232255" y="244946"/>
                </a:cubicBezTo>
                <a:cubicBezTo>
                  <a:pt x="213205" y="259763"/>
                  <a:pt x="110547" y="329613"/>
                  <a:pt x="137005" y="308446"/>
                </a:cubicBezTo>
                <a:cubicBezTo>
                  <a:pt x="163463" y="287279"/>
                  <a:pt x="356609" y="142817"/>
                  <a:pt x="391005" y="117946"/>
                </a:cubicBezTo>
                <a:cubicBezTo>
                  <a:pt x="425401" y="93075"/>
                  <a:pt x="314805" y="174038"/>
                  <a:pt x="343380" y="159221"/>
                </a:cubicBezTo>
                <a:cubicBezTo>
                  <a:pt x="371955" y="144404"/>
                  <a:pt x="600555" y="-9583"/>
                  <a:pt x="581505" y="4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 205">
            <a:extLst>
              <a:ext uri="{FF2B5EF4-FFF2-40B4-BE49-F238E27FC236}">
                <a16:creationId xmlns:a16="http://schemas.microsoft.com/office/drawing/2014/main" id="{E2C2BD30-2B32-1479-91DB-09BA43927A96}"/>
              </a:ext>
            </a:extLst>
          </p:cNvPr>
          <p:cNvSpPr/>
          <p:nvPr/>
        </p:nvSpPr>
        <p:spPr>
          <a:xfrm>
            <a:off x="4212983" y="7576625"/>
            <a:ext cx="392554" cy="269453"/>
          </a:xfrm>
          <a:custGeom>
            <a:avLst/>
            <a:gdLst>
              <a:gd name="connsiteX0" fmla="*/ 390767 w 392554"/>
              <a:gd name="connsiteY0" fmla="*/ 2100 h 269453"/>
              <a:gd name="connsiteX1" fmla="*/ 136767 w 392554"/>
              <a:gd name="connsiteY1" fmla="*/ 164025 h 269453"/>
              <a:gd name="connsiteX2" fmla="*/ 3417 w 392554"/>
              <a:gd name="connsiteY2" fmla="*/ 265625 h 269453"/>
              <a:gd name="connsiteX3" fmla="*/ 270117 w 392554"/>
              <a:gd name="connsiteY3" fmla="*/ 30675 h 269453"/>
              <a:gd name="connsiteX4" fmla="*/ 136767 w 392554"/>
              <a:gd name="connsiteY4" fmla="*/ 132275 h 269453"/>
              <a:gd name="connsiteX5" fmla="*/ 244717 w 392554"/>
              <a:gd name="connsiteY5" fmla="*/ 75125 h 269453"/>
              <a:gd name="connsiteX6" fmla="*/ 390767 w 392554"/>
              <a:gd name="connsiteY6" fmla="*/ 2100 h 269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554" h="269453">
                <a:moveTo>
                  <a:pt x="390767" y="2100"/>
                </a:moveTo>
                <a:cubicBezTo>
                  <a:pt x="372775" y="16917"/>
                  <a:pt x="201325" y="120104"/>
                  <a:pt x="136767" y="164025"/>
                </a:cubicBezTo>
                <a:cubicBezTo>
                  <a:pt x="72209" y="207946"/>
                  <a:pt x="-18808" y="287850"/>
                  <a:pt x="3417" y="265625"/>
                </a:cubicBezTo>
                <a:cubicBezTo>
                  <a:pt x="25642" y="243400"/>
                  <a:pt x="247892" y="52900"/>
                  <a:pt x="270117" y="30675"/>
                </a:cubicBezTo>
                <a:cubicBezTo>
                  <a:pt x="292342" y="8450"/>
                  <a:pt x="141000" y="124867"/>
                  <a:pt x="136767" y="132275"/>
                </a:cubicBezTo>
                <a:cubicBezTo>
                  <a:pt x="132534" y="139683"/>
                  <a:pt x="203442" y="95233"/>
                  <a:pt x="244717" y="75125"/>
                </a:cubicBezTo>
                <a:cubicBezTo>
                  <a:pt x="285992" y="55017"/>
                  <a:pt x="408759" y="-12717"/>
                  <a:pt x="390767" y="2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 206">
            <a:extLst>
              <a:ext uri="{FF2B5EF4-FFF2-40B4-BE49-F238E27FC236}">
                <a16:creationId xmlns:a16="http://schemas.microsoft.com/office/drawing/2014/main" id="{26F20FBB-6430-0939-19FE-2E0D2A24095B}"/>
              </a:ext>
            </a:extLst>
          </p:cNvPr>
          <p:cNvSpPr/>
          <p:nvPr/>
        </p:nvSpPr>
        <p:spPr>
          <a:xfrm>
            <a:off x="4089191" y="7647553"/>
            <a:ext cx="444919" cy="546038"/>
          </a:xfrm>
          <a:custGeom>
            <a:avLst/>
            <a:gdLst>
              <a:gd name="connsiteX0" fmla="*/ 444709 w 444919"/>
              <a:gd name="connsiteY0" fmla="*/ 1022 h 546038"/>
              <a:gd name="connsiteX1" fmla="*/ 89109 w 444919"/>
              <a:gd name="connsiteY1" fmla="*/ 245497 h 546038"/>
              <a:gd name="connsiteX2" fmla="*/ 139909 w 444919"/>
              <a:gd name="connsiteY2" fmla="*/ 220097 h 546038"/>
              <a:gd name="connsiteX3" fmla="*/ 73234 w 444919"/>
              <a:gd name="connsiteY3" fmla="*/ 328047 h 546038"/>
              <a:gd name="connsiteX4" fmla="*/ 25609 w 444919"/>
              <a:gd name="connsiteY4" fmla="*/ 413772 h 546038"/>
              <a:gd name="connsiteX5" fmla="*/ 70059 w 444919"/>
              <a:gd name="connsiteY5" fmla="*/ 543947 h 546038"/>
              <a:gd name="connsiteX6" fmla="*/ 44659 w 444919"/>
              <a:gd name="connsiteY6" fmla="*/ 467747 h 546038"/>
              <a:gd name="connsiteX7" fmla="*/ 209 w 444919"/>
              <a:gd name="connsiteY7" fmla="*/ 147072 h 546038"/>
              <a:gd name="connsiteX8" fmla="*/ 38309 w 444919"/>
              <a:gd name="connsiteY8" fmla="*/ 324872 h 546038"/>
              <a:gd name="connsiteX9" fmla="*/ 225634 w 444919"/>
              <a:gd name="connsiteY9" fmla="*/ 29597 h 546038"/>
              <a:gd name="connsiteX10" fmla="*/ 104984 w 444919"/>
              <a:gd name="connsiteY10" fmla="*/ 207397 h 546038"/>
              <a:gd name="connsiteX11" fmla="*/ 231984 w 444919"/>
              <a:gd name="connsiteY11" fmla="*/ 128022 h 546038"/>
              <a:gd name="connsiteX12" fmla="*/ 143084 w 444919"/>
              <a:gd name="connsiteY12" fmla="*/ 156597 h 546038"/>
              <a:gd name="connsiteX13" fmla="*/ 444709 w 444919"/>
              <a:gd name="connsiteY13" fmla="*/ 1022 h 54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4919" h="546038">
                <a:moveTo>
                  <a:pt x="444709" y="1022"/>
                </a:moveTo>
                <a:cubicBezTo>
                  <a:pt x="435713" y="15839"/>
                  <a:pt x="139909" y="208985"/>
                  <a:pt x="89109" y="245497"/>
                </a:cubicBezTo>
                <a:cubicBezTo>
                  <a:pt x="38309" y="282009"/>
                  <a:pt x="142555" y="206339"/>
                  <a:pt x="139909" y="220097"/>
                </a:cubicBezTo>
                <a:cubicBezTo>
                  <a:pt x="137263" y="233855"/>
                  <a:pt x="92284" y="295768"/>
                  <a:pt x="73234" y="328047"/>
                </a:cubicBezTo>
                <a:cubicBezTo>
                  <a:pt x="54184" y="360326"/>
                  <a:pt x="26138" y="377789"/>
                  <a:pt x="25609" y="413772"/>
                </a:cubicBezTo>
                <a:cubicBezTo>
                  <a:pt x="25080" y="449755"/>
                  <a:pt x="66884" y="534951"/>
                  <a:pt x="70059" y="543947"/>
                </a:cubicBezTo>
                <a:cubicBezTo>
                  <a:pt x="73234" y="552943"/>
                  <a:pt x="56301" y="533893"/>
                  <a:pt x="44659" y="467747"/>
                </a:cubicBezTo>
                <a:cubicBezTo>
                  <a:pt x="33017" y="401601"/>
                  <a:pt x="1267" y="170884"/>
                  <a:pt x="209" y="147072"/>
                </a:cubicBezTo>
                <a:cubicBezTo>
                  <a:pt x="-849" y="123260"/>
                  <a:pt x="738" y="344451"/>
                  <a:pt x="38309" y="324872"/>
                </a:cubicBezTo>
                <a:cubicBezTo>
                  <a:pt x="75880" y="305293"/>
                  <a:pt x="214522" y="49176"/>
                  <a:pt x="225634" y="29597"/>
                </a:cubicBezTo>
                <a:cubicBezTo>
                  <a:pt x="236746" y="10018"/>
                  <a:pt x="103926" y="190993"/>
                  <a:pt x="104984" y="207397"/>
                </a:cubicBezTo>
                <a:cubicBezTo>
                  <a:pt x="106042" y="223801"/>
                  <a:pt x="225634" y="136489"/>
                  <a:pt x="231984" y="128022"/>
                </a:cubicBezTo>
                <a:cubicBezTo>
                  <a:pt x="238334" y="119555"/>
                  <a:pt x="114509" y="176176"/>
                  <a:pt x="143084" y="156597"/>
                </a:cubicBezTo>
                <a:cubicBezTo>
                  <a:pt x="171659" y="137018"/>
                  <a:pt x="453705" y="-13795"/>
                  <a:pt x="444709" y="1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 207">
            <a:extLst>
              <a:ext uri="{FF2B5EF4-FFF2-40B4-BE49-F238E27FC236}">
                <a16:creationId xmlns:a16="http://schemas.microsoft.com/office/drawing/2014/main" id="{70DA1AE1-FA2F-57CA-36C0-513C074D771E}"/>
              </a:ext>
            </a:extLst>
          </p:cNvPr>
          <p:cNvSpPr/>
          <p:nvPr/>
        </p:nvSpPr>
        <p:spPr>
          <a:xfrm>
            <a:off x="4082826" y="6162576"/>
            <a:ext cx="51060" cy="1352736"/>
          </a:xfrm>
          <a:custGeom>
            <a:avLst/>
            <a:gdLst>
              <a:gd name="connsiteX0" fmla="*/ 51024 w 51060"/>
              <a:gd name="connsiteY0" fmla="*/ 99 h 1352736"/>
              <a:gd name="connsiteX1" fmla="*/ 16099 w 51060"/>
              <a:gd name="connsiteY1" fmla="*/ 444599 h 1352736"/>
              <a:gd name="connsiteX2" fmla="*/ 35149 w 51060"/>
              <a:gd name="connsiteY2" fmla="*/ 590649 h 1352736"/>
              <a:gd name="connsiteX3" fmla="*/ 3399 w 51060"/>
              <a:gd name="connsiteY3" fmla="*/ 784324 h 1352736"/>
              <a:gd name="connsiteX4" fmla="*/ 3399 w 51060"/>
              <a:gd name="connsiteY4" fmla="*/ 733524 h 1352736"/>
              <a:gd name="connsiteX5" fmla="*/ 25624 w 51060"/>
              <a:gd name="connsiteY5" fmla="*/ 1352649 h 1352736"/>
              <a:gd name="connsiteX6" fmla="*/ 25624 w 51060"/>
              <a:gd name="connsiteY6" fmla="*/ 685899 h 1352736"/>
              <a:gd name="connsiteX7" fmla="*/ 51024 w 51060"/>
              <a:gd name="connsiteY7" fmla="*/ 289024 h 1352736"/>
              <a:gd name="connsiteX8" fmla="*/ 19274 w 51060"/>
              <a:gd name="connsiteY8" fmla="*/ 485874 h 1352736"/>
              <a:gd name="connsiteX9" fmla="*/ 51024 w 51060"/>
              <a:gd name="connsiteY9" fmla="*/ 99 h 135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060" h="1352736">
                <a:moveTo>
                  <a:pt x="51024" y="99"/>
                </a:moveTo>
                <a:cubicBezTo>
                  <a:pt x="50495" y="-6780"/>
                  <a:pt x="18745" y="346174"/>
                  <a:pt x="16099" y="444599"/>
                </a:cubicBezTo>
                <a:cubicBezTo>
                  <a:pt x="13453" y="543024"/>
                  <a:pt x="37266" y="534028"/>
                  <a:pt x="35149" y="590649"/>
                </a:cubicBezTo>
                <a:cubicBezTo>
                  <a:pt x="33032" y="647270"/>
                  <a:pt x="8691" y="760511"/>
                  <a:pt x="3399" y="784324"/>
                </a:cubicBezTo>
                <a:cubicBezTo>
                  <a:pt x="-1893" y="808137"/>
                  <a:pt x="-305" y="638803"/>
                  <a:pt x="3399" y="733524"/>
                </a:cubicBezTo>
                <a:cubicBezTo>
                  <a:pt x="7103" y="828245"/>
                  <a:pt x="21920" y="1360586"/>
                  <a:pt x="25624" y="1352649"/>
                </a:cubicBezTo>
                <a:cubicBezTo>
                  <a:pt x="29328" y="1344712"/>
                  <a:pt x="21391" y="863170"/>
                  <a:pt x="25624" y="685899"/>
                </a:cubicBezTo>
                <a:cubicBezTo>
                  <a:pt x="29857" y="508628"/>
                  <a:pt x="52082" y="322361"/>
                  <a:pt x="51024" y="289024"/>
                </a:cubicBezTo>
                <a:cubicBezTo>
                  <a:pt x="49966" y="255687"/>
                  <a:pt x="17157" y="527678"/>
                  <a:pt x="19274" y="485874"/>
                </a:cubicBezTo>
                <a:cubicBezTo>
                  <a:pt x="21391" y="444070"/>
                  <a:pt x="51553" y="6978"/>
                  <a:pt x="51024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 208">
            <a:extLst>
              <a:ext uri="{FF2B5EF4-FFF2-40B4-BE49-F238E27FC236}">
                <a16:creationId xmlns:a16="http://schemas.microsoft.com/office/drawing/2014/main" id="{5D4A9BBD-5D28-D2A5-6901-D78DD9BC6AF3}"/>
              </a:ext>
            </a:extLst>
          </p:cNvPr>
          <p:cNvSpPr/>
          <p:nvPr/>
        </p:nvSpPr>
        <p:spPr>
          <a:xfrm>
            <a:off x="4125441" y="6705137"/>
            <a:ext cx="68734" cy="1132815"/>
          </a:xfrm>
          <a:custGeom>
            <a:avLst/>
            <a:gdLst>
              <a:gd name="connsiteX0" fmla="*/ 68734 w 68734"/>
              <a:gd name="connsiteY0" fmla="*/ 463 h 1132815"/>
              <a:gd name="connsiteX1" fmla="*/ 2059 w 68734"/>
              <a:gd name="connsiteY1" fmla="*/ 238588 h 1132815"/>
              <a:gd name="connsiteX2" fmla="*/ 17934 w 68734"/>
              <a:gd name="connsiteY2" fmla="*/ 451313 h 1132815"/>
              <a:gd name="connsiteX3" fmla="*/ 27459 w 68734"/>
              <a:gd name="connsiteY3" fmla="*/ 895813 h 1132815"/>
              <a:gd name="connsiteX4" fmla="*/ 27459 w 68734"/>
              <a:gd name="connsiteY4" fmla="*/ 791038 h 1132815"/>
              <a:gd name="connsiteX5" fmla="*/ 36984 w 68734"/>
              <a:gd name="connsiteY5" fmla="*/ 1121238 h 1132815"/>
              <a:gd name="connsiteX6" fmla="*/ 2059 w 68734"/>
              <a:gd name="connsiteY6" fmla="*/ 302088 h 1132815"/>
              <a:gd name="connsiteX7" fmla="*/ 68734 w 68734"/>
              <a:gd name="connsiteY7" fmla="*/ 463 h 1132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734" h="1132815">
                <a:moveTo>
                  <a:pt x="68734" y="463"/>
                </a:moveTo>
                <a:cubicBezTo>
                  <a:pt x="68734" y="-10120"/>
                  <a:pt x="10526" y="163446"/>
                  <a:pt x="2059" y="238588"/>
                </a:cubicBezTo>
                <a:cubicBezTo>
                  <a:pt x="-6408" y="313730"/>
                  <a:pt x="13701" y="341776"/>
                  <a:pt x="17934" y="451313"/>
                </a:cubicBezTo>
                <a:cubicBezTo>
                  <a:pt x="22167" y="560850"/>
                  <a:pt x="25872" y="839192"/>
                  <a:pt x="27459" y="895813"/>
                </a:cubicBezTo>
                <a:cubicBezTo>
                  <a:pt x="29046" y="952434"/>
                  <a:pt x="25872" y="753467"/>
                  <a:pt x="27459" y="791038"/>
                </a:cubicBezTo>
                <a:cubicBezTo>
                  <a:pt x="29046" y="828609"/>
                  <a:pt x="41217" y="1202730"/>
                  <a:pt x="36984" y="1121238"/>
                </a:cubicBezTo>
                <a:cubicBezTo>
                  <a:pt x="32751" y="1039746"/>
                  <a:pt x="-1116" y="484121"/>
                  <a:pt x="2059" y="302088"/>
                </a:cubicBezTo>
                <a:cubicBezTo>
                  <a:pt x="5234" y="120055"/>
                  <a:pt x="68734" y="11046"/>
                  <a:pt x="68734" y="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 209">
            <a:extLst>
              <a:ext uri="{FF2B5EF4-FFF2-40B4-BE49-F238E27FC236}">
                <a16:creationId xmlns:a16="http://schemas.microsoft.com/office/drawing/2014/main" id="{B98FD469-EF21-1BF3-62A2-F4A289BB5FAE}"/>
              </a:ext>
            </a:extLst>
          </p:cNvPr>
          <p:cNvSpPr/>
          <p:nvPr/>
        </p:nvSpPr>
        <p:spPr>
          <a:xfrm>
            <a:off x="4975198" y="7232630"/>
            <a:ext cx="321920" cy="480401"/>
          </a:xfrm>
          <a:custGeom>
            <a:avLst/>
            <a:gdLst>
              <a:gd name="connsiteX0" fmla="*/ 27 w 321920"/>
              <a:gd name="connsiteY0" fmla="*/ 20 h 480401"/>
              <a:gd name="connsiteX1" fmla="*/ 238152 w 321920"/>
              <a:gd name="connsiteY1" fmla="*/ 149245 h 480401"/>
              <a:gd name="connsiteX2" fmla="*/ 314352 w 321920"/>
              <a:gd name="connsiteY2" fmla="*/ 365145 h 480401"/>
              <a:gd name="connsiteX3" fmla="*/ 317527 w 321920"/>
              <a:gd name="connsiteY3" fmla="*/ 301645 h 480401"/>
              <a:gd name="connsiteX4" fmla="*/ 320702 w 321920"/>
              <a:gd name="connsiteY4" fmla="*/ 479445 h 480401"/>
              <a:gd name="connsiteX5" fmla="*/ 295302 w 321920"/>
              <a:gd name="connsiteY5" fmla="*/ 209570 h 480401"/>
              <a:gd name="connsiteX6" fmla="*/ 292127 w 321920"/>
              <a:gd name="connsiteY6" fmla="*/ 244495 h 480401"/>
              <a:gd name="connsiteX7" fmla="*/ 190527 w 321920"/>
              <a:gd name="connsiteY7" fmla="*/ 127020 h 480401"/>
              <a:gd name="connsiteX8" fmla="*/ 254027 w 321920"/>
              <a:gd name="connsiteY8" fmla="*/ 158770 h 480401"/>
              <a:gd name="connsiteX9" fmla="*/ 27 w 321920"/>
              <a:gd name="connsiteY9" fmla="*/ 20 h 48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1920" h="480401">
                <a:moveTo>
                  <a:pt x="27" y="20"/>
                </a:moveTo>
                <a:cubicBezTo>
                  <a:pt x="-2619" y="-1568"/>
                  <a:pt x="185765" y="88391"/>
                  <a:pt x="238152" y="149245"/>
                </a:cubicBezTo>
                <a:cubicBezTo>
                  <a:pt x="290539" y="210099"/>
                  <a:pt x="301123" y="339745"/>
                  <a:pt x="314352" y="365145"/>
                </a:cubicBezTo>
                <a:cubicBezTo>
                  <a:pt x="327581" y="390545"/>
                  <a:pt x="316469" y="282595"/>
                  <a:pt x="317527" y="301645"/>
                </a:cubicBezTo>
                <a:cubicBezTo>
                  <a:pt x="318585" y="320695"/>
                  <a:pt x="324406" y="494791"/>
                  <a:pt x="320702" y="479445"/>
                </a:cubicBezTo>
                <a:cubicBezTo>
                  <a:pt x="316998" y="464099"/>
                  <a:pt x="300065" y="248728"/>
                  <a:pt x="295302" y="209570"/>
                </a:cubicBezTo>
                <a:cubicBezTo>
                  <a:pt x="290540" y="170412"/>
                  <a:pt x="309589" y="258253"/>
                  <a:pt x="292127" y="244495"/>
                </a:cubicBezTo>
                <a:cubicBezTo>
                  <a:pt x="274665" y="230737"/>
                  <a:pt x="196877" y="141308"/>
                  <a:pt x="190527" y="127020"/>
                </a:cubicBezTo>
                <a:cubicBezTo>
                  <a:pt x="184177" y="112732"/>
                  <a:pt x="281544" y="174645"/>
                  <a:pt x="254027" y="158770"/>
                </a:cubicBezTo>
                <a:cubicBezTo>
                  <a:pt x="226510" y="142895"/>
                  <a:pt x="2673" y="1608"/>
                  <a:pt x="27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 210">
            <a:extLst>
              <a:ext uri="{FF2B5EF4-FFF2-40B4-BE49-F238E27FC236}">
                <a16:creationId xmlns:a16="http://schemas.microsoft.com/office/drawing/2014/main" id="{38250DE7-0CBE-706B-13E4-EE97A556B351}"/>
              </a:ext>
            </a:extLst>
          </p:cNvPr>
          <p:cNvSpPr/>
          <p:nvPr/>
        </p:nvSpPr>
        <p:spPr>
          <a:xfrm>
            <a:off x="4943475" y="7618538"/>
            <a:ext cx="388543" cy="1074662"/>
          </a:xfrm>
          <a:custGeom>
            <a:avLst/>
            <a:gdLst>
              <a:gd name="connsiteX0" fmla="*/ 387350 w 388543"/>
              <a:gd name="connsiteY0" fmla="*/ 4637 h 1074662"/>
              <a:gd name="connsiteX1" fmla="*/ 209550 w 388543"/>
              <a:gd name="connsiteY1" fmla="*/ 331662 h 1074662"/>
              <a:gd name="connsiteX2" fmla="*/ 104775 w 388543"/>
              <a:gd name="connsiteY2" fmla="*/ 487237 h 1074662"/>
              <a:gd name="connsiteX3" fmla="*/ 171450 w 388543"/>
              <a:gd name="connsiteY3" fmla="*/ 401512 h 1074662"/>
              <a:gd name="connsiteX4" fmla="*/ 155575 w 388543"/>
              <a:gd name="connsiteY4" fmla="*/ 518987 h 1074662"/>
              <a:gd name="connsiteX5" fmla="*/ 76200 w 388543"/>
              <a:gd name="connsiteY5" fmla="*/ 677737 h 1074662"/>
              <a:gd name="connsiteX6" fmla="*/ 120650 w 388543"/>
              <a:gd name="connsiteY6" fmla="*/ 601537 h 1074662"/>
              <a:gd name="connsiteX7" fmla="*/ 107950 w 388543"/>
              <a:gd name="connsiteY7" fmla="*/ 690437 h 1074662"/>
              <a:gd name="connsiteX8" fmla="*/ 95250 w 388543"/>
              <a:gd name="connsiteY8" fmla="*/ 776162 h 1074662"/>
              <a:gd name="connsiteX9" fmla="*/ 82550 w 388543"/>
              <a:gd name="connsiteY9" fmla="*/ 633287 h 1074662"/>
              <a:gd name="connsiteX10" fmla="*/ 88900 w 388543"/>
              <a:gd name="connsiteY10" fmla="*/ 811087 h 1074662"/>
              <a:gd name="connsiteX11" fmla="*/ 41275 w 388543"/>
              <a:gd name="connsiteY11" fmla="*/ 925387 h 1074662"/>
              <a:gd name="connsiteX12" fmla="*/ 0 w 388543"/>
              <a:gd name="connsiteY12" fmla="*/ 1074612 h 1074662"/>
              <a:gd name="connsiteX13" fmla="*/ 41275 w 388543"/>
              <a:gd name="connsiteY13" fmla="*/ 941262 h 1074662"/>
              <a:gd name="connsiteX14" fmla="*/ 82550 w 388543"/>
              <a:gd name="connsiteY14" fmla="*/ 865062 h 1074662"/>
              <a:gd name="connsiteX15" fmla="*/ 31750 w 388543"/>
              <a:gd name="connsiteY15" fmla="*/ 1046037 h 1074662"/>
              <a:gd name="connsiteX16" fmla="*/ 114300 w 388543"/>
              <a:gd name="connsiteY16" fmla="*/ 703137 h 1074662"/>
              <a:gd name="connsiteX17" fmla="*/ 187325 w 388543"/>
              <a:gd name="connsiteY17" fmla="*/ 455487 h 1074662"/>
              <a:gd name="connsiteX18" fmla="*/ 130175 w 388543"/>
              <a:gd name="connsiteY18" fmla="*/ 499937 h 1074662"/>
              <a:gd name="connsiteX19" fmla="*/ 288925 w 388543"/>
              <a:gd name="connsiteY19" fmla="*/ 55437 h 1074662"/>
              <a:gd name="connsiteX20" fmla="*/ 193675 w 388543"/>
              <a:gd name="connsiteY20" fmla="*/ 344362 h 1074662"/>
              <a:gd name="connsiteX21" fmla="*/ 282575 w 388543"/>
              <a:gd name="connsiteY21" fmla="*/ 150687 h 1074662"/>
              <a:gd name="connsiteX22" fmla="*/ 387350 w 388543"/>
              <a:gd name="connsiteY22" fmla="*/ 4637 h 1074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88543" h="1074662">
                <a:moveTo>
                  <a:pt x="387350" y="4637"/>
                </a:moveTo>
                <a:cubicBezTo>
                  <a:pt x="375179" y="34799"/>
                  <a:pt x="256646" y="251229"/>
                  <a:pt x="209550" y="331662"/>
                </a:cubicBezTo>
                <a:cubicBezTo>
                  <a:pt x="162454" y="412095"/>
                  <a:pt x="111125" y="475595"/>
                  <a:pt x="104775" y="487237"/>
                </a:cubicBezTo>
                <a:cubicBezTo>
                  <a:pt x="98425" y="498879"/>
                  <a:pt x="162983" y="396220"/>
                  <a:pt x="171450" y="401512"/>
                </a:cubicBezTo>
                <a:cubicBezTo>
                  <a:pt x="179917" y="406804"/>
                  <a:pt x="171450" y="472950"/>
                  <a:pt x="155575" y="518987"/>
                </a:cubicBezTo>
                <a:cubicBezTo>
                  <a:pt x="139700" y="565025"/>
                  <a:pt x="82021" y="663979"/>
                  <a:pt x="76200" y="677737"/>
                </a:cubicBezTo>
                <a:cubicBezTo>
                  <a:pt x="70379" y="691495"/>
                  <a:pt x="115358" y="599420"/>
                  <a:pt x="120650" y="601537"/>
                </a:cubicBezTo>
                <a:cubicBezTo>
                  <a:pt x="125942" y="603654"/>
                  <a:pt x="112183" y="661333"/>
                  <a:pt x="107950" y="690437"/>
                </a:cubicBezTo>
                <a:cubicBezTo>
                  <a:pt x="103717" y="719541"/>
                  <a:pt x="99483" y="785687"/>
                  <a:pt x="95250" y="776162"/>
                </a:cubicBezTo>
                <a:cubicBezTo>
                  <a:pt x="91017" y="766637"/>
                  <a:pt x="83608" y="627466"/>
                  <a:pt x="82550" y="633287"/>
                </a:cubicBezTo>
                <a:cubicBezTo>
                  <a:pt x="81492" y="639108"/>
                  <a:pt x="95779" y="762404"/>
                  <a:pt x="88900" y="811087"/>
                </a:cubicBezTo>
                <a:cubicBezTo>
                  <a:pt x="82021" y="859770"/>
                  <a:pt x="56092" y="881466"/>
                  <a:pt x="41275" y="925387"/>
                </a:cubicBezTo>
                <a:cubicBezTo>
                  <a:pt x="26458" y="969308"/>
                  <a:pt x="0" y="1071966"/>
                  <a:pt x="0" y="1074612"/>
                </a:cubicBezTo>
                <a:cubicBezTo>
                  <a:pt x="0" y="1077258"/>
                  <a:pt x="27517" y="976187"/>
                  <a:pt x="41275" y="941262"/>
                </a:cubicBezTo>
                <a:cubicBezTo>
                  <a:pt x="55033" y="906337"/>
                  <a:pt x="84137" y="847600"/>
                  <a:pt x="82550" y="865062"/>
                </a:cubicBezTo>
                <a:cubicBezTo>
                  <a:pt x="80963" y="882524"/>
                  <a:pt x="26458" y="1073025"/>
                  <a:pt x="31750" y="1046037"/>
                </a:cubicBezTo>
                <a:cubicBezTo>
                  <a:pt x="37042" y="1019050"/>
                  <a:pt x="88371" y="801562"/>
                  <a:pt x="114300" y="703137"/>
                </a:cubicBezTo>
                <a:cubicBezTo>
                  <a:pt x="140229" y="604712"/>
                  <a:pt x="184679" y="489354"/>
                  <a:pt x="187325" y="455487"/>
                </a:cubicBezTo>
                <a:cubicBezTo>
                  <a:pt x="189971" y="421620"/>
                  <a:pt x="113242" y="566612"/>
                  <a:pt x="130175" y="499937"/>
                </a:cubicBezTo>
                <a:cubicBezTo>
                  <a:pt x="147108" y="433262"/>
                  <a:pt x="278342" y="81366"/>
                  <a:pt x="288925" y="55437"/>
                </a:cubicBezTo>
                <a:cubicBezTo>
                  <a:pt x="299508" y="29508"/>
                  <a:pt x="194733" y="328487"/>
                  <a:pt x="193675" y="344362"/>
                </a:cubicBezTo>
                <a:cubicBezTo>
                  <a:pt x="192617" y="360237"/>
                  <a:pt x="249767" y="202016"/>
                  <a:pt x="282575" y="150687"/>
                </a:cubicBezTo>
                <a:cubicBezTo>
                  <a:pt x="315383" y="99358"/>
                  <a:pt x="399521" y="-25525"/>
                  <a:pt x="387350" y="46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 211">
            <a:extLst>
              <a:ext uri="{FF2B5EF4-FFF2-40B4-BE49-F238E27FC236}">
                <a16:creationId xmlns:a16="http://schemas.microsoft.com/office/drawing/2014/main" id="{8867670C-326D-B689-6EE7-FDFB5559D5F6}"/>
              </a:ext>
            </a:extLst>
          </p:cNvPr>
          <p:cNvSpPr/>
          <p:nvPr/>
        </p:nvSpPr>
        <p:spPr>
          <a:xfrm>
            <a:off x="4263934" y="7814589"/>
            <a:ext cx="41376" cy="822150"/>
          </a:xfrm>
          <a:custGeom>
            <a:avLst/>
            <a:gdLst>
              <a:gd name="connsiteX0" fmla="*/ 15966 w 41376"/>
              <a:gd name="connsiteY0" fmla="*/ 27661 h 822150"/>
              <a:gd name="connsiteX1" fmla="*/ 41366 w 41376"/>
              <a:gd name="connsiteY1" fmla="*/ 821411 h 822150"/>
              <a:gd name="connsiteX2" fmla="*/ 12791 w 41376"/>
              <a:gd name="connsiteY2" fmla="*/ 183236 h 822150"/>
              <a:gd name="connsiteX3" fmla="*/ 9616 w 41376"/>
              <a:gd name="connsiteY3" fmla="*/ 821411 h 822150"/>
              <a:gd name="connsiteX4" fmla="*/ 91 w 41376"/>
              <a:gd name="connsiteY4" fmla="*/ 240386 h 822150"/>
              <a:gd name="connsiteX5" fmla="*/ 15966 w 41376"/>
              <a:gd name="connsiteY5" fmla="*/ 27661 h 82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76" h="822150">
                <a:moveTo>
                  <a:pt x="15966" y="27661"/>
                </a:moveTo>
                <a:cubicBezTo>
                  <a:pt x="22845" y="124499"/>
                  <a:pt x="41895" y="795482"/>
                  <a:pt x="41366" y="821411"/>
                </a:cubicBezTo>
                <a:cubicBezTo>
                  <a:pt x="40837" y="847340"/>
                  <a:pt x="18083" y="183236"/>
                  <a:pt x="12791" y="183236"/>
                </a:cubicBezTo>
                <a:cubicBezTo>
                  <a:pt x="7499" y="183236"/>
                  <a:pt x="11733" y="811886"/>
                  <a:pt x="9616" y="821411"/>
                </a:cubicBezTo>
                <a:cubicBezTo>
                  <a:pt x="7499" y="830936"/>
                  <a:pt x="-967" y="371619"/>
                  <a:pt x="91" y="240386"/>
                </a:cubicBezTo>
                <a:cubicBezTo>
                  <a:pt x="1149" y="109153"/>
                  <a:pt x="9087" y="-69177"/>
                  <a:pt x="15966" y="276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 212">
            <a:extLst>
              <a:ext uri="{FF2B5EF4-FFF2-40B4-BE49-F238E27FC236}">
                <a16:creationId xmlns:a16="http://schemas.microsoft.com/office/drawing/2014/main" id="{4A8FF817-8822-AC84-EBE2-3DFF57BBBB5C}"/>
              </a:ext>
            </a:extLst>
          </p:cNvPr>
          <p:cNvSpPr/>
          <p:nvPr/>
        </p:nvSpPr>
        <p:spPr>
          <a:xfrm>
            <a:off x="5672936" y="7256502"/>
            <a:ext cx="58552" cy="435866"/>
          </a:xfrm>
          <a:custGeom>
            <a:avLst/>
            <a:gdLst>
              <a:gd name="connsiteX0" fmla="*/ 57939 w 58552"/>
              <a:gd name="connsiteY0" fmla="*/ 1548 h 435866"/>
              <a:gd name="connsiteX1" fmla="*/ 789 w 58552"/>
              <a:gd name="connsiteY1" fmla="*/ 426998 h 435866"/>
              <a:gd name="connsiteX2" fmla="*/ 26189 w 58552"/>
              <a:gd name="connsiteY2" fmla="*/ 299998 h 435866"/>
              <a:gd name="connsiteX3" fmla="*/ 48414 w 58552"/>
              <a:gd name="connsiteY3" fmla="*/ 420648 h 435866"/>
              <a:gd name="connsiteX4" fmla="*/ 32539 w 58552"/>
              <a:gd name="connsiteY4" fmla="*/ 287298 h 435866"/>
              <a:gd name="connsiteX5" fmla="*/ 57939 w 58552"/>
              <a:gd name="connsiteY5" fmla="*/ 1548 h 43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52" h="435866">
                <a:moveTo>
                  <a:pt x="57939" y="1548"/>
                </a:moveTo>
                <a:cubicBezTo>
                  <a:pt x="52647" y="24831"/>
                  <a:pt x="6081" y="377256"/>
                  <a:pt x="789" y="426998"/>
                </a:cubicBezTo>
                <a:cubicBezTo>
                  <a:pt x="-4503" y="476740"/>
                  <a:pt x="18252" y="301056"/>
                  <a:pt x="26189" y="299998"/>
                </a:cubicBezTo>
                <a:cubicBezTo>
                  <a:pt x="34126" y="298940"/>
                  <a:pt x="47356" y="422765"/>
                  <a:pt x="48414" y="420648"/>
                </a:cubicBezTo>
                <a:cubicBezTo>
                  <a:pt x="49472" y="418531"/>
                  <a:pt x="32539" y="350269"/>
                  <a:pt x="32539" y="287298"/>
                </a:cubicBezTo>
                <a:cubicBezTo>
                  <a:pt x="32539" y="224327"/>
                  <a:pt x="63231" y="-21735"/>
                  <a:pt x="57939" y="1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 213">
            <a:extLst>
              <a:ext uri="{FF2B5EF4-FFF2-40B4-BE49-F238E27FC236}">
                <a16:creationId xmlns:a16="http://schemas.microsoft.com/office/drawing/2014/main" id="{E5B679FC-0606-316F-B72D-2E371E9C1350}"/>
              </a:ext>
            </a:extLst>
          </p:cNvPr>
          <p:cNvSpPr/>
          <p:nvPr/>
        </p:nvSpPr>
        <p:spPr>
          <a:xfrm>
            <a:off x="5397500" y="7514483"/>
            <a:ext cx="622028" cy="550581"/>
          </a:xfrm>
          <a:custGeom>
            <a:avLst/>
            <a:gdLst>
              <a:gd name="connsiteX0" fmla="*/ 95250 w 622028"/>
              <a:gd name="connsiteY0" fmla="*/ 742 h 550581"/>
              <a:gd name="connsiteX1" fmla="*/ 482600 w 622028"/>
              <a:gd name="connsiteY1" fmla="*/ 137267 h 550581"/>
              <a:gd name="connsiteX2" fmla="*/ 422275 w 622028"/>
              <a:gd name="connsiteY2" fmla="*/ 149967 h 550581"/>
              <a:gd name="connsiteX3" fmla="*/ 342900 w 622028"/>
              <a:gd name="connsiteY3" fmla="*/ 248392 h 550581"/>
              <a:gd name="connsiteX4" fmla="*/ 393700 w 622028"/>
              <a:gd name="connsiteY4" fmla="*/ 210292 h 550581"/>
              <a:gd name="connsiteX5" fmla="*/ 476250 w 622028"/>
              <a:gd name="connsiteY5" fmla="*/ 315067 h 550581"/>
              <a:gd name="connsiteX6" fmla="*/ 469900 w 622028"/>
              <a:gd name="connsiteY6" fmla="*/ 267442 h 550581"/>
              <a:gd name="connsiteX7" fmla="*/ 514350 w 622028"/>
              <a:gd name="connsiteY7" fmla="*/ 369042 h 550581"/>
              <a:gd name="connsiteX8" fmla="*/ 619125 w 622028"/>
              <a:gd name="connsiteY8" fmla="*/ 546842 h 550581"/>
              <a:gd name="connsiteX9" fmla="*/ 587375 w 622028"/>
              <a:gd name="connsiteY9" fmla="*/ 476992 h 550581"/>
              <a:gd name="connsiteX10" fmla="*/ 530225 w 622028"/>
              <a:gd name="connsiteY10" fmla="*/ 324592 h 550581"/>
              <a:gd name="connsiteX11" fmla="*/ 565150 w 622028"/>
              <a:gd name="connsiteY11" fmla="*/ 448417 h 550581"/>
              <a:gd name="connsiteX12" fmla="*/ 476250 w 622028"/>
              <a:gd name="connsiteY12" fmla="*/ 296017 h 550581"/>
              <a:gd name="connsiteX13" fmla="*/ 441325 w 622028"/>
              <a:gd name="connsiteY13" fmla="*/ 238867 h 550581"/>
              <a:gd name="connsiteX14" fmla="*/ 517525 w 622028"/>
              <a:gd name="connsiteY14" fmla="*/ 121392 h 550581"/>
              <a:gd name="connsiteX15" fmla="*/ 441325 w 622028"/>
              <a:gd name="connsiteY15" fmla="*/ 222992 h 550581"/>
              <a:gd name="connsiteX16" fmla="*/ 381000 w 622028"/>
              <a:gd name="connsiteY16" fmla="*/ 165842 h 550581"/>
              <a:gd name="connsiteX17" fmla="*/ 381000 w 622028"/>
              <a:gd name="connsiteY17" fmla="*/ 57892 h 550581"/>
              <a:gd name="connsiteX18" fmla="*/ 387350 w 622028"/>
              <a:gd name="connsiteY18" fmla="*/ 181717 h 550581"/>
              <a:gd name="connsiteX19" fmla="*/ 266700 w 622028"/>
              <a:gd name="connsiteY19" fmla="*/ 118217 h 550581"/>
              <a:gd name="connsiteX20" fmla="*/ 352425 w 622028"/>
              <a:gd name="connsiteY20" fmla="*/ 143617 h 550581"/>
              <a:gd name="connsiteX21" fmla="*/ 0 w 622028"/>
              <a:gd name="connsiteY21" fmla="*/ 29317 h 550581"/>
              <a:gd name="connsiteX22" fmla="*/ 406400 w 622028"/>
              <a:gd name="connsiteY22" fmla="*/ 175367 h 550581"/>
              <a:gd name="connsiteX23" fmla="*/ 361950 w 622028"/>
              <a:gd name="connsiteY23" fmla="*/ 86467 h 550581"/>
              <a:gd name="connsiteX24" fmla="*/ 95250 w 622028"/>
              <a:gd name="connsiteY24" fmla="*/ 742 h 55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22028" h="550581">
                <a:moveTo>
                  <a:pt x="95250" y="742"/>
                </a:moveTo>
                <a:cubicBezTo>
                  <a:pt x="115358" y="9209"/>
                  <a:pt x="428096" y="112396"/>
                  <a:pt x="482600" y="137267"/>
                </a:cubicBezTo>
                <a:cubicBezTo>
                  <a:pt x="537104" y="162138"/>
                  <a:pt x="445558" y="131446"/>
                  <a:pt x="422275" y="149967"/>
                </a:cubicBezTo>
                <a:cubicBezTo>
                  <a:pt x="398992" y="168488"/>
                  <a:pt x="347663" y="238338"/>
                  <a:pt x="342900" y="248392"/>
                </a:cubicBezTo>
                <a:cubicBezTo>
                  <a:pt x="338138" y="258446"/>
                  <a:pt x="371475" y="199180"/>
                  <a:pt x="393700" y="210292"/>
                </a:cubicBezTo>
                <a:cubicBezTo>
                  <a:pt x="415925" y="221404"/>
                  <a:pt x="463550" y="305542"/>
                  <a:pt x="476250" y="315067"/>
                </a:cubicBezTo>
                <a:cubicBezTo>
                  <a:pt x="488950" y="324592"/>
                  <a:pt x="463550" y="258446"/>
                  <a:pt x="469900" y="267442"/>
                </a:cubicBezTo>
                <a:cubicBezTo>
                  <a:pt x="476250" y="276438"/>
                  <a:pt x="489479" y="322475"/>
                  <a:pt x="514350" y="369042"/>
                </a:cubicBezTo>
                <a:cubicBezTo>
                  <a:pt x="539221" y="415609"/>
                  <a:pt x="606954" y="528850"/>
                  <a:pt x="619125" y="546842"/>
                </a:cubicBezTo>
                <a:cubicBezTo>
                  <a:pt x="631296" y="564834"/>
                  <a:pt x="602192" y="514034"/>
                  <a:pt x="587375" y="476992"/>
                </a:cubicBezTo>
                <a:cubicBezTo>
                  <a:pt x="572558" y="439950"/>
                  <a:pt x="533929" y="329354"/>
                  <a:pt x="530225" y="324592"/>
                </a:cubicBezTo>
                <a:cubicBezTo>
                  <a:pt x="526521" y="319830"/>
                  <a:pt x="574146" y="453179"/>
                  <a:pt x="565150" y="448417"/>
                </a:cubicBezTo>
                <a:cubicBezTo>
                  <a:pt x="556154" y="443655"/>
                  <a:pt x="496888" y="330942"/>
                  <a:pt x="476250" y="296017"/>
                </a:cubicBezTo>
                <a:cubicBezTo>
                  <a:pt x="455612" y="261092"/>
                  <a:pt x="434446" y="267971"/>
                  <a:pt x="441325" y="238867"/>
                </a:cubicBezTo>
                <a:cubicBezTo>
                  <a:pt x="448204" y="209763"/>
                  <a:pt x="517525" y="124038"/>
                  <a:pt x="517525" y="121392"/>
                </a:cubicBezTo>
                <a:cubicBezTo>
                  <a:pt x="517525" y="118746"/>
                  <a:pt x="464079" y="215584"/>
                  <a:pt x="441325" y="222992"/>
                </a:cubicBezTo>
                <a:cubicBezTo>
                  <a:pt x="418571" y="230400"/>
                  <a:pt x="391054" y="193359"/>
                  <a:pt x="381000" y="165842"/>
                </a:cubicBezTo>
                <a:cubicBezTo>
                  <a:pt x="370946" y="138325"/>
                  <a:pt x="379942" y="55246"/>
                  <a:pt x="381000" y="57892"/>
                </a:cubicBezTo>
                <a:cubicBezTo>
                  <a:pt x="382058" y="60538"/>
                  <a:pt x="406400" y="171663"/>
                  <a:pt x="387350" y="181717"/>
                </a:cubicBezTo>
                <a:cubicBezTo>
                  <a:pt x="368300" y="191771"/>
                  <a:pt x="272521" y="124567"/>
                  <a:pt x="266700" y="118217"/>
                </a:cubicBezTo>
                <a:cubicBezTo>
                  <a:pt x="260879" y="111867"/>
                  <a:pt x="352425" y="143617"/>
                  <a:pt x="352425" y="143617"/>
                </a:cubicBezTo>
                <a:lnTo>
                  <a:pt x="0" y="29317"/>
                </a:lnTo>
                <a:cubicBezTo>
                  <a:pt x="8996" y="34609"/>
                  <a:pt x="346075" y="165842"/>
                  <a:pt x="406400" y="175367"/>
                </a:cubicBezTo>
                <a:cubicBezTo>
                  <a:pt x="466725" y="184892"/>
                  <a:pt x="409575" y="114513"/>
                  <a:pt x="361950" y="86467"/>
                </a:cubicBezTo>
                <a:cubicBezTo>
                  <a:pt x="314325" y="58421"/>
                  <a:pt x="75142" y="-7725"/>
                  <a:pt x="95250" y="7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 214">
            <a:extLst>
              <a:ext uri="{FF2B5EF4-FFF2-40B4-BE49-F238E27FC236}">
                <a16:creationId xmlns:a16="http://schemas.microsoft.com/office/drawing/2014/main" id="{5A31F7AC-DE24-2FF4-0C16-1C50B12169D7}"/>
              </a:ext>
            </a:extLst>
          </p:cNvPr>
          <p:cNvSpPr/>
          <p:nvPr/>
        </p:nvSpPr>
        <p:spPr>
          <a:xfrm>
            <a:off x="5257800" y="7478529"/>
            <a:ext cx="370251" cy="325621"/>
          </a:xfrm>
          <a:custGeom>
            <a:avLst/>
            <a:gdLst>
              <a:gd name="connsiteX0" fmla="*/ 352425 w 370251"/>
              <a:gd name="connsiteY0" fmla="*/ 11296 h 325621"/>
              <a:gd name="connsiteX1" fmla="*/ 66675 w 370251"/>
              <a:gd name="connsiteY1" fmla="*/ 268471 h 325621"/>
              <a:gd name="connsiteX2" fmla="*/ 0 w 370251"/>
              <a:gd name="connsiteY2" fmla="*/ 325621 h 325621"/>
              <a:gd name="connsiteX3" fmla="*/ 301625 w 370251"/>
              <a:gd name="connsiteY3" fmla="*/ 74796 h 325621"/>
              <a:gd name="connsiteX4" fmla="*/ 352425 w 370251"/>
              <a:gd name="connsiteY4" fmla="*/ 11296 h 325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251" h="325621">
                <a:moveTo>
                  <a:pt x="352425" y="11296"/>
                </a:moveTo>
                <a:cubicBezTo>
                  <a:pt x="313267" y="43575"/>
                  <a:pt x="125412" y="216084"/>
                  <a:pt x="66675" y="268471"/>
                </a:cubicBezTo>
                <a:cubicBezTo>
                  <a:pt x="7938" y="320858"/>
                  <a:pt x="0" y="325621"/>
                  <a:pt x="0" y="325621"/>
                </a:cubicBezTo>
                <a:cubicBezTo>
                  <a:pt x="39158" y="293342"/>
                  <a:pt x="240771" y="128771"/>
                  <a:pt x="301625" y="74796"/>
                </a:cubicBezTo>
                <a:cubicBezTo>
                  <a:pt x="362479" y="20821"/>
                  <a:pt x="391583" y="-20983"/>
                  <a:pt x="352425" y="11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 215">
            <a:extLst>
              <a:ext uri="{FF2B5EF4-FFF2-40B4-BE49-F238E27FC236}">
                <a16:creationId xmlns:a16="http://schemas.microsoft.com/office/drawing/2014/main" id="{B06FF404-07DB-A040-7657-42C450E7D512}"/>
              </a:ext>
            </a:extLst>
          </p:cNvPr>
          <p:cNvSpPr/>
          <p:nvPr/>
        </p:nvSpPr>
        <p:spPr>
          <a:xfrm>
            <a:off x="5221672" y="7462560"/>
            <a:ext cx="316234" cy="611355"/>
          </a:xfrm>
          <a:custGeom>
            <a:avLst/>
            <a:gdLst>
              <a:gd name="connsiteX0" fmla="*/ 315528 w 316234"/>
              <a:gd name="connsiteY0" fmla="*/ 1865 h 611355"/>
              <a:gd name="connsiteX1" fmla="*/ 7553 w 316234"/>
              <a:gd name="connsiteY1" fmla="*/ 401915 h 611355"/>
              <a:gd name="connsiteX2" fmla="*/ 93278 w 316234"/>
              <a:gd name="connsiteY2" fmla="*/ 300315 h 611355"/>
              <a:gd name="connsiteX3" fmla="*/ 80578 w 316234"/>
              <a:gd name="connsiteY3" fmla="*/ 386040 h 611355"/>
              <a:gd name="connsiteX4" fmla="*/ 26603 w 316234"/>
              <a:gd name="connsiteY4" fmla="*/ 608290 h 611355"/>
              <a:gd name="connsiteX5" fmla="*/ 118678 w 316234"/>
              <a:gd name="connsiteY5" fmla="*/ 205065 h 611355"/>
              <a:gd name="connsiteX6" fmla="*/ 93278 w 316234"/>
              <a:gd name="connsiteY6" fmla="*/ 249515 h 611355"/>
              <a:gd name="connsiteX7" fmla="*/ 315528 w 316234"/>
              <a:gd name="connsiteY7" fmla="*/ 1865 h 61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234" h="611355">
                <a:moveTo>
                  <a:pt x="315528" y="1865"/>
                </a:moveTo>
                <a:cubicBezTo>
                  <a:pt x="301241" y="27265"/>
                  <a:pt x="44595" y="352173"/>
                  <a:pt x="7553" y="401915"/>
                </a:cubicBezTo>
                <a:cubicBezTo>
                  <a:pt x="-29489" y="451657"/>
                  <a:pt x="81107" y="302961"/>
                  <a:pt x="93278" y="300315"/>
                </a:cubicBezTo>
                <a:cubicBezTo>
                  <a:pt x="105449" y="297669"/>
                  <a:pt x="91690" y="334711"/>
                  <a:pt x="80578" y="386040"/>
                </a:cubicBezTo>
                <a:cubicBezTo>
                  <a:pt x="69466" y="437369"/>
                  <a:pt x="20253" y="638452"/>
                  <a:pt x="26603" y="608290"/>
                </a:cubicBezTo>
                <a:cubicBezTo>
                  <a:pt x="32953" y="578128"/>
                  <a:pt x="107565" y="264861"/>
                  <a:pt x="118678" y="205065"/>
                </a:cubicBezTo>
                <a:cubicBezTo>
                  <a:pt x="129790" y="145269"/>
                  <a:pt x="63645" y="280736"/>
                  <a:pt x="93278" y="249515"/>
                </a:cubicBezTo>
                <a:cubicBezTo>
                  <a:pt x="122911" y="218294"/>
                  <a:pt x="329815" y="-23535"/>
                  <a:pt x="315528" y="18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 216">
            <a:extLst>
              <a:ext uri="{FF2B5EF4-FFF2-40B4-BE49-F238E27FC236}">
                <a16:creationId xmlns:a16="http://schemas.microsoft.com/office/drawing/2014/main" id="{82DAA2E8-E54B-AD65-EA9E-DDD0AC00CE34}"/>
              </a:ext>
            </a:extLst>
          </p:cNvPr>
          <p:cNvSpPr/>
          <p:nvPr/>
        </p:nvSpPr>
        <p:spPr>
          <a:xfrm>
            <a:off x="5189114" y="7632644"/>
            <a:ext cx="160768" cy="499126"/>
          </a:xfrm>
          <a:custGeom>
            <a:avLst/>
            <a:gdLst>
              <a:gd name="connsiteX0" fmla="*/ 160761 w 160768"/>
              <a:gd name="connsiteY0" fmla="*/ 56 h 499126"/>
              <a:gd name="connsiteX1" fmla="*/ 27411 w 160768"/>
              <a:gd name="connsiteY1" fmla="*/ 422331 h 499126"/>
              <a:gd name="connsiteX2" fmla="*/ 36936 w 160768"/>
              <a:gd name="connsiteY2" fmla="*/ 495356 h 499126"/>
              <a:gd name="connsiteX3" fmla="*/ 2011 w 160768"/>
              <a:gd name="connsiteY3" fmla="*/ 371531 h 499126"/>
              <a:gd name="connsiteX4" fmla="*/ 11536 w 160768"/>
              <a:gd name="connsiteY4" fmla="*/ 403281 h 499126"/>
              <a:gd name="connsiteX5" fmla="*/ 71861 w 160768"/>
              <a:gd name="connsiteY5" fmla="*/ 193731 h 499126"/>
              <a:gd name="connsiteX6" fmla="*/ 21061 w 160768"/>
              <a:gd name="connsiteY6" fmla="*/ 390581 h 499126"/>
              <a:gd name="connsiteX7" fmla="*/ 160761 w 160768"/>
              <a:gd name="connsiteY7" fmla="*/ 56 h 49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768" h="499126">
                <a:moveTo>
                  <a:pt x="160761" y="56"/>
                </a:moveTo>
                <a:cubicBezTo>
                  <a:pt x="161819" y="5347"/>
                  <a:pt x="48048" y="339781"/>
                  <a:pt x="27411" y="422331"/>
                </a:cubicBezTo>
                <a:cubicBezTo>
                  <a:pt x="6774" y="504881"/>
                  <a:pt x="41169" y="503823"/>
                  <a:pt x="36936" y="495356"/>
                </a:cubicBezTo>
                <a:cubicBezTo>
                  <a:pt x="32703" y="486889"/>
                  <a:pt x="6244" y="386877"/>
                  <a:pt x="2011" y="371531"/>
                </a:cubicBezTo>
                <a:cubicBezTo>
                  <a:pt x="-2222" y="356185"/>
                  <a:pt x="-106" y="432914"/>
                  <a:pt x="11536" y="403281"/>
                </a:cubicBezTo>
                <a:cubicBezTo>
                  <a:pt x="23178" y="373648"/>
                  <a:pt x="70273" y="195848"/>
                  <a:pt x="71861" y="193731"/>
                </a:cubicBezTo>
                <a:cubicBezTo>
                  <a:pt x="73449" y="191614"/>
                  <a:pt x="9949" y="418098"/>
                  <a:pt x="21061" y="390581"/>
                </a:cubicBezTo>
                <a:cubicBezTo>
                  <a:pt x="32173" y="363064"/>
                  <a:pt x="159703" y="-5235"/>
                  <a:pt x="160761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 217">
            <a:extLst>
              <a:ext uri="{FF2B5EF4-FFF2-40B4-BE49-F238E27FC236}">
                <a16:creationId xmlns:a16="http://schemas.microsoft.com/office/drawing/2014/main" id="{237A411A-0159-E08E-BB68-C43B201ABF8A}"/>
              </a:ext>
            </a:extLst>
          </p:cNvPr>
          <p:cNvSpPr/>
          <p:nvPr/>
        </p:nvSpPr>
        <p:spPr>
          <a:xfrm>
            <a:off x="5084834" y="8026037"/>
            <a:ext cx="175328" cy="650374"/>
          </a:xfrm>
          <a:custGeom>
            <a:avLst/>
            <a:gdLst>
              <a:gd name="connsiteX0" fmla="*/ 144391 w 175328"/>
              <a:gd name="connsiteY0" fmla="*/ 363 h 650374"/>
              <a:gd name="connsiteX1" fmla="*/ 1516 w 175328"/>
              <a:gd name="connsiteY1" fmla="*/ 241663 h 650374"/>
              <a:gd name="connsiteX2" fmla="*/ 71366 w 175328"/>
              <a:gd name="connsiteY2" fmla="*/ 181338 h 650374"/>
              <a:gd name="connsiteX3" fmla="*/ 106291 w 175328"/>
              <a:gd name="connsiteY3" fmla="*/ 270238 h 650374"/>
              <a:gd name="connsiteX4" fmla="*/ 65016 w 175328"/>
              <a:gd name="connsiteY4" fmla="*/ 457563 h 650374"/>
              <a:gd name="connsiteX5" fmla="*/ 128516 w 175328"/>
              <a:gd name="connsiteY5" fmla="*/ 298813 h 650374"/>
              <a:gd name="connsiteX6" fmla="*/ 128516 w 175328"/>
              <a:gd name="connsiteY6" fmla="*/ 400413 h 650374"/>
              <a:gd name="connsiteX7" fmla="*/ 112641 w 175328"/>
              <a:gd name="connsiteY7" fmla="*/ 489313 h 650374"/>
              <a:gd name="connsiteX8" fmla="*/ 172966 w 175328"/>
              <a:gd name="connsiteY8" fmla="*/ 648063 h 650374"/>
              <a:gd name="connsiteX9" fmla="*/ 163441 w 175328"/>
              <a:gd name="connsiteY9" fmla="*/ 578213 h 650374"/>
              <a:gd name="connsiteX10" fmla="*/ 166616 w 175328"/>
              <a:gd name="connsiteY10" fmla="*/ 502013 h 650374"/>
              <a:gd name="connsiteX11" fmla="*/ 172966 w 175328"/>
              <a:gd name="connsiteY11" fmla="*/ 384538 h 650374"/>
              <a:gd name="connsiteX12" fmla="*/ 128516 w 175328"/>
              <a:gd name="connsiteY12" fmla="*/ 530588 h 650374"/>
              <a:gd name="connsiteX13" fmla="*/ 153916 w 175328"/>
              <a:gd name="connsiteY13" fmla="*/ 314688 h 650374"/>
              <a:gd name="connsiteX14" fmla="*/ 118991 w 175328"/>
              <a:gd name="connsiteY14" fmla="*/ 197213 h 650374"/>
              <a:gd name="connsiteX15" fmla="*/ 134866 w 175328"/>
              <a:gd name="connsiteY15" fmla="*/ 327388 h 650374"/>
              <a:gd name="connsiteX16" fmla="*/ 87241 w 175328"/>
              <a:gd name="connsiteY16" fmla="*/ 197213 h 650374"/>
              <a:gd name="connsiteX17" fmla="*/ 39616 w 175328"/>
              <a:gd name="connsiteY17" fmla="*/ 82913 h 650374"/>
              <a:gd name="connsiteX18" fmla="*/ 39616 w 175328"/>
              <a:gd name="connsiteY18" fmla="*/ 184513 h 650374"/>
              <a:gd name="connsiteX19" fmla="*/ 144391 w 175328"/>
              <a:gd name="connsiteY19" fmla="*/ 363 h 650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5328" h="650374">
                <a:moveTo>
                  <a:pt x="144391" y="363"/>
                </a:moveTo>
                <a:cubicBezTo>
                  <a:pt x="138041" y="9888"/>
                  <a:pt x="13687" y="211501"/>
                  <a:pt x="1516" y="241663"/>
                </a:cubicBezTo>
                <a:cubicBezTo>
                  <a:pt x="-10655" y="271825"/>
                  <a:pt x="53903" y="176575"/>
                  <a:pt x="71366" y="181338"/>
                </a:cubicBezTo>
                <a:cubicBezTo>
                  <a:pt x="88829" y="186101"/>
                  <a:pt x="107349" y="224201"/>
                  <a:pt x="106291" y="270238"/>
                </a:cubicBezTo>
                <a:cubicBezTo>
                  <a:pt x="105233" y="316275"/>
                  <a:pt x="61312" y="452801"/>
                  <a:pt x="65016" y="457563"/>
                </a:cubicBezTo>
                <a:cubicBezTo>
                  <a:pt x="68720" y="462325"/>
                  <a:pt x="117933" y="308338"/>
                  <a:pt x="128516" y="298813"/>
                </a:cubicBezTo>
                <a:cubicBezTo>
                  <a:pt x="139099" y="289288"/>
                  <a:pt x="131162" y="368663"/>
                  <a:pt x="128516" y="400413"/>
                </a:cubicBezTo>
                <a:cubicBezTo>
                  <a:pt x="125870" y="432163"/>
                  <a:pt x="105233" y="448038"/>
                  <a:pt x="112641" y="489313"/>
                </a:cubicBezTo>
                <a:cubicBezTo>
                  <a:pt x="120049" y="530588"/>
                  <a:pt x="164499" y="633246"/>
                  <a:pt x="172966" y="648063"/>
                </a:cubicBezTo>
                <a:cubicBezTo>
                  <a:pt x="181433" y="662880"/>
                  <a:pt x="164499" y="602555"/>
                  <a:pt x="163441" y="578213"/>
                </a:cubicBezTo>
                <a:cubicBezTo>
                  <a:pt x="162383" y="553871"/>
                  <a:pt x="165029" y="534292"/>
                  <a:pt x="166616" y="502013"/>
                </a:cubicBezTo>
                <a:cubicBezTo>
                  <a:pt x="168203" y="469734"/>
                  <a:pt x="179316" y="379776"/>
                  <a:pt x="172966" y="384538"/>
                </a:cubicBezTo>
                <a:cubicBezTo>
                  <a:pt x="166616" y="389300"/>
                  <a:pt x="131691" y="542230"/>
                  <a:pt x="128516" y="530588"/>
                </a:cubicBezTo>
                <a:cubicBezTo>
                  <a:pt x="125341" y="518946"/>
                  <a:pt x="155503" y="370250"/>
                  <a:pt x="153916" y="314688"/>
                </a:cubicBezTo>
                <a:cubicBezTo>
                  <a:pt x="152329" y="259126"/>
                  <a:pt x="122166" y="195096"/>
                  <a:pt x="118991" y="197213"/>
                </a:cubicBezTo>
                <a:cubicBezTo>
                  <a:pt x="115816" y="199330"/>
                  <a:pt x="140158" y="327388"/>
                  <a:pt x="134866" y="327388"/>
                </a:cubicBezTo>
                <a:cubicBezTo>
                  <a:pt x="129574" y="327388"/>
                  <a:pt x="103116" y="237959"/>
                  <a:pt x="87241" y="197213"/>
                </a:cubicBezTo>
                <a:cubicBezTo>
                  <a:pt x="71366" y="156467"/>
                  <a:pt x="47553" y="85030"/>
                  <a:pt x="39616" y="82913"/>
                </a:cubicBezTo>
                <a:cubicBezTo>
                  <a:pt x="31679" y="80796"/>
                  <a:pt x="20566" y="197213"/>
                  <a:pt x="39616" y="184513"/>
                </a:cubicBezTo>
                <a:cubicBezTo>
                  <a:pt x="58666" y="171813"/>
                  <a:pt x="150741" y="-9162"/>
                  <a:pt x="144391" y="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 218">
            <a:extLst>
              <a:ext uri="{FF2B5EF4-FFF2-40B4-BE49-F238E27FC236}">
                <a16:creationId xmlns:a16="http://schemas.microsoft.com/office/drawing/2014/main" id="{6F38AB2F-B6EE-1945-65A1-A83FE7030322}"/>
              </a:ext>
            </a:extLst>
          </p:cNvPr>
          <p:cNvSpPr/>
          <p:nvPr/>
        </p:nvSpPr>
        <p:spPr>
          <a:xfrm>
            <a:off x="7501465" y="6514809"/>
            <a:ext cx="1283093" cy="505815"/>
          </a:xfrm>
          <a:custGeom>
            <a:avLst/>
            <a:gdLst>
              <a:gd name="connsiteX0" fmla="*/ 1060 w 1283093"/>
              <a:gd name="connsiteY0" fmla="*/ 291 h 505815"/>
              <a:gd name="connsiteX1" fmla="*/ 302685 w 1283093"/>
              <a:gd name="connsiteY1" fmla="*/ 146341 h 505815"/>
              <a:gd name="connsiteX2" fmla="*/ 213785 w 1283093"/>
              <a:gd name="connsiteY2" fmla="*/ 133641 h 505815"/>
              <a:gd name="connsiteX3" fmla="*/ 410635 w 1283093"/>
              <a:gd name="connsiteY3" fmla="*/ 197141 h 505815"/>
              <a:gd name="connsiteX4" fmla="*/ 1036110 w 1283093"/>
              <a:gd name="connsiteY4" fmla="*/ 422566 h 505815"/>
              <a:gd name="connsiteX5" fmla="*/ 1166285 w 1283093"/>
              <a:gd name="connsiteY5" fmla="*/ 489241 h 505815"/>
              <a:gd name="connsiteX6" fmla="*/ 1001185 w 1283093"/>
              <a:gd name="connsiteY6" fmla="*/ 505116 h 505815"/>
              <a:gd name="connsiteX7" fmla="*/ 1280585 w 1283093"/>
              <a:gd name="connsiteY7" fmla="*/ 473366 h 505815"/>
              <a:gd name="connsiteX8" fmla="*/ 1134535 w 1283093"/>
              <a:gd name="connsiteY8" fmla="*/ 457491 h 505815"/>
              <a:gd name="connsiteX9" fmla="*/ 1061510 w 1283093"/>
              <a:gd name="connsiteY9" fmla="*/ 463841 h 505815"/>
              <a:gd name="connsiteX10" fmla="*/ 874185 w 1283093"/>
              <a:gd name="connsiteY10" fmla="*/ 371766 h 505815"/>
              <a:gd name="connsiteX11" fmla="*/ 963085 w 1283093"/>
              <a:gd name="connsiteY11" fmla="*/ 397166 h 505815"/>
              <a:gd name="connsiteX12" fmla="*/ 502710 w 1283093"/>
              <a:gd name="connsiteY12" fmla="*/ 193966 h 505815"/>
              <a:gd name="connsiteX13" fmla="*/ 661460 w 1283093"/>
              <a:gd name="connsiteY13" fmla="*/ 263816 h 505815"/>
              <a:gd name="connsiteX14" fmla="*/ 356660 w 1283093"/>
              <a:gd name="connsiteY14" fmla="*/ 165391 h 505815"/>
              <a:gd name="connsiteX15" fmla="*/ 93135 w 1283093"/>
              <a:gd name="connsiteY15" fmla="*/ 101891 h 505815"/>
              <a:gd name="connsiteX16" fmla="*/ 197910 w 1283093"/>
              <a:gd name="connsiteY16" fmla="*/ 108241 h 505815"/>
              <a:gd name="connsiteX17" fmla="*/ 1060 w 1283093"/>
              <a:gd name="connsiteY17" fmla="*/ 291 h 505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83093" h="505815">
                <a:moveTo>
                  <a:pt x="1060" y="291"/>
                </a:moveTo>
                <a:cubicBezTo>
                  <a:pt x="18522" y="6641"/>
                  <a:pt x="267231" y="124116"/>
                  <a:pt x="302685" y="146341"/>
                </a:cubicBezTo>
                <a:cubicBezTo>
                  <a:pt x="338139" y="168566"/>
                  <a:pt x="195793" y="125174"/>
                  <a:pt x="213785" y="133641"/>
                </a:cubicBezTo>
                <a:cubicBezTo>
                  <a:pt x="231777" y="142108"/>
                  <a:pt x="410635" y="197141"/>
                  <a:pt x="410635" y="197141"/>
                </a:cubicBezTo>
                <a:lnTo>
                  <a:pt x="1036110" y="422566"/>
                </a:lnTo>
                <a:cubicBezTo>
                  <a:pt x="1162052" y="471249"/>
                  <a:pt x="1172106" y="475483"/>
                  <a:pt x="1166285" y="489241"/>
                </a:cubicBezTo>
                <a:cubicBezTo>
                  <a:pt x="1160464" y="502999"/>
                  <a:pt x="982135" y="507762"/>
                  <a:pt x="1001185" y="505116"/>
                </a:cubicBezTo>
                <a:cubicBezTo>
                  <a:pt x="1020235" y="502470"/>
                  <a:pt x="1258360" y="481304"/>
                  <a:pt x="1280585" y="473366"/>
                </a:cubicBezTo>
                <a:cubicBezTo>
                  <a:pt x="1302810" y="465429"/>
                  <a:pt x="1171047" y="459078"/>
                  <a:pt x="1134535" y="457491"/>
                </a:cubicBezTo>
                <a:cubicBezTo>
                  <a:pt x="1098023" y="455904"/>
                  <a:pt x="1104902" y="478128"/>
                  <a:pt x="1061510" y="463841"/>
                </a:cubicBezTo>
                <a:cubicBezTo>
                  <a:pt x="1018118" y="449554"/>
                  <a:pt x="890589" y="382878"/>
                  <a:pt x="874185" y="371766"/>
                </a:cubicBezTo>
                <a:cubicBezTo>
                  <a:pt x="857781" y="360654"/>
                  <a:pt x="1024997" y="426799"/>
                  <a:pt x="963085" y="397166"/>
                </a:cubicBezTo>
                <a:cubicBezTo>
                  <a:pt x="901173" y="367533"/>
                  <a:pt x="502710" y="193966"/>
                  <a:pt x="502710" y="193966"/>
                </a:cubicBezTo>
                <a:cubicBezTo>
                  <a:pt x="452439" y="171741"/>
                  <a:pt x="685802" y="268578"/>
                  <a:pt x="661460" y="263816"/>
                </a:cubicBezTo>
                <a:cubicBezTo>
                  <a:pt x="637118" y="259054"/>
                  <a:pt x="451381" y="192379"/>
                  <a:pt x="356660" y="165391"/>
                </a:cubicBezTo>
                <a:cubicBezTo>
                  <a:pt x="261939" y="138404"/>
                  <a:pt x="119593" y="111416"/>
                  <a:pt x="93135" y="101891"/>
                </a:cubicBezTo>
                <a:cubicBezTo>
                  <a:pt x="66677" y="92366"/>
                  <a:pt x="208493" y="123058"/>
                  <a:pt x="197910" y="108241"/>
                </a:cubicBezTo>
                <a:cubicBezTo>
                  <a:pt x="187327" y="93424"/>
                  <a:pt x="-16402" y="-6059"/>
                  <a:pt x="1060" y="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 219">
            <a:extLst>
              <a:ext uri="{FF2B5EF4-FFF2-40B4-BE49-F238E27FC236}">
                <a16:creationId xmlns:a16="http://schemas.microsoft.com/office/drawing/2014/main" id="{946124D3-7640-56EC-6BF9-1F049696D72A}"/>
              </a:ext>
            </a:extLst>
          </p:cNvPr>
          <p:cNvSpPr/>
          <p:nvPr/>
        </p:nvSpPr>
        <p:spPr>
          <a:xfrm>
            <a:off x="8743916" y="6997572"/>
            <a:ext cx="139764" cy="719205"/>
          </a:xfrm>
          <a:custGeom>
            <a:avLst/>
            <a:gdLst>
              <a:gd name="connsiteX0" fmla="*/ 34 w 139764"/>
              <a:gd name="connsiteY0" fmla="*/ 128 h 719205"/>
              <a:gd name="connsiteX1" fmla="*/ 114334 w 139764"/>
              <a:gd name="connsiteY1" fmla="*/ 298578 h 719205"/>
              <a:gd name="connsiteX2" fmla="*/ 104809 w 139764"/>
              <a:gd name="connsiteY2" fmla="*/ 492253 h 719205"/>
              <a:gd name="connsiteX3" fmla="*/ 139734 w 139764"/>
              <a:gd name="connsiteY3" fmla="*/ 444628 h 719205"/>
              <a:gd name="connsiteX4" fmla="*/ 111159 w 139764"/>
              <a:gd name="connsiteY4" fmla="*/ 717678 h 719205"/>
              <a:gd name="connsiteX5" fmla="*/ 120684 w 139764"/>
              <a:gd name="connsiteY5" fmla="*/ 562103 h 719205"/>
              <a:gd name="connsiteX6" fmla="*/ 130209 w 139764"/>
              <a:gd name="connsiteY6" fmla="*/ 406528 h 719205"/>
              <a:gd name="connsiteX7" fmla="*/ 79409 w 139764"/>
              <a:gd name="connsiteY7" fmla="*/ 222378 h 719205"/>
              <a:gd name="connsiteX8" fmla="*/ 101634 w 139764"/>
              <a:gd name="connsiteY8" fmla="*/ 260478 h 719205"/>
              <a:gd name="connsiteX9" fmla="*/ 34 w 139764"/>
              <a:gd name="connsiteY9" fmla="*/ 128 h 719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764" h="719205">
                <a:moveTo>
                  <a:pt x="34" y="128"/>
                </a:moveTo>
                <a:cubicBezTo>
                  <a:pt x="2151" y="6478"/>
                  <a:pt x="96872" y="216557"/>
                  <a:pt x="114334" y="298578"/>
                </a:cubicBezTo>
                <a:cubicBezTo>
                  <a:pt x="131797" y="380599"/>
                  <a:pt x="100576" y="467911"/>
                  <a:pt x="104809" y="492253"/>
                </a:cubicBezTo>
                <a:cubicBezTo>
                  <a:pt x="109042" y="516595"/>
                  <a:pt x="138676" y="407057"/>
                  <a:pt x="139734" y="444628"/>
                </a:cubicBezTo>
                <a:cubicBezTo>
                  <a:pt x="140792" y="482199"/>
                  <a:pt x="114334" y="698099"/>
                  <a:pt x="111159" y="717678"/>
                </a:cubicBezTo>
                <a:cubicBezTo>
                  <a:pt x="107984" y="737257"/>
                  <a:pt x="120684" y="562103"/>
                  <a:pt x="120684" y="562103"/>
                </a:cubicBezTo>
                <a:cubicBezTo>
                  <a:pt x="123859" y="510245"/>
                  <a:pt x="137088" y="463149"/>
                  <a:pt x="130209" y="406528"/>
                </a:cubicBezTo>
                <a:cubicBezTo>
                  <a:pt x="123330" y="349907"/>
                  <a:pt x="84171" y="246720"/>
                  <a:pt x="79409" y="222378"/>
                </a:cubicBezTo>
                <a:cubicBezTo>
                  <a:pt x="74647" y="198036"/>
                  <a:pt x="110630" y="296990"/>
                  <a:pt x="101634" y="260478"/>
                </a:cubicBezTo>
                <a:cubicBezTo>
                  <a:pt x="92638" y="223966"/>
                  <a:pt x="-2083" y="-6222"/>
                  <a:pt x="34" y="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 220">
            <a:extLst>
              <a:ext uri="{FF2B5EF4-FFF2-40B4-BE49-F238E27FC236}">
                <a16:creationId xmlns:a16="http://schemas.microsoft.com/office/drawing/2014/main" id="{0CEBC1C5-8880-1B6D-721E-16BA6A755662}"/>
              </a:ext>
            </a:extLst>
          </p:cNvPr>
          <p:cNvSpPr/>
          <p:nvPr/>
        </p:nvSpPr>
        <p:spPr>
          <a:xfrm>
            <a:off x="8623273" y="7545885"/>
            <a:ext cx="197208" cy="1092996"/>
          </a:xfrm>
          <a:custGeom>
            <a:avLst/>
            <a:gdLst>
              <a:gd name="connsiteX0" fmla="*/ 196877 w 197208"/>
              <a:gd name="connsiteY0" fmla="*/ 4265 h 1092996"/>
              <a:gd name="connsiteX1" fmla="*/ 76227 w 197208"/>
              <a:gd name="connsiteY1" fmla="*/ 509090 h 1092996"/>
              <a:gd name="connsiteX2" fmla="*/ 41302 w 197208"/>
              <a:gd name="connsiteY2" fmla="*/ 829765 h 1092996"/>
              <a:gd name="connsiteX3" fmla="*/ 38127 w 197208"/>
              <a:gd name="connsiteY3" fmla="*/ 588465 h 1092996"/>
              <a:gd name="connsiteX4" fmla="*/ 34952 w 197208"/>
              <a:gd name="connsiteY4" fmla="*/ 413840 h 1092996"/>
              <a:gd name="connsiteX5" fmla="*/ 27 w 197208"/>
              <a:gd name="connsiteY5" fmla="*/ 1086940 h 1092996"/>
              <a:gd name="connsiteX6" fmla="*/ 41302 w 197208"/>
              <a:gd name="connsiteY6" fmla="*/ 709115 h 1092996"/>
              <a:gd name="connsiteX7" fmla="*/ 82577 w 197208"/>
              <a:gd name="connsiteY7" fmla="*/ 96340 h 1092996"/>
              <a:gd name="connsiteX8" fmla="*/ 60352 w 197208"/>
              <a:gd name="connsiteY8" fmla="*/ 509090 h 1092996"/>
              <a:gd name="connsiteX9" fmla="*/ 111152 w 197208"/>
              <a:gd name="connsiteY9" fmla="*/ 277315 h 1092996"/>
              <a:gd name="connsiteX10" fmla="*/ 196877 w 197208"/>
              <a:gd name="connsiteY10" fmla="*/ 4265 h 109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208" h="1092996">
                <a:moveTo>
                  <a:pt x="196877" y="4265"/>
                </a:moveTo>
                <a:cubicBezTo>
                  <a:pt x="191056" y="42894"/>
                  <a:pt x="102156" y="371507"/>
                  <a:pt x="76227" y="509090"/>
                </a:cubicBezTo>
                <a:cubicBezTo>
                  <a:pt x="50298" y="646673"/>
                  <a:pt x="47652" y="816536"/>
                  <a:pt x="41302" y="829765"/>
                </a:cubicBezTo>
                <a:cubicBezTo>
                  <a:pt x="34952" y="842994"/>
                  <a:pt x="39185" y="657786"/>
                  <a:pt x="38127" y="588465"/>
                </a:cubicBezTo>
                <a:cubicBezTo>
                  <a:pt x="37069" y="519144"/>
                  <a:pt x="41302" y="330761"/>
                  <a:pt x="34952" y="413840"/>
                </a:cubicBezTo>
                <a:cubicBezTo>
                  <a:pt x="28602" y="496919"/>
                  <a:pt x="-1031" y="1037728"/>
                  <a:pt x="27" y="1086940"/>
                </a:cubicBezTo>
                <a:cubicBezTo>
                  <a:pt x="1085" y="1136152"/>
                  <a:pt x="27544" y="874215"/>
                  <a:pt x="41302" y="709115"/>
                </a:cubicBezTo>
                <a:cubicBezTo>
                  <a:pt x="55060" y="544015"/>
                  <a:pt x="79402" y="129677"/>
                  <a:pt x="82577" y="96340"/>
                </a:cubicBezTo>
                <a:cubicBezTo>
                  <a:pt x="85752" y="63003"/>
                  <a:pt x="55589" y="478928"/>
                  <a:pt x="60352" y="509090"/>
                </a:cubicBezTo>
                <a:cubicBezTo>
                  <a:pt x="65114" y="539253"/>
                  <a:pt x="92102" y="354573"/>
                  <a:pt x="111152" y="277315"/>
                </a:cubicBezTo>
                <a:cubicBezTo>
                  <a:pt x="130202" y="200057"/>
                  <a:pt x="202698" y="-34364"/>
                  <a:pt x="196877" y="4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 221">
            <a:extLst>
              <a:ext uri="{FF2B5EF4-FFF2-40B4-BE49-F238E27FC236}">
                <a16:creationId xmlns:a16="http://schemas.microsoft.com/office/drawing/2014/main" id="{29030C9C-A46F-0B4D-494B-CFCFCDA36155}"/>
              </a:ext>
            </a:extLst>
          </p:cNvPr>
          <p:cNvSpPr/>
          <p:nvPr/>
        </p:nvSpPr>
        <p:spPr>
          <a:xfrm>
            <a:off x="8734087" y="7032613"/>
            <a:ext cx="216562" cy="1170324"/>
          </a:xfrm>
          <a:custGeom>
            <a:avLst/>
            <a:gdLst>
              <a:gd name="connsiteX0" fmla="*/ 60663 w 216562"/>
              <a:gd name="connsiteY0" fmla="*/ 12 h 1170324"/>
              <a:gd name="connsiteX1" fmla="*/ 159088 w 216562"/>
              <a:gd name="connsiteY1" fmla="*/ 222262 h 1170324"/>
              <a:gd name="connsiteX2" fmla="*/ 171788 w 216562"/>
              <a:gd name="connsiteY2" fmla="*/ 469912 h 1170324"/>
              <a:gd name="connsiteX3" fmla="*/ 184488 w 216562"/>
              <a:gd name="connsiteY3" fmla="*/ 428637 h 1170324"/>
              <a:gd name="connsiteX4" fmla="*/ 338 w 216562"/>
              <a:gd name="connsiteY4" fmla="*/ 1168412 h 1170324"/>
              <a:gd name="connsiteX5" fmla="*/ 140038 w 216562"/>
              <a:gd name="connsiteY5" fmla="*/ 638187 h 1170324"/>
              <a:gd name="connsiteX6" fmla="*/ 184488 w 216562"/>
              <a:gd name="connsiteY6" fmla="*/ 498487 h 1170324"/>
              <a:gd name="connsiteX7" fmla="*/ 209888 w 216562"/>
              <a:gd name="connsiteY7" fmla="*/ 587387 h 1170324"/>
              <a:gd name="connsiteX8" fmla="*/ 197188 w 216562"/>
              <a:gd name="connsiteY8" fmla="*/ 447687 h 1170324"/>
              <a:gd name="connsiteX9" fmla="*/ 216238 w 216562"/>
              <a:gd name="connsiteY9" fmla="*/ 222262 h 1170324"/>
              <a:gd name="connsiteX10" fmla="*/ 178138 w 216562"/>
              <a:gd name="connsiteY10" fmla="*/ 419112 h 1170324"/>
              <a:gd name="connsiteX11" fmla="*/ 181313 w 216562"/>
              <a:gd name="connsiteY11" fmla="*/ 266712 h 1170324"/>
              <a:gd name="connsiteX12" fmla="*/ 162263 w 216562"/>
              <a:gd name="connsiteY12" fmla="*/ 104787 h 1170324"/>
              <a:gd name="connsiteX13" fmla="*/ 165438 w 216562"/>
              <a:gd name="connsiteY13" fmla="*/ 231787 h 1170324"/>
              <a:gd name="connsiteX14" fmla="*/ 60663 w 216562"/>
              <a:gd name="connsiteY14" fmla="*/ 12 h 1170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6562" h="1170324">
                <a:moveTo>
                  <a:pt x="60663" y="12"/>
                </a:moveTo>
                <a:cubicBezTo>
                  <a:pt x="59605" y="-1576"/>
                  <a:pt x="140567" y="143945"/>
                  <a:pt x="159088" y="222262"/>
                </a:cubicBezTo>
                <a:cubicBezTo>
                  <a:pt x="177609" y="300579"/>
                  <a:pt x="167555" y="435516"/>
                  <a:pt x="171788" y="469912"/>
                </a:cubicBezTo>
                <a:cubicBezTo>
                  <a:pt x="176021" y="504308"/>
                  <a:pt x="213063" y="312220"/>
                  <a:pt x="184488" y="428637"/>
                </a:cubicBezTo>
                <a:cubicBezTo>
                  <a:pt x="155913" y="545054"/>
                  <a:pt x="7746" y="1133487"/>
                  <a:pt x="338" y="1168412"/>
                </a:cubicBezTo>
                <a:cubicBezTo>
                  <a:pt x="-7070" y="1203337"/>
                  <a:pt x="109346" y="749841"/>
                  <a:pt x="140038" y="638187"/>
                </a:cubicBezTo>
                <a:cubicBezTo>
                  <a:pt x="170730" y="526533"/>
                  <a:pt x="172846" y="506954"/>
                  <a:pt x="184488" y="498487"/>
                </a:cubicBezTo>
                <a:cubicBezTo>
                  <a:pt x="196130" y="490020"/>
                  <a:pt x="207771" y="595854"/>
                  <a:pt x="209888" y="587387"/>
                </a:cubicBezTo>
                <a:cubicBezTo>
                  <a:pt x="212005" y="578920"/>
                  <a:pt x="196130" y="508541"/>
                  <a:pt x="197188" y="447687"/>
                </a:cubicBezTo>
                <a:cubicBezTo>
                  <a:pt x="198246" y="386833"/>
                  <a:pt x="219413" y="227024"/>
                  <a:pt x="216238" y="222262"/>
                </a:cubicBezTo>
                <a:cubicBezTo>
                  <a:pt x="213063" y="217500"/>
                  <a:pt x="183959" y="411704"/>
                  <a:pt x="178138" y="419112"/>
                </a:cubicBezTo>
                <a:cubicBezTo>
                  <a:pt x="172317" y="426520"/>
                  <a:pt x="183959" y="319100"/>
                  <a:pt x="181313" y="266712"/>
                </a:cubicBezTo>
                <a:cubicBezTo>
                  <a:pt x="178667" y="214325"/>
                  <a:pt x="164909" y="110608"/>
                  <a:pt x="162263" y="104787"/>
                </a:cubicBezTo>
                <a:cubicBezTo>
                  <a:pt x="159617" y="98966"/>
                  <a:pt x="178667" y="247133"/>
                  <a:pt x="165438" y="231787"/>
                </a:cubicBezTo>
                <a:cubicBezTo>
                  <a:pt x="152209" y="216441"/>
                  <a:pt x="61721" y="1600"/>
                  <a:pt x="60663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 222">
            <a:extLst>
              <a:ext uri="{FF2B5EF4-FFF2-40B4-BE49-F238E27FC236}">
                <a16:creationId xmlns:a16="http://schemas.microsoft.com/office/drawing/2014/main" id="{1EA76D58-A588-1F83-0B51-B57144CB6FDA}"/>
              </a:ext>
            </a:extLst>
          </p:cNvPr>
          <p:cNvSpPr/>
          <p:nvPr/>
        </p:nvSpPr>
        <p:spPr>
          <a:xfrm>
            <a:off x="8820128" y="7003674"/>
            <a:ext cx="330451" cy="1122143"/>
          </a:xfrm>
          <a:custGeom>
            <a:avLst/>
            <a:gdLst>
              <a:gd name="connsiteX0" fmla="*/ 22 w 330451"/>
              <a:gd name="connsiteY0" fmla="*/ 376 h 1122143"/>
              <a:gd name="connsiteX1" fmla="*/ 187347 w 330451"/>
              <a:gd name="connsiteY1" fmla="*/ 194051 h 1122143"/>
              <a:gd name="connsiteX2" fmla="*/ 180997 w 330451"/>
              <a:gd name="connsiteY2" fmla="*/ 162301 h 1122143"/>
              <a:gd name="connsiteX3" fmla="*/ 304822 w 330451"/>
              <a:gd name="connsiteY3" fmla="*/ 540126 h 1122143"/>
              <a:gd name="connsiteX4" fmla="*/ 288947 w 330451"/>
              <a:gd name="connsiteY4" fmla="*/ 902076 h 1122143"/>
              <a:gd name="connsiteX5" fmla="*/ 327047 w 330451"/>
              <a:gd name="connsiteY5" fmla="*/ 797301 h 1122143"/>
              <a:gd name="connsiteX6" fmla="*/ 241322 w 330451"/>
              <a:gd name="connsiteY6" fmla="*/ 1121151 h 1122143"/>
              <a:gd name="connsiteX7" fmla="*/ 292122 w 330451"/>
              <a:gd name="connsiteY7" fmla="*/ 886201 h 1122143"/>
              <a:gd name="connsiteX8" fmla="*/ 330222 w 330451"/>
              <a:gd name="connsiteY8" fmla="*/ 549651 h 1122143"/>
              <a:gd name="connsiteX9" fmla="*/ 301647 w 330451"/>
              <a:gd name="connsiteY9" fmla="*/ 629026 h 1122143"/>
              <a:gd name="connsiteX10" fmla="*/ 187347 w 330451"/>
              <a:gd name="connsiteY10" fmla="*/ 273426 h 1122143"/>
              <a:gd name="connsiteX11" fmla="*/ 311172 w 330451"/>
              <a:gd name="connsiteY11" fmla="*/ 540126 h 1122143"/>
              <a:gd name="connsiteX12" fmla="*/ 168297 w 330451"/>
              <a:gd name="connsiteY12" fmla="*/ 111501 h 1122143"/>
              <a:gd name="connsiteX13" fmla="*/ 174647 w 330451"/>
              <a:gd name="connsiteY13" fmla="*/ 143251 h 1122143"/>
              <a:gd name="connsiteX14" fmla="*/ 22 w 330451"/>
              <a:gd name="connsiteY14" fmla="*/ 376 h 112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0451" h="1122143">
                <a:moveTo>
                  <a:pt x="22" y="376"/>
                </a:moveTo>
                <a:cubicBezTo>
                  <a:pt x="2139" y="8843"/>
                  <a:pt x="157185" y="167064"/>
                  <a:pt x="187347" y="194051"/>
                </a:cubicBezTo>
                <a:cubicBezTo>
                  <a:pt x="217510" y="221039"/>
                  <a:pt x="161418" y="104622"/>
                  <a:pt x="180997" y="162301"/>
                </a:cubicBezTo>
                <a:cubicBezTo>
                  <a:pt x="200576" y="219980"/>
                  <a:pt x="286830" y="416830"/>
                  <a:pt x="304822" y="540126"/>
                </a:cubicBezTo>
                <a:cubicBezTo>
                  <a:pt x="322814" y="663422"/>
                  <a:pt x="285243" y="859213"/>
                  <a:pt x="288947" y="902076"/>
                </a:cubicBezTo>
                <a:cubicBezTo>
                  <a:pt x="292651" y="944939"/>
                  <a:pt x="334984" y="760789"/>
                  <a:pt x="327047" y="797301"/>
                </a:cubicBezTo>
                <a:cubicBezTo>
                  <a:pt x="319110" y="833813"/>
                  <a:pt x="247143" y="1106334"/>
                  <a:pt x="241322" y="1121151"/>
                </a:cubicBezTo>
                <a:cubicBezTo>
                  <a:pt x="235501" y="1135968"/>
                  <a:pt x="277305" y="981451"/>
                  <a:pt x="292122" y="886201"/>
                </a:cubicBezTo>
                <a:cubicBezTo>
                  <a:pt x="306939" y="790951"/>
                  <a:pt x="328635" y="592513"/>
                  <a:pt x="330222" y="549651"/>
                </a:cubicBezTo>
                <a:cubicBezTo>
                  <a:pt x="331809" y="506789"/>
                  <a:pt x="325460" y="675064"/>
                  <a:pt x="301647" y="629026"/>
                </a:cubicBezTo>
                <a:cubicBezTo>
                  <a:pt x="277835" y="582989"/>
                  <a:pt x="185760" y="288243"/>
                  <a:pt x="187347" y="273426"/>
                </a:cubicBezTo>
                <a:cubicBezTo>
                  <a:pt x="188934" y="258609"/>
                  <a:pt x="314347" y="567114"/>
                  <a:pt x="311172" y="540126"/>
                </a:cubicBezTo>
                <a:cubicBezTo>
                  <a:pt x="307997" y="513138"/>
                  <a:pt x="191051" y="177647"/>
                  <a:pt x="168297" y="111501"/>
                </a:cubicBezTo>
                <a:cubicBezTo>
                  <a:pt x="145543" y="45355"/>
                  <a:pt x="202164" y="157539"/>
                  <a:pt x="174647" y="143251"/>
                </a:cubicBezTo>
                <a:cubicBezTo>
                  <a:pt x="147130" y="128964"/>
                  <a:pt x="-2095" y="-8091"/>
                  <a:pt x="22" y="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 223">
            <a:extLst>
              <a:ext uri="{FF2B5EF4-FFF2-40B4-BE49-F238E27FC236}">
                <a16:creationId xmlns:a16="http://schemas.microsoft.com/office/drawing/2014/main" id="{92C7477C-C167-C9D0-D6B8-5B48FA3958BF}"/>
              </a:ext>
            </a:extLst>
          </p:cNvPr>
          <p:cNvSpPr/>
          <p:nvPr/>
        </p:nvSpPr>
        <p:spPr>
          <a:xfrm>
            <a:off x="9105609" y="7892495"/>
            <a:ext cx="141975" cy="738359"/>
          </a:xfrm>
          <a:custGeom>
            <a:avLst/>
            <a:gdLst>
              <a:gd name="connsiteX0" fmla="*/ 291 w 141975"/>
              <a:gd name="connsiteY0" fmla="*/ 555 h 738359"/>
              <a:gd name="connsiteX1" fmla="*/ 92366 w 141975"/>
              <a:gd name="connsiteY1" fmla="*/ 413305 h 738359"/>
              <a:gd name="connsiteX2" fmla="*/ 89191 w 141975"/>
              <a:gd name="connsiteY2" fmla="*/ 597455 h 738359"/>
              <a:gd name="connsiteX3" fmla="*/ 41566 w 141975"/>
              <a:gd name="connsiteY3" fmla="*/ 737155 h 738359"/>
              <a:gd name="connsiteX4" fmla="*/ 130466 w 141975"/>
              <a:gd name="connsiteY4" fmla="*/ 518080 h 738359"/>
              <a:gd name="connsiteX5" fmla="*/ 127291 w 141975"/>
              <a:gd name="connsiteY5" fmla="*/ 508555 h 738359"/>
              <a:gd name="connsiteX6" fmla="*/ 291 w 141975"/>
              <a:gd name="connsiteY6" fmla="*/ 555 h 738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975" h="738359">
                <a:moveTo>
                  <a:pt x="291" y="555"/>
                </a:moveTo>
                <a:cubicBezTo>
                  <a:pt x="-5530" y="-15320"/>
                  <a:pt x="77549" y="313822"/>
                  <a:pt x="92366" y="413305"/>
                </a:cubicBezTo>
                <a:cubicBezTo>
                  <a:pt x="107183" y="512788"/>
                  <a:pt x="97658" y="543480"/>
                  <a:pt x="89191" y="597455"/>
                </a:cubicBezTo>
                <a:cubicBezTo>
                  <a:pt x="80724" y="651430"/>
                  <a:pt x="34687" y="750384"/>
                  <a:pt x="41566" y="737155"/>
                </a:cubicBezTo>
                <a:cubicBezTo>
                  <a:pt x="48445" y="723926"/>
                  <a:pt x="116179" y="556180"/>
                  <a:pt x="130466" y="518080"/>
                </a:cubicBezTo>
                <a:cubicBezTo>
                  <a:pt x="144753" y="479980"/>
                  <a:pt x="147928" y="594280"/>
                  <a:pt x="127291" y="508555"/>
                </a:cubicBezTo>
                <a:cubicBezTo>
                  <a:pt x="106654" y="422830"/>
                  <a:pt x="6112" y="16430"/>
                  <a:pt x="291" y="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 224">
            <a:extLst>
              <a:ext uri="{FF2B5EF4-FFF2-40B4-BE49-F238E27FC236}">
                <a16:creationId xmlns:a16="http://schemas.microsoft.com/office/drawing/2014/main" id="{0C7FB82A-9523-BDB0-C906-67C8ACF93FE2}"/>
              </a:ext>
            </a:extLst>
          </p:cNvPr>
          <p:cNvSpPr/>
          <p:nvPr/>
        </p:nvSpPr>
        <p:spPr>
          <a:xfrm>
            <a:off x="2479441" y="6505561"/>
            <a:ext cx="251386" cy="203228"/>
          </a:xfrm>
          <a:custGeom>
            <a:avLst/>
            <a:gdLst>
              <a:gd name="connsiteX0" fmla="*/ 225659 w 251386"/>
              <a:gd name="connsiteY0" fmla="*/ 14 h 203228"/>
              <a:gd name="connsiteX1" fmla="*/ 247884 w 251386"/>
              <a:gd name="connsiteY1" fmla="*/ 73039 h 203228"/>
              <a:gd name="connsiteX2" fmla="*/ 139934 w 251386"/>
              <a:gd name="connsiteY2" fmla="*/ 98439 h 203228"/>
              <a:gd name="connsiteX3" fmla="*/ 234 w 251386"/>
              <a:gd name="connsiteY3" fmla="*/ 95264 h 203228"/>
              <a:gd name="connsiteX4" fmla="*/ 174859 w 251386"/>
              <a:gd name="connsiteY4" fmla="*/ 104789 h 203228"/>
              <a:gd name="connsiteX5" fmla="*/ 193909 w 251386"/>
              <a:gd name="connsiteY5" fmla="*/ 130189 h 203228"/>
              <a:gd name="connsiteX6" fmla="*/ 184384 w 251386"/>
              <a:gd name="connsiteY6" fmla="*/ 203214 h 203228"/>
              <a:gd name="connsiteX7" fmla="*/ 203434 w 251386"/>
              <a:gd name="connsiteY7" fmla="*/ 136539 h 203228"/>
              <a:gd name="connsiteX8" fmla="*/ 79609 w 251386"/>
              <a:gd name="connsiteY8" fmla="*/ 133364 h 203228"/>
              <a:gd name="connsiteX9" fmla="*/ 216134 w 251386"/>
              <a:gd name="connsiteY9" fmla="*/ 111139 h 203228"/>
              <a:gd name="connsiteX10" fmla="*/ 206609 w 251386"/>
              <a:gd name="connsiteY10" fmla="*/ 88914 h 203228"/>
              <a:gd name="connsiteX11" fmla="*/ 232009 w 251386"/>
              <a:gd name="connsiteY11" fmla="*/ 66689 h 203228"/>
              <a:gd name="connsiteX12" fmla="*/ 225659 w 251386"/>
              <a:gd name="connsiteY12" fmla="*/ 14 h 20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386" h="203228">
                <a:moveTo>
                  <a:pt x="225659" y="14"/>
                </a:moveTo>
                <a:cubicBezTo>
                  <a:pt x="228305" y="1072"/>
                  <a:pt x="262172" y="56635"/>
                  <a:pt x="247884" y="73039"/>
                </a:cubicBezTo>
                <a:cubicBezTo>
                  <a:pt x="233596" y="89443"/>
                  <a:pt x="181209" y="94735"/>
                  <a:pt x="139934" y="98439"/>
                </a:cubicBezTo>
                <a:cubicBezTo>
                  <a:pt x="98659" y="102143"/>
                  <a:pt x="-5587" y="94206"/>
                  <a:pt x="234" y="95264"/>
                </a:cubicBezTo>
                <a:cubicBezTo>
                  <a:pt x="6055" y="96322"/>
                  <a:pt x="142580" y="98968"/>
                  <a:pt x="174859" y="104789"/>
                </a:cubicBezTo>
                <a:cubicBezTo>
                  <a:pt x="207138" y="110610"/>
                  <a:pt x="192322" y="113785"/>
                  <a:pt x="193909" y="130189"/>
                </a:cubicBezTo>
                <a:cubicBezTo>
                  <a:pt x="195496" y="146593"/>
                  <a:pt x="182796" y="202156"/>
                  <a:pt x="184384" y="203214"/>
                </a:cubicBezTo>
                <a:cubicBezTo>
                  <a:pt x="185972" y="204272"/>
                  <a:pt x="220896" y="148181"/>
                  <a:pt x="203434" y="136539"/>
                </a:cubicBezTo>
                <a:cubicBezTo>
                  <a:pt x="185972" y="124897"/>
                  <a:pt x="77492" y="137597"/>
                  <a:pt x="79609" y="133364"/>
                </a:cubicBezTo>
                <a:cubicBezTo>
                  <a:pt x="81726" y="129131"/>
                  <a:pt x="194967" y="118547"/>
                  <a:pt x="216134" y="111139"/>
                </a:cubicBezTo>
                <a:cubicBezTo>
                  <a:pt x="237301" y="103731"/>
                  <a:pt x="203963" y="96322"/>
                  <a:pt x="206609" y="88914"/>
                </a:cubicBezTo>
                <a:cubicBezTo>
                  <a:pt x="209255" y="81506"/>
                  <a:pt x="227247" y="76743"/>
                  <a:pt x="232009" y="66689"/>
                </a:cubicBezTo>
                <a:cubicBezTo>
                  <a:pt x="236772" y="56635"/>
                  <a:pt x="223013" y="-1044"/>
                  <a:pt x="225659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 225">
            <a:extLst>
              <a:ext uri="{FF2B5EF4-FFF2-40B4-BE49-F238E27FC236}">
                <a16:creationId xmlns:a16="http://schemas.microsoft.com/office/drawing/2014/main" id="{D9072EF9-C0F2-F38A-DD2B-650A1FA9EF10}"/>
              </a:ext>
            </a:extLst>
          </p:cNvPr>
          <p:cNvSpPr/>
          <p:nvPr/>
        </p:nvSpPr>
        <p:spPr>
          <a:xfrm>
            <a:off x="1235278" y="6648359"/>
            <a:ext cx="572095" cy="51016"/>
          </a:xfrm>
          <a:custGeom>
            <a:avLst/>
            <a:gdLst>
              <a:gd name="connsiteX0" fmla="*/ 12497 w 572095"/>
              <a:gd name="connsiteY0" fmla="*/ 50891 h 51016"/>
              <a:gd name="connsiteX1" fmla="*/ 571297 w 572095"/>
              <a:gd name="connsiteY1" fmla="*/ 9616 h 51016"/>
              <a:gd name="connsiteX2" fmla="*/ 142672 w 572095"/>
              <a:gd name="connsiteY2" fmla="*/ 91 h 51016"/>
              <a:gd name="connsiteX3" fmla="*/ 434772 w 572095"/>
              <a:gd name="connsiteY3" fmla="*/ 12791 h 51016"/>
              <a:gd name="connsiteX4" fmla="*/ 202997 w 572095"/>
              <a:gd name="connsiteY4" fmla="*/ 22316 h 51016"/>
              <a:gd name="connsiteX5" fmla="*/ 12497 w 572095"/>
              <a:gd name="connsiteY5" fmla="*/ 50891 h 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2095" h="51016">
                <a:moveTo>
                  <a:pt x="12497" y="50891"/>
                </a:moveTo>
                <a:cubicBezTo>
                  <a:pt x="73880" y="48774"/>
                  <a:pt x="549601" y="18083"/>
                  <a:pt x="571297" y="9616"/>
                </a:cubicBezTo>
                <a:cubicBezTo>
                  <a:pt x="592993" y="1149"/>
                  <a:pt x="165426" y="-438"/>
                  <a:pt x="142672" y="91"/>
                </a:cubicBezTo>
                <a:cubicBezTo>
                  <a:pt x="119918" y="620"/>
                  <a:pt x="424718" y="9087"/>
                  <a:pt x="434772" y="12791"/>
                </a:cubicBezTo>
                <a:cubicBezTo>
                  <a:pt x="444826" y="16495"/>
                  <a:pt x="273905" y="17024"/>
                  <a:pt x="202997" y="22316"/>
                </a:cubicBezTo>
                <a:cubicBezTo>
                  <a:pt x="132089" y="27608"/>
                  <a:pt x="-48886" y="53008"/>
                  <a:pt x="12497" y="508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 226">
            <a:extLst>
              <a:ext uri="{FF2B5EF4-FFF2-40B4-BE49-F238E27FC236}">
                <a16:creationId xmlns:a16="http://schemas.microsoft.com/office/drawing/2014/main" id="{ABD67173-B789-AA23-6D0C-3BBC3C34FF0A}"/>
              </a:ext>
            </a:extLst>
          </p:cNvPr>
          <p:cNvSpPr/>
          <p:nvPr/>
        </p:nvSpPr>
        <p:spPr>
          <a:xfrm>
            <a:off x="669452" y="6657531"/>
            <a:ext cx="599739" cy="792395"/>
          </a:xfrm>
          <a:custGeom>
            <a:avLst/>
            <a:gdLst>
              <a:gd name="connsiteX0" fmla="*/ 594198 w 599739"/>
              <a:gd name="connsiteY0" fmla="*/ 25844 h 792395"/>
              <a:gd name="connsiteX1" fmla="*/ 244948 w 599739"/>
              <a:gd name="connsiteY1" fmla="*/ 235394 h 792395"/>
              <a:gd name="connsiteX2" fmla="*/ 435448 w 599739"/>
              <a:gd name="connsiteY2" fmla="*/ 105219 h 792395"/>
              <a:gd name="connsiteX3" fmla="*/ 359248 w 599739"/>
              <a:gd name="connsiteY3" fmla="*/ 229044 h 792395"/>
              <a:gd name="connsiteX4" fmla="*/ 219548 w 599739"/>
              <a:gd name="connsiteY4" fmla="*/ 454469 h 792395"/>
              <a:gd name="connsiteX5" fmla="*/ 473 w 599739"/>
              <a:gd name="connsiteY5" fmla="*/ 791019 h 792395"/>
              <a:gd name="connsiteX6" fmla="*/ 283048 w 599739"/>
              <a:gd name="connsiteY6" fmla="*/ 317944 h 792395"/>
              <a:gd name="connsiteX7" fmla="*/ 460848 w 599739"/>
              <a:gd name="connsiteY7" fmla="*/ 3619 h 792395"/>
              <a:gd name="connsiteX8" fmla="*/ 378298 w 599739"/>
              <a:gd name="connsiteY8" fmla="*/ 143319 h 792395"/>
              <a:gd name="connsiteX9" fmla="*/ 454498 w 599739"/>
              <a:gd name="connsiteY9" fmla="*/ 82994 h 792395"/>
              <a:gd name="connsiteX10" fmla="*/ 594198 w 599739"/>
              <a:gd name="connsiteY10" fmla="*/ 25844 h 792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9739" h="792395">
                <a:moveTo>
                  <a:pt x="594198" y="25844"/>
                </a:moveTo>
                <a:cubicBezTo>
                  <a:pt x="559273" y="51244"/>
                  <a:pt x="271406" y="222165"/>
                  <a:pt x="244948" y="235394"/>
                </a:cubicBezTo>
                <a:cubicBezTo>
                  <a:pt x="218490" y="248623"/>
                  <a:pt x="416398" y="106277"/>
                  <a:pt x="435448" y="105219"/>
                </a:cubicBezTo>
                <a:cubicBezTo>
                  <a:pt x="454498" y="104161"/>
                  <a:pt x="359248" y="229044"/>
                  <a:pt x="359248" y="229044"/>
                </a:cubicBezTo>
                <a:cubicBezTo>
                  <a:pt x="323265" y="287252"/>
                  <a:pt x="279344" y="360807"/>
                  <a:pt x="219548" y="454469"/>
                </a:cubicBezTo>
                <a:cubicBezTo>
                  <a:pt x="159752" y="548131"/>
                  <a:pt x="-10110" y="813773"/>
                  <a:pt x="473" y="791019"/>
                </a:cubicBezTo>
                <a:cubicBezTo>
                  <a:pt x="11056" y="768265"/>
                  <a:pt x="206319" y="449177"/>
                  <a:pt x="283048" y="317944"/>
                </a:cubicBezTo>
                <a:cubicBezTo>
                  <a:pt x="359777" y="186711"/>
                  <a:pt x="444973" y="32723"/>
                  <a:pt x="460848" y="3619"/>
                </a:cubicBezTo>
                <a:cubicBezTo>
                  <a:pt x="476723" y="-25485"/>
                  <a:pt x="379356" y="130090"/>
                  <a:pt x="378298" y="143319"/>
                </a:cubicBezTo>
                <a:cubicBezTo>
                  <a:pt x="377240" y="156548"/>
                  <a:pt x="420102" y="101515"/>
                  <a:pt x="454498" y="82994"/>
                </a:cubicBezTo>
                <a:cubicBezTo>
                  <a:pt x="488894" y="64473"/>
                  <a:pt x="629123" y="444"/>
                  <a:pt x="594198" y="258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 227">
            <a:extLst>
              <a:ext uri="{FF2B5EF4-FFF2-40B4-BE49-F238E27FC236}">
                <a16:creationId xmlns:a16="http://schemas.microsoft.com/office/drawing/2014/main" id="{EC5DE853-081F-4DC8-B835-BC87FF3FD51B}"/>
              </a:ext>
            </a:extLst>
          </p:cNvPr>
          <p:cNvSpPr/>
          <p:nvPr/>
        </p:nvSpPr>
        <p:spPr>
          <a:xfrm>
            <a:off x="606198" y="7279695"/>
            <a:ext cx="108375" cy="740815"/>
          </a:xfrm>
          <a:custGeom>
            <a:avLst/>
            <a:gdLst>
              <a:gd name="connsiteX0" fmla="*/ 108177 w 108375"/>
              <a:gd name="connsiteY0" fmla="*/ 6930 h 740815"/>
              <a:gd name="connsiteX1" fmla="*/ 54202 w 108375"/>
              <a:gd name="connsiteY1" fmla="*/ 391105 h 740815"/>
              <a:gd name="connsiteX2" fmla="*/ 25627 w 108375"/>
              <a:gd name="connsiteY2" fmla="*/ 724480 h 740815"/>
              <a:gd name="connsiteX3" fmla="*/ 25627 w 108375"/>
              <a:gd name="connsiteY3" fmla="*/ 648280 h 740815"/>
              <a:gd name="connsiteX4" fmla="*/ 227 w 108375"/>
              <a:gd name="connsiteY4" fmla="*/ 292680 h 740815"/>
              <a:gd name="connsiteX5" fmla="*/ 16102 w 108375"/>
              <a:gd name="connsiteY5" fmla="*/ 524455 h 740815"/>
              <a:gd name="connsiteX6" fmla="*/ 63727 w 108375"/>
              <a:gd name="connsiteY6" fmla="*/ 184730 h 740815"/>
              <a:gd name="connsiteX7" fmla="*/ 12927 w 108375"/>
              <a:gd name="connsiteY7" fmla="*/ 365705 h 740815"/>
              <a:gd name="connsiteX8" fmla="*/ 70077 w 108375"/>
              <a:gd name="connsiteY8" fmla="*/ 159330 h 740815"/>
              <a:gd name="connsiteX9" fmla="*/ 108177 w 108375"/>
              <a:gd name="connsiteY9" fmla="*/ 6930 h 740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375" h="740815">
                <a:moveTo>
                  <a:pt x="108177" y="6930"/>
                </a:moveTo>
                <a:cubicBezTo>
                  <a:pt x="105531" y="45559"/>
                  <a:pt x="67960" y="271513"/>
                  <a:pt x="54202" y="391105"/>
                </a:cubicBezTo>
                <a:cubicBezTo>
                  <a:pt x="40444" y="510697"/>
                  <a:pt x="30389" y="681618"/>
                  <a:pt x="25627" y="724480"/>
                </a:cubicBezTo>
                <a:cubicBezTo>
                  <a:pt x="20864" y="767343"/>
                  <a:pt x="29860" y="720247"/>
                  <a:pt x="25627" y="648280"/>
                </a:cubicBezTo>
                <a:cubicBezTo>
                  <a:pt x="21394" y="576313"/>
                  <a:pt x="1814" y="313317"/>
                  <a:pt x="227" y="292680"/>
                </a:cubicBezTo>
                <a:cubicBezTo>
                  <a:pt x="-1360" y="272043"/>
                  <a:pt x="5519" y="542447"/>
                  <a:pt x="16102" y="524455"/>
                </a:cubicBezTo>
                <a:cubicBezTo>
                  <a:pt x="26685" y="506463"/>
                  <a:pt x="64256" y="211188"/>
                  <a:pt x="63727" y="184730"/>
                </a:cubicBezTo>
                <a:cubicBezTo>
                  <a:pt x="63198" y="158272"/>
                  <a:pt x="11869" y="369938"/>
                  <a:pt x="12927" y="365705"/>
                </a:cubicBezTo>
                <a:cubicBezTo>
                  <a:pt x="13985" y="361472"/>
                  <a:pt x="53673" y="217538"/>
                  <a:pt x="70077" y="159330"/>
                </a:cubicBezTo>
                <a:cubicBezTo>
                  <a:pt x="86481" y="101122"/>
                  <a:pt x="110823" y="-31699"/>
                  <a:pt x="108177" y="69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 228">
            <a:extLst>
              <a:ext uri="{FF2B5EF4-FFF2-40B4-BE49-F238E27FC236}">
                <a16:creationId xmlns:a16="http://schemas.microsoft.com/office/drawing/2014/main" id="{4E945610-05B0-D73F-6229-314DDE8E2270}"/>
              </a:ext>
            </a:extLst>
          </p:cNvPr>
          <p:cNvSpPr/>
          <p:nvPr/>
        </p:nvSpPr>
        <p:spPr>
          <a:xfrm>
            <a:off x="380794" y="7561535"/>
            <a:ext cx="270307" cy="1069115"/>
          </a:xfrm>
          <a:custGeom>
            <a:avLst/>
            <a:gdLst>
              <a:gd name="connsiteX0" fmla="*/ 270081 w 270307"/>
              <a:gd name="connsiteY0" fmla="*/ 1315 h 1069115"/>
              <a:gd name="connsiteX1" fmla="*/ 124031 w 270307"/>
              <a:gd name="connsiteY1" fmla="*/ 652190 h 1069115"/>
              <a:gd name="connsiteX2" fmla="*/ 117681 w 270307"/>
              <a:gd name="connsiteY2" fmla="*/ 629965 h 1069115"/>
              <a:gd name="connsiteX3" fmla="*/ 206 w 270307"/>
              <a:gd name="connsiteY3" fmla="*/ 1068115 h 1069115"/>
              <a:gd name="connsiteX4" fmla="*/ 92281 w 270307"/>
              <a:gd name="connsiteY4" fmla="*/ 731565 h 1069115"/>
              <a:gd name="connsiteX5" fmla="*/ 206581 w 270307"/>
              <a:gd name="connsiteY5" fmla="*/ 156890 h 1069115"/>
              <a:gd name="connsiteX6" fmla="*/ 158956 w 270307"/>
              <a:gd name="connsiteY6" fmla="*/ 474390 h 1069115"/>
              <a:gd name="connsiteX7" fmla="*/ 270081 w 270307"/>
              <a:gd name="connsiteY7" fmla="*/ 1315 h 106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307" h="1069115">
                <a:moveTo>
                  <a:pt x="270081" y="1315"/>
                </a:moveTo>
                <a:cubicBezTo>
                  <a:pt x="264260" y="30948"/>
                  <a:pt x="149431" y="547415"/>
                  <a:pt x="124031" y="652190"/>
                </a:cubicBezTo>
                <a:cubicBezTo>
                  <a:pt x="98631" y="756965"/>
                  <a:pt x="138319" y="560644"/>
                  <a:pt x="117681" y="629965"/>
                </a:cubicBezTo>
                <a:cubicBezTo>
                  <a:pt x="97043" y="699286"/>
                  <a:pt x="4439" y="1051182"/>
                  <a:pt x="206" y="1068115"/>
                </a:cubicBezTo>
                <a:cubicBezTo>
                  <a:pt x="-4027" y="1085048"/>
                  <a:pt x="57885" y="883436"/>
                  <a:pt x="92281" y="731565"/>
                </a:cubicBezTo>
                <a:cubicBezTo>
                  <a:pt x="126677" y="579694"/>
                  <a:pt x="195469" y="199752"/>
                  <a:pt x="206581" y="156890"/>
                </a:cubicBezTo>
                <a:cubicBezTo>
                  <a:pt x="217693" y="114028"/>
                  <a:pt x="150489" y="496615"/>
                  <a:pt x="158956" y="474390"/>
                </a:cubicBezTo>
                <a:cubicBezTo>
                  <a:pt x="167423" y="452165"/>
                  <a:pt x="275902" y="-28318"/>
                  <a:pt x="270081" y="1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 229">
            <a:extLst>
              <a:ext uri="{FF2B5EF4-FFF2-40B4-BE49-F238E27FC236}">
                <a16:creationId xmlns:a16="http://schemas.microsoft.com/office/drawing/2014/main" id="{0ECD2361-6ABF-5E06-D7E4-ADD016AA60AB}"/>
              </a:ext>
            </a:extLst>
          </p:cNvPr>
          <p:cNvSpPr/>
          <p:nvPr/>
        </p:nvSpPr>
        <p:spPr>
          <a:xfrm>
            <a:off x="360860" y="7815204"/>
            <a:ext cx="214359" cy="796615"/>
          </a:xfrm>
          <a:custGeom>
            <a:avLst/>
            <a:gdLst>
              <a:gd name="connsiteX0" fmla="*/ 213815 w 214359"/>
              <a:gd name="connsiteY0" fmla="*/ 1646 h 796615"/>
              <a:gd name="connsiteX1" fmla="*/ 1090 w 214359"/>
              <a:gd name="connsiteY1" fmla="*/ 795396 h 796615"/>
              <a:gd name="connsiteX2" fmla="*/ 128090 w 214359"/>
              <a:gd name="connsiteY2" fmla="*/ 192146 h 796615"/>
              <a:gd name="connsiteX3" fmla="*/ 64590 w 214359"/>
              <a:gd name="connsiteY3" fmla="*/ 576321 h 796615"/>
              <a:gd name="connsiteX4" fmla="*/ 213815 w 214359"/>
              <a:gd name="connsiteY4" fmla="*/ 1646 h 79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359" h="796615">
                <a:moveTo>
                  <a:pt x="213815" y="1646"/>
                </a:moveTo>
                <a:cubicBezTo>
                  <a:pt x="203232" y="38158"/>
                  <a:pt x="15377" y="763646"/>
                  <a:pt x="1090" y="795396"/>
                </a:cubicBezTo>
                <a:cubicBezTo>
                  <a:pt x="-13198" y="827146"/>
                  <a:pt x="117507" y="228658"/>
                  <a:pt x="128090" y="192146"/>
                </a:cubicBezTo>
                <a:cubicBezTo>
                  <a:pt x="138673" y="155634"/>
                  <a:pt x="51890" y="604896"/>
                  <a:pt x="64590" y="576321"/>
                </a:cubicBezTo>
                <a:cubicBezTo>
                  <a:pt x="77290" y="547746"/>
                  <a:pt x="224398" y="-34866"/>
                  <a:pt x="213815" y="1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 230">
            <a:extLst>
              <a:ext uri="{FF2B5EF4-FFF2-40B4-BE49-F238E27FC236}">
                <a16:creationId xmlns:a16="http://schemas.microsoft.com/office/drawing/2014/main" id="{198B9ADF-1ADC-407E-E7B6-67C73E0BC8F3}"/>
              </a:ext>
            </a:extLst>
          </p:cNvPr>
          <p:cNvSpPr/>
          <p:nvPr/>
        </p:nvSpPr>
        <p:spPr>
          <a:xfrm>
            <a:off x="958824" y="6724538"/>
            <a:ext cx="276263" cy="1120891"/>
          </a:xfrm>
          <a:custGeom>
            <a:avLst/>
            <a:gdLst>
              <a:gd name="connsiteX0" fmla="*/ 276251 w 276263"/>
              <a:gd name="connsiteY0" fmla="*/ 112 h 1120891"/>
              <a:gd name="connsiteX1" fmla="*/ 98451 w 276263"/>
              <a:gd name="connsiteY1" fmla="*/ 276337 h 1120891"/>
              <a:gd name="connsiteX2" fmla="*/ 168301 w 276263"/>
              <a:gd name="connsiteY2" fmla="*/ 162037 h 1120891"/>
              <a:gd name="connsiteX3" fmla="*/ 190526 w 276263"/>
              <a:gd name="connsiteY3" fmla="*/ 171562 h 1120891"/>
              <a:gd name="connsiteX4" fmla="*/ 174651 w 276263"/>
              <a:gd name="connsiteY4" fmla="*/ 470012 h 1120891"/>
              <a:gd name="connsiteX5" fmla="*/ 165126 w 276263"/>
              <a:gd name="connsiteY5" fmla="*/ 619237 h 1120891"/>
              <a:gd name="connsiteX6" fmla="*/ 26 w 276263"/>
              <a:gd name="connsiteY6" fmla="*/ 1120887 h 1120891"/>
              <a:gd name="connsiteX7" fmla="*/ 152426 w 276263"/>
              <a:gd name="connsiteY7" fmla="*/ 609712 h 1120891"/>
              <a:gd name="connsiteX8" fmla="*/ 161951 w 276263"/>
              <a:gd name="connsiteY8" fmla="*/ 387462 h 1120891"/>
              <a:gd name="connsiteX9" fmla="*/ 171476 w 276263"/>
              <a:gd name="connsiteY9" fmla="*/ 438262 h 1120891"/>
              <a:gd name="connsiteX10" fmla="*/ 177826 w 276263"/>
              <a:gd name="connsiteY10" fmla="*/ 73137 h 1120891"/>
              <a:gd name="connsiteX11" fmla="*/ 168301 w 276263"/>
              <a:gd name="connsiteY11" fmla="*/ 171562 h 1120891"/>
              <a:gd name="connsiteX12" fmla="*/ 107976 w 276263"/>
              <a:gd name="connsiteY12" fmla="*/ 241412 h 1120891"/>
              <a:gd name="connsiteX13" fmla="*/ 276251 w 276263"/>
              <a:gd name="connsiteY13" fmla="*/ 112 h 1120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6263" h="1120891">
                <a:moveTo>
                  <a:pt x="276251" y="112"/>
                </a:moveTo>
                <a:cubicBezTo>
                  <a:pt x="274663" y="5933"/>
                  <a:pt x="116443" y="249350"/>
                  <a:pt x="98451" y="276337"/>
                </a:cubicBezTo>
                <a:cubicBezTo>
                  <a:pt x="80459" y="303324"/>
                  <a:pt x="152955" y="179499"/>
                  <a:pt x="168301" y="162037"/>
                </a:cubicBezTo>
                <a:cubicBezTo>
                  <a:pt x="183647" y="144575"/>
                  <a:pt x="189468" y="120233"/>
                  <a:pt x="190526" y="171562"/>
                </a:cubicBezTo>
                <a:cubicBezTo>
                  <a:pt x="191584" y="222891"/>
                  <a:pt x="178884" y="395400"/>
                  <a:pt x="174651" y="470012"/>
                </a:cubicBezTo>
                <a:cubicBezTo>
                  <a:pt x="170418" y="544624"/>
                  <a:pt x="194230" y="510758"/>
                  <a:pt x="165126" y="619237"/>
                </a:cubicBezTo>
                <a:cubicBezTo>
                  <a:pt x="136022" y="727716"/>
                  <a:pt x="2143" y="1122475"/>
                  <a:pt x="26" y="1120887"/>
                </a:cubicBezTo>
                <a:cubicBezTo>
                  <a:pt x="-2091" y="1119299"/>
                  <a:pt x="125439" y="731949"/>
                  <a:pt x="152426" y="609712"/>
                </a:cubicBezTo>
                <a:cubicBezTo>
                  <a:pt x="179413" y="487475"/>
                  <a:pt x="158776" y="416037"/>
                  <a:pt x="161951" y="387462"/>
                </a:cubicBezTo>
                <a:cubicBezTo>
                  <a:pt x="165126" y="358887"/>
                  <a:pt x="168830" y="490650"/>
                  <a:pt x="171476" y="438262"/>
                </a:cubicBezTo>
                <a:cubicBezTo>
                  <a:pt x="174122" y="385875"/>
                  <a:pt x="178355" y="117587"/>
                  <a:pt x="177826" y="73137"/>
                </a:cubicBezTo>
                <a:cubicBezTo>
                  <a:pt x="177297" y="28687"/>
                  <a:pt x="179943" y="143516"/>
                  <a:pt x="168301" y="171562"/>
                </a:cubicBezTo>
                <a:cubicBezTo>
                  <a:pt x="156659" y="199608"/>
                  <a:pt x="88926" y="267341"/>
                  <a:pt x="107976" y="241412"/>
                </a:cubicBezTo>
                <a:cubicBezTo>
                  <a:pt x="127026" y="215483"/>
                  <a:pt x="277839" y="-5709"/>
                  <a:pt x="276251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 231">
            <a:extLst>
              <a:ext uri="{FF2B5EF4-FFF2-40B4-BE49-F238E27FC236}">
                <a16:creationId xmlns:a16="http://schemas.microsoft.com/office/drawing/2014/main" id="{46D0FED7-1AE1-BABD-ADEE-687C9E9569E6}"/>
              </a:ext>
            </a:extLst>
          </p:cNvPr>
          <p:cNvSpPr/>
          <p:nvPr/>
        </p:nvSpPr>
        <p:spPr>
          <a:xfrm>
            <a:off x="987273" y="7644393"/>
            <a:ext cx="66868" cy="1007983"/>
          </a:xfrm>
          <a:custGeom>
            <a:avLst/>
            <a:gdLst>
              <a:gd name="connsiteX0" fmla="*/ 6502 w 66868"/>
              <a:gd name="connsiteY0" fmla="*/ 1007 h 1007983"/>
              <a:gd name="connsiteX1" fmla="*/ 38252 w 66868"/>
              <a:gd name="connsiteY1" fmla="*/ 680457 h 1007983"/>
              <a:gd name="connsiteX2" fmla="*/ 66827 w 66868"/>
              <a:gd name="connsiteY2" fmla="*/ 1007482 h 1007983"/>
              <a:gd name="connsiteX3" fmla="*/ 31902 w 66868"/>
              <a:gd name="connsiteY3" fmla="*/ 747132 h 1007983"/>
              <a:gd name="connsiteX4" fmla="*/ 152 w 66868"/>
              <a:gd name="connsiteY4" fmla="*/ 435982 h 1007983"/>
              <a:gd name="connsiteX5" fmla="*/ 19202 w 66868"/>
              <a:gd name="connsiteY5" fmla="*/ 524882 h 1007983"/>
              <a:gd name="connsiteX6" fmla="*/ 6502 w 66868"/>
              <a:gd name="connsiteY6" fmla="*/ 1007 h 100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868" h="1007983">
                <a:moveTo>
                  <a:pt x="6502" y="1007"/>
                </a:moveTo>
                <a:cubicBezTo>
                  <a:pt x="9677" y="26936"/>
                  <a:pt x="28198" y="512711"/>
                  <a:pt x="38252" y="680457"/>
                </a:cubicBezTo>
                <a:cubicBezTo>
                  <a:pt x="48306" y="848203"/>
                  <a:pt x="67885" y="996370"/>
                  <a:pt x="66827" y="1007482"/>
                </a:cubicBezTo>
                <a:cubicBezTo>
                  <a:pt x="65769" y="1018594"/>
                  <a:pt x="43014" y="842382"/>
                  <a:pt x="31902" y="747132"/>
                </a:cubicBezTo>
                <a:cubicBezTo>
                  <a:pt x="20790" y="651882"/>
                  <a:pt x="2269" y="473024"/>
                  <a:pt x="152" y="435982"/>
                </a:cubicBezTo>
                <a:cubicBezTo>
                  <a:pt x="-1965" y="398940"/>
                  <a:pt x="18673" y="592086"/>
                  <a:pt x="19202" y="524882"/>
                </a:cubicBezTo>
                <a:cubicBezTo>
                  <a:pt x="19731" y="457678"/>
                  <a:pt x="3327" y="-24922"/>
                  <a:pt x="6502" y="10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 232">
            <a:extLst>
              <a:ext uri="{FF2B5EF4-FFF2-40B4-BE49-F238E27FC236}">
                <a16:creationId xmlns:a16="http://schemas.microsoft.com/office/drawing/2014/main" id="{0932090C-95F8-7F5D-1DAE-0A4F73B63AF9}"/>
              </a:ext>
            </a:extLst>
          </p:cNvPr>
          <p:cNvSpPr/>
          <p:nvPr/>
        </p:nvSpPr>
        <p:spPr>
          <a:xfrm>
            <a:off x="1660914" y="6591266"/>
            <a:ext cx="1091183" cy="69884"/>
          </a:xfrm>
          <a:custGeom>
            <a:avLst/>
            <a:gdLst>
              <a:gd name="connsiteX0" fmla="*/ 15486 w 1091183"/>
              <a:gd name="connsiteY0" fmla="*/ 28609 h 69884"/>
              <a:gd name="connsiteX1" fmla="*/ 1050536 w 1091183"/>
              <a:gd name="connsiteY1" fmla="*/ 34 h 69884"/>
              <a:gd name="connsiteX2" fmla="*/ 898136 w 1091183"/>
              <a:gd name="connsiteY2" fmla="*/ 22259 h 69884"/>
              <a:gd name="connsiteX3" fmla="*/ 504436 w 1091183"/>
              <a:gd name="connsiteY3" fmla="*/ 69884 h 69884"/>
              <a:gd name="connsiteX4" fmla="*/ 806061 w 1091183"/>
              <a:gd name="connsiteY4" fmla="*/ 15909 h 69884"/>
              <a:gd name="connsiteX5" fmla="*/ 272661 w 1091183"/>
              <a:gd name="connsiteY5" fmla="*/ 63534 h 69884"/>
              <a:gd name="connsiteX6" fmla="*/ 418711 w 1091183"/>
              <a:gd name="connsiteY6" fmla="*/ 31784 h 69884"/>
              <a:gd name="connsiteX7" fmla="*/ 15486 w 1091183"/>
              <a:gd name="connsiteY7" fmla="*/ 28609 h 6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1183" h="69884">
                <a:moveTo>
                  <a:pt x="15486" y="28609"/>
                </a:moveTo>
                <a:cubicBezTo>
                  <a:pt x="120790" y="23317"/>
                  <a:pt x="903428" y="1092"/>
                  <a:pt x="1050536" y="34"/>
                </a:cubicBezTo>
                <a:cubicBezTo>
                  <a:pt x="1197644" y="-1024"/>
                  <a:pt x="898136" y="22259"/>
                  <a:pt x="898136" y="22259"/>
                </a:cubicBezTo>
                <a:lnTo>
                  <a:pt x="504436" y="69884"/>
                </a:lnTo>
                <a:cubicBezTo>
                  <a:pt x="489090" y="68826"/>
                  <a:pt x="844690" y="16967"/>
                  <a:pt x="806061" y="15909"/>
                </a:cubicBezTo>
                <a:cubicBezTo>
                  <a:pt x="767432" y="14851"/>
                  <a:pt x="337219" y="60888"/>
                  <a:pt x="272661" y="63534"/>
                </a:cubicBezTo>
                <a:cubicBezTo>
                  <a:pt x="208103" y="66180"/>
                  <a:pt x="462632" y="39722"/>
                  <a:pt x="418711" y="31784"/>
                </a:cubicBezTo>
                <a:cubicBezTo>
                  <a:pt x="374790" y="23846"/>
                  <a:pt x="-89818" y="33901"/>
                  <a:pt x="15486" y="28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 233">
            <a:extLst>
              <a:ext uri="{FF2B5EF4-FFF2-40B4-BE49-F238E27FC236}">
                <a16:creationId xmlns:a16="http://schemas.microsoft.com/office/drawing/2014/main" id="{76E0BB6F-E04F-09C2-01C2-44C858EEF16B}"/>
              </a:ext>
            </a:extLst>
          </p:cNvPr>
          <p:cNvSpPr/>
          <p:nvPr/>
        </p:nvSpPr>
        <p:spPr>
          <a:xfrm>
            <a:off x="4121076" y="6307105"/>
            <a:ext cx="114402" cy="408399"/>
          </a:xfrm>
          <a:custGeom>
            <a:avLst/>
            <a:gdLst>
              <a:gd name="connsiteX0" fmla="*/ 60399 w 114402"/>
              <a:gd name="connsiteY0" fmla="*/ 1620 h 408399"/>
              <a:gd name="connsiteX1" fmla="*/ 57224 w 114402"/>
              <a:gd name="connsiteY1" fmla="*/ 395320 h 408399"/>
              <a:gd name="connsiteX2" fmla="*/ 69924 w 114402"/>
              <a:gd name="connsiteY2" fmla="*/ 303245 h 408399"/>
              <a:gd name="connsiteX3" fmla="*/ 69924 w 114402"/>
              <a:gd name="connsiteY3" fmla="*/ 192120 h 408399"/>
              <a:gd name="connsiteX4" fmla="*/ 114374 w 114402"/>
              <a:gd name="connsiteY4" fmla="*/ 230220 h 408399"/>
              <a:gd name="connsiteX5" fmla="*/ 76274 w 114402"/>
              <a:gd name="connsiteY5" fmla="*/ 179420 h 408399"/>
              <a:gd name="connsiteX6" fmla="*/ 54049 w 114402"/>
              <a:gd name="connsiteY6" fmla="*/ 236570 h 408399"/>
              <a:gd name="connsiteX7" fmla="*/ 74 w 114402"/>
              <a:gd name="connsiteY7" fmla="*/ 119095 h 408399"/>
              <a:gd name="connsiteX8" fmla="*/ 66749 w 114402"/>
              <a:gd name="connsiteY8" fmla="*/ 249270 h 408399"/>
              <a:gd name="connsiteX9" fmla="*/ 60399 w 114402"/>
              <a:gd name="connsiteY9" fmla="*/ 1620 h 408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402" h="408399">
                <a:moveTo>
                  <a:pt x="60399" y="1620"/>
                </a:moveTo>
                <a:cubicBezTo>
                  <a:pt x="58811" y="25962"/>
                  <a:pt x="55637" y="345049"/>
                  <a:pt x="57224" y="395320"/>
                </a:cubicBezTo>
                <a:cubicBezTo>
                  <a:pt x="58811" y="445591"/>
                  <a:pt x="67807" y="337112"/>
                  <a:pt x="69924" y="303245"/>
                </a:cubicBezTo>
                <a:cubicBezTo>
                  <a:pt x="72041" y="269378"/>
                  <a:pt x="62516" y="204291"/>
                  <a:pt x="69924" y="192120"/>
                </a:cubicBezTo>
                <a:cubicBezTo>
                  <a:pt x="77332" y="179949"/>
                  <a:pt x="113316" y="232337"/>
                  <a:pt x="114374" y="230220"/>
                </a:cubicBezTo>
                <a:cubicBezTo>
                  <a:pt x="115432" y="228103"/>
                  <a:pt x="86328" y="178362"/>
                  <a:pt x="76274" y="179420"/>
                </a:cubicBezTo>
                <a:cubicBezTo>
                  <a:pt x="66220" y="180478"/>
                  <a:pt x="66749" y="246624"/>
                  <a:pt x="54049" y="236570"/>
                </a:cubicBezTo>
                <a:cubicBezTo>
                  <a:pt x="41349" y="226516"/>
                  <a:pt x="-2043" y="116978"/>
                  <a:pt x="74" y="119095"/>
                </a:cubicBezTo>
                <a:cubicBezTo>
                  <a:pt x="2191" y="121212"/>
                  <a:pt x="58812" y="263557"/>
                  <a:pt x="66749" y="249270"/>
                </a:cubicBezTo>
                <a:cubicBezTo>
                  <a:pt x="74686" y="234983"/>
                  <a:pt x="61987" y="-22722"/>
                  <a:pt x="60399" y="16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 234">
            <a:extLst>
              <a:ext uri="{FF2B5EF4-FFF2-40B4-BE49-F238E27FC236}">
                <a16:creationId xmlns:a16="http://schemas.microsoft.com/office/drawing/2014/main" id="{253AC044-C486-EE79-1A29-DBEA69CD4589}"/>
              </a:ext>
            </a:extLst>
          </p:cNvPr>
          <p:cNvSpPr/>
          <p:nvPr/>
        </p:nvSpPr>
        <p:spPr>
          <a:xfrm>
            <a:off x="4124325" y="6771469"/>
            <a:ext cx="118717" cy="1162886"/>
          </a:xfrm>
          <a:custGeom>
            <a:avLst/>
            <a:gdLst>
              <a:gd name="connsiteX0" fmla="*/ 117475 w 118717"/>
              <a:gd name="connsiteY0" fmla="*/ 3981 h 1162886"/>
              <a:gd name="connsiteX1" fmla="*/ 15875 w 118717"/>
              <a:gd name="connsiteY1" fmla="*/ 245281 h 1162886"/>
              <a:gd name="connsiteX2" fmla="*/ 41275 w 118717"/>
              <a:gd name="connsiteY2" fmla="*/ 188131 h 1162886"/>
              <a:gd name="connsiteX3" fmla="*/ 38100 w 118717"/>
              <a:gd name="connsiteY3" fmla="*/ 137331 h 1162886"/>
              <a:gd name="connsiteX4" fmla="*/ 57150 w 118717"/>
              <a:gd name="connsiteY4" fmla="*/ 289731 h 1162886"/>
              <a:gd name="connsiteX5" fmla="*/ 50800 w 118717"/>
              <a:gd name="connsiteY5" fmla="*/ 543731 h 1162886"/>
              <a:gd name="connsiteX6" fmla="*/ 63500 w 118717"/>
              <a:gd name="connsiteY6" fmla="*/ 619931 h 1162886"/>
              <a:gd name="connsiteX7" fmla="*/ 63500 w 118717"/>
              <a:gd name="connsiteY7" fmla="*/ 565956 h 1162886"/>
              <a:gd name="connsiteX8" fmla="*/ 73025 w 118717"/>
              <a:gd name="connsiteY8" fmla="*/ 705656 h 1162886"/>
              <a:gd name="connsiteX9" fmla="*/ 69850 w 118717"/>
              <a:gd name="connsiteY9" fmla="*/ 788206 h 1162886"/>
              <a:gd name="connsiteX10" fmla="*/ 63500 w 118717"/>
              <a:gd name="connsiteY10" fmla="*/ 1137456 h 1162886"/>
              <a:gd name="connsiteX11" fmla="*/ 63500 w 118717"/>
              <a:gd name="connsiteY11" fmla="*/ 1051731 h 1162886"/>
              <a:gd name="connsiteX12" fmla="*/ 0 w 118717"/>
              <a:gd name="connsiteY12" fmla="*/ 1162856 h 1162886"/>
              <a:gd name="connsiteX13" fmla="*/ 63500 w 118717"/>
              <a:gd name="connsiteY13" fmla="*/ 1039031 h 1162886"/>
              <a:gd name="connsiteX14" fmla="*/ 57150 w 118717"/>
              <a:gd name="connsiteY14" fmla="*/ 689781 h 1162886"/>
              <a:gd name="connsiteX15" fmla="*/ 38100 w 118717"/>
              <a:gd name="connsiteY15" fmla="*/ 546906 h 1162886"/>
              <a:gd name="connsiteX16" fmla="*/ 66675 w 118717"/>
              <a:gd name="connsiteY16" fmla="*/ 648506 h 1162886"/>
              <a:gd name="connsiteX17" fmla="*/ 6350 w 118717"/>
              <a:gd name="connsiteY17" fmla="*/ 302431 h 1162886"/>
              <a:gd name="connsiteX18" fmla="*/ 66675 w 118717"/>
              <a:gd name="connsiteY18" fmla="*/ 480231 h 1162886"/>
              <a:gd name="connsiteX19" fmla="*/ 38100 w 118717"/>
              <a:gd name="connsiteY19" fmla="*/ 219881 h 1162886"/>
              <a:gd name="connsiteX20" fmla="*/ 57150 w 118717"/>
              <a:gd name="connsiteY20" fmla="*/ 45256 h 1162886"/>
              <a:gd name="connsiteX21" fmla="*/ 47625 w 118717"/>
              <a:gd name="connsiteY21" fmla="*/ 162731 h 1162886"/>
              <a:gd name="connsiteX22" fmla="*/ 69850 w 118717"/>
              <a:gd name="connsiteY22" fmla="*/ 99231 h 1162886"/>
              <a:gd name="connsiteX23" fmla="*/ 117475 w 118717"/>
              <a:gd name="connsiteY23" fmla="*/ 3981 h 116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8717" h="1162886">
                <a:moveTo>
                  <a:pt x="117475" y="3981"/>
                </a:moveTo>
                <a:cubicBezTo>
                  <a:pt x="108479" y="28323"/>
                  <a:pt x="28575" y="214589"/>
                  <a:pt x="15875" y="245281"/>
                </a:cubicBezTo>
                <a:cubicBezTo>
                  <a:pt x="3175" y="275973"/>
                  <a:pt x="37571" y="206123"/>
                  <a:pt x="41275" y="188131"/>
                </a:cubicBezTo>
                <a:cubicBezTo>
                  <a:pt x="44979" y="170139"/>
                  <a:pt x="35454" y="120398"/>
                  <a:pt x="38100" y="137331"/>
                </a:cubicBezTo>
                <a:cubicBezTo>
                  <a:pt x="40746" y="154264"/>
                  <a:pt x="55033" y="221998"/>
                  <a:pt x="57150" y="289731"/>
                </a:cubicBezTo>
                <a:cubicBezTo>
                  <a:pt x="59267" y="357464"/>
                  <a:pt x="49742" y="488698"/>
                  <a:pt x="50800" y="543731"/>
                </a:cubicBezTo>
                <a:cubicBezTo>
                  <a:pt x="51858" y="598764"/>
                  <a:pt x="61383" y="616227"/>
                  <a:pt x="63500" y="619931"/>
                </a:cubicBezTo>
                <a:cubicBezTo>
                  <a:pt x="65617" y="623635"/>
                  <a:pt x="61913" y="551669"/>
                  <a:pt x="63500" y="565956"/>
                </a:cubicBezTo>
                <a:cubicBezTo>
                  <a:pt x="65087" y="580243"/>
                  <a:pt x="71967" y="668614"/>
                  <a:pt x="73025" y="705656"/>
                </a:cubicBezTo>
                <a:cubicBezTo>
                  <a:pt x="74083" y="742698"/>
                  <a:pt x="71437" y="716239"/>
                  <a:pt x="69850" y="788206"/>
                </a:cubicBezTo>
                <a:cubicBezTo>
                  <a:pt x="68263" y="860173"/>
                  <a:pt x="64558" y="1093535"/>
                  <a:pt x="63500" y="1137456"/>
                </a:cubicBezTo>
                <a:cubicBezTo>
                  <a:pt x="62442" y="1181377"/>
                  <a:pt x="74083" y="1047498"/>
                  <a:pt x="63500" y="1051731"/>
                </a:cubicBezTo>
                <a:cubicBezTo>
                  <a:pt x="52917" y="1055964"/>
                  <a:pt x="0" y="1164973"/>
                  <a:pt x="0" y="1162856"/>
                </a:cubicBezTo>
                <a:cubicBezTo>
                  <a:pt x="0" y="1160739"/>
                  <a:pt x="53975" y="1117877"/>
                  <a:pt x="63500" y="1039031"/>
                </a:cubicBezTo>
                <a:cubicBezTo>
                  <a:pt x="73025" y="960185"/>
                  <a:pt x="61383" y="771802"/>
                  <a:pt x="57150" y="689781"/>
                </a:cubicBezTo>
                <a:cubicBezTo>
                  <a:pt x="52917" y="607760"/>
                  <a:pt x="36513" y="553785"/>
                  <a:pt x="38100" y="546906"/>
                </a:cubicBezTo>
                <a:cubicBezTo>
                  <a:pt x="39687" y="540027"/>
                  <a:pt x="71967" y="689252"/>
                  <a:pt x="66675" y="648506"/>
                </a:cubicBezTo>
                <a:cubicBezTo>
                  <a:pt x="61383" y="607760"/>
                  <a:pt x="6350" y="330477"/>
                  <a:pt x="6350" y="302431"/>
                </a:cubicBezTo>
                <a:cubicBezTo>
                  <a:pt x="6350" y="274385"/>
                  <a:pt x="61383" y="493989"/>
                  <a:pt x="66675" y="480231"/>
                </a:cubicBezTo>
                <a:cubicBezTo>
                  <a:pt x="71967" y="466473"/>
                  <a:pt x="39687" y="292377"/>
                  <a:pt x="38100" y="219881"/>
                </a:cubicBezTo>
                <a:cubicBezTo>
                  <a:pt x="36513" y="147385"/>
                  <a:pt x="55562" y="54781"/>
                  <a:pt x="57150" y="45256"/>
                </a:cubicBezTo>
                <a:cubicBezTo>
                  <a:pt x="58737" y="35731"/>
                  <a:pt x="45508" y="153735"/>
                  <a:pt x="47625" y="162731"/>
                </a:cubicBezTo>
                <a:cubicBezTo>
                  <a:pt x="49742" y="171727"/>
                  <a:pt x="55563" y="124631"/>
                  <a:pt x="69850" y="99231"/>
                </a:cubicBezTo>
                <a:cubicBezTo>
                  <a:pt x="84137" y="73831"/>
                  <a:pt x="126471" y="-20361"/>
                  <a:pt x="117475" y="3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 235">
            <a:extLst>
              <a:ext uri="{FF2B5EF4-FFF2-40B4-BE49-F238E27FC236}">
                <a16:creationId xmlns:a16="http://schemas.microsoft.com/office/drawing/2014/main" id="{FD25DC0F-4F6A-FFDD-503F-DE04A9129106}"/>
              </a:ext>
            </a:extLst>
          </p:cNvPr>
          <p:cNvSpPr/>
          <p:nvPr/>
        </p:nvSpPr>
        <p:spPr>
          <a:xfrm>
            <a:off x="4257221" y="6539260"/>
            <a:ext cx="44987" cy="500263"/>
          </a:xfrm>
          <a:custGeom>
            <a:avLst/>
            <a:gdLst>
              <a:gd name="connsiteX0" fmla="*/ 44904 w 44987"/>
              <a:gd name="connsiteY0" fmla="*/ 48865 h 500263"/>
              <a:gd name="connsiteX1" fmla="*/ 22679 w 44987"/>
              <a:gd name="connsiteY1" fmla="*/ 372715 h 500263"/>
              <a:gd name="connsiteX2" fmla="*/ 32204 w 44987"/>
              <a:gd name="connsiteY2" fmla="*/ 499715 h 500263"/>
              <a:gd name="connsiteX3" fmla="*/ 29029 w 44987"/>
              <a:gd name="connsiteY3" fmla="*/ 331440 h 500263"/>
              <a:gd name="connsiteX4" fmla="*/ 454 w 44987"/>
              <a:gd name="connsiteY4" fmla="*/ 1240 h 500263"/>
              <a:gd name="connsiteX5" fmla="*/ 13154 w 44987"/>
              <a:gd name="connsiteY5" fmla="*/ 213965 h 500263"/>
              <a:gd name="connsiteX6" fmla="*/ 44904 w 44987"/>
              <a:gd name="connsiteY6" fmla="*/ 48865 h 50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987" h="500263">
                <a:moveTo>
                  <a:pt x="44904" y="48865"/>
                </a:moveTo>
                <a:cubicBezTo>
                  <a:pt x="46492" y="75323"/>
                  <a:pt x="24796" y="297573"/>
                  <a:pt x="22679" y="372715"/>
                </a:cubicBezTo>
                <a:cubicBezTo>
                  <a:pt x="20562" y="447857"/>
                  <a:pt x="31146" y="506594"/>
                  <a:pt x="32204" y="499715"/>
                </a:cubicBezTo>
                <a:cubicBezTo>
                  <a:pt x="33262" y="492836"/>
                  <a:pt x="34321" y="414519"/>
                  <a:pt x="29029" y="331440"/>
                </a:cubicBezTo>
                <a:cubicBezTo>
                  <a:pt x="23737" y="248361"/>
                  <a:pt x="3100" y="20819"/>
                  <a:pt x="454" y="1240"/>
                </a:cubicBezTo>
                <a:cubicBezTo>
                  <a:pt x="-2192" y="-18339"/>
                  <a:pt x="7333" y="200207"/>
                  <a:pt x="13154" y="213965"/>
                </a:cubicBezTo>
                <a:cubicBezTo>
                  <a:pt x="18975" y="227723"/>
                  <a:pt x="43316" y="22407"/>
                  <a:pt x="44904" y="488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 236">
            <a:extLst>
              <a:ext uri="{FF2B5EF4-FFF2-40B4-BE49-F238E27FC236}">
                <a16:creationId xmlns:a16="http://schemas.microsoft.com/office/drawing/2014/main" id="{5025982A-63A4-B8C7-C729-087F6A8DFCC3}"/>
              </a:ext>
            </a:extLst>
          </p:cNvPr>
          <p:cNvSpPr/>
          <p:nvPr/>
        </p:nvSpPr>
        <p:spPr>
          <a:xfrm>
            <a:off x="4565635" y="7159581"/>
            <a:ext cx="333775" cy="143931"/>
          </a:xfrm>
          <a:custGeom>
            <a:avLst/>
            <a:gdLst>
              <a:gd name="connsiteX0" fmla="*/ 266715 w 333775"/>
              <a:gd name="connsiteY0" fmla="*/ 44 h 143931"/>
              <a:gd name="connsiteX1" fmla="*/ 333390 w 333775"/>
              <a:gd name="connsiteY1" fmla="*/ 54019 h 143931"/>
              <a:gd name="connsiteX2" fmla="*/ 292115 w 333775"/>
              <a:gd name="connsiteY2" fmla="*/ 82594 h 143931"/>
              <a:gd name="connsiteX3" fmla="*/ 250840 w 333775"/>
              <a:gd name="connsiteY3" fmla="*/ 57194 h 143931"/>
              <a:gd name="connsiteX4" fmla="*/ 323865 w 333775"/>
              <a:gd name="connsiteY4" fmla="*/ 127044 h 143931"/>
              <a:gd name="connsiteX5" fmla="*/ 263540 w 333775"/>
              <a:gd name="connsiteY5" fmla="*/ 127044 h 143931"/>
              <a:gd name="connsiteX6" fmla="*/ 15 w 333775"/>
              <a:gd name="connsiteY6" fmla="*/ 9569 h 143931"/>
              <a:gd name="connsiteX7" fmla="*/ 276240 w 333775"/>
              <a:gd name="connsiteY7" fmla="*/ 120694 h 143931"/>
              <a:gd name="connsiteX8" fmla="*/ 323865 w 333775"/>
              <a:gd name="connsiteY8" fmla="*/ 139744 h 143931"/>
              <a:gd name="connsiteX9" fmla="*/ 247665 w 333775"/>
              <a:gd name="connsiteY9" fmla="*/ 63544 h 143931"/>
              <a:gd name="connsiteX10" fmla="*/ 301640 w 333775"/>
              <a:gd name="connsiteY10" fmla="*/ 85769 h 143931"/>
              <a:gd name="connsiteX11" fmla="*/ 317515 w 333775"/>
              <a:gd name="connsiteY11" fmla="*/ 63544 h 143931"/>
              <a:gd name="connsiteX12" fmla="*/ 266715 w 333775"/>
              <a:gd name="connsiteY12" fmla="*/ 44 h 143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3775" h="143931">
                <a:moveTo>
                  <a:pt x="266715" y="44"/>
                </a:moveTo>
                <a:cubicBezTo>
                  <a:pt x="269361" y="-1544"/>
                  <a:pt x="329157" y="40261"/>
                  <a:pt x="333390" y="54019"/>
                </a:cubicBezTo>
                <a:cubicBezTo>
                  <a:pt x="337623" y="67777"/>
                  <a:pt x="305873" y="82065"/>
                  <a:pt x="292115" y="82594"/>
                </a:cubicBezTo>
                <a:cubicBezTo>
                  <a:pt x="278357" y="83123"/>
                  <a:pt x="245548" y="49786"/>
                  <a:pt x="250840" y="57194"/>
                </a:cubicBezTo>
                <a:cubicBezTo>
                  <a:pt x="256132" y="64602"/>
                  <a:pt x="321748" y="115402"/>
                  <a:pt x="323865" y="127044"/>
                </a:cubicBezTo>
                <a:cubicBezTo>
                  <a:pt x="325982" y="138686"/>
                  <a:pt x="317515" y="146623"/>
                  <a:pt x="263540" y="127044"/>
                </a:cubicBezTo>
                <a:cubicBezTo>
                  <a:pt x="209565" y="107465"/>
                  <a:pt x="-2102" y="10627"/>
                  <a:pt x="15" y="9569"/>
                </a:cubicBezTo>
                <a:cubicBezTo>
                  <a:pt x="2132" y="8511"/>
                  <a:pt x="276240" y="120694"/>
                  <a:pt x="276240" y="120694"/>
                </a:cubicBezTo>
                <a:cubicBezTo>
                  <a:pt x="330215" y="142390"/>
                  <a:pt x="328628" y="149269"/>
                  <a:pt x="323865" y="139744"/>
                </a:cubicBezTo>
                <a:cubicBezTo>
                  <a:pt x="319102" y="130219"/>
                  <a:pt x="251369" y="72540"/>
                  <a:pt x="247665" y="63544"/>
                </a:cubicBezTo>
                <a:cubicBezTo>
                  <a:pt x="243961" y="54548"/>
                  <a:pt x="289998" y="85769"/>
                  <a:pt x="301640" y="85769"/>
                </a:cubicBezTo>
                <a:cubicBezTo>
                  <a:pt x="313282" y="85769"/>
                  <a:pt x="320161" y="73598"/>
                  <a:pt x="317515" y="63544"/>
                </a:cubicBezTo>
                <a:cubicBezTo>
                  <a:pt x="314869" y="53490"/>
                  <a:pt x="264069" y="1632"/>
                  <a:pt x="266715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 237">
            <a:extLst>
              <a:ext uri="{FF2B5EF4-FFF2-40B4-BE49-F238E27FC236}">
                <a16:creationId xmlns:a16="http://schemas.microsoft.com/office/drawing/2014/main" id="{DDEFD7C0-22D4-2458-A794-A862FDE743C3}"/>
              </a:ext>
            </a:extLst>
          </p:cNvPr>
          <p:cNvSpPr/>
          <p:nvPr/>
        </p:nvSpPr>
        <p:spPr>
          <a:xfrm>
            <a:off x="4489450" y="7340480"/>
            <a:ext cx="54725" cy="190622"/>
          </a:xfrm>
          <a:custGeom>
            <a:avLst/>
            <a:gdLst>
              <a:gd name="connsiteX0" fmla="*/ 0 w 54725"/>
              <a:gd name="connsiteY0" fmla="*/ 190620 h 190622"/>
              <a:gd name="connsiteX1" fmla="*/ 53975 w 54725"/>
              <a:gd name="connsiteY1" fmla="*/ 92195 h 190622"/>
              <a:gd name="connsiteX2" fmla="*/ 3175 w 54725"/>
              <a:gd name="connsiteY2" fmla="*/ 120 h 190622"/>
              <a:gd name="connsiteX3" fmla="*/ 41275 w 54725"/>
              <a:gd name="connsiteY3" fmla="*/ 73145 h 190622"/>
              <a:gd name="connsiteX4" fmla="*/ 53975 w 54725"/>
              <a:gd name="connsiteY4" fmla="*/ 95370 h 190622"/>
              <a:gd name="connsiteX5" fmla="*/ 0 w 54725"/>
              <a:gd name="connsiteY5" fmla="*/ 190620 h 190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25" h="190622">
                <a:moveTo>
                  <a:pt x="0" y="190620"/>
                </a:moveTo>
                <a:cubicBezTo>
                  <a:pt x="0" y="190091"/>
                  <a:pt x="53446" y="123945"/>
                  <a:pt x="53975" y="92195"/>
                </a:cubicBezTo>
                <a:cubicBezTo>
                  <a:pt x="54504" y="60445"/>
                  <a:pt x="5292" y="3295"/>
                  <a:pt x="3175" y="120"/>
                </a:cubicBezTo>
                <a:cubicBezTo>
                  <a:pt x="1058" y="-3055"/>
                  <a:pt x="32808" y="57270"/>
                  <a:pt x="41275" y="73145"/>
                </a:cubicBezTo>
                <a:cubicBezTo>
                  <a:pt x="49742" y="89020"/>
                  <a:pt x="57150" y="78437"/>
                  <a:pt x="53975" y="95370"/>
                </a:cubicBezTo>
                <a:cubicBezTo>
                  <a:pt x="50800" y="112303"/>
                  <a:pt x="0" y="191149"/>
                  <a:pt x="0" y="1906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 238">
            <a:extLst>
              <a:ext uri="{FF2B5EF4-FFF2-40B4-BE49-F238E27FC236}">
                <a16:creationId xmlns:a16="http://schemas.microsoft.com/office/drawing/2014/main" id="{041E6520-2897-0593-E0B4-EE591E63BB03}"/>
              </a:ext>
            </a:extLst>
          </p:cNvPr>
          <p:cNvSpPr/>
          <p:nvPr/>
        </p:nvSpPr>
        <p:spPr>
          <a:xfrm>
            <a:off x="5000624" y="7292945"/>
            <a:ext cx="256137" cy="482526"/>
          </a:xfrm>
          <a:custGeom>
            <a:avLst/>
            <a:gdLst>
              <a:gd name="connsiteX0" fmla="*/ 1 w 256137"/>
              <a:gd name="connsiteY0" fmla="*/ 30 h 482526"/>
              <a:gd name="connsiteX1" fmla="*/ 158751 w 256137"/>
              <a:gd name="connsiteY1" fmla="*/ 130205 h 482526"/>
              <a:gd name="connsiteX2" fmla="*/ 130176 w 256137"/>
              <a:gd name="connsiteY2" fmla="*/ 95280 h 482526"/>
              <a:gd name="connsiteX3" fmla="*/ 196851 w 256137"/>
              <a:gd name="connsiteY3" fmla="*/ 165130 h 482526"/>
              <a:gd name="connsiteX4" fmla="*/ 180976 w 256137"/>
              <a:gd name="connsiteY4" fmla="*/ 174655 h 482526"/>
              <a:gd name="connsiteX5" fmla="*/ 228601 w 256137"/>
              <a:gd name="connsiteY5" fmla="*/ 254030 h 482526"/>
              <a:gd name="connsiteX6" fmla="*/ 203201 w 256137"/>
              <a:gd name="connsiteY6" fmla="*/ 209580 h 482526"/>
              <a:gd name="connsiteX7" fmla="*/ 238126 w 256137"/>
              <a:gd name="connsiteY7" fmla="*/ 323880 h 482526"/>
              <a:gd name="connsiteX8" fmla="*/ 222251 w 256137"/>
              <a:gd name="connsiteY8" fmla="*/ 254030 h 482526"/>
              <a:gd name="connsiteX9" fmla="*/ 238126 w 256137"/>
              <a:gd name="connsiteY9" fmla="*/ 479455 h 482526"/>
              <a:gd name="connsiteX10" fmla="*/ 234951 w 256137"/>
              <a:gd name="connsiteY10" fmla="*/ 377855 h 482526"/>
              <a:gd name="connsiteX11" fmla="*/ 247651 w 256137"/>
              <a:gd name="connsiteY11" fmla="*/ 279430 h 482526"/>
              <a:gd name="connsiteX12" fmla="*/ 254001 w 256137"/>
              <a:gd name="connsiteY12" fmla="*/ 371505 h 482526"/>
              <a:gd name="connsiteX13" fmla="*/ 209551 w 256137"/>
              <a:gd name="connsiteY13" fmla="*/ 231805 h 482526"/>
              <a:gd name="connsiteX14" fmla="*/ 200026 w 256137"/>
              <a:gd name="connsiteY14" fmla="*/ 181005 h 482526"/>
              <a:gd name="connsiteX15" fmla="*/ 130176 w 256137"/>
              <a:gd name="connsiteY15" fmla="*/ 79405 h 482526"/>
              <a:gd name="connsiteX16" fmla="*/ 161926 w 256137"/>
              <a:gd name="connsiteY16" fmla="*/ 117505 h 482526"/>
              <a:gd name="connsiteX17" fmla="*/ 1 w 256137"/>
              <a:gd name="connsiteY17" fmla="*/ 30 h 48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6137" h="482526">
                <a:moveTo>
                  <a:pt x="1" y="30"/>
                </a:moveTo>
                <a:cubicBezTo>
                  <a:pt x="-528" y="2147"/>
                  <a:pt x="137055" y="114330"/>
                  <a:pt x="158751" y="130205"/>
                </a:cubicBezTo>
                <a:cubicBezTo>
                  <a:pt x="180447" y="146080"/>
                  <a:pt x="123826" y="89459"/>
                  <a:pt x="130176" y="95280"/>
                </a:cubicBezTo>
                <a:cubicBezTo>
                  <a:pt x="136526" y="101101"/>
                  <a:pt x="188384" y="151901"/>
                  <a:pt x="196851" y="165130"/>
                </a:cubicBezTo>
                <a:cubicBezTo>
                  <a:pt x="205318" y="178359"/>
                  <a:pt x="175684" y="159838"/>
                  <a:pt x="180976" y="174655"/>
                </a:cubicBezTo>
                <a:cubicBezTo>
                  <a:pt x="186268" y="189472"/>
                  <a:pt x="224897" y="248209"/>
                  <a:pt x="228601" y="254030"/>
                </a:cubicBezTo>
                <a:cubicBezTo>
                  <a:pt x="232305" y="259851"/>
                  <a:pt x="201614" y="197938"/>
                  <a:pt x="203201" y="209580"/>
                </a:cubicBezTo>
                <a:cubicBezTo>
                  <a:pt x="204788" y="221222"/>
                  <a:pt x="234951" y="316472"/>
                  <a:pt x="238126" y="323880"/>
                </a:cubicBezTo>
                <a:cubicBezTo>
                  <a:pt x="241301" y="331288"/>
                  <a:pt x="222251" y="228101"/>
                  <a:pt x="222251" y="254030"/>
                </a:cubicBezTo>
                <a:cubicBezTo>
                  <a:pt x="222251" y="279959"/>
                  <a:pt x="236009" y="458818"/>
                  <a:pt x="238126" y="479455"/>
                </a:cubicBezTo>
                <a:cubicBezTo>
                  <a:pt x="240243" y="500092"/>
                  <a:pt x="233364" y="411192"/>
                  <a:pt x="234951" y="377855"/>
                </a:cubicBezTo>
                <a:cubicBezTo>
                  <a:pt x="236538" y="344518"/>
                  <a:pt x="244476" y="280488"/>
                  <a:pt x="247651" y="279430"/>
                </a:cubicBezTo>
                <a:cubicBezTo>
                  <a:pt x="250826" y="278372"/>
                  <a:pt x="260351" y="379442"/>
                  <a:pt x="254001" y="371505"/>
                </a:cubicBezTo>
                <a:cubicBezTo>
                  <a:pt x="247651" y="363568"/>
                  <a:pt x="218547" y="263555"/>
                  <a:pt x="209551" y="231805"/>
                </a:cubicBezTo>
                <a:cubicBezTo>
                  <a:pt x="200555" y="200055"/>
                  <a:pt x="213255" y="206405"/>
                  <a:pt x="200026" y="181005"/>
                </a:cubicBezTo>
                <a:cubicBezTo>
                  <a:pt x="186797" y="155605"/>
                  <a:pt x="136526" y="89988"/>
                  <a:pt x="130176" y="79405"/>
                </a:cubicBezTo>
                <a:cubicBezTo>
                  <a:pt x="123826" y="68822"/>
                  <a:pt x="177801" y="128618"/>
                  <a:pt x="161926" y="117505"/>
                </a:cubicBezTo>
                <a:cubicBezTo>
                  <a:pt x="146051" y="106393"/>
                  <a:pt x="530" y="-2087"/>
                  <a:pt x="1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 239">
            <a:extLst>
              <a:ext uri="{FF2B5EF4-FFF2-40B4-BE49-F238E27FC236}">
                <a16:creationId xmlns:a16="http://schemas.microsoft.com/office/drawing/2014/main" id="{27C87222-BCBD-96E2-2A11-1A398A79204A}"/>
              </a:ext>
            </a:extLst>
          </p:cNvPr>
          <p:cNvSpPr/>
          <p:nvPr/>
        </p:nvSpPr>
        <p:spPr>
          <a:xfrm>
            <a:off x="4889449" y="7407216"/>
            <a:ext cx="235008" cy="171739"/>
          </a:xfrm>
          <a:custGeom>
            <a:avLst/>
            <a:gdLst>
              <a:gd name="connsiteX0" fmla="*/ 51 w 235008"/>
              <a:gd name="connsiteY0" fmla="*/ 59 h 171739"/>
              <a:gd name="connsiteX1" fmla="*/ 181026 w 235008"/>
              <a:gd name="connsiteY1" fmla="*/ 38159 h 171739"/>
              <a:gd name="connsiteX2" fmla="*/ 142926 w 235008"/>
              <a:gd name="connsiteY2" fmla="*/ 41334 h 171739"/>
              <a:gd name="connsiteX3" fmla="*/ 187376 w 235008"/>
              <a:gd name="connsiteY3" fmla="*/ 63559 h 171739"/>
              <a:gd name="connsiteX4" fmla="*/ 187376 w 235008"/>
              <a:gd name="connsiteY4" fmla="*/ 31809 h 171739"/>
              <a:gd name="connsiteX5" fmla="*/ 235001 w 235008"/>
              <a:gd name="connsiteY5" fmla="*/ 171509 h 171739"/>
              <a:gd name="connsiteX6" fmla="*/ 190551 w 235008"/>
              <a:gd name="connsiteY6" fmla="*/ 63559 h 171739"/>
              <a:gd name="connsiteX7" fmla="*/ 139751 w 235008"/>
              <a:gd name="connsiteY7" fmla="*/ 15934 h 171739"/>
              <a:gd name="connsiteX8" fmla="*/ 161976 w 235008"/>
              <a:gd name="connsiteY8" fmla="*/ 28634 h 171739"/>
              <a:gd name="connsiteX9" fmla="*/ 51 w 235008"/>
              <a:gd name="connsiteY9" fmla="*/ 59 h 17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008" h="171739">
                <a:moveTo>
                  <a:pt x="51" y="59"/>
                </a:moveTo>
                <a:cubicBezTo>
                  <a:pt x="3226" y="1646"/>
                  <a:pt x="157214" y="31280"/>
                  <a:pt x="181026" y="38159"/>
                </a:cubicBezTo>
                <a:cubicBezTo>
                  <a:pt x="204838" y="45038"/>
                  <a:pt x="141868" y="37101"/>
                  <a:pt x="142926" y="41334"/>
                </a:cubicBezTo>
                <a:cubicBezTo>
                  <a:pt x="143984" y="45567"/>
                  <a:pt x="179968" y="65146"/>
                  <a:pt x="187376" y="63559"/>
                </a:cubicBezTo>
                <a:cubicBezTo>
                  <a:pt x="194784" y="61972"/>
                  <a:pt x="179439" y="13817"/>
                  <a:pt x="187376" y="31809"/>
                </a:cubicBezTo>
                <a:cubicBezTo>
                  <a:pt x="195314" y="49801"/>
                  <a:pt x="234472" y="166217"/>
                  <a:pt x="235001" y="171509"/>
                </a:cubicBezTo>
                <a:cubicBezTo>
                  <a:pt x="235530" y="176801"/>
                  <a:pt x="206426" y="89488"/>
                  <a:pt x="190551" y="63559"/>
                </a:cubicBezTo>
                <a:cubicBezTo>
                  <a:pt x="174676" y="37630"/>
                  <a:pt x="144513" y="21755"/>
                  <a:pt x="139751" y="15934"/>
                </a:cubicBezTo>
                <a:cubicBezTo>
                  <a:pt x="134989" y="10113"/>
                  <a:pt x="182084" y="28105"/>
                  <a:pt x="161976" y="28634"/>
                </a:cubicBezTo>
                <a:cubicBezTo>
                  <a:pt x="141868" y="29163"/>
                  <a:pt x="-3124" y="-1528"/>
                  <a:pt x="51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 240">
            <a:extLst>
              <a:ext uri="{FF2B5EF4-FFF2-40B4-BE49-F238E27FC236}">
                <a16:creationId xmlns:a16="http://schemas.microsoft.com/office/drawing/2014/main" id="{9CFC02A8-8F7B-B2E8-2EAB-8DC53C6E8002}"/>
              </a:ext>
            </a:extLst>
          </p:cNvPr>
          <p:cNvSpPr/>
          <p:nvPr/>
        </p:nvSpPr>
        <p:spPr>
          <a:xfrm>
            <a:off x="4878422" y="7438029"/>
            <a:ext cx="227794" cy="129124"/>
          </a:xfrm>
          <a:custGeom>
            <a:avLst/>
            <a:gdLst>
              <a:gd name="connsiteX0" fmla="*/ 1553 w 227794"/>
              <a:gd name="connsiteY0" fmla="*/ 996 h 129124"/>
              <a:gd name="connsiteX1" fmla="*/ 211103 w 227794"/>
              <a:gd name="connsiteY1" fmla="*/ 7346 h 129124"/>
              <a:gd name="connsiteX2" fmla="*/ 166653 w 227794"/>
              <a:gd name="connsiteY2" fmla="*/ 29571 h 129124"/>
              <a:gd name="connsiteX3" fmla="*/ 207928 w 227794"/>
              <a:gd name="connsiteY3" fmla="*/ 58146 h 129124"/>
              <a:gd name="connsiteX4" fmla="*/ 226978 w 227794"/>
              <a:gd name="connsiteY4" fmla="*/ 127996 h 129124"/>
              <a:gd name="connsiteX5" fmla="*/ 195228 w 227794"/>
              <a:gd name="connsiteY5" fmla="*/ 99421 h 129124"/>
              <a:gd name="connsiteX6" fmla="*/ 109503 w 227794"/>
              <a:gd name="connsiteY6" fmla="*/ 74021 h 129124"/>
              <a:gd name="connsiteX7" fmla="*/ 74578 w 227794"/>
              <a:gd name="connsiteY7" fmla="*/ 61321 h 129124"/>
              <a:gd name="connsiteX8" fmla="*/ 223803 w 227794"/>
              <a:gd name="connsiteY8" fmla="*/ 105771 h 129124"/>
              <a:gd name="connsiteX9" fmla="*/ 179353 w 227794"/>
              <a:gd name="connsiteY9" fmla="*/ 45446 h 129124"/>
              <a:gd name="connsiteX10" fmla="*/ 119028 w 227794"/>
              <a:gd name="connsiteY10" fmla="*/ 4171 h 129124"/>
              <a:gd name="connsiteX11" fmla="*/ 1553 w 227794"/>
              <a:gd name="connsiteY11" fmla="*/ 996 h 12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7794" h="129124">
                <a:moveTo>
                  <a:pt x="1553" y="996"/>
                </a:moveTo>
                <a:cubicBezTo>
                  <a:pt x="16899" y="1525"/>
                  <a:pt x="183586" y="2584"/>
                  <a:pt x="211103" y="7346"/>
                </a:cubicBezTo>
                <a:cubicBezTo>
                  <a:pt x="238620" y="12108"/>
                  <a:pt x="167182" y="21104"/>
                  <a:pt x="166653" y="29571"/>
                </a:cubicBezTo>
                <a:cubicBezTo>
                  <a:pt x="166124" y="38038"/>
                  <a:pt x="197874" y="41742"/>
                  <a:pt x="207928" y="58146"/>
                </a:cubicBezTo>
                <a:cubicBezTo>
                  <a:pt x="217982" y="74550"/>
                  <a:pt x="229095" y="121117"/>
                  <a:pt x="226978" y="127996"/>
                </a:cubicBezTo>
                <a:cubicBezTo>
                  <a:pt x="224861" y="134875"/>
                  <a:pt x="214807" y="108417"/>
                  <a:pt x="195228" y="99421"/>
                </a:cubicBezTo>
                <a:cubicBezTo>
                  <a:pt x="175649" y="90425"/>
                  <a:pt x="129611" y="80371"/>
                  <a:pt x="109503" y="74021"/>
                </a:cubicBezTo>
                <a:cubicBezTo>
                  <a:pt x="89395" y="67671"/>
                  <a:pt x="55528" y="56029"/>
                  <a:pt x="74578" y="61321"/>
                </a:cubicBezTo>
                <a:cubicBezTo>
                  <a:pt x="93628" y="66613"/>
                  <a:pt x="206340" y="108417"/>
                  <a:pt x="223803" y="105771"/>
                </a:cubicBezTo>
                <a:cubicBezTo>
                  <a:pt x="241266" y="103125"/>
                  <a:pt x="196815" y="62379"/>
                  <a:pt x="179353" y="45446"/>
                </a:cubicBezTo>
                <a:cubicBezTo>
                  <a:pt x="161891" y="28513"/>
                  <a:pt x="149190" y="10521"/>
                  <a:pt x="119028" y="4171"/>
                </a:cubicBezTo>
                <a:cubicBezTo>
                  <a:pt x="88866" y="-2179"/>
                  <a:pt x="-13793" y="467"/>
                  <a:pt x="1553" y="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 241">
            <a:extLst>
              <a:ext uri="{FF2B5EF4-FFF2-40B4-BE49-F238E27FC236}">
                <a16:creationId xmlns:a16="http://schemas.microsoft.com/office/drawing/2014/main" id="{72BB8278-ACCB-A545-C42E-914BEFCA2B9C}"/>
              </a:ext>
            </a:extLst>
          </p:cNvPr>
          <p:cNvSpPr/>
          <p:nvPr/>
        </p:nvSpPr>
        <p:spPr>
          <a:xfrm>
            <a:off x="4514827" y="7577087"/>
            <a:ext cx="572105" cy="1052563"/>
          </a:xfrm>
          <a:custGeom>
            <a:avLst/>
            <a:gdLst>
              <a:gd name="connsiteX0" fmla="*/ 104798 w 572105"/>
              <a:gd name="connsiteY0" fmla="*/ 1638 h 1052563"/>
              <a:gd name="connsiteX1" fmla="*/ 238148 w 572105"/>
              <a:gd name="connsiteY1" fmla="*/ 100063 h 1052563"/>
              <a:gd name="connsiteX2" fmla="*/ 219098 w 572105"/>
              <a:gd name="connsiteY2" fmla="*/ 220713 h 1052563"/>
              <a:gd name="connsiteX3" fmla="*/ 155598 w 572105"/>
              <a:gd name="connsiteY3" fmla="*/ 325488 h 1052563"/>
              <a:gd name="connsiteX4" fmla="*/ 180998 w 572105"/>
              <a:gd name="connsiteY4" fmla="*/ 296913 h 1052563"/>
              <a:gd name="connsiteX5" fmla="*/ 190523 w 572105"/>
              <a:gd name="connsiteY5" fmla="*/ 427088 h 1052563"/>
              <a:gd name="connsiteX6" fmla="*/ 47648 w 572105"/>
              <a:gd name="connsiteY6" fmla="*/ 690613 h 1052563"/>
              <a:gd name="connsiteX7" fmla="*/ 133373 w 572105"/>
              <a:gd name="connsiteY7" fmla="*/ 598538 h 1052563"/>
              <a:gd name="connsiteX8" fmla="*/ 3198 w 572105"/>
              <a:gd name="connsiteY8" fmla="*/ 839838 h 1052563"/>
              <a:gd name="connsiteX9" fmla="*/ 82573 w 572105"/>
              <a:gd name="connsiteY9" fmla="*/ 741413 h 1052563"/>
              <a:gd name="connsiteX10" fmla="*/ 38123 w 572105"/>
              <a:gd name="connsiteY10" fmla="*/ 852538 h 1052563"/>
              <a:gd name="connsiteX11" fmla="*/ 23 w 572105"/>
              <a:gd name="connsiteY11" fmla="*/ 1052563 h 1052563"/>
              <a:gd name="connsiteX12" fmla="*/ 34948 w 572105"/>
              <a:gd name="connsiteY12" fmla="*/ 852538 h 1052563"/>
              <a:gd name="connsiteX13" fmla="*/ 161948 w 572105"/>
              <a:gd name="connsiteY13" fmla="*/ 490588 h 1052563"/>
              <a:gd name="connsiteX14" fmla="*/ 244498 w 572105"/>
              <a:gd name="connsiteY14" fmla="*/ 312788 h 1052563"/>
              <a:gd name="connsiteX15" fmla="*/ 184173 w 572105"/>
              <a:gd name="connsiteY15" fmla="*/ 350888 h 1052563"/>
              <a:gd name="connsiteX16" fmla="*/ 238148 w 572105"/>
              <a:gd name="connsiteY16" fmla="*/ 252463 h 1052563"/>
              <a:gd name="connsiteX17" fmla="*/ 568348 w 572105"/>
              <a:gd name="connsiteY17" fmla="*/ 220713 h 1052563"/>
              <a:gd name="connsiteX18" fmla="*/ 409598 w 572105"/>
              <a:gd name="connsiteY18" fmla="*/ 236588 h 1052563"/>
              <a:gd name="connsiteX19" fmla="*/ 298473 w 572105"/>
              <a:gd name="connsiteY19" fmla="*/ 179438 h 1052563"/>
              <a:gd name="connsiteX20" fmla="*/ 342923 w 572105"/>
              <a:gd name="connsiteY20" fmla="*/ 233413 h 1052563"/>
              <a:gd name="connsiteX21" fmla="*/ 234973 w 572105"/>
              <a:gd name="connsiteY21" fmla="*/ 236588 h 1052563"/>
              <a:gd name="connsiteX22" fmla="*/ 301648 w 572105"/>
              <a:gd name="connsiteY22" fmla="*/ 106413 h 1052563"/>
              <a:gd name="connsiteX23" fmla="*/ 457223 w 572105"/>
              <a:gd name="connsiteY23" fmla="*/ 65138 h 1052563"/>
              <a:gd name="connsiteX24" fmla="*/ 292123 w 572105"/>
              <a:gd name="connsiteY24" fmla="*/ 87363 h 1052563"/>
              <a:gd name="connsiteX25" fmla="*/ 244498 w 572105"/>
              <a:gd name="connsiteY25" fmla="*/ 36563 h 1052563"/>
              <a:gd name="connsiteX26" fmla="*/ 279423 w 572105"/>
              <a:gd name="connsiteY26" fmla="*/ 112763 h 1052563"/>
              <a:gd name="connsiteX27" fmla="*/ 184173 w 572105"/>
              <a:gd name="connsiteY27" fmla="*/ 42913 h 1052563"/>
              <a:gd name="connsiteX28" fmla="*/ 104798 w 572105"/>
              <a:gd name="connsiteY28" fmla="*/ 1638 h 105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72105" h="1052563">
                <a:moveTo>
                  <a:pt x="104798" y="1638"/>
                </a:moveTo>
                <a:cubicBezTo>
                  <a:pt x="113794" y="11163"/>
                  <a:pt x="219098" y="63551"/>
                  <a:pt x="238148" y="100063"/>
                </a:cubicBezTo>
                <a:cubicBezTo>
                  <a:pt x="257198" y="136575"/>
                  <a:pt x="232856" y="183142"/>
                  <a:pt x="219098" y="220713"/>
                </a:cubicBezTo>
                <a:cubicBezTo>
                  <a:pt x="205340" y="258284"/>
                  <a:pt x="161948" y="312788"/>
                  <a:pt x="155598" y="325488"/>
                </a:cubicBezTo>
                <a:cubicBezTo>
                  <a:pt x="149248" y="338188"/>
                  <a:pt x="175177" y="279980"/>
                  <a:pt x="180998" y="296913"/>
                </a:cubicBezTo>
                <a:cubicBezTo>
                  <a:pt x="186819" y="313846"/>
                  <a:pt x="212748" y="361471"/>
                  <a:pt x="190523" y="427088"/>
                </a:cubicBezTo>
                <a:cubicBezTo>
                  <a:pt x="168298" y="492705"/>
                  <a:pt x="57173" y="662038"/>
                  <a:pt x="47648" y="690613"/>
                </a:cubicBezTo>
                <a:cubicBezTo>
                  <a:pt x="38123" y="719188"/>
                  <a:pt x="140781" y="573667"/>
                  <a:pt x="133373" y="598538"/>
                </a:cubicBezTo>
                <a:cubicBezTo>
                  <a:pt x="125965" y="623409"/>
                  <a:pt x="11665" y="816026"/>
                  <a:pt x="3198" y="839838"/>
                </a:cubicBezTo>
                <a:cubicBezTo>
                  <a:pt x="-5269" y="863650"/>
                  <a:pt x="76752" y="739296"/>
                  <a:pt x="82573" y="741413"/>
                </a:cubicBezTo>
                <a:cubicBezTo>
                  <a:pt x="88394" y="743530"/>
                  <a:pt x="51881" y="800680"/>
                  <a:pt x="38123" y="852538"/>
                </a:cubicBezTo>
                <a:cubicBezTo>
                  <a:pt x="24365" y="904396"/>
                  <a:pt x="552" y="1052563"/>
                  <a:pt x="23" y="1052563"/>
                </a:cubicBezTo>
                <a:cubicBezTo>
                  <a:pt x="-506" y="1052563"/>
                  <a:pt x="7961" y="946200"/>
                  <a:pt x="34948" y="852538"/>
                </a:cubicBezTo>
                <a:cubicBezTo>
                  <a:pt x="61935" y="758876"/>
                  <a:pt x="127023" y="580546"/>
                  <a:pt x="161948" y="490588"/>
                </a:cubicBezTo>
                <a:cubicBezTo>
                  <a:pt x="196873" y="400630"/>
                  <a:pt x="240794" y="336071"/>
                  <a:pt x="244498" y="312788"/>
                </a:cubicBezTo>
                <a:cubicBezTo>
                  <a:pt x="248202" y="289505"/>
                  <a:pt x="185231" y="360942"/>
                  <a:pt x="184173" y="350888"/>
                </a:cubicBezTo>
                <a:cubicBezTo>
                  <a:pt x="183115" y="340834"/>
                  <a:pt x="174119" y="274159"/>
                  <a:pt x="238148" y="252463"/>
                </a:cubicBezTo>
                <a:cubicBezTo>
                  <a:pt x="302177" y="230767"/>
                  <a:pt x="568348" y="220713"/>
                  <a:pt x="568348" y="220713"/>
                </a:cubicBezTo>
                <a:cubicBezTo>
                  <a:pt x="596923" y="218067"/>
                  <a:pt x="454577" y="243467"/>
                  <a:pt x="409598" y="236588"/>
                </a:cubicBezTo>
                <a:cubicBezTo>
                  <a:pt x="364619" y="229709"/>
                  <a:pt x="309585" y="179967"/>
                  <a:pt x="298473" y="179438"/>
                </a:cubicBezTo>
                <a:cubicBezTo>
                  <a:pt x="287361" y="178909"/>
                  <a:pt x="353506" y="223888"/>
                  <a:pt x="342923" y="233413"/>
                </a:cubicBezTo>
                <a:cubicBezTo>
                  <a:pt x="332340" y="242938"/>
                  <a:pt x="241852" y="257754"/>
                  <a:pt x="234973" y="236588"/>
                </a:cubicBezTo>
                <a:cubicBezTo>
                  <a:pt x="228094" y="215422"/>
                  <a:pt x="264606" y="134988"/>
                  <a:pt x="301648" y="106413"/>
                </a:cubicBezTo>
                <a:cubicBezTo>
                  <a:pt x="338690" y="77838"/>
                  <a:pt x="458810" y="68313"/>
                  <a:pt x="457223" y="65138"/>
                </a:cubicBezTo>
                <a:cubicBezTo>
                  <a:pt x="455636" y="61963"/>
                  <a:pt x="327577" y="92125"/>
                  <a:pt x="292123" y="87363"/>
                </a:cubicBezTo>
                <a:cubicBezTo>
                  <a:pt x="256669" y="82601"/>
                  <a:pt x="246615" y="32330"/>
                  <a:pt x="244498" y="36563"/>
                </a:cubicBezTo>
                <a:cubicBezTo>
                  <a:pt x="242381" y="40796"/>
                  <a:pt x="289477" y="111705"/>
                  <a:pt x="279423" y="112763"/>
                </a:cubicBezTo>
                <a:cubicBezTo>
                  <a:pt x="269369" y="113821"/>
                  <a:pt x="208515" y="59317"/>
                  <a:pt x="184173" y="42913"/>
                </a:cubicBezTo>
                <a:cubicBezTo>
                  <a:pt x="159831" y="26509"/>
                  <a:pt x="95802" y="-7887"/>
                  <a:pt x="104798" y="1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 242">
            <a:extLst>
              <a:ext uri="{FF2B5EF4-FFF2-40B4-BE49-F238E27FC236}">
                <a16:creationId xmlns:a16="http://schemas.microsoft.com/office/drawing/2014/main" id="{C4B92B4C-C1D2-4244-2FEE-A949F21264CA}"/>
              </a:ext>
            </a:extLst>
          </p:cNvPr>
          <p:cNvSpPr/>
          <p:nvPr/>
        </p:nvSpPr>
        <p:spPr>
          <a:xfrm>
            <a:off x="5190099" y="7816810"/>
            <a:ext cx="474151" cy="673168"/>
          </a:xfrm>
          <a:custGeom>
            <a:avLst/>
            <a:gdLst>
              <a:gd name="connsiteX0" fmla="*/ 1026 w 474151"/>
              <a:gd name="connsiteY0" fmla="*/ 295315 h 673168"/>
              <a:gd name="connsiteX1" fmla="*/ 413776 w 474151"/>
              <a:gd name="connsiteY1" fmla="*/ 193715 h 673168"/>
              <a:gd name="connsiteX2" fmla="*/ 382026 w 474151"/>
              <a:gd name="connsiteY2" fmla="*/ 209590 h 673168"/>
              <a:gd name="connsiteX3" fmla="*/ 474101 w 474151"/>
              <a:gd name="connsiteY3" fmla="*/ 127040 h 673168"/>
              <a:gd name="connsiteX4" fmla="*/ 394726 w 474151"/>
              <a:gd name="connsiteY4" fmla="*/ 225465 h 673168"/>
              <a:gd name="connsiteX5" fmla="*/ 375676 w 474151"/>
              <a:gd name="connsiteY5" fmla="*/ 320715 h 673168"/>
              <a:gd name="connsiteX6" fmla="*/ 264551 w 474151"/>
              <a:gd name="connsiteY6" fmla="*/ 485815 h 673168"/>
              <a:gd name="connsiteX7" fmla="*/ 309001 w 474151"/>
              <a:gd name="connsiteY7" fmla="*/ 419140 h 673168"/>
              <a:gd name="connsiteX8" fmla="*/ 191526 w 474151"/>
              <a:gd name="connsiteY8" fmla="*/ 533440 h 673168"/>
              <a:gd name="connsiteX9" fmla="*/ 229626 w 474151"/>
              <a:gd name="connsiteY9" fmla="*/ 454065 h 673168"/>
              <a:gd name="connsiteX10" fmla="*/ 213751 w 474151"/>
              <a:gd name="connsiteY10" fmla="*/ 523915 h 673168"/>
              <a:gd name="connsiteX11" fmla="*/ 191526 w 474151"/>
              <a:gd name="connsiteY11" fmla="*/ 673140 h 673168"/>
              <a:gd name="connsiteX12" fmla="*/ 232801 w 474151"/>
              <a:gd name="connsiteY12" fmla="*/ 511215 h 673168"/>
              <a:gd name="connsiteX13" fmla="*/ 309001 w 474151"/>
              <a:gd name="connsiteY13" fmla="*/ 381040 h 673168"/>
              <a:gd name="connsiteX14" fmla="*/ 267726 w 474151"/>
              <a:gd name="connsiteY14" fmla="*/ 349290 h 673168"/>
              <a:gd name="connsiteX15" fmla="*/ 315351 w 474151"/>
              <a:gd name="connsiteY15" fmla="*/ 387390 h 673168"/>
              <a:gd name="connsiteX16" fmla="*/ 388376 w 474151"/>
              <a:gd name="connsiteY16" fmla="*/ 190540 h 673168"/>
              <a:gd name="connsiteX17" fmla="*/ 347101 w 474151"/>
              <a:gd name="connsiteY17" fmla="*/ 339765 h 673168"/>
              <a:gd name="connsiteX18" fmla="*/ 407426 w 474151"/>
              <a:gd name="connsiteY18" fmla="*/ 203240 h 673168"/>
              <a:gd name="connsiteX19" fmla="*/ 220101 w 474151"/>
              <a:gd name="connsiteY19" fmla="*/ 190540 h 673168"/>
              <a:gd name="connsiteX20" fmla="*/ 194701 w 474151"/>
              <a:gd name="connsiteY20" fmla="*/ 123865 h 673168"/>
              <a:gd name="connsiteX21" fmla="*/ 334401 w 474151"/>
              <a:gd name="connsiteY21" fmla="*/ 40 h 673168"/>
              <a:gd name="connsiteX22" fmla="*/ 216926 w 474151"/>
              <a:gd name="connsiteY22" fmla="*/ 111165 h 673168"/>
              <a:gd name="connsiteX23" fmla="*/ 194701 w 474151"/>
              <a:gd name="connsiteY23" fmla="*/ 187365 h 673168"/>
              <a:gd name="connsiteX24" fmla="*/ 293126 w 474151"/>
              <a:gd name="connsiteY24" fmla="*/ 228640 h 673168"/>
              <a:gd name="connsiteX25" fmla="*/ 1026 w 474151"/>
              <a:gd name="connsiteY25" fmla="*/ 295315 h 67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74151" h="673168">
                <a:moveTo>
                  <a:pt x="1026" y="295315"/>
                </a:moveTo>
                <a:cubicBezTo>
                  <a:pt x="21134" y="289494"/>
                  <a:pt x="350276" y="208002"/>
                  <a:pt x="413776" y="193715"/>
                </a:cubicBezTo>
                <a:cubicBezTo>
                  <a:pt x="477276" y="179427"/>
                  <a:pt x="371972" y="220702"/>
                  <a:pt x="382026" y="209590"/>
                </a:cubicBezTo>
                <a:cubicBezTo>
                  <a:pt x="392080" y="198478"/>
                  <a:pt x="471984" y="124394"/>
                  <a:pt x="474101" y="127040"/>
                </a:cubicBezTo>
                <a:cubicBezTo>
                  <a:pt x="476218" y="129686"/>
                  <a:pt x="411130" y="193186"/>
                  <a:pt x="394726" y="225465"/>
                </a:cubicBezTo>
                <a:cubicBezTo>
                  <a:pt x="378322" y="257744"/>
                  <a:pt x="397372" y="277323"/>
                  <a:pt x="375676" y="320715"/>
                </a:cubicBezTo>
                <a:cubicBezTo>
                  <a:pt x="353980" y="364107"/>
                  <a:pt x="275663" y="469411"/>
                  <a:pt x="264551" y="485815"/>
                </a:cubicBezTo>
                <a:cubicBezTo>
                  <a:pt x="253439" y="502219"/>
                  <a:pt x="321172" y="411203"/>
                  <a:pt x="309001" y="419140"/>
                </a:cubicBezTo>
                <a:cubicBezTo>
                  <a:pt x="296830" y="427077"/>
                  <a:pt x="204755" y="527619"/>
                  <a:pt x="191526" y="533440"/>
                </a:cubicBezTo>
                <a:cubicBezTo>
                  <a:pt x="178297" y="539261"/>
                  <a:pt x="225922" y="455652"/>
                  <a:pt x="229626" y="454065"/>
                </a:cubicBezTo>
                <a:cubicBezTo>
                  <a:pt x="233330" y="452478"/>
                  <a:pt x="220101" y="487403"/>
                  <a:pt x="213751" y="523915"/>
                </a:cubicBezTo>
                <a:cubicBezTo>
                  <a:pt x="207401" y="560427"/>
                  <a:pt x="188351" y="675257"/>
                  <a:pt x="191526" y="673140"/>
                </a:cubicBezTo>
                <a:cubicBezTo>
                  <a:pt x="194701" y="671023"/>
                  <a:pt x="213222" y="559898"/>
                  <a:pt x="232801" y="511215"/>
                </a:cubicBezTo>
                <a:cubicBezTo>
                  <a:pt x="252380" y="462532"/>
                  <a:pt x="303180" y="408028"/>
                  <a:pt x="309001" y="381040"/>
                </a:cubicBezTo>
                <a:cubicBezTo>
                  <a:pt x="314822" y="354052"/>
                  <a:pt x="266668" y="348232"/>
                  <a:pt x="267726" y="349290"/>
                </a:cubicBezTo>
                <a:cubicBezTo>
                  <a:pt x="268784" y="350348"/>
                  <a:pt x="295243" y="413848"/>
                  <a:pt x="315351" y="387390"/>
                </a:cubicBezTo>
                <a:cubicBezTo>
                  <a:pt x="335459" y="360932"/>
                  <a:pt x="383084" y="198477"/>
                  <a:pt x="388376" y="190540"/>
                </a:cubicBezTo>
                <a:cubicBezTo>
                  <a:pt x="393668" y="182603"/>
                  <a:pt x="343926" y="337648"/>
                  <a:pt x="347101" y="339765"/>
                </a:cubicBezTo>
                <a:cubicBezTo>
                  <a:pt x="350276" y="341882"/>
                  <a:pt x="428593" y="228111"/>
                  <a:pt x="407426" y="203240"/>
                </a:cubicBezTo>
                <a:cubicBezTo>
                  <a:pt x="386259" y="178369"/>
                  <a:pt x="255555" y="203769"/>
                  <a:pt x="220101" y="190540"/>
                </a:cubicBezTo>
                <a:cubicBezTo>
                  <a:pt x="184647" y="177311"/>
                  <a:pt x="175651" y="155615"/>
                  <a:pt x="194701" y="123865"/>
                </a:cubicBezTo>
                <a:cubicBezTo>
                  <a:pt x="213751" y="92115"/>
                  <a:pt x="330697" y="2157"/>
                  <a:pt x="334401" y="40"/>
                </a:cubicBezTo>
                <a:cubicBezTo>
                  <a:pt x="338105" y="-2077"/>
                  <a:pt x="240209" y="79944"/>
                  <a:pt x="216926" y="111165"/>
                </a:cubicBezTo>
                <a:cubicBezTo>
                  <a:pt x="193643" y="142386"/>
                  <a:pt x="182001" y="167786"/>
                  <a:pt x="194701" y="187365"/>
                </a:cubicBezTo>
                <a:cubicBezTo>
                  <a:pt x="207401" y="206944"/>
                  <a:pt x="323818" y="210648"/>
                  <a:pt x="293126" y="228640"/>
                </a:cubicBezTo>
                <a:cubicBezTo>
                  <a:pt x="262434" y="246632"/>
                  <a:pt x="-19082" y="301136"/>
                  <a:pt x="1026" y="295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 243">
            <a:extLst>
              <a:ext uri="{FF2B5EF4-FFF2-40B4-BE49-F238E27FC236}">
                <a16:creationId xmlns:a16="http://schemas.microsoft.com/office/drawing/2014/main" id="{1E35C9E6-748D-53B5-C65C-F12CAE2E718D}"/>
              </a:ext>
            </a:extLst>
          </p:cNvPr>
          <p:cNvSpPr/>
          <p:nvPr/>
        </p:nvSpPr>
        <p:spPr>
          <a:xfrm>
            <a:off x="5714996" y="7735084"/>
            <a:ext cx="89830" cy="759274"/>
          </a:xfrm>
          <a:custGeom>
            <a:avLst/>
            <a:gdLst>
              <a:gd name="connsiteX0" fmla="*/ 41279 w 89830"/>
              <a:gd name="connsiteY0" fmla="*/ 5566 h 759274"/>
              <a:gd name="connsiteX1" fmla="*/ 82554 w 89830"/>
              <a:gd name="connsiteY1" fmla="*/ 726291 h 759274"/>
              <a:gd name="connsiteX2" fmla="*/ 82554 w 89830"/>
              <a:gd name="connsiteY2" fmla="*/ 608816 h 759274"/>
              <a:gd name="connsiteX3" fmla="*/ 9529 w 89830"/>
              <a:gd name="connsiteY3" fmla="*/ 351641 h 759274"/>
              <a:gd name="connsiteX4" fmla="*/ 47629 w 89830"/>
              <a:gd name="connsiteY4" fmla="*/ 437366 h 759274"/>
              <a:gd name="connsiteX5" fmla="*/ 4 w 89830"/>
              <a:gd name="connsiteY5" fmla="*/ 148441 h 759274"/>
              <a:gd name="connsiteX6" fmla="*/ 50804 w 89830"/>
              <a:gd name="connsiteY6" fmla="*/ 380216 h 759274"/>
              <a:gd name="connsiteX7" fmla="*/ 41279 w 89830"/>
              <a:gd name="connsiteY7" fmla="*/ 5566 h 759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830" h="759274">
                <a:moveTo>
                  <a:pt x="41279" y="5566"/>
                </a:moveTo>
                <a:cubicBezTo>
                  <a:pt x="46571" y="63245"/>
                  <a:pt x="75675" y="625749"/>
                  <a:pt x="82554" y="726291"/>
                </a:cubicBezTo>
                <a:cubicBezTo>
                  <a:pt x="89433" y="826833"/>
                  <a:pt x="94725" y="671258"/>
                  <a:pt x="82554" y="608816"/>
                </a:cubicBezTo>
                <a:cubicBezTo>
                  <a:pt x="70383" y="546374"/>
                  <a:pt x="15350" y="380216"/>
                  <a:pt x="9529" y="351641"/>
                </a:cubicBezTo>
                <a:cubicBezTo>
                  <a:pt x="3708" y="323066"/>
                  <a:pt x="49216" y="471233"/>
                  <a:pt x="47629" y="437366"/>
                </a:cubicBezTo>
                <a:cubicBezTo>
                  <a:pt x="46042" y="403499"/>
                  <a:pt x="-525" y="157966"/>
                  <a:pt x="4" y="148441"/>
                </a:cubicBezTo>
                <a:cubicBezTo>
                  <a:pt x="533" y="138916"/>
                  <a:pt x="43396" y="403499"/>
                  <a:pt x="50804" y="380216"/>
                </a:cubicBezTo>
                <a:cubicBezTo>
                  <a:pt x="58212" y="356933"/>
                  <a:pt x="35987" y="-52113"/>
                  <a:pt x="41279" y="55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 244">
            <a:extLst>
              <a:ext uri="{FF2B5EF4-FFF2-40B4-BE49-F238E27FC236}">
                <a16:creationId xmlns:a16="http://schemas.microsoft.com/office/drawing/2014/main" id="{035EDF9F-A476-8FB8-D91F-B1EC54841CE2}"/>
              </a:ext>
            </a:extLst>
          </p:cNvPr>
          <p:cNvSpPr/>
          <p:nvPr/>
        </p:nvSpPr>
        <p:spPr>
          <a:xfrm>
            <a:off x="5783080" y="7777222"/>
            <a:ext cx="109851" cy="898047"/>
          </a:xfrm>
          <a:custGeom>
            <a:avLst/>
            <a:gdLst>
              <a:gd name="connsiteX0" fmla="*/ 109720 w 109851"/>
              <a:gd name="connsiteY0" fmla="*/ 1528 h 898047"/>
              <a:gd name="connsiteX1" fmla="*/ 1770 w 109851"/>
              <a:gd name="connsiteY1" fmla="*/ 328553 h 898047"/>
              <a:gd name="connsiteX2" fmla="*/ 46220 w 109851"/>
              <a:gd name="connsiteY2" fmla="*/ 230128 h 898047"/>
              <a:gd name="connsiteX3" fmla="*/ 93845 w 109851"/>
              <a:gd name="connsiteY3" fmla="*/ 896878 h 898047"/>
              <a:gd name="connsiteX4" fmla="*/ 20820 w 109851"/>
              <a:gd name="connsiteY4" fmla="*/ 42803 h 898047"/>
              <a:gd name="connsiteX5" fmla="*/ 23995 w 109851"/>
              <a:gd name="connsiteY5" fmla="*/ 198378 h 898047"/>
              <a:gd name="connsiteX6" fmla="*/ 109720 w 109851"/>
              <a:gd name="connsiteY6" fmla="*/ 1528 h 89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851" h="898047">
                <a:moveTo>
                  <a:pt x="109720" y="1528"/>
                </a:moveTo>
                <a:cubicBezTo>
                  <a:pt x="106016" y="23224"/>
                  <a:pt x="12353" y="290453"/>
                  <a:pt x="1770" y="328553"/>
                </a:cubicBezTo>
                <a:cubicBezTo>
                  <a:pt x="-8813" y="366653"/>
                  <a:pt x="30874" y="135407"/>
                  <a:pt x="46220" y="230128"/>
                </a:cubicBezTo>
                <a:cubicBezTo>
                  <a:pt x="61566" y="324849"/>
                  <a:pt x="98078" y="928099"/>
                  <a:pt x="93845" y="896878"/>
                </a:cubicBezTo>
                <a:cubicBezTo>
                  <a:pt x="89612" y="865657"/>
                  <a:pt x="32462" y="159220"/>
                  <a:pt x="20820" y="42803"/>
                </a:cubicBezTo>
                <a:cubicBezTo>
                  <a:pt x="9178" y="-73614"/>
                  <a:pt x="10237" y="200495"/>
                  <a:pt x="23995" y="198378"/>
                </a:cubicBezTo>
                <a:cubicBezTo>
                  <a:pt x="37753" y="196261"/>
                  <a:pt x="113424" y="-20168"/>
                  <a:pt x="109720" y="15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 245">
            <a:extLst>
              <a:ext uri="{FF2B5EF4-FFF2-40B4-BE49-F238E27FC236}">
                <a16:creationId xmlns:a16="http://schemas.microsoft.com/office/drawing/2014/main" id="{D0E5F05B-6242-7914-22A2-08649BF6FE76}"/>
              </a:ext>
            </a:extLst>
          </p:cNvPr>
          <p:cNvSpPr/>
          <p:nvPr/>
        </p:nvSpPr>
        <p:spPr>
          <a:xfrm>
            <a:off x="4323677" y="7718480"/>
            <a:ext cx="315424" cy="406931"/>
          </a:xfrm>
          <a:custGeom>
            <a:avLst/>
            <a:gdLst>
              <a:gd name="connsiteX0" fmla="*/ 286423 w 315424"/>
              <a:gd name="connsiteY0" fmla="*/ 60270 h 406931"/>
              <a:gd name="connsiteX1" fmla="*/ 289598 w 315424"/>
              <a:gd name="connsiteY1" fmla="*/ 190445 h 406931"/>
              <a:gd name="connsiteX2" fmla="*/ 168948 w 315424"/>
              <a:gd name="connsiteY2" fmla="*/ 276170 h 406931"/>
              <a:gd name="connsiteX3" fmla="*/ 219748 w 315424"/>
              <a:gd name="connsiteY3" fmla="*/ 247595 h 406931"/>
              <a:gd name="connsiteX4" fmla="*/ 673 w 315424"/>
              <a:gd name="connsiteY4" fmla="*/ 406345 h 406931"/>
              <a:gd name="connsiteX5" fmla="*/ 153073 w 315424"/>
              <a:gd name="connsiteY5" fmla="*/ 304745 h 406931"/>
              <a:gd name="connsiteX6" fmla="*/ 203873 w 315424"/>
              <a:gd name="connsiteY6" fmla="*/ 396820 h 406931"/>
              <a:gd name="connsiteX7" fmla="*/ 200698 w 315424"/>
              <a:gd name="connsiteY7" fmla="*/ 307920 h 406931"/>
              <a:gd name="connsiteX8" fmla="*/ 302298 w 315424"/>
              <a:gd name="connsiteY8" fmla="*/ 241245 h 406931"/>
              <a:gd name="connsiteX9" fmla="*/ 153073 w 315424"/>
              <a:gd name="connsiteY9" fmla="*/ 317445 h 406931"/>
              <a:gd name="connsiteX10" fmla="*/ 254673 w 315424"/>
              <a:gd name="connsiteY10" fmla="*/ 203145 h 406931"/>
              <a:gd name="connsiteX11" fmla="*/ 283248 w 315424"/>
              <a:gd name="connsiteY11" fmla="*/ 171395 h 406931"/>
              <a:gd name="connsiteX12" fmla="*/ 314998 w 315424"/>
              <a:gd name="connsiteY12" fmla="*/ 6295 h 406931"/>
              <a:gd name="connsiteX13" fmla="*/ 286423 w 315424"/>
              <a:gd name="connsiteY13" fmla="*/ 60270 h 406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5424" h="406931">
                <a:moveTo>
                  <a:pt x="286423" y="60270"/>
                </a:moveTo>
                <a:cubicBezTo>
                  <a:pt x="282190" y="90962"/>
                  <a:pt x="309177" y="154462"/>
                  <a:pt x="289598" y="190445"/>
                </a:cubicBezTo>
                <a:cubicBezTo>
                  <a:pt x="270019" y="226428"/>
                  <a:pt x="180590" y="266645"/>
                  <a:pt x="168948" y="276170"/>
                </a:cubicBezTo>
                <a:cubicBezTo>
                  <a:pt x="157306" y="285695"/>
                  <a:pt x="247794" y="225899"/>
                  <a:pt x="219748" y="247595"/>
                </a:cubicBezTo>
                <a:cubicBezTo>
                  <a:pt x="191702" y="269291"/>
                  <a:pt x="11785" y="396820"/>
                  <a:pt x="673" y="406345"/>
                </a:cubicBezTo>
                <a:cubicBezTo>
                  <a:pt x="-10440" y="415870"/>
                  <a:pt x="119206" y="306332"/>
                  <a:pt x="153073" y="304745"/>
                </a:cubicBezTo>
                <a:cubicBezTo>
                  <a:pt x="186940" y="303158"/>
                  <a:pt x="195935" y="396291"/>
                  <a:pt x="203873" y="396820"/>
                </a:cubicBezTo>
                <a:cubicBezTo>
                  <a:pt x="211810" y="397349"/>
                  <a:pt x="184294" y="333849"/>
                  <a:pt x="200698" y="307920"/>
                </a:cubicBezTo>
                <a:cubicBezTo>
                  <a:pt x="217102" y="281991"/>
                  <a:pt x="310236" y="239657"/>
                  <a:pt x="302298" y="241245"/>
                </a:cubicBezTo>
                <a:cubicBezTo>
                  <a:pt x="294360" y="242833"/>
                  <a:pt x="161010" y="323795"/>
                  <a:pt x="153073" y="317445"/>
                </a:cubicBezTo>
                <a:cubicBezTo>
                  <a:pt x="145136" y="311095"/>
                  <a:pt x="232977" y="227486"/>
                  <a:pt x="254673" y="203145"/>
                </a:cubicBezTo>
                <a:cubicBezTo>
                  <a:pt x="276369" y="178804"/>
                  <a:pt x="273194" y="204203"/>
                  <a:pt x="283248" y="171395"/>
                </a:cubicBezTo>
                <a:cubicBezTo>
                  <a:pt x="293302" y="138587"/>
                  <a:pt x="310765" y="29578"/>
                  <a:pt x="314998" y="6295"/>
                </a:cubicBezTo>
                <a:cubicBezTo>
                  <a:pt x="319231" y="-16988"/>
                  <a:pt x="290656" y="29578"/>
                  <a:pt x="286423" y="60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 246">
            <a:extLst>
              <a:ext uri="{FF2B5EF4-FFF2-40B4-BE49-F238E27FC236}">
                <a16:creationId xmlns:a16="http://schemas.microsoft.com/office/drawing/2014/main" id="{F1E831C7-F1BC-C157-8A66-3C98D9E329BF}"/>
              </a:ext>
            </a:extLst>
          </p:cNvPr>
          <p:cNvSpPr/>
          <p:nvPr/>
        </p:nvSpPr>
        <p:spPr>
          <a:xfrm>
            <a:off x="4353555" y="5607508"/>
            <a:ext cx="112100" cy="773724"/>
          </a:xfrm>
          <a:custGeom>
            <a:avLst/>
            <a:gdLst>
              <a:gd name="connsiteX0" fmla="*/ 5 w 112100"/>
              <a:gd name="connsiteY0" fmla="*/ 812 h 773724"/>
              <a:gd name="connsiteX1" fmla="*/ 111765 w 112100"/>
              <a:gd name="connsiteY1" fmla="*/ 432612 h 773724"/>
              <a:gd name="connsiteX2" fmla="*/ 35565 w 112100"/>
              <a:gd name="connsiteY2" fmla="*/ 762812 h 773724"/>
              <a:gd name="connsiteX3" fmla="*/ 66045 w 112100"/>
              <a:gd name="connsiteY3" fmla="*/ 671372 h 773724"/>
              <a:gd name="connsiteX4" fmla="*/ 50805 w 112100"/>
              <a:gd name="connsiteY4" fmla="*/ 442772 h 773724"/>
              <a:gd name="connsiteX5" fmla="*/ 66045 w 112100"/>
              <a:gd name="connsiteY5" fmla="*/ 610412 h 773724"/>
              <a:gd name="connsiteX6" fmla="*/ 86365 w 112100"/>
              <a:gd name="connsiteY6" fmla="*/ 458012 h 773724"/>
              <a:gd name="connsiteX7" fmla="*/ 96525 w 112100"/>
              <a:gd name="connsiteY7" fmla="*/ 412292 h 773724"/>
              <a:gd name="connsiteX8" fmla="*/ 106685 w 112100"/>
              <a:gd name="connsiteY8" fmla="*/ 325932 h 773724"/>
              <a:gd name="connsiteX9" fmla="*/ 5 w 112100"/>
              <a:gd name="connsiteY9" fmla="*/ 812 h 773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100" h="773724">
                <a:moveTo>
                  <a:pt x="5" y="812"/>
                </a:moveTo>
                <a:cubicBezTo>
                  <a:pt x="852" y="18592"/>
                  <a:pt x="105838" y="305612"/>
                  <a:pt x="111765" y="432612"/>
                </a:cubicBezTo>
                <a:cubicBezTo>
                  <a:pt x="117692" y="559612"/>
                  <a:pt x="43185" y="723019"/>
                  <a:pt x="35565" y="762812"/>
                </a:cubicBezTo>
                <a:cubicBezTo>
                  <a:pt x="27945" y="802605"/>
                  <a:pt x="63505" y="724712"/>
                  <a:pt x="66045" y="671372"/>
                </a:cubicBezTo>
                <a:cubicBezTo>
                  <a:pt x="68585" y="618032"/>
                  <a:pt x="50805" y="452932"/>
                  <a:pt x="50805" y="442772"/>
                </a:cubicBezTo>
                <a:cubicBezTo>
                  <a:pt x="50805" y="432612"/>
                  <a:pt x="60118" y="607872"/>
                  <a:pt x="66045" y="610412"/>
                </a:cubicBezTo>
                <a:cubicBezTo>
                  <a:pt x="71972" y="612952"/>
                  <a:pt x="81285" y="491032"/>
                  <a:pt x="86365" y="458012"/>
                </a:cubicBezTo>
                <a:cubicBezTo>
                  <a:pt x="91445" y="424992"/>
                  <a:pt x="93138" y="434305"/>
                  <a:pt x="96525" y="412292"/>
                </a:cubicBezTo>
                <a:cubicBezTo>
                  <a:pt x="99912" y="390279"/>
                  <a:pt x="118538" y="389432"/>
                  <a:pt x="106685" y="325932"/>
                </a:cubicBezTo>
                <a:cubicBezTo>
                  <a:pt x="94832" y="262432"/>
                  <a:pt x="-842" y="-16968"/>
                  <a:pt x="5" y="8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 247">
            <a:extLst>
              <a:ext uri="{FF2B5EF4-FFF2-40B4-BE49-F238E27FC236}">
                <a16:creationId xmlns:a16="http://schemas.microsoft.com/office/drawing/2014/main" id="{EF2449F2-6000-0617-A637-626143EB3FA4}"/>
              </a:ext>
            </a:extLst>
          </p:cNvPr>
          <p:cNvSpPr/>
          <p:nvPr/>
        </p:nvSpPr>
        <p:spPr>
          <a:xfrm>
            <a:off x="4861321" y="6202677"/>
            <a:ext cx="148896" cy="345447"/>
          </a:xfrm>
          <a:custGeom>
            <a:avLst/>
            <a:gdLst>
              <a:gd name="connsiteX0" fmla="*/ 40879 w 148896"/>
              <a:gd name="connsiteY0" fmla="*/ 3 h 345447"/>
              <a:gd name="connsiteX1" fmla="*/ 106919 w 148896"/>
              <a:gd name="connsiteY1" fmla="*/ 193043 h 345447"/>
              <a:gd name="connsiteX2" fmla="*/ 239 w 148896"/>
              <a:gd name="connsiteY2" fmla="*/ 345443 h 345447"/>
              <a:gd name="connsiteX3" fmla="*/ 142479 w 148896"/>
              <a:gd name="connsiteY3" fmla="*/ 198123 h 345447"/>
              <a:gd name="connsiteX4" fmla="*/ 117079 w 148896"/>
              <a:gd name="connsiteY4" fmla="*/ 187963 h 345447"/>
              <a:gd name="connsiteX5" fmla="*/ 40879 w 148896"/>
              <a:gd name="connsiteY5" fmla="*/ 3 h 345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896" h="345447">
                <a:moveTo>
                  <a:pt x="40879" y="3"/>
                </a:moveTo>
                <a:cubicBezTo>
                  <a:pt x="39186" y="850"/>
                  <a:pt x="113692" y="135470"/>
                  <a:pt x="106919" y="193043"/>
                </a:cubicBezTo>
                <a:cubicBezTo>
                  <a:pt x="100146" y="250616"/>
                  <a:pt x="-5688" y="344596"/>
                  <a:pt x="239" y="345443"/>
                </a:cubicBezTo>
                <a:cubicBezTo>
                  <a:pt x="6166" y="346290"/>
                  <a:pt x="123006" y="224370"/>
                  <a:pt x="142479" y="198123"/>
                </a:cubicBezTo>
                <a:cubicBezTo>
                  <a:pt x="161952" y="171876"/>
                  <a:pt x="132319" y="221830"/>
                  <a:pt x="117079" y="187963"/>
                </a:cubicBezTo>
                <a:cubicBezTo>
                  <a:pt x="101839" y="154096"/>
                  <a:pt x="42572" y="-844"/>
                  <a:pt x="4087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 248">
            <a:extLst>
              <a:ext uri="{FF2B5EF4-FFF2-40B4-BE49-F238E27FC236}">
                <a16:creationId xmlns:a16="http://schemas.microsoft.com/office/drawing/2014/main" id="{14B87B3F-CA9B-C2B0-997B-243413AD7834}"/>
              </a:ext>
            </a:extLst>
          </p:cNvPr>
          <p:cNvSpPr/>
          <p:nvPr/>
        </p:nvSpPr>
        <p:spPr>
          <a:xfrm>
            <a:off x="5127113" y="6430667"/>
            <a:ext cx="172131" cy="670106"/>
          </a:xfrm>
          <a:custGeom>
            <a:avLst/>
            <a:gdLst>
              <a:gd name="connsiteX0" fmla="*/ 171327 w 172131"/>
              <a:gd name="connsiteY0" fmla="*/ 5693 h 670106"/>
              <a:gd name="connsiteX1" fmla="*/ 3687 w 172131"/>
              <a:gd name="connsiteY1" fmla="*/ 661013 h 670106"/>
              <a:gd name="connsiteX2" fmla="*/ 64647 w 172131"/>
              <a:gd name="connsiteY2" fmla="*/ 361293 h 670106"/>
              <a:gd name="connsiteX3" fmla="*/ 171327 w 172131"/>
              <a:gd name="connsiteY3" fmla="*/ 5693 h 67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131" h="670106">
                <a:moveTo>
                  <a:pt x="171327" y="5693"/>
                </a:moveTo>
                <a:cubicBezTo>
                  <a:pt x="161167" y="55646"/>
                  <a:pt x="21467" y="601746"/>
                  <a:pt x="3687" y="661013"/>
                </a:cubicBezTo>
                <a:cubicBezTo>
                  <a:pt x="-14093" y="720280"/>
                  <a:pt x="36707" y="474746"/>
                  <a:pt x="64647" y="361293"/>
                </a:cubicBezTo>
                <a:cubicBezTo>
                  <a:pt x="92587" y="247840"/>
                  <a:pt x="181487" y="-44260"/>
                  <a:pt x="171327" y="5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 249">
            <a:extLst>
              <a:ext uri="{FF2B5EF4-FFF2-40B4-BE49-F238E27FC236}">
                <a16:creationId xmlns:a16="http://schemas.microsoft.com/office/drawing/2014/main" id="{6CA68861-84AE-B977-36F4-8F5910108BD3}"/>
              </a:ext>
            </a:extLst>
          </p:cNvPr>
          <p:cNvSpPr/>
          <p:nvPr/>
        </p:nvSpPr>
        <p:spPr>
          <a:xfrm>
            <a:off x="5397230" y="6715139"/>
            <a:ext cx="170822" cy="600110"/>
          </a:xfrm>
          <a:custGeom>
            <a:avLst/>
            <a:gdLst>
              <a:gd name="connsiteX0" fmla="*/ 43450 w 170822"/>
              <a:gd name="connsiteY0" fmla="*/ 621 h 600110"/>
              <a:gd name="connsiteX1" fmla="*/ 68850 w 170822"/>
              <a:gd name="connsiteY1" fmla="*/ 173341 h 600110"/>
              <a:gd name="connsiteX2" fmla="*/ 18050 w 170822"/>
              <a:gd name="connsiteY2" fmla="*/ 396861 h 600110"/>
              <a:gd name="connsiteX3" fmla="*/ 58690 w 170822"/>
              <a:gd name="connsiteY3" fmla="*/ 269861 h 600110"/>
              <a:gd name="connsiteX4" fmla="*/ 94250 w 170822"/>
              <a:gd name="connsiteY4" fmla="*/ 376541 h 600110"/>
              <a:gd name="connsiteX5" fmla="*/ 28210 w 170822"/>
              <a:gd name="connsiteY5" fmla="*/ 600061 h 600110"/>
              <a:gd name="connsiteX6" fmla="*/ 114570 w 170822"/>
              <a:gd name="connsiteY6" fmla="*/ 356221 h 600110"/>
              <a:gd name="connsiteX7" fmla="*/ 68850 w 170822"/>
              <a:gd name="connsiteY7" fmla="*/ 320661 h 600110"/>
              <a:gd name="connsiteX8" fmla="*/ 2810 w 170822"/>
              <a:gd name="connsiteY8" fmla="*/ 371461 h 600110"/>
              <a:gd name="connsiteX9" fmla="*/ 170450 w 170822"/>
              <a:gd name="connsiteY9" fmla="*/ 142861 h 600110"/>
              <a:gd name="connsiteX10" fmla="*/ 48530 w 170822"/>
              <a:gd name="connsiteY10" fmla="*/ 269861 h 600110"/>
              <a:gd name="connsiteX11" fmla="*/ 63770 w 170822"/>
              <a:gd name="connsiteY11" fmla="*/ 234301 h 600110"/>
              <a:gd name="connsiteX12" fmla="*/ 43450 w 170822"/>
              <a:gd name="connsiteY12" fmla="*/ 621 h 6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822" h="600110">
                <a:moveTo>
                  <a:pt x="43450" y="621"/>
                </a:moveTo>
                <a:cubicBezTo>
                  <a:pt x="44297" y="-9539"/>
                  <a:pt x="73083" y="107301"/>
                  <a:pt x="68850" y="173341"/>
                </a:cubicBezTo>
                <a:cubicBezTo>
                  <a:pt x="64617" y="239381"/>
                  <a:pt x="19743" y="380774"/>
                  <a:pt x="18050" y="396861"/>
                </a:cubicBezTo>
                <a:cubicBezTo>
                  <a:pt x="16357" y="412948"/>
                  <a:pt x="45990" y="273248"/>
                  <a:pt x="58690" y="269861"/>
                </a:cubicBezTo>
                <a:cubicBezTo>
                  <a:pt x="71390" y="266474"/>
                  <a:pt x="99330" y="321508"/>
                  <a:pt x="94250" y="376541"/>
                </a:cubicBezTo>
                <a:cubicBezTo>
                  <a:pt x="89170" y="431574"/>
                  <a:pt x="24823" y="603448"/>
                  <a:pt x="28210" y="600061"/>
                </a:cubicBezTo>
                <a:cubicBezTo>
                  <a:pt x="31597" y="596674"/>
                  <a:pt x="107797" y="402788"/>
                  <a:pt x="114570" y="356221"/>
                </a:cubicBezTo>
                <a:cubicBezTo>
                  <a:pt x="121343" y="309654"/>
                  <a:pt x="87477" y="318121"/>
                  <a:pt x="68850" y="320661"/>
                </a:cubicBezTo>
                <a:cubicBezTo>
                  <a:pt x="50223" y="323201"/>
                  <a:pt x="-14123" y="401094"/>
                  <a:pt x="2810" y="371461"/>
                </a:cubicBezTo>
                <a:cubicBezTo>
                  <a:pt x="19743" y="341828"/>
                  <a:pt x="162830" y="159794"/>
                  <a:pt x="170450" y="142861"/>
                </a:cubicBezTo>
                <a:cubicBezTo>
                  <a:pt x="178070" y="125928"/>
                  <a:pt x="66310" y="254621"/>
                  <a:pt x="48530" y="269861"/>
                </a:cubicBezTo>
                <a:cubicBezTo>
                  <a:pt x="30750" y="285101"/>
                  <a:pt x="62923" y="276634"/>
                  <a:pt x="63770" y="234301"/>
                </a:cubicBezTo>
                <a:cubicBezTo>
                  <a:pt x="64617" y="191968"/>
                  <a:pt x="42603" y="10781"/>
                  <a:pt x="43450" y="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 250">
            <a:extLst>
              <a:ext uri="{FF2B5EF4-FFF2-40B4-BE49-F238E27FC236}">
                <a16:creationId xmlns:a16="http://schemas.microsoft.com/office/drawing/2014/main" id="{D3E6EBC3-6818-8569-B5E8-AEEE98EA46F2}"/>
              </a:ext>
            </a:extLst>
          </p:cNvPr>
          <p:cNvSpPr/>
          <p:nvPr/>
        </p:nvSpPr>
        <p:spPr>
          <a:xfrm>
            <a:off x="4505950" y="5628508"/>
            <a:ext cx="347261" cy="427925"/>
          </a:xfrm>
          <a:custGeom>
            <a:avLst/>
            <a:gdLst>
              <a:gd name="connsiteX0" fmla="*/ 10 w 347261"/>
              <a:gd name="connsiteY0" fmla="*/ 132 h 427925"/>
              <a:gd name="connsiteX1" fmla="*/ 269250 w 347261"/>
              <a:gd name="connsiteY1" fmla="*/ 259212 h 427925"/>
              <a:gd name="connsiteX2" fmla="*/ 345450 w 347261"/>
              <a:gd name="connsiteY2" fmla="*/ 426852 h 427925"/>
              <a:gd name="connsiteX3" fmla="*/ 325130 w 347261"/>
              <a:gd name="connsiteY3" fmla="*/ 335412 h 427925"/>
              <a:gd name="connsiteX4" fmla="*/ 294650 w 347261"/>
              <a:gd name="connsiteY4" fmla="*/ 315092 h 427925"/>
              <a:gd name="connsiteX5" fmla="*/ 218450 w 347261"/>
              <a:gd name="connsiteY5" fmla="*/ 370972 h 427925"/>
              <a:gd name="connsiteX6" fmla="*/ 279410 w 347261"/>
              <a:gd name="connsiteY6" fmla="*/ 294772 h 427925"/>
              <a:gd name="connsiteX7" fmla="*/ 10 w 347261"/>
              <a:gd name="connsiteY7" fmla="*/ 132 h 42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261" h="427925">
                <a:moveTo>
                  <a:pt x="10" y="132"/>
                </a:moveTo>
                <a:cubicBezTo>
                  <a:pt x="-1683" y="-5795"/>
                  <a:pt x="211677" y="188092"/>
                  <a:pt x="269250" y="259212"/>
                </a:cubicBezTo>
                <a:cubicBezTo>
                  <a:pt x="326823" y="330332"/>
                  <a:pt x="336137" y="414152"/>
                  <a:pt x="345450" y="426852"/>
                </a:cubicBezTo>
                <a:cubicBezTo>
                  <a:pt x="354763" y="439552"/>
                  <a:pt x="325130" y="335412"/>
                  <a:pt x="325130" y="335412"/>
                </a:cubicBezTo>
                <a:cubicBezTo>
                  <a:pt x="316663" y="316785"/>
                  <a:pt x="312430" y="309165"/>
                  <a:pt x="294650" y="315092"/>
                </a:cubicBezTo>
                <a:cubicBezTo>
                  <a:pt x="276870" y="321019"/>
                  <a:pt x="220990" y="374359"/>
                  <a:pt x="218450" y="370972"/>
                </a:cubicBezTo>
                <a:cubicBezTo>
                  <a:pt x="215910" y="367585"/>
                  <a:pt x="310737" y="358272"/>
                  <a:pt x="279410" y="294772"/>
                </a:cubicBezTo>
                <a:cubicBezTo>
                  <a:pt x="248083" y="231272"/>
                  <a:pt x="1703" y="6059"/>
                  <a:pt x="10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 251">
            <a:extLst>
              <a:ext uri="{FF2B5EF4-FFF2-40B4-BE49-F238E27FC236}">
                <a16:creationId xmlns:a16="http://schemas.microsoft.com/office/drawing/2014/main" id="{EA2C3E2A-6790-E961-BDC8-8352F79CD229}"/>
              </a:ext>
            </a:extLst>
          </p:cNvPr>
          <p:cNvSpPr/>
          <p:nvPr/>
        </p:nvSpPr>
        <p:spPr>
          <a:xfrm>
            <a:off x="5018857" y="5633626"/>
            <a:ext cx="46213" cy="264699"/>
          </a:xfrm>
          <a:custGeom>
            <a:avLst/>
            <a:gdLst>
              <a:gd name="connsiteX0" fmla="*/ 25583 w 46213"/>
              <a:gd name="connsiteY0" fmla="*/ 94 h 264699"/>
              <a:gd name="connsiteX1" fmla="*/ 20503 w 46213"/>
              <a:gd name="connsiteY1" fmla="*/ 198214 h 264699"/>
              <a:gd name="connsiteX2" fmla="*/ 45903 w 46213"/>
              <a:gd name="connsiteY2" fmla="*/ 264254 h 264699"/>
              <a:gd name="connsiteX3" fmla="*/ 183 w 46213"/>
              <a:gd name="connsiteY3" fmla="*/ 172814 h 264699"/>
              <a:gd name="connsiteX4" fmla="*/ 25583 w 46213"/>
              <a:gd name="connsiteY4" fmla="*/ 94 h 26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13" h="264699">
                <a:moveTo>
                  <a:pt x="25583" y="94"/>
                </a:moveTo>
                <a:cubicBezTo>
                  <a:pt x="28970" y="4327"/>
                  <a:pt x="17116" y="154187"/>
                  <a:pt x="20503" y="198214"/>
                </a:cubicBezTo>
                <a:cubicBezTo>
                  <a:pt x="23890" y="242241"/>
                  <a:pt x="49290" y="268487"/>
                  <a:pt x="45903" y="264254"/>
                </a:cubicBezTo>
                <a:cubicBezTo>
                  <a:pt x="42516" y="260021"/>
                  <a:pt x="2723" y="210067"/>
                  <a:pt x="183" y="172814"/>
                </a:cubicBezTo>
                <a:cubicBezTo>
                  <a:pt x="-2357" y="135561"/>
                  <a:pt x="22196" y="-4139"/>
                  <a:pt x="25583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 252">
            <a:extLst>
              <a:ext uri="{FF2B5EF4-FFF2-40B4-BE49-F238E27FC236}">
                <a16:creationId xmlns:a16="http://schemas.microsoft.com/office/drawing/2014/main" id="{F25D4CC7-6E35-260C-6C6B-0D9C22357D8E}"/>
              </a:ext>
            </a:extLst>
          </p:cNvPr>
          <p:cNvSpPr/>
          <p:nvPr/>
        </p:nvSpPr>
        <p:spPr>
          <a:xfrm>
            <a:off x="4500668" y="6394586"/>
            <a:ext cx="198338" cy="425424"/>
          </a:xfrm>
          <a:custGeom>
            <a:avLst/>
            <a:gdLst>
              <a:gd name="connsiteX0" fmla="*/ 212 w 198338"/>
              <a:gd name="connsiteY0" fmla="*/ 1134 h 425424"/>
              <a:gd name="connsiteX1" fmla="*/ 71332 w 198338"/>
              <a:gd name="connsiteY1" fmla="*/ 168774 h 425424"/>
              <a:gd name="connsiteX2" fmla="*/ 91652 w 198338"/>
              <a:gd name="connsiteY2" fmla="*/ 422774 h 425424"/>
              <a:gd name="connsiteX3" fmla="*/ 101812 w 198338"/>
              <a:gd name="connsiteY3" fmla="*/ 290694 h 425424"/>
              <a:gd name="connsiteX4" fmla="*/ 198332 w 198338"/>
              <a:gd name="connsiteY4" fmla="*/ 117974 h 425424"/>
              <a:gd name="connsiteX5" fmla="*/ 96732 w 198338"/>
              <a:gd name="connsiteY5" fmla="*/ 250054 h 425424"/>
              <a:gd name="connsiteX6" fmla="*/ 212 w 198338"/>
              <a:gd name="connsiteY6" fmla="*/ 1134 h 42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338" h="425424">
                <a:moveTo>
                  <a:pt x="212" y="1134"/>
                </a:moveTo>
                <a:cubicBezTo>
                  <a:pt x="-4021" y="-12413"/>
                  <a:pt x="56092" y="98501"/>
                  <a:pt x="71332" y="168774"/>
                </a:cubicBezTo>
                <a:cubicBezTo>
                  <a:pt x="86572" y="239047"/>
                  <a:pt x="86572" y="402454"/>
                  <a:pt x="91652" y="422774"/>
                </a:cubicBezTo>
                <a:cubicBezTo>
                  <a:pt x="96732" y="443094"/>
                  <a:pt x="84032" y="341494"/>
                  <a:pt x="101812" y="290694"/>
                </a:cubicBezTo>
                <a:cubicBezTo>
                  <a:pt x="119592" y="239894"/>
                  <a:pt x="199179" y="124747"/>
                  <a:pt x="198332" y="117974"/>
                </a:cubicBezTo>
                <a:cubicBezTo>
                  <a:pt x="197485" y="111201"/>
                  <a:pt x="126365" y="265294"/>
                  <a:pt x="96732" y="250054"/>
                </a:cubicBezTo>
                <a:cubicBezTo>
                  <a:pt x="67099" y="234814"/>
                  <a:pt x="4445" y="14681"/>
                  <a:pt x="212" y="1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 253">
            <a:extLst>
              <a:ext uri="{FF2B5EF4-FFF2-40B4-BE49-F238E27FC236}">
                <a16:creationId xmlns:a16="http://schemas.microsoft.com/office/drawing/2014/main" id="{041585EC-60BC-DD1C-0512-47FF700AC373}"/>
              </a:ext>
            </a:extLst>
          </p:cNvPr>
          <p:cNvSpPr/>
          <p:nvPr/>
        </p:nvSpPr>
        <p:spPr>
          <a:xfrm>
            <a:off x="4896218" y="6619206"/>
            <a:ext cx="153815" cy="411608"/>
          </a:xfrm>
          <a:custGeom>
            <a:avLst/>
            <a:gdLst>
              <a:gd name="connsiteX0" fmla="*/ 153302 w 153815"/>
              <a:gd name="connsiteY0" fmla="*/ 34 h 411608"/>
              <a:gd name="connsiteX1" fmla="*/ 97422 w 153815"/>
              <a:gd name="connsiteY1" fmla="*/ 203234 h 411608"/>
              <a:gd name="connsiteX2" fmla="*/ 153302 w 153815"/>
              <a:gd name="connsiteY2" fmla="*/ 406434 h 411608"/>
              <a:gd name="connsiteX3" fmla="*/ 117742 w 153815"/>
              <a:gd name="connsiteY3" fmla="*/ 330234 h 411608"/>
              <a:gd name="connsiteX4" fmla="*/ 902 w 153815"/>
              <a:gd name="connsiteY4" fmla="*/ 106714 h 411608"/>
              <a:gd name="connsiteX5" fmla="*/ 66942 w 153815"/>
              <a:gd name="connsiteY5" fmla="*/ 218474 h 411608"/>
              <a:gd name="connsiteX6" fmla="*/ 153302 w 153815"/>
              <a:gd name="connsiteY6" fmla="*/ 34 h 411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815" h="411608">
                <a:moveTo>
                  <a:pt x="153302" y="34"/>
                </a:moveTo>
                <a:cubicBezTo>
                  <a:pt x="158382" y="-2506"/>
                  <a:pt x="97422" y="135501"/>
                  <a:pt x="97422" y="203234"/>
                </a:cubicBezTo>
                <a:cubicBezTo>
                  <a:pt x="97422" y="270967"/>
                  <a:pt x="149915" y="385267"/>
                  <a:pt x="153302" y="406434"/>
                </a:cubicBezTo>
                <a:cubicBezTo>
                  <a:pt x="156689" y="427601"/>
                  <a:pt x="143142" y="380187"/>
                  <a:pt x="117742" y="330234"/>
                </a:cubicBezTo>
                <a:cubicBezTo>
                  <a:pt x="92342" y="280281"/>
                  <a:pt x="9369" y="125341"/>
                  <a:pt x="902" y="106714"/>
                </a:cubicBezTo>
                <a:cubicBezTo>
                  <a:pt x="-7565" y="88087"/>
                  <a:pt x="45775" y="232021"/>
                  <a:pt x="66942" y="218474"/>
                </a:cubicBezTo>
                <a:cubicBezTo>
                  <a:pt x="88109" y="204927"/>
                  <a:pt x="148222" y="2574"/>
                  <a:pt x="153302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 254">
            <a:extLst>
              <a:ext uri="{FF2B5EF4-FFF2-40B4-BE49-F238E27FC236}">
                <a16:creationId xmlns:a16="http://schemas.microsoft.com/office/drawing/2014/main" id="{63EE9765-3984-3F2A-871A-5676D61AA191}"/>
              </a:ext>
            </a:extLst>
          </p:cNvPr>
          <p:cNvSpPr/>
          <p:nvPr/>
        </p:nvSpPr>
        <p:spPr>
          <a:xfrm>
            <a:off x="4250071" y="5455856"/>
            <a:ext cx="398159" cy="1129722"/>
          </a:xfrm>
          <a:custGeom>
            <a:avLst/>
            <a:gdLst>
              <a:gd name="connsiteX0" fmla="*/ 37449 w 398159"/>
              <a:gd name="connsiteY0" fmla="*/ 64 h 1129722"/>
              <a:gd name="connsiteX1" fmla="*/ 73009 w 398159"/>
              <a:gd name="connsiteY1" fmla="*/ 650304 h 1129722"/>
              <a:gd name="connsiteX2" fmla="*/ 78089 w 398159"/>
              <a:gd name="connsiteY2" fmla="*/ 589344 h 1129722"/>
              <a:gd name="connsiteX3" fmla="*/ 93329 w 398159"/>
              <a:gd name="connsiteY3" fmla="*/ 939864 h 1129722"/>
              <a:gd name="connsiteX4" fmla="*/ 83169 w 398159"/>
              <a:gd name="connsiteY4" fmla="*/ 899224 h 1129722"/>
              <a:gd name="connsiteX5" fmla="*/ 32369 w 398159"/>
              <a:gd name="connsiteY5" fmla="*/ 838264 h 1129722"/>
              <a:gd name="connsiteX6" fmla="*/ 189849 w 398159"/>
              <a:gd name="connsiteY6" fmla="*/ 934784 h 1129722"/>
              <a:gd name="connsiteX7" fmla="*/ 235569 w 398159"/>
              <a:gd name="connsiteY7" fmla="*/ 1127824 h 1129722"/>
              <a:gd name="connsiteX8" fmla="*/ 220329 w 398159"/>
              <a:gd name="connsiteY8" fmla="*/ 1026224 h 1129722"/>
              <a:gd name="connsiteX9" fmla="*/ 154289 w 398159"/>
              <a:gd name="connsiteY9" fmla="*/ 909384 h 1129722"/>
              <a:gd name="connsiteX10" fmla="*/ 205089 w 398159"/>
              <a:gd name="connsiteY10" fmla="*/ 848424 h 1129722"/>
              <a:gd name="connsiteX11" fmla="*/ 398129 w 398159"/>
              <a:gd name="connsiteY11" fmla="*/ 965264 h 1129722"/>
              <a:gd name="connsiteX12" fmla="*/ 189849 w 398159"/>
              <a:gd name="connsiteY12" fmla="*/ 843344 h 1129722"/>
              <a:gd name="connsiteX13" fmla="*/ 1889 w 398159"/>
              <a:gd name="connsiteY13" fmla="*/ 746824 h 1129722"/>
              <a:gd name="connsiteX14" fmla="*/ 88249 w 398159"/>
              <a:gd name="connsiteY14" fmla="*/ 792544 h 1129722"/>
              <a:gd name="connsiteX15" fmla="*/ 6969 w 398159"/>
              <a:gd name="connsiteY15" fmla="*/ 533464 h 1129722"/>
              <a:gd name="connsiteX16" fmla="*/ 52689 w 398159"/>
              <a:gd name="connsiteY16" fmla="*/ 609664 h 1129722"/>
              <a:gd name="connsiteX17" fmla="*/ 37449 w 398159"/>
              <a:gd name="connsiteY17" fmla="*/ 64 h 112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8159" h="1129722">
                <a:moveTo>
                  <a:pt x="37449" y="64"/>
                </a:moveTo>
                <a:cubicBezTo>
                  <a:pt x="40836" y="6837"/>
                  <a:pt x="66236" y="552091"/>
                  <a:pt x="73009" y="650304"/>
                </a:cubicBezTo>
                <a:cubicBezTo>
                  <a:pt x="79782" y="748517"/>
                  <a:pt x="74702" y="541084"/>
                  <a:pt x="78089" y="589344"/>
                </a:cubicBezTo>
                <a:cubicBezTo>
                  <a:pt x="81476" y="637604"/>
                  <a:pt x="92482" y="888217"/>
                  <a:pt x="93329" y="939864"/>
                </a:cubicBezTo>
                <a:cubicBezTo>
                  <a:pt x="94176" y="991511"/>
                  <a:pt x="93329" y="916157"/>
                  <a:pt x="83169" y="899224"/>
                </a:cubicBezTo>
                <a:cubicBezTo>
                  <a:pt x="73009" y="882291"/>
                  <a:pt x="14589" y="832337"/>
                  <a:pt x="32369" y="838264"/>
                </a:cubicBezTo>
                <a:cubicBezTo>
                  <a:pt x="50149" y="844191"/>
                  <a:pt x="155982" y="886524"/>
                  <a:pt x="189849" y="934784"/>
                </a:cubicBezTo>
                <a:cubicBezTo>
                  <a:pt x="223716" y="983044"/>
                  <a:pt x="230489" y="1112584"/>
                  <a:pt x="235569" y="1127824"/>
                </a:cubicBezTo>
                <a:cubicBezTo>
                  <a:pt x="240649" y="1143064"/>
                  <a:pt x="233876" y="1062631"/>
                  <a:pt x="220329" y="1026224"/>
                </a:cubicBezTo>
                <a:cubicBezTo>
                  <a:pt x="206782" y="989817"/>
                  <a:pt x="156829" y="939017"/>
                  <a:pt x="154289" y="909384"/>
                </a:cubicBezTo>
                <a:cubicBezTo>
                  <a:pt x="151749" y="879751"/>
                  <a:pt x="164449" y="839111"/>
                  <a:pt x="205089" y="848424"/>
                </a:cubicBezTo>
                <a:cubicBezTo>
                  <a:pt x="245729" y="857737"/>
                  <a:pt x="400669" y="966111"/>
                  <a:pt x="398129" y="965264"/>
                </a:cubicBezTo>
                <a:cubicBezTo>
                  <a:pt x="395589" y="964417"/>
                  <a:pt x="255889" y="879751"/>
                  <a:pt x="189849" y="843344"/>
                </a:cubicBezTo>
                <a:cubicBezTo>
                  <a:pt x="123809" y="806937"/>
                  <a:pt x="18822" y="755291"/>
                  <a:pt x="1889" y="746824"/>
                </a:cubicBezTo>
                <a:cubicBezTo>
                  <a:pt x="-15044" y="738357"/>
                  <a:pt x="87402" y="828104"/>
                  <a:pt x="88249" y="792544"/>
                </a:cubicBezTo>
                <a:cubicBezTo>
                  <a:pt x="89096" y="756984"/>
                  <a:pt x="12896" y="563944"/>
                  <a:pt x="6969" y="533464"/>
                </a:cubicBezTo>
                <a:cubicBezTo>
                  <a:pt x="1042" y="502984"/>
                  <a:pt x="46762" y="695177"/>
                  <a:pt x="52689" y="609664"/>
                </a:cubicBezTo>
                <a:cubicBezTo>
                  <a:pt x="58616" y="524151"/>
                  <a:pt x="34062" y="-6709"/>
                  <a:pt x="37449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 255">
            <a:extLst>
              <a:ext uri="{FF2B5EF4-FFF2-40B4-BE49-F238E27FC236}">
                <a16:creationId xmlns:a16="http://schemas.microsoft.com/office/drawing/2014/main" id="{D180DA4D-F4A9-11C5-743D-F9D4B682156F}"/>
              </a:ext>
            </a:extLst>
          </p:cNvPr>
          <p:cNvSpPr/>
          <p:nvPr/>
        </p:nvSpPr>
        <p:spPr>
          <a:xfrm>
            <a:off x="4841190" y="6192518"/>
            <a:ext cx="365058" cy="518163"/>
          </a:xfrm>
          <a:custGeom>
            <a:avLst/>
            <a:gdLst>
              <a:gd name="connsiteX0" fmla="*/ 248970 w 365058"/>
              <a:gd name="connsiteY0" fmla="*/ 2 h 518163"/>
              <a:gd name="connsiteX1" fmla="*/ 330250 w 365058"/>
              <a:gd name="connsiteY1" fmla="*/ 208282 h 518163"/>
              <a:gd name="connsiteX2" fmla="*/ 315010 w 365058"/>
              <a:gd name="connsiteY2" fmla="*/ 177802 h 518163"/>
              <a:gd name="connsiteX3" fmla="*/ 50 w 365058"/>
              <a:gd name="connsiteY3" fmla="*/ 518162 h 518163"/>
              <a:gd name="connsiteX4" fmla="*/ 340410 w 365058"/>
              <a:gd name="connsiteY4" fmla="*/ 182882 h 518163"/>
              <a:gd name="connsiteX5" fmla="*/ 330250 w 365058"/>
              <a:gd name="connsiteY5" fmla="*/ 213362 h 518163"/>
              <a:gd name="connsiteX6" fmla="*/ 248970 w 365058"/>
              <a:gd name="connsiteY6" fmla="*/ 2 h 51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058" h="518163">
                <a:moveTo>
                  <a:pt x="248970" y="2"/>
                </a:moveTo>
                <a:cubicBezTo>
                  <a:pt x="248970" y="-845"/>
                  <a:pt x="319243" y="178649"/>
                  <a:pt x="330250" y="208282"/>
                </a:cubicBezTo>
                <a:cubicBezTo>
                  <a:pt x="341257" y="237915"/>
                  <a:pt x="370043" y="126155"/>
                  <a:pt x="315010" y="177802"/>
                </a:cubicBezTo>
                <a:cubicBezTo>
                  <a:pt x="259977" y="229449"/>
                  <a:pt x="-4183" y="517315"/>
                  <a:pt x="50" y="518162"/>
                </a:cubicBezTo>
                <a:cubicBezTo>
                  <a:pt x="4283" y="519009"/>
                  <a:pt x="285377" y="233682"/>
                  <a:pt x="340410" y="182882"/>
                </a:cubicBezTo>
                <a:cubicBezTo>
                  <a:pt x="395443" y="132082"/>
                  <a:pt x="342950" y="238762"/>
                  <a:pt x="330250" y="213362"/>
                </a:cubicBezTo>
                <a:cubicBezTo>
                  <a:pt x="317550" y="187962"/>
                  <a:pt x="248970" y="849"/>
                  <a:pt x="24897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 256">
            <a:extLst>
              <a:ext uri="{FF2B5EF4-FFF2-40B4-BE49-F238E27FC236}">
                <a16:creationId xmlns:a16="http://schemas.microsoft.com/office/drawing/2014/main" id="{115B6FEE-2224-7382-478C-BFBA3BE55AC0}"/>
              </a:ext>
            </a:extLst>
          </p:cNvPr>
          <p:cNvSpPr/>
          <p:nvPr/>
        </p:nvSpPr>
        <p:spPr>
          <a:xfrm>
            <a:off x="5353193" y="6029756"/>
            <a:ext cx="321216" cy="579718"/>
          </a:xfrm>
          <a:custGeom>
            <a:avLst/>
            <a:gdLst>
              <a:gd name="connsiteX0" fmla="*/ 321167 w 321216"/>
              <a:gd name="connsiteY0" fmla="*/ 204 h 579718"/>
              <a:gd name="connsiteX1" fmla="*/ 6207 w 321216"/>
              <a:gd name="connsiteY1" fmla="*/ 325324 h 579718"/>
              <a:gd name="connsiteX2" fmla="*/ 117967 w 321216"/>
              <a:gd name="connsiteY2" fmla="*/ 249124 h 579718"/>
              <a:gd name="connsiteX3" fmla="*/ 194167 w 321216"/>
              <a:gd name="connsiteY3" fmla="*/ 345644 h 579718"/>
              <a:gd name="connsiteX4" fmla="*/ 173847 w 321216"/>
              <a:gd name="connsiteY4" fmla="*/ 579324 h 579718"/>
              <a:gd name="connsiteX5" fmla="*/ 184007 w 321216"/>
              <a:gd name="connsiteY5" fmla="*/ 284684 h 579718"/>
              <a:gd name="connsiteX6" fmla="*/ 97647 w 321216"/>
              <a:gd name="connsiteY6" fmla="*/ 244044 h 579718"/>
              <a:gd name="connsiteX7" fmla="*/ 138287 w 321216"/>
              <a:gd name="connsiteY7" fmla="*/ 178004 h 579718"/>
              <a:gd name="connsiteX8" fmla="*/ 31607 w 321216"/>
              <a:gd name="connsiteY8" fmla="*/ 274524 h 579718"/>
              <a:gd name="connsiteX9" fmla="*/ 321167 w 321216"/>
              <a:gd name="connsiteY9" fmla="*/ 204 h 57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1216" h="579718">
                <a:moveTo>
                  <a:pt x="321167" y="204"/>
                </a:moveTo>
                <a:cubicBezTo>
                  <a:pt x="316934" y="8671"/>
                  <a:pt x="40074" y="283837"/>
                  <a:pt x="6207" y="325324"/>
                </a:cubicBezTo>
                <a:cubicBezTo>
                  <a:pt x="-27660" y="366811"/>
                  <a:pt x="86640" y="245737"/>
                  <a:pt x="117967" y="249124"/>
                </a:cubicBezTo>
                <a:cubicBezTo>
                  <a:pt x="149294" y="252511"/>
                  <a:pt x="184854" y="290611"/>
                  <a:pt x="194167" y="345644"/>
                </a:cubicBezTo>
                <a:cubicBezTo>
                  <a:pt x="203480" y="400677"/>
                  <a:pt x="175540" y="589484"/>
                  <a:pt x="173847" y="579324"/>
                </a:cubicBezTo>
                <a:cubicBezTo>
                  <a:pt x="172154" y="569164"/>
                  <a:pt x="196707" y="340564"/>
                  <a:pt x="184007" y="284684"/>
                </a:cubicBezTo>
                <a:cubicBezTo>
                  <a:pt x="171307" y="228804"/>
                  <a:pt x="105267" y="261824"/>
                  <a:pt x="97647" y="244044"/>
                </a:cubicBezTo>
                <a:cubicBezTo>
                  <a:pt x="90027" y="226264"/>
                  <a:pt x="149294" y="172924"/>
                  <a:pt x="138287" y="178004"/>
                </a:cubicBezTo>
                <a:cubicBezTo>
                  <a:pt x="127280" y="183084"/>
                  <a:pt x="6207" y="300771"/>
                  <a:pt x="31607" y="274524"/>
                </a:cubicBezTo>
                <a:cubicBezTo>
                  <a:pt x="57007" y="248277"/>
                  <a:pt x="325400" y="-8263"/>
                  <a:pt x="321167" y="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 257">
            <a:extLst>
              <a:ext uri="{FF2B5EF4-FFF2-40B4-BE49-F238E27FC236}">
                <a16:creationId xmlns:a16="http://schemas.microsoft.com/office/drawing/2014/main" id="{BCD1033A-5F4F-CF73-171A-90CEED72CD39}"/>
              </a:ext>
            </a:extLst>
          </p:cNvPr>
          <p:cNvSpPr/>
          <p:nvPr/>
        </p:nvSpPr>
        <p:spPr>
          <a:xfrm>
            <a:off x="4427791" y="5359188"/>
            <a:ext cx="700090" cy="117752"/>
          </a:xfrm>
          <a:custGeom>
            <a:avLst/>
            <a:gdLst>
              <a:gd name="connsiteX0" fmla="*/ 4509 w 700090"/>
              <a:gd name="connsiteY0" fmla="*/ 117687 h 117752"/>
              <a:gd name="connsiteX1" fmla="*/ 334709 w 700090"/>
              <a:gd name="connsiteY1" fmla="*/ 73237 h 117752"/>
              <a:gd name="connsiteX2" fmla="*/ 690309 w 700090"/>
              <a:gd name="connsiteY2" fmla="*/ 76412 h 117752"/>
              <a:gd name="connsiteX3" fmla="*/ 607759 w 700090"/>
              <a:gd name="connsiteY3" fmla="*/ 70062 h 117752"/>
              <a:gd name="connsiteX4" fmla="*/ 322009 w 700090"/>
              <a:gd name="connsiteY4" fmla="*/ 47837 h 117752"/>
              <a:gd name="connsiteX5" fmla="*/ 442659 w 700090"/>
              <a:gd name="connsiteY5" fmla="*/ 38312 h 117752"/>
              <a:gd name="connsiteX6" fmla="*/ 528384 w 700090"/>
              <a:gd name="connsiteY6" fmla="*/ 212 h 117752"/>
              <a:gd name="connsiteX7" fmla="*/ 312484 w 700090"/>
              <a:gd name="connsiteY7" fmla="*/ 57362 h 117752"/>
              <a:gd name="connsiteX8" fmla="*/ 207709 w 700090"/>
              <a:gd name="connsiteY8" fmla="*/ 57362 h 117752"/>
              <a:gd name="connsiteX9" fmla="*/ 331534 w 700090"/>
              <a:gd name="connsiteY9" fmla="*/ 73237 h 117752"/>
              <a:gd name="connsiteX10" fmla="*/ 144209 w 700090"/>
              <a:gd name="connsiteY10" fmla="*/ 89112 h 117752"/>
              <a:gd name="connsiteX11" fmla="*/ 68009 w 700090"/>
              <a:gd name="connsiteY11" fmla="*/ 66887 h 117752"/>
              <a:gd name="connsiteX12" fmla="*/ 137859 w 700090"/>
              <a:gd name="connsiteY12" fmla="*/ 82762 h 117752"/>
              <a:gd name="connsiteX13" fmla="*/ 4509 w 700090"/>
              <a:gd name="connsiteY13" fmla="*/ 117687 h 11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00090" h="117752">
                <a:moveTo>
                  <a:pt x="4509" y="117687"/>
                </a:moveTo>
                <a:cubicBezTo>
                  <a:pt x="37317" y="116099"/>
                  <a:pt x="220409" y="80116"/>
                  <a:pt x="334709" y="73237"/>
                </a:cubicBezTo>
                <a:cubicBezTo>
                  <a:pt x="449009" y="66358"/>
                  <a:pt x="644801" y="76941"/>
                  <a:pt x="690309" y="76412"/>
                </a:cubicBezTo>
                <a:cubicBezTo>
                  <a:pt x="735817" y="75883"/>
                  <a:pt x="607759" y="70062"/>
                  <a:pt x="607759" y="70062"/>
                </a:cubicBezTo>
                <a:cubicBezTo>
                  <a:pt x="546376" y="65300"/>
                  <a:pt x="349526" y="53129"/>
                  <a:pt x="322009" y="47837"/>
                </a:cubicBezTo>
                <a:cubicBezTo>
                  <a:pt x="294492" y="42545"/>
                  <a:pt x="408263" y="46249"/>
                  <a:pt x="442659" y="38312"/>
                </a:cubicBezTo>
                <a:cubicBezTo>
                  <a:pt x="477055" y="30375"/>
                  <a:pt x="550080" y="-2963"/>
                  <a:pt x="528384" y="212"/>
                </a:cubicBezTo>
                <a:cubicBezTo>
                  <a:pt x="506688" y="3387"/>
                  <a:pt x="365930" y="47837"/>
                  <a:pt x="312484" y="57362"/>
                </a:cubicBezTo>
                <a:cubicBezTo>
                  <a:pt x="259038" y="66887"/>
                  <a:pt x="204534" y="54716"/>
                  <a:pt x="207709" y="57362"/>
                </a:cubicBezTo>
                <a:cubicBezTo>
                  <a:pt x="210884" y="60008"/>
                  <a:pt x="342117" y="67945"/>
                  <a:pt x="331534" y="73237"/>
                </a:cubicBezTo>
                <a:cubicBezTo>
                  <a:pt x="320951" y="78529"/>
                  <a:pt x="188130" y="90170"/>
                  <a:pt x="144209" y="89112"/>
                </a:cubicBezTo>
                <a:cubicBezTo>
                  <a:pt x="100288" y="88054"/>
                  <a:pt x="69067" y="67945"/>
                  <a:pt x="68009" y="66887"/>
                </a:cubicBezTo>
                <a:cubicBezTo>
                  <a:pt x="66951" y="65829"/>
                  <a:pt x="147384" y="73766"/>
                  <a:pt x="137859" y="82762"/>
                </a:cubicBezTo>
                <a:cubicBezTo>
                  <a:pt x="128334" y="91758"/>
                  <a:pt x="-28299" y="119275"/>
                  <a:pt x="4509" y="117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 258">
            <a:extLst>
              <a:ext uri="{FF2B5EF4-FFF2-40B4-BE49-F238E27FC236}">
                <a16:creationId xmlns:a16="http://schemas.microsoft.com/office/drawing/2014/main" id="{3DADE61C-DCA7-83B5-BB38-41C1924B1F21}"/>
              </a:ext>
            </a:extLst>
          </p:cNvPr>
          <p:cNvSpPr/>
          <p:nvPr/>
        </p:nvSpPr>
        <p:spPr>
          <a:xfrm>
            <a:off x="3990827" y="5064103"/>
            <a:ext cx="419364" cy="415327"/>
          </a:xfrm>
          <a:custGeom>
            <a:avLst/>
            <a:gdLst>
              <a:gd name="connsiteX0" fmla="*/ 148 w 419364"/>
              <a:gd name="connsiteY0" fmla="*/ 22 h 415327"/>
              <a:gd name="connsiteX1" fmla="*/ 308123 w 419364"/>
              <a:gd name="connsiteY1" fmla="*/ 292122 h 415327"/>
              <a:gd name="connsiteX2" fmla="*/ 416073 w 419364"/>
              <a:gd name="connsiteY2" fmla="*/ 412772 h 415327"/>
              <a:gd name="connsiteX3" fmla="*/ 381148 w 419364"/>
              <a:gd name="connsiteY3" fmla="*/ 365147 h 415327"/>
              <a:gd name="connsiteX4" fmla="*/ 276373 w 419364"/>
              <a:gd name="connsiteY4" fmla="*/ 257197 h 415327"/>
              <a:gd name="connsiteX5" fmla="*/ 266848 w 419364"/>
              <a:gd name="connsiteY5" fmla="*/ 320697 h 415327"/>
              <a:gd name="connsiteX6" fmla="*/ 266848 w 419364"/>
              <a:gd name="connsiteY6" fmla="*/ 276247 h 415327"/>
              <a:gd name="connsiteX7" fmla="*/ 148 w 419364"/>
              <a:gd name="connsiteY7" fmla="*/ 22 h 415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364" h="415327">
                <a:moveTo>
                  <a:pt x="148" y="22"/>
                </a:moveTo>
                <a:cubicBezTo>
                  <a:pt x="7027" y="2668"/>
                  <a:pt x="238802" y="223330"/>
                  <a:pt x="308123" y="292122"/>
                </a:cubicBezTo>
                <a:cubicBezTo>
                  <a:pt x="377444" y="360914"/>
                  <a:pt x="403902" y="400601"/>
                  <a:pt x="416073" y="412772"/>
                </a:cubicBezTo>
                <a:cubicBezTo>
                  <a:pt x="428244" y="424943"/>
                  <a:pt x="404431" y="391076"/>
                  <a:pt x="381148" y="365147"/>
                </a:cubicBezTo>
                <a:cubicBezTo>
                  <a:pt x="357865" y="339218"/>
                  <a:pt x="295423" y="264605"/>
                  <a:pt x="276373" y="257197"/>
                </a:cubicBezTo>
                <a:cubicBezTo>
                  <a:pt x="257323" y="249789"/>
                  <a:pt x="268435" y="317522"/>
                  <a:pt x="266848" y="320697"/>
                </a:cubicBezTo>
                <a:cubicBezTo>
                  <a:pt x="265261" y="323872"/>
                  <a:pt x="306535" y="323872"/>
                  <a:pt x="266848" y="276247"/>
                </a:cubicBezTo>
                <a:cubicBezTo>
                  <a:pt x="227161" y="228622"/>
                  <a:pt x="-6731" y="-2624"/>
                  <a:pt x="148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 259">
            <a:extLst>
              <a:ext uri="{FF2B5EF4-FFF2-40B4-BE49-F238E27FC236}">
                <a16:creationId xmlns:a16="http://schemas.microsoft.com/office/drawing/2014/main" id="{AF8E404E-02E9-6C79-04AD-60AC566C4819}"/>
              </a:ext>
            </a:extLst>
          </p:cNvPr>
          <p:cNvSpPr/>
          <p:nvPr/>
        </p:nvSpPr>
        <p:spPr>
          <a:xfrm>
            <a:off x="5081735" y="5172901"/>
            <a:ext cx="360145" cy="201296"/>
          </a:xfrm>
          <a:custGeom>
            <a:avLst/>
            <a:gdLst>
              <a:gd name="connsiteX0" fmla="*/ 357040 w 360145"/>
              <a:gd name="connsiteY0" fmla="*/ 2349 h 201296"/>
              <a:gd name="connsiteX1" fmla="*/ 4615 w 360145"/>
              <a:gd name="connsiteY1" fmla="*/ 199199 h 201296"/>
              <a:gd name="connsiteX2" fmla="*/ 147490 w 360145"/>
              <a:gd name="connsiteY2" fmla="*/ 103949 h 201296"/>
              <a:gd name="connsiteX3" fmla="*/ 23665 w 360145"/>
              <a:gd name="connsiteY3" fmla="*/ 69024 h 201296"/>
              <a:gd name="connsiteX4" fmla="*/ 169715 w 360145"/>
              <a:gd name="connsiteY4" fmla="*/ 88074 h 201296"/>
              <a:gd name="connsiteX5" fmla="*/ 357040 w 360145"/>
              <a:gd name="connsiteY5" fmla="*/ 2349 h 201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145" h="201296">
                <a:moveTo>
                  <a:pt x="357040" y="2349"/>
                </a:moveTo>
                <a:cubicBezTo>
                  <a:pt x="329523" y="20870"/>
                  <a:pt x="39540" y="182266"/>
                  <a:pt x="4615" y="199199"/>
                </a:cubicBezTo>
                <a:cubicBezTo>
                  <a:pt x="-30310" y="216132"/>
                  <a:pt x="144315" y="125645"/>
                  <a:pt x="147490" y="103949"/>
                </a:cubicBezTo>
                <a:cubicBezTo>
                  <a:pt x="150665" y="82253"/>
                  <a:pt x="19961" y="71670"/>
                  <a:pt x="23665" y="69024"/>
                </a:cubicBezTo>
                <a:cubicBezTo>
                  <a:pt x="27369" y="66378"/>
                  <a:pt x="117857" y="95482"/>
                  <a:pt x="169715" y="88074"/>
                </a:cubicBezTo>
                <a:cubicBezTo>
                  <a:pt x="221573" y="80666"/>
                  <a:pt x="384557" y="-16172"/>
                  <a:pt x="357040" y="2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 260">
            <a:extLst>
              <a:ext uri="{FF2B5EF4-FFF2-40B4-BE49-F238E27FC236}">
                <a16:creationId xmlns:a16="http://schemas.microsoft.com/office/drawing/2014/main" id="{092D3467-B96C-1CEF-FF59-648A0B2366EF}"/>
              </a:ext>
            </a:extLst>
          </p:cNvPr>
          <p:cNvSpPr/>
          <p:nvPr/>
        </p:nvSpPr>
        <p:spPr>
          <a:xfrm>
            <a:off x="5051425" y="5203304"/>
            <a:ext cx="749159" cy="283096"/>
          </a:xfrm>
          <a:custGeom>
            <a:avLst/>
            <a:gdLst>
              <a:gd name="connsiteX0" fmla="*/ 0 w 749159"/>
              <a:gd name="connsiteY0" fmla="*/ 283096 h 283096"/>
              <a:gd name="connsiteX1" fmla="*/ 717550 w 749159"/>
              <a:gd name="connsiteY1" fmla="*/ 13221 h 283096"/>
              <a:gd name="connsiteX2" fmla="*/ 596900 w 749159"/>
              <a:gd name="connsiteY2" fmla="*/ 57671 h 283096"/>
              <a:gd name="connsiteX3" fmla="*/ 368300 w 749159"/>
              <a:gd name="connsiteY3" fmla="*/ 197371 h 283096"/>
              <a:gd name="connsiteX4" fmla="*/ 501650 w 749159"/>
              <a:gd name="connsiteY4" fmla="*/ 89421 h 283096"/>
              <a:gd name="connsiteX5" fmla="*/ 320675 w 749159"/>
              <a:gd name="connsiteY5" fmla="*/ 165621 h 283096"/>
              <a:gd name="connsiteX6" fmla="*/ 0 w 749159"/>
              <a:gd name="connsiteY6" fmla="*/ 283096 h 28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9159" h="283096">
                <a:moveTo>
                  <a:pt x="0" y="283096"/>
                </a:moveTo>
                <a:lnTo>
                  <a:pt x="717550" y="13221"/>
                </a:lnTo>
                <a:cubicBezTo>
                  <a:pt x="817033" y="-24350"/>
                  <a:pt x="655108" y="26979"/>
                  <a:pt x="596900" y="57671"/>
                </a:cubicBezTo>
                <a:cubicBezTo>
                  <a:pt x="538692" y="88363"/>
                  <a:pt x="384175" y="192079"/>
                  <a:pt x="368300" y="197371"/>
                </a:cubicBezTo>
                <a:cubicBezTo>
                  <a:pt x="352425" y="202663"/>
                  <a:pt x="509587" y="94713"/>
                  <a:pt x="501650" y="89421"/>
                </a:cubicBezTo>
                <a:cubicBezTo>
                  <a:pt x="493713" y="84129"/>
                  <a:pt x="320675" y="165621"/>
                  <a:pt x="320675" y="165621"/>
                </a:cubicBezTo>
                <a:lnTo>
                  <a:pt x="0" y="28309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 261">
            <a:extLst>
              <a:ext uri="{FF2B5EF4-FFF2-40B4-BE49-F238E27FC236}">
                <a16:creationId xmlns:a16="http://schemas.microsoft.com/office/drawing/2014/main" id="{F26C3023-6D66-6F4D-C966-E0C7373F8355}"/>
              </a:ext>
            </a:extLst>
          </p:cNvPr>
          <p:cNvSpPr/>
          <p:nvPr/>
        </p:nvSpPr>
        <p:spPr>
          <a:xfrm>
            <a:off x="4431904" y="5422896"/>
            <a:ext cx="756085" cy="98448"/>
          </a:xfrm>
          <a:custGeom>
            <a:avLst/>
            <a:gdLst>
              <a:gd name="connsiteX0" fmla="*/ 396 w 756085"/>
              <a:gd name="connsiteY0" fmla="*/ 98429 h 98448"/>
              <a:gd name="connsiteX1" fmla="*/ 289321 w 756085"/>
              <a:gd name="connsiteY1" fmla="*/ 50804 h 98448"/>
              <a:gd name="connsiteX2" fmla="*/ 514746 w 756085"/>
              <a:gd name="connsiteY2" fmla="*/ 63504 h 98448"/>
              <a:gd name="connsiteX3" fmla="*/ 460771 w 756085"/>
              <a:gd name="connsiteY3" fmla="*/ 60329 h 98448"/>
              <a:gd name="connsiteX4" fmla="*/ 756046 w 756085"/>
              <a:gd name="connsiteY4" fmla="*/ 4 h 98448"/>
              <a:gd name="connsiteX5" fmla="*/ 438546 w 756085"/>
              <a:gd name="connsiteY5" fmla="*/ 57154 h 98448"/>
              <a:gd name="connsiteX6" fmla="*/ 203596 w 756085"/>
              <a:gd name="connsiteY6" fmla="*/ 41279 h 98448"/>
              <a:gd name="connsiteX7" fmla="*/ 225821 w 756085"/>
              <a:gd name="connsiteY7" fmla="*/ 44454 h 98448"/>
              <a:gd name="connsiteX8" fmla="*/ 396 w 756085"/>
              <a:gd name="connsiteY8" fmla="*/ 98429 h 9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6085" h="98448">
                <a:moveTo>
                  <a:pt x="396" y="98429"/>
                </a:moveTo>
                <a:cubicBezTo>
                  <a:pt x="10979" y="99487"/>
                  <a:pt x="203596" y="56625"/>
                  <a:pt x="289321" y="50804"/>
                </a:cubicBezTo>
                <a:cubicBezTo>
                  <a:pt x="375046" y="44983"/>
                  <a:pt x="514746" y="63504"/>
                  <a:pt x="514746" y="63504"/>
                </a:cubicBezTo>
                <a:cubicBezTo>
                  <a:pt x="543321" y="65091"/>
                  <a:pt x="420554" y="70912"/>
                  <a:pt x="460771" y="60329"/>
                </a:cubicBezTo>
                <a:cubicBezTo>
                  <a:pt x="500988" y="49746"/>
                  <a:pt x="759750" y="533"/>
                  <a:pt x="756046" y="4"/>
                </a:cubicBezTo>
                <a:cubicBezTo>
                  <a:pt x="752342" y="-525"/>
                  <a:pt x="530621" y="50275"/>
                  <a:pt x="438546" y="57154"/>
                </a:cubicBezTo>
                <a:lnTo>
                  <a:pt x="203596" y="41279"/>
                </a:lnTo>
                <a:cubicBezTo>
                  <a:pt x="168142" y="39162"/>
                  <a:pt x="257571" y="35987"/>
                  <a:pt x="225821" y="44454"/>
                </a:cubicBezTo>
                <a:cubicBezTo>
                  <a:pt x="194071" y="52921"/>
                  <a:pt x="-10187" y="97371"/>
                  <a:pt x="396" y="98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 262">
            <a:extLst>
              <a:ext uri="{FF2B5EF4-FFF2-40B4-BE49-F238E27FC236}">
                <a16:creationId xmlns:a16="http://schemas.microsoft.com/office/drawing/2014/main" id="{19B1750B-89F6-E941-A5C4-C1A261E3BDFB}"/>
              </a:ext>
            </a:extLst>
          </p:cNvPr>
          <p:cNvSpPr/>
          <p:nvPr/>
        </p:nvSpPr>
        <p:spPr>
          <a:xfrm>
            <a:off x="4063970" y="3775071"/>
            <a:ext cx="35490" cy="111135"/>
          </a:xfrm>
          <a:custGeom>
            <a:avLst/>
            <a:gdLst>
              <a:gd name="connsiteX0" fmla="*/ 15905 w 35490"/>
              <a:gd name="connsiteY0" fmla="*/ 4 h 111135"/>
              <a:gd name="connsiteX1" fmla="*/ 28605 w 35490"/>
              <a:gd name="connsiteY1" fmla="*/ 63504 h 111135"/>
              <a:gd name="connsiteX2" fmla="*/ 30 w 35490"/>
              <a:gd name="connsiteY2" fmla="*/ 111129 h 111135"/>
              <a:gd name="connsiteX3" fmla="*/ 34955 w 35490"/>
              <a:gd name="connsiteY3" fmla="*/ 66679 h 111135"/>
              <a:gd name="connsiteX4" fmla="*/ 15905 w 35490"/>
              <a:gd name="connsiteY4" fmla="*/ 4 h 11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90" h="111135">
                <a:moveTo>
                  <a:pt x="15905" y="4"/>
                </a:moveTo>
                <a:cubicBezTo>
                  <a:pt x="14847" y="-525"/>
                  <a:pt x="31251" y="44983"/>
                  <a:pt x="28605" y="63504"/>
                </a:cubicBezTo>
                <a:cubicBezTo>
                  <a:pt x="25959" y="82025"/>
                  <a:pt x="-1028" y="110600"/>
                  <a:pt x="30" y="111129"/>
                </a:cubicBezTo>
                <a:cubicBezTo>
                  <a:pt x="1088" y="111658"/>
                  <a:pt x="30722" y="81496"/>
                  <a:pt x="34955" y="66679"/>
                </a:cubicBezTo>
                <a:cubicBezTo>
                  <a:pt x="39188" y="51862"/>
                  <a:pt x="16963" y="533"/>
                  <a:pt x="1590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 263">
            <a:extLst>
              <a:ext uri="{FF2B5EF4-FFF2-40B4-BE49-F238E27FC236}">
                <a16:creationId xmlns:a16="http://schemas.microsoft.com/office/drawing/2014/main" id="{941AACD2-667B-BA2C-E9FA-B4287613AB3B}"/>
              </a:ext>
            </a:extLst>
          </p:cNvPr>
          <p:cNvSpPr/>
          <p:nvPr/>
        </p:nvSpPr>
        <p:spPr>
          <a:xfrm>
            <a:off x="5427012" y="3695652"/>
            <a:ext cx="40345" cy="82727"/>
          </a:xfrm>
          <a:custGeom>
            <a:avLst/>
            <a:gdLst>
              <a:gd name="connsiteX0" fmla="*/ 40338 w 40345"/>
              <a:gd name="connsiteY0" fmla="*/ 48 h 82727"/>
              <a:gd name="connsiteX1" fmla="*/ 5413 w 40345"/>
              <a:gd name="connsiteY1" fmla="*/ 57198 h 82727"/>
              <a:gd name="connsiteX2" fmla="*/ 2238 w 40345"/>
              <a:gd name="connsiteY2" fmla="*/ 82598 h 82727"/>
              <a:gd name="connsiteX3" fmla="*/ 2238 w 40345"/>
              <a:gd name="connsiteY3" fmla="*/ 47673 h 82727"/>
              <a:gd name="connsiteX4" fmla="*/ 40338 w 40345"/>
              <a:gd name="connsiteY4" fmla="*/ 48 h 8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45" h="82727">
                <a:moveTo>
                  <a:pt x="40338" y="48"/>
                </a:moveTo>
                <a:cubicBezTo>
                  <a:pt x="40867" y="1635"/>
                  <a:pt x="11763" y="43440"/>
                  <a:pt x="5413" y="57198"/>
                </a:cubicBezTo>
                <a:cubicBezTo>
                  <a:pt x="-937" y="70956"/>
                  <a:pt x="2767" y="84185"/>
                  <a:pt x="2238" y="82598"/>
                </a:cubicBezTo>
                <a:cubicBezTo>
                  <a:pt x="1709" y="81011"/>
                  <a:pt x="-2524" y="59315"/>
                  <a:pt x="2238" y="47673"/>
                </a:cubicBezTo>
                <a:cubicBezTo>
                  <a:pt x="7000" y="36031"/>
                  <a:pt x="39809" y="-1539"/>
                  <a:pt x="40338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 264">
            <a:extLst>
              <a:ext uri="{FF2B5EF4-FFF2-40B4-BE49-F238E27FC236}">
                <a16:creationId xmlns:a16="http://schemas.microsoft.com/office/drawing/2014/main" id="{6B68C118-1E0F-8F86-05A1-E1E1BEB95905}"/>
              </a:ext>
            </a:extLst>
          </p:cNvPr>
          <p:cNvSpPr/>
          <p:nvPr/>
        </p:nvSpPr>
        <p:spPr>
          <a:xfrm>
            <a:off x="4365604" y="3463922"/>
            <a:ext cx="12737" cy="107966"/>
          </a:xfrm>
          <a:custGeom>
            <a:avLst/>
            <a:gdLst>
              <a:gd name="connsiteX0" fmla="*/ 3196 w 12737"/>
              <a:gd name="connsiteY0" fmla="*/ 3 h 107966"/>
              <a:gd name="connsiteX1" fmla="*/ 9546 w 12737"/>
              <a:gd name="connsiteY1" fmla="*/ 73028 h 107966"/>
              <a:gd name="connsiteX2" fmla="*/ 21 w 12737"/>
              <a:gd name="connsiteY2" fmla="*/ 107953 h 107966"/>
              <a:gd name="connsiteX3" fmla="*/ 12721 w 12737"/>
              <a:gd name="connsiteY3" fmla="*/ 76203 h 107966"/>
              <a:gd name="connsiteX4" fmla="*/ 3196 w 12737"/>
              <a:gd name="connsiteY4" fmla="*/ 3 h 107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7" h="107966">
                <a:moveTo>
                  <a:pt x="3196" y="3"/>
                </a:moveTo>
                <a:cubicBezTo>
                  <a:pt x="2667" y="-526"/>
                  <a:pt x="10075" y="55036"/>
                  <a:pt x="9546" y="73028"/>
                </a:cubicBezTo>
                <a:cubicBezTo>
                  <a:pt x="9017" y="91020"/>
                  <a:pt x="-508" y="107424"/>
                  <a:pt x="21" y="107953"/>
                </a:cubicBezTo>
                <a:cubicBezTo>
                  <a:pt x="550" y="108482"/>
                  <a:pt x="13250" y="93665"/>
                  <a:pt x="12721" y="76203"/>
                </a:cubicBezTo>
                <a:cubicBezTo>
                  <a:pt x="12192" y="58741"/>
                  <a:pt x="3725" y="532"/>
                  <a:pt x="3196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 265">
            <a:extLst>
              <a:ext uri="{FF2B5EF4-FFF2-40B4-BE49-F238E27FC236}">
                <a16:creationId xmlns:a16="http://schemas.microsoft.com/office/drawing/2014/main" id="{E8DC7BB9-9865-9EA6-C98B-5D821E62E61E}"/>
              </a:ext>
            </a:extLst>
          </p:cNvPr>
          <p:cNvSpPr/>
          <p:nvPr/>
        </p:nvSpPr>
        <p:spPr>
          <a:xfrm>
            <a:off x="5143495" y="3476535"/>
            <a:ext cx="47629" cy="116647"/>
          </a:xfrm>
          <a:custGeom>
            <a:avLst/>
            <a:gdLst>
              <a:gd name="connsiteX0" fmla="*/ 5 w 47629"/>
              <a:gd name="connsiteY0" fmla="*/ 90 h 116647"/>
              <a:gd name="connsiteX1" fmla="*/ 44455 w 47629"/>
              <a:gd name="connsiteY1" fmla="*/ 111215 h 116647"/>
              <a:gd name="connsiteX2" fmla="*/ 41280 w 47629"/>
              <a:gd name="connsiteY2" fmla="*/ 92165 h 116647"/>
              <a:gd name="connsiteX3" fmla="*/ 5 w 47629"/>
              <a:gd name="connsiteY3" fmla="*/ 90 h 11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29" h="116647">
                <a:moveTo>
                  <a:pt x="5" y="90"/>
                </a:moveTo>
                <a:cubicBezTo>
                  <a:pt x="534" y="3265"/>
                  <a:pt x="44455" y="111215"/>
                  <a:pt x="44455" y="111215"/>
                </a:cubicBezTo>
                <a:cubicBezTo>
                  <a:pt x="51334" y="126561"/>
                  <a:pt x="45513" y="105923"/>
                  <a:pt x="41280" y="92165"/>
                </a:cubicBezTo>
                <a:cubicBezTo>
                  <a:pt x="37047" y="78407"/>
                  <a:pt x="-524" y="-3085"/>
                  <a:pt x="5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 266">
            <a:extLst>
              <a:ext uri="{FF2B5EF4-FFF2-40B4-BE49-F238E27FC236}">
                <a16:creationId xmlns:a16="http://schemas.microsoft.com/office/drawing/2014/main" id="{CF3FCE98-DE76-5804-DCE1-DBA5A32256BB}"/>
              </a:ext>
            </a:extLst>
          </p:cNvPr>
          <p:cNvSpPr/>
          <p:nvPr/>
        </p:nvSpPr>
        <p:spPr>
          <a:xfrm>
            <a:off x="4184650" y="3857609"/>
            <a:ext cx="12823" cy="98505"/>
          </a:xfrm>
          <a:custGeom>
            <a:avLst/>
            <a:gdLst>
              <a:gd name="connsiteX0" fmla="*/ 0 w 12823"/>
              <a:gd name="connsiteY0" fmla="*/ 16 h 98505"/>
              <a:gd name="connsiteX1" fmla="*/ 12700 w 12823"/>
              <a:gd name="connsiteY1" fmla="*/ 66691 h 98505"/>
              <a:gd name="connsiteX2" fmla="*/ 0 w 12823"/>
              <a:gd name="connsiteY2" fmla="*/ 98441 h 98505"/>
              <a:gd name="connsiteX3" fmla="*/ 12700 w 12823"/>
              <a:gd name="connsiteY3" fmla="*/ 73041 h 98505"/>
              <a:gd name="connsiteX4" fmla="*/ 0 w 12823"/>
              <a:gd name="connsiteY4" fmla="*/ 16 h 98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23" h="98505">
                <a:moveTo>
                  <a:pt x="0" y="16"/>
                </a:moveTo>
                <a:cubicBezTo>
                  <a:pt x="0" y="-1042"/>
                  <a:pt x="12700" y="50287"/>
                  <a:pt x="12700" y="66691"/>
                </a:cubicBezTo>
                <a:cubicBezTo>
                  <a:pt x="12700" y="83095"/>
                  <a:pt x="0" y="97383"/>
                  <a:pt x="0" y="98441"/>
                </a:cubicBezTo>
                <a:cubicBezTo>
                  <a:pt x="0" y="99499"/>
                  <a:pt x="11113" y="87328"/>
                  <a:pt x="12700" y="73041"/>
                </a:cubicBezTo>
                <a:cubicBezTo>
                  <a:pt x="14287" y="58754"/>
                  <a:pt x="0" y="1074"/>
                  <a:pt x="0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 267">
            <a:extLst>
              <a:ext uri="{FF2B5EF4-FFF2-40B4-BE49-F238E27FC236}">
                <a16:creationId xmlns:a16="http://schemas.microsoft.com/office/drawing/2014/main" id="{B3D54303-4526-F622-A2EC-7C0DFBF897E6}"/>
              </a:ext>
            </a:extLst>
          </p:cNvPr>
          <p:cNvSpPr/>
          <p:nvPr/>
        </p:nvSpPr>
        <p:spPr>
          <a:xfrm>
            <a:off x="4175072" y="3825860"/>
            <a:ext cx="22314" cy="95371"/>
          </a:xfrm>
          <a:custGeom>
            <a:avLst/>
            <a:gdLst>
              <a:gd name="connsiteX0" fmla="*/ 53 w 22314"/>
              <a:gd name="connsiteY0" fmla="*/ 15 h 95371"/>
              <a:gd name="connsiteX1" fmla="*/ 15928 w 22314"/>
              <a:gd name="connsiteY1" fmla="*/ 69865 h 95371"/>
              <a:gd name="connsiteX2" fmla="*/ 12753 w 22314"/>
              <a:gd name="connsiteY2" fmla="*/ 95265 h 95371"/>
              <a:gd name="connsiteX3" fmla="*/ 22278 w 22314"/>
              <a:gd name="connsiteY3" fmla="*/ 76215 h 95371"/>
              <a:gd name="connsiteX4" fmla="*/ 53 w 22314"/>
              <a:gd name="connsiteY4" fmla="*/ 15 h 9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14" h="95371">
                <a:moveTo>
                  <a:pt x="53" y="15"/>
                </a:moveTo>
                <a:cubicBezTo>
                  <a:pt x="-1005" y="-1043"/>
                  <a:pt x="13811" y="53990"/>
                  <a:pt x="15928" y="69865"/>
                </a:cubicBezTo>
                <a:cubicBezTo>
                  <a:pt x="18045" y="85740"/>
                  <a:pt x="12753" y="95265"/>
                  <a:pt x="12753" y="95265"/>
                </a:cubicBezTo>
                <a:cubicBezTo>
                  <a:pt x="13811" y="96323"/>
                  <a:pt x="21220" y="89444"/>
                  <a:pt x="22278" y="76215"/>
                </a:cubicBezTo>
                <a:cubicBezTo>
                  <a:pt x="23336" y="62986"/>
                  <a:pt x="1111" y="1073"/>
                  <a:pt x="53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 268">
            <a:extLst>
              <a:ext uri="{FF2B5EF4-FFF2-40B4-BE49-F238E27FC236}">
                <a16:creationId xmlns:a16="http://schemas.microsoft.com/office/drawing/2014/main" id="{DB44CBA0-E29A-06BA-2C93-354AFAD57A22}"/>
              </a:ext>
            </a:extLst>
          </p:cNvPr>
          <p:cNvSpPr/>
          <p:nvPr/>
        </p:nvSpPr>
        <p:spPr>
          <a:xfrm>
            <a:off x="4978767" y="2887964"/>
            <a:ext cx="219675" cy="240764"/>
          </a:xfrm>
          <a:custGeom>
            <a:avLst/>
            <a:gdLst>
              <a:gd name="connsiteX0" fmla="*/ 218708 w 219675"/>
              <a:gd name="connsiteY0" fmla="*/ 1286 h 240764"/>
              <a:gd name="connsiteX1" fmla="*/ 9158 w 219675"/>
              <a:gd name="connsiteY1" fmla="*/ 233061 h 240764"/>
              <a:gd name="connsiteX2" fmla="*/ 47258 w 219675"/>
              <a:gd name="connsiteY2" fmla="*/ 182261 h 240764"/>
              <a:gd name="connsiteX3" fmla="*/ 136158 w 219675"/>
              <a:gd name="connsiteY3" fmla="*/ 150511 h 240764"/>
              <a:gd name="connsiteX4" fmla="*/ 94883 w 219675"/>
              <a:gd name="connsiteY4" fmla="*/ 147336 h 240764"/>
              <a:gd name="connsiteX5" fmla="*/ 113933 w 219675"/>
              <a:gd name="connsiteY5" fmla="*/ 106061 h 240764"/>
              <a:gd name="connsiteX6" fmla="*/ 88533 w 219675"/>
              <a:gd name="connsiteY6" fmla="*/ 137811 h 240764"/>
              <a:gd name="connsiteX7" fmla="*/ 218708 w 219675"/>
              <a:gd name="connsiteY7" fmla="*/ 1286 h 24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675" h="240764">
                <a:moveTo>
                  <a:pt x="218708" y="1286"/>
                </a:moveTo>
                <a:cubicBezTo>
                  <a:pt x="205479" y="17161"/>
                  <a:pt x="37733" y="202899"/>
                  <a:pt x="9158" y="233061"/>
                </a:cubicBezTo>
                <a:cubicBezTo>
                  <a:pt x="-19417" y="263223"/>
                  <a:pt x="26091" y="196019"/>
                  <a:pt x="47258" y="182261"/>
                </a:cubicBezTo>
                <a:cubicBezTo>
                  <a:pt x="68425" y="168503"/>
                  <a:pt x="128221" y="156332"/>
                  <a:pt x="136158" y="150511"/>
                </a:cubicBezTo>
                <a:cubicBezTo>
                  <a:pt x="144095" y="144690"/>
                  <a:pt x="98587" y="154744"/>
                  <a:pt x="94883" y="147336"/>
                </a:cubicBezTo>
                <a:cubicBezTo>
                  <a:pt x="91179" y="139928"/>
                  <a:pt x="114991" y="107649"/>
                  <a:pt x="113933" y="106061"/>
                </a:cubicBezTo>
                <a:cubicBezTo>
                  <a:pt x="112875" y="104473"/>
                  <a:pt x="71600" y="154215"/>
                  <a:pt x="88533" y="137811"/>
                </a:cubicBezTo>
                <a:cubicBezTo>
                  <a:pt x="105466" y="121407"/>
                  <a:pt x="231937" y="-14589"/>
                  <a:pt x="218708" y="1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 269">
            <a:extLst>
              <a:ext uri="{FF2B5EF4-FFF2-40B4-BE49-F238E27FC236}">
                <a16:creationId xmlns:a16="http://schemas.microsoft.com/office/drawing/2014/main" id="{E5A8EC1B-D65A-4029-F8F7-5FDD8DFF2150}"/>
              </a:ext>
            </a:extLst>
          </p:cNvPr>
          <p:cNvSpPr/>
          <p:nvPr/>
        </p:nvSpPr>
        <p:spPr>
          <a:xfrm>
            <a:off x="4397372" y="2949564"/>
            <a:ext cx="82934" cy="99846"/>
          </a:xfrm>
          <a:custGeom>
            <a:avLst/>
            <a:gdLst>
              <a:gd name="connsiteX0" fmla="*/ 3 w 82934"/>
              <a:gd name="connsiteY0" fmla="*/ 11 h 99846"/>
              <a:gd name="connsiteX1" fmla="*/ 76203 w 82934"/>
              <a:gd name="connsiteY1" fmla="*/ 92086 h 99846"/>
              <a:gd name="connsiteX2" fmla="*/ 73028 w 82934"/>
              <a:gd name="connsiteY2" fmla="*/ 85736 h 99846"/>
              <a:gd name="connsiteX3" fmla="*/ 3 w 82934"/>
              <a:gd name="connsiteY3" fmla="*/ 11 h 9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934" h="99846">
                <a:moveTo>
                  <a:pt x="3" y="11"/>
                </a:moveTo>
                <a:cubicBezTo>
                  <a:pt x="532" y="1069"/>
                  <a:pt x="76203" y="92086"/>
                  <a:pt x="76203" y="92086"/>
                </a:cubicBezTo>
                <a:cubicBezTo>
                  <a:pt x="88374" y="106373"/>
                  <a:pt x="82024" y="98965"/>
                  <a:pt x="73028" y="85736"/>
                </a:cubicBezTo>
                <a:cubicBezTo>
                  <a:pt x="64032" y="72507"/>
                  <a:pt x="-526" y="-1047"/>
                  <a:pt x="3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 270">
            <a:extLst>
              <a:ext uri="{FF2B5EF4-FFF2-40B4-BE49-F238E27FC236}">
                <a16:creationId xmlns:a16="http://schemas.microsoft.com/office/drawing/2014/main" id="{E2F0D794-ED4A-646C-EBFD-A26BE03EDFF8}"/>
              </a:ext>
            </a:extLst>
          </p:cNvPr>
          <p:cNvSpPr/>
          <p:nvPr/>
        </p:nvSpPr>
        <p:spPr>
          <a:xfrm>
            <a:off x="4092575" y="2882802"/>
            <a:ext cx="273081" cy="152498"/>
          </a:xfrm>
          <a:custGeom>
            <a:avLst/>
            <a:gdLst>
              <a:gd name="connsiteX0" fmla="*/ 0 w 273081"/>
              <a:gd name="connsiteY0" fmla="*/ 98 h 152498"/>
              <a:gd name="connsiteX1" fmla="*/ 123825 w 273081"/>
              <a:gd name="connsiteY1" fmla="*/ 47723 h 152498"/>
              <a:gd name="connsiteX2" fmla="*/ 193675 w 273081"/>
              <a:gd name="connsiteY2" fmla="*/ 123923 h 152498"/>
              <a:gd name="connsiteX3" fmla="*/ 203200 w 273081"/>
              <a:gd name="connsiteY3" fmla="*/ 104873 h 152498"/>
              <a:gd name="connsiteX4" fmla="*/ 273050 w 273081"/>
              <a:gd name="connsiteY4" fmla="*/ 152498 h 152498"/>
              <a:gd name="connsiteX5" fmla="*/ 193675 w 273081"/>
              <a:gd name="connsiteY5" fmla="*/ 104873 h 152498"/>
              <a:gd name="connsiteX6" fmla="*/ 184150 w 273081"/>
              <a:gd name="connsiteY6" fmla="*/ 69948 h 152498"/>
              <a:gd name="connsiteX7" fmla="*/ 177800 w 273081"/>
              <a:gd name="connsiteY7" fmla="*/ 92173 h 152498"/>
              <a:gd name="connsiteX8" fmla="*/ 117475 w 273081"/>
              <a:gd name="connsiteY8" fmla="*/ 28673 h 152498"/>
              <a:gd name="connsiteX9" fmla="*/ 123825 w 273081"/>
              <a:gd name="connsiteY9" fmla="*/ 35023 h 152498"/>
              <a:gd name="connsiteX10" fmla="*/ 0 w 273081"/>
              <a:gd name="connsiteY10" fmla="*/ 98 h 15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3081" h="152498">
                <a:moveTo>
                  <a:pt x="0" y="98"/>
                </a:moveTo>
                <a:cubicBezTo>
                  <a:pt x="0" y="2215"/>
                  <a:pt x="91546" y="27086"/>
                  <a:pt x="123825" y="47723"/>
                </a:cubicBezTo>
                <a:cubicBezTo>
                  <a:pt x="156104" y="68361"/>
                  <a:pt x="180446" y="114398"/>
                  <a:pt x="193675" y="123923"/>
                </a:cubicBezTo>
                <a:cubicBezTo>
                  <a:pt x="206904" y="133448"/>
                  <a:pt x="189971" y="100111"/>
                  <a:pt x="203200" y="104873"/>
                </a:cubicBezTo>
                <a:cubicBezTo>
                  <a:pt x="216429" y="109635"/>
                  <a:pt x="274637" y="152498"/>
                  <a:pt x="273050" y="152498"/>
                </a:cubicBezTo>
                <a:cubicBezTo>
                  <a:pt x="271463" y="152498"/>
                  <a:pt x="208492" y="118631"/>
                  <a:pt x="193675" y="104873"/>
                </a:cubicBezTo>
                <a:cubicBezTo>
                  <a:pt x="178858" y="91115"/>
                  <a:pt x="186796" y="72065"/>
                  <a:pt x="184150" y="69948"/>
                </a:cubicBezTo>
                <a:cubicBezTo>
                  <a:pt x="181504" y="67831"/>
                  <a:pt x="188912" y="99052"/>
                  <a:pt x="177800" y="92173"/>
                </a:cubicBezTo>
                <a:cubicBezTo>
                  <a:pt x="166688" y="85294"/>
                  <a:pt x="117475" y="28673"/>
                  <a:pt x="117475" y="28673"/>
                </a:cubicBezTo>
                <a:cubicBezTo>
                  <a:pt x="108479" y="19148"/>
                  <a:pt x="141817" y="39256"/>
                  <a:pt x="123825" y="35023"/>
                </a:cubicBezTo>
                <a:cubicBezTo>
                  <a:pt x="105833" y="30790"/>
                  <a:pt x="0" y="-2019"/>
                  <a:pt x="0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 271">
            <a:extLst>
              <a:ext uri="{FF2B5EF4-FFF2-40B4-BE49-F238E27FC236}">
                <a16:creationId xmlns:a16="http://schemas.microsoft.com/office/drawing/2014/main" id="{A9E2E669-E10D-F0D6-21DD-31DBE3380586}"/>
              </a:ext>
            </a:extLst>
          </p:cNvPr>
          <p:cNvSpPr/>
          <p:nvPr/>
        </p:nvSpPr>
        <p:spPr>
          <a:xfrm>
            <a:off x="3722650" y="3892493"/>
            <a:ext cx="27035" cy="108397"/>
          </a:xfrm>
          <a:custGeom>
            <a:avLst/>
            <a:gdLst>
              <a:gd name="connsiteX0" fmla="*/ 27025 w 27035"/>
              <a:gd name="connsiteY0" fmla="*/ 57 h 108397"/>
              <a:gd name="connsiteX1" fmla="*/ 4800 w 27035"/>
              <a:gd name="connsiteY1" fmla="*/ 85782 h 108397"/>
              <a:gd name="connsiteX2" fmla="*/ 7975 w 27035"/>
              <a:gd name="connsiteY2" fmla="*/ 108007 h 108397"/>
              <a:gd name="connsiteX3" fmla="*/ 1625 w 27035"/>
              <a:gd name="connsiteY3" fmla="*/ 73082 h 108397"/>
              <a:gd name="connsiteX4" fmla="*/ 27025 w 27035"/>
              <a:gd name="connsiteY4" fmla="*/ 57 h 10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35" h="108397">
                <a:moveTo>
                  <a:pt x="27025" y="57"/>
                </a:moveTo>
                <a:cubicBezTo>
                  <a:pt x="27554" y="2174"/>
                  <a:pt x="7975" y="67790"/>
                  <a:pt x="4800" y="85782"/>
                </a:cubicBezTo>
                <a:cubicBezTo>
                  <a:pt x="1625" y="103774"/>
                  <a:pt x="8504" y="110124"/>
                  <a:pt x="7975" y="108007"/>
                </a:cubicBezTo>
                <a:cubicBezTo>
                  <a:pt x="7446" y="105890"/>
                  <a:pt x="-4196" y="91603"/>
                  <a:pt x="1625" y="73082"/>
                </a:cubicBezTo>
                <a:cubicBezTo>
                  <a:pt x="7446" y="54561"/>
                  <a:pt x="26496" y="-2060"/>
                  <a:pt x="27025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 272">
            <a:extLst>
              <a:ext uri="{FF2B5EF4-FFF2-40B4-BE49-F238E27FC236}">
                <a16:creationId xmlns:a16="http://schemas.microsoft.com/office/drawing/2014/main" id="{5A0C06F2-B53E-8E53-E138-BDE255613333}"/>
              </a:ext>
            </a:extLst>
          </p:cNvPr>
          <p:cNvSpPr/>
          <p:nvPr/>
        </p:nvSpPr>
        <p:spPr>
          <a:xfrm>
            <a:off x="4500240" y="4114559"/>
            <a:ext cx="40039" cy="108279"/>
          </a:xfrm>
          <a:custGeom>
            <a:avLst/>
            <a:gdLst>
              <a:gd name="connsiteX0" fmla="*/ 40010 w 40039"/>
              <a:gd name="connsiteY0" fmla="*/ 241 h 108279"/>
              <a:gd name="connsiteX1" fmla="*/ 1910 w 40039"/>
              <a:gd name="connsiteY1" fmla="*/ 105016 h 108279"/>
              <a:gd name="connsiteX2" fmla="*/ 8260 w 40039"/>
              <a:gd name="connsiteY2" fmla="*/ 76441 h 108279"/>
              <a:gd name="connsiteX3" fmla="*/ 40010 w 40039"/>
              <a:gd name="connsiteY3" fmla="*/ 241 h 108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39" h="108279">
                <a:moveTo>
                  <a:pt x="40010" y="241"/>
                </a:moveTo>
                <a:cubicBezTo>
                  <a:pt x="38952" y="5003"/>
                  <a:pt x="7202" y="92316"/>
                  <a:pt x="1910" y="105016"/>
                </a:cubicBezTo>
                <a:cubicBezTo>
                  <a:pt x="-3382" y="117716"/>
                  <a:pt x="3498" y="90199"/>
                  <a:pt x="8260" y="76441"/>
                </a:cubicBezTo>
                <a:cubicBezTo>
                  <a:pt x="13022" y="62683"/>
                  <a:pt x="41068" y="-4521"/>
                  <a:pt x="40010" y="2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 273">
            <a:extLst>
              <a:ext uri="{FF2B5EF4-FFF2-40B4-BE49-F238E27FC236}">
                <a16:creationId xmlns:a16="http://schemas.microsoft.com/office/drawing/2014/main" id="{B84520B8-FF00-1AD2-3968-D952A9E68230}"/>
              </a:ext>
            </a:extLst>
          </p:cNvPr>
          <p:cNvSpPr/>
          <p:nvPr/>
        </p:nvSpPr>
        <p:spPr>
          <a:xfrm>
            <a:off x="5114919" y="4260850"/>
            <a:ext cx="31788" cy="92075"/>
          </a:xfrm>
          <a:custGeom>
            <a:avLst/>
            <a:gdLst>
              <a:gd name="connsiteX0" fmla="*/ 31756 w 31788"/>
              <a:gd name="connsiteY0" fmla="*/ 0 h 92075"/>
              <a:gd name="connsiteX1" fmla="*/ 6356 w 31788"/>
              <a:gd name="connsiteY1" fmla="*/ 69850 h 92075"/>
              <a:gd name="connsiteX2" fmla="*/ 25406 w 31788"/>
              <a:gd name="connsiteY2" fmla="*/ 92075 h 92075"/>
              <a:gd name="connsiteX3" fmla="*/ 6 w 31788"/>
              <a:gd name="connsiteY3" fmla="*/ 69850 h 92075"/>
              <a:gd name="connsiteX4" fmla="*/ 31756 w 31788"/>
              <a:gd name="connsiteY4" fmla="*/ 0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88" h="92075">
                <a:moveTo>
                  <a:pt x="31756" y="0"/>
                </a:moveTo>
                <a:cubicBezTo>
                  <a:pt x="32814" y="0"/>
                  <a:pt x="7414" y="54504"/>
                  <a:pt x="6356" y="69850"/>
                </a:cubicBezTo>
                <a:cubicBezTo>
                  <a:pt x="5298" y="85196"/>
                  <a:pt x="26464" y="92075"/>
                  <a:pt x="25406" y="92075"/>
                </a:cubicBezTo>
                <a:cubicBezTo>
                  <a:pt x="24348" y="92075"/>
                  <a:pt x="535" y="82550"/>
                  <a:pt x="6" y="69850"/>
                </a:cubicBezTo>
                <a:cubicBezTo>
                  <a:pt x="-523" y="57150"/>
                  <a:pt x="30698" y="0"/>
                  <a:pt x="3175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 274">
            <a:extLst>
              <a:ext uri="{FF2B5EF4-FFF2-40B4-BE49-F238E27FC236}">
                <a16:creationId xmlns:a16="http://schemas.microsoft.com/office/drawing/2014/main" id="{862AF34F-5F9C-C209-D37C-2CF3567F7644}"/>
              </a:ext>
            </a:extLst>
          </p:cNvPr>
          <p:cNvSpPr/>
          <p:nvPr/>
        </p:nvSpPr>
        <p:spPr>
          <a:xfrm>
            <a:off x="4209511" y="4294819"/>
            <a:ext cx="182284" cy="172207"/>
          </a:xfrm>
          <a:custGeom>
            <a:avLst/>
            <a:gdLst>
              <a:gd name="connsiteX0" fmla="*/ 181514 w 182284"/>
              <a:gd name="connsiteY0" fmla="*/ 956 h 172207"/>
              <a:gd name="connsiteX1" fmla="*/ 3714 w 182284"/>
              <a:gd name="connsiteY1" fmla="*/ 169231 h 172207"/>
              <a:gd name="connsiteX2" fmla="*/ 67214 w 182284"/>
              <a:gd name="connsiteY2" fmla="*/ 102556 h 172207"/>
              <a:gd name="connsiteX3" fmla="*/ 181514 w 182284"/>
              <a:gd name="connsiteY3" fmla="*/ 956 h 172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284" h="172207">
                <a:moveTo>
                  <a:pt x="181514" y="956"/>
                </a:moveTo>
                <a:cubicBezTo>
                  <a:pt x="170931" y="12068"/>
                  <a:pt x="22764" y="152298"/>
                  <a:pt x="3714" y="169231"/>
                </a:cubicBezTo>
                <a:cubicBezTo>
                  <a:pt x="-15336" y="186164"/>
                  <a:pt x="43931" y="126369"/>
                  <a:pt x="67214" y="102556"/>
                </a:cubicBezTo>
                <a:cubicBezTo>
                  <a:pt x="90497" y="78744"/>
                  <a:pt x="192097" y="-10156"/>
                  <a:pt x="181514" y="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 275">
            <a:extLst>
              <a:ext uri="{FF2B5EF4-FFF2-40B4-BE49-F238E27FC236}">
                <a16:creationId xmlns:a16="http://schemas.microsoft.com/office/drawing/2014/main" id="{80E4DA43-1725-B879-4A42-720074D6F581}"/>
              </a:ext>
            </a:extLst>
          </p:cNvPr>
          <p:cNvSpPr/>
          <p:nvPr/>
        </p:nvSpPr>
        <p:spPr>
          <a:xfrm>
            <a:off x="4658629" y="4244336"/>
            <a:ext cx="284862" cy="86371"/>
          </a:xfrm>
          <a:custGeom>
            <a:avLst/>
            <a:gdLst>
              <a:gd name="connsiteX0" fmla="*/ 2271 w 284862"/>
              <a:gd name="connsiteY0" fmla="*/ 83189 h 86371"/>
              <a:gd name="connsiteX1" fmla="*/ 195946 w 284862"/>
              <a:gd name="connsiteY1" fmla="*/ 639 h 86371"/>
              <a:gd name="connsiteX2" fmla="*/ 145146 w 284862"/>
              <a:gd name="connsiteY2" fmla="*/ 45089 h 86371"/>
              <a:gd name="connsiteX3" fmla="*/ 211821 w 284862"/>
              <a:gd name="connsiteY3" fmla="*/ 48264 h 86371"/>
              <a:gd name="connsiteX4" fmla="*/ 284846 w 284862"/>
              <a:gd name="connsiteY4" fmla="*/ 86364 h 86371"/>
              <a:gd name="connsiteX5" fmla="*/ 205471 w 284862"/>
              <a:gd name="connsiteY5" fmla="*/ 51439 h 86371"/>
              <a:gd name="connsiteX6" fmla="*/ 119746 w 284862"/>
              <a:gd name="connsiteY6" fmla="*/ 41914 h 86371"/>
              <a:gd name="connsiteX7" fmla="*/ 91171 w 284862"/>
              <a:gd name="connsiteY7" fmla="*/ 51439 h 86371"/>
              <a:gd name="connsiteX8" fmla="*/ 2271 w 284862"/>
              <a:gd name="connsiteY8" fmla="*/ 83189 h 86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862" h="86371">
                <a:moveTo>
                  <a:pt x="2271" y="83189"/>
                </a:moveTo>
                <a:cubicBezTo>
                  <a:pt x="19733" y="74722"/>
                  <a:pt x="172134" y="6989"/>
                  <a:pt x="195946" y="639"/>
                </a:cubicBezTo>
                <a:cubicBezTo>
                  <a:pt x="219758" y="-5711"/>
                  <a:pt x="142500" y="37152"/>
                  <a:pt x="145146" y="45089"/>
                </a:cubicBezTo>
                <a:cubicBezTo>
                  <a:pt x="147792" y="53026"/>
                  <a:pt x="188538" y="41385"/>
                  <a:pt x="211821" y="48264"/>
                </a:cubicBezTo>
                <a:cubicBezTo>
                  <a:pt x="235104" y="55143"/>
                  <a:pt x="285904" y="85835"/>
                  <a:pt x="284846" y="86364"/>
                </a:cubicBezTo>
                <a:cubicBezTo>
                  <a:pt x="283788" y="86893"/>
                  <a:pt x="232988" y="58847"/>
                  <a:pt x="205471" y="51439"/>
                </a:cubicBezTo>
                <a:cubicBezTo>
                  <a:pt x="177954" y="44031"/>
                  <a:pt x="138796" y="41914"/>
                  <a:pt x="119746" y="41914"/>
                </a:cubicBezTo>
                <a:cubicBezTo>
                  <a:pt x="100696" y="41914"/>
                  <a:pt x="109163" y="44031"/>
                  <a:pt x="91171" y="51439"/>
                </a:cubicBezTo>
                <a:cubicBezTo>
                  <a:pt x="73179" y="58847"/>
                  <a:pt x="-15191" y="91656"/>
                  <a:pt x="2271" y="83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 276">
            <a:extLst>
              <a:ext uri="{FF2B5EF4-FFF2-40B4-BE49-F238E27FC236}">
                <a16:creationId xmlns:a16="http://schemas.microsoft.com/office/drawing/2014/main" id="{64B7109D-F9AE-73BB-79F0-3EA0694A5E04}"/>
              </a:ext>
            </a:extLst>
          </p:cNvPr>
          <p:cNvSpPr/>
          <p:nvPr/>
        </p:nvSpPr>
        <p:spPr>
          <a:xfrm>
            <a:off x="5088193" y="4390508"/>
            <a:ext cx="162138" cy="87659"/>
          </a:xfrm>
          <a:custGeom>
            <a:avLst/>
            <a:gdLst>
              <a:gd name="connsiteX0" fmla="*/ 1332 w 162138"/>
              <a:gd name="connsiteY0" fmla="*/ 517 h 87659"/>
              <a:gd name="connsiteX1" fmla="*/ 160082 w 162138"/>
              <a:gd name="connsiteY1" fmla="*/ 86242 h 87659"/>
              <a:gd name="connsiteX2" fmla="*/ 87057 w 162138"/>
              <a:gd name="connsiteY2" fmla="*/ 51317 h 87659"/>
              <a:gd name="connsiteX3" fmla="*/ 1332 w 162138"/>
              <a:gd name="connsiteY3" fmla="*/ 517 h 87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138" h="87659">
                <a:moveTo>
                  <a:pt x="1332" y="517"/>
                </a:moveTo>
                <a:cubicBezTo>
                  <a:pt x="13503" y="6338"/>
                  <a:pt x="145794" y="77775"/>
                  <a:pt x="160082" y="86242"/>
                </a:cubicBezTo>
                <a:cubicBezTo>
                  <a:pt x="174370" y="94709"/>
                  <a:pt x="110340" y="62959"/>
                  <a:pt x="87057" y="51317"/>
                </a:cubicBezTo>
                <a:cubicBezTo>
                  <a:pt x="63774" y="39675"/>
                  <a:pt x="-10839" y="-5304"/>
                  <a:pt x="1332" y="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 277">
            <a:extLst>
              <a:ext uri="{FF2B5EF4-FFF2-40B4-BE49-F238E27FC236}">
                <a16:creationId xmlns:a16="http://schemas.microsoft.com/office/drawing/2014/main" id="{2F212087-5ED3-4CA5-F854-897CAD717816}"/>
              </a:ext>
            </a:extLst>
          </p:cNvPr>
          <p:cNvSpPr/>
          <p:nvPr/>
        </p:nvSpPr>
        <p:spPr>
          <a:xfrm>
            <a:off x="4022658" y="4673596"/>
            <a:ext cx="35002" cy="79405"/>
          </a:xfrm>
          <a:custGeom>
            <a:avLst/>
            <a:gdLst>
              <a:gd name="connsiteX0" fmla="*/ 67 w 35002"/>
              <a:gd name="connsiteY0" fmla="*/ 4 h 79405"/>
              <a:gd name="connsiteX1" fmla="*/ 9592 w 35002"/>
              <a:gd name="connsiteY1" fmla="*/ 60329 h 79405"/>
              <a:gd name="connsiteX2" fmla="*/ 34992 w 35002"/>
              <a:gd name="connsiteY2" fmla="*/ 79379 h 79405"/>
              <a:gd name="connsiteX3" fmla="*/ 6417 w 35002"/>
              <a:gd name="connsiteY3" fmla="*/ 63504 h 79405"/>
              <a:gd name="connsiteX4" fmla="*/ 67 w 35002"/>
              <a:gd name="connsiteY4" fmla="*/ 4 h 79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2" h="79405">
                <a:moveTo>
                  <a:pt x="67" y="4"/>
                </a:moveTo>
                <a:cubicBezTo>
                  <a:pt x="596" y="-525"/>
                  <a:pt x="3771" y="47100"/>
                  <a:pt x="9592" y="60329"/>
                </a:cubicBezTo>
                <a:cubicBezTo>
                  <a:pt x="15413" y="73558"/>
                  <a:pt x="35521" y="78850"/>
                  <a:pt x="34992" y="79379"/>
                </a:cubicBezTo>
                <a:cubicBezTo>
                  <a:pt x="34463" y="79908"/>
                  <a:pt x="10650" y="72500"/>
                  <a:pt x="6417" y="63504"/>
                </a:cubicBezTo>
                <a:cubicBezTo>
                  <a:pt x="2184" y="54508"/>
                  <a:pt x="-462" y="533"/>
                  <a:pt x="6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 278">
            <a:extLst>
              <a:ext uri="{FF2B5EF4-FFF2-40B4-BE49-F238E27FC236}">
                <a16:creationId xmlns:a16="http://schemas.microsoft.com/office/drawing/2014/main" id="{7C76C0E3-B328-9FBE-0805-199B5B406992}"/>
              </a:ext>
            </a:extLst>
          </p:cNvPr>
          <p:cNvSpPr/>
          <p:nvPr/>
        </p:nvSpPr>
        <p:spPr>
          <a:xfrm>
            <a:off x="3789247" y="4276699"/>
            <a:ext cx="33616" cy="142901"/>
          </a:xfrm>
          <a:custGeom>
            <a:avLst/>
            <a:gdLst>
              <a:gd name="connsiteX0" fmla="*/ 20753 w 33616"/>
              <a:gd name="connsiteY0" fmla="*/ 26 h 142901"/>
              <a:gd name="connsiteX1" fmla="*/ 14403 w 33616"/>
              <a:gd name="connsiteY1" fmla="*/ 92101 h 142901"/>
              <a:gd name="connsiteX2" fmla="*/ 33453 w 33616"/>
              <a:gd name="connsiteY2" fmla="*/ 142901 h 142901"/>
              <a:gd name="connsiteX3" fmla="*/ 1703 w 33616"/>
              <a:gd name="connsiteY3" fmla="*/ 92101 h 142901"/>
              <a:gd name="connsiteX4" fmla="*/ 8053 w 33616"/>
              <a:gd name="connsiteY4" fmla="*/ 101626 h 142901"/>
              <a:gd name="connsiteX5" fmla="*/ 20753 w 33616"/>
              <a:gd name="connsiteY5" fmla="*/ 26 h 14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16" h="142901">
                <a:moveTo>
                  <a:pt x="20753" y="26"/>
                </a:moveTo>
                <a:cubicBezTo>
                  <a:pt x="21811" y="-1562"/>
                  <a:pt x="12286" y="68288"/>
                  <a:pt x="14403" y="92101"/>
                </a:cubicBezTo>
                <a:cubicBezTo>
                  <a:pt x="16520" y="115914"/>
                  <a:pt x="35570" y="142901"/>
                  <a:pt x="33453" y="142901"/>
                </a:cubicBezTo>
                <a:cubicBezTo>
                  <a:pt x="31336" y="142901"/>
                  <a:pt x="5936" y="98980"/>
                  <a:pt x="1703" y="92101"/>
                </a:cubicBezTo>
                <a:cubicBezTo>
                  <a:pt x="-2530" y="85222"/>
                  <a:pt x="1703" y="118030"/>
                  <a:pt x="8053" y="101626"/>
                </a:cubicBezTo>
                <a:cubicBezTo>
                  <a:pt x="14403" y="85222"/>
                  <a:pt x="19695" y="1614"/>
                  <a:pt x="20753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 279">
            <a:extLst>
              <a:ext uri="{FF2B5EF4-FFF2-40B4-BE49-F238E27FC236}">
                <a16:creationId xmlns:a16="http://schemas.microsoft.com/office/drawing/2014/main" id="{71A8DC2A-7F81-B32D-74DB-FCCA9134E1D2}"/>
              </a:ext>
            </a:extLst>
          </p:cNvPr>
          <p:cNvSpPr/>
          <p:nvPr/>
        </p:nvSpPr>
        <p:spPr>
          <a:xfrm>
            <a:off x="4914890" y="4866751"/>
            <a:ext cx="301820" cy="149773"/>
          </a:xfrm>
          <a:custGeom>
            <a:avLst/>
            <a:gdLst>
              <a:gd name="connsiteX0" fmla="*/ 10 w 301820"/>
              <a:gd name="connsiteY0" fmla="*/ 149749 h 149773"/>
              <a:gd name="connsiteX1" fmla="*/ 228610 w 301820"/>
              <a:gd name="connsiteY1" fmla="*/ 64024 h 149773"/>
              <a:gd name="connsiteX2" fmla="*/ 200035 w 301820"/>
              <a:gd name="connsiteY2" fmla="*/ 86249 h 149773"/>
              <a:gd name="connsiteX3" fmla="*/ 301635 w 301820"/>
              <a:gd name="connsiteY3" fmla="*/ 524 h 149773"/>
              <a:gd name="connsiteX4" fmla="*/ 219085 w 301820"/>
              <a:gd name="connsiteY4" fmla="*/ 54499 h 149773"/>
              <a:gd name="connsiteX5" fmla="*/ 10 w 301820"/>
              <a:gd name="connsiteY5" fmla="*/ 149749 h 149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820" h="149773">
                <a:moveTo>
                  <a:pt x="10" y="149749"/>
                </a:moveTo>
                <a:cubicBezTo>
                  <a:pt x="1597" y="151336"/>
                  <a:pt x="195273" y="74607"/>
                  <a:pt x="228610" y="64024"/>
                </a:cubicBezTo>
                <a:cubicBezTo>
                  <a:pt x="261948" y="53441"/>
                  <a:pt x="187864" y="96832"/>
                  <a:pt x="200035" y="86249"/>
                </a:cubicBezTo>
                <a:cubicBezTo>
                  <a:pt x="212206" y="75666"/>
                  <a:pt x="298460" y="5816"/>
                  <a:pt x="301635" y="524"/>
                </a:cubicBezTo>
                <a:cubicBezTo>
                  <a:pt x="304810" y="-4768"/>
                  <a:pt x="266710" y="31216"/>
                  <a:pt x="219085" y="54499"/>
                </a:cubicBezTo>
                <a:cubicBezTo>
                  <a:pt x="171460" y="77782"/>
                  <a:pt x="-1577" y="148162"/>
                  <a:pt x="10" y="1497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 280">
            <a:extLst>
              <a:ext uri="{FF2B5EF4-FFF2-40B4-BE49-F238E27FC236}">
                <a16:creationId xmlns:a16="http://schemas.microsoft.com/office/drawing/2014/main" id="{6F13AA43-37D8-07E7-675C-91A7EEDEF54E}"/>
              </a:ext>
            </a:extLst>
          </p:cNvPr>
          <p:cNvSpPr/>
          <p:nvPr/>
        </p:nvSpPr>
        <p:spPr>
          <a:xfrm>
            <a:off x="4478198" y="5032371"/>
            <a:ext cx="68437" cy="130185"/>
          </a:xfrm>
          <a:custGeom>
            <a:avLst/>
            <a:gdLst>
              <a:gd name="connsiteX0" fmla="*/ 30302 w 68437"/>
              <a:gd name="connsiteY0" fmla="*/ 4 h 130185"/>
              <a:gd name="connsiteX1" fmla="*/ 11252 w 68437"/>
              <a:gd name="connsiteY1" fmla="*/ 73029 h 130185"/>
              <a:gd name="connsiteX2" fmla="*/ 68402 w 68437"/>
              <a:gd name="connsiteY2" fmla="*/ 130179 h 130185"/>
              <a:gd name="connsiteX3" fmla="*/ 1727 w 68437"/>
              <a:gd name="connsiteY3" fmla="*/ 76204 h 130185"/>
              <a:gd name="connsiteX4" fmla="*/ 30302 w 68437"/>
              <a:gd name="connsiteY4" fmla="*/ 4 h 13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37" h="130185">
                <a:moveTo>
                  <a:pt x="30302" y="4"/>
                </a:moveTo>
                <a:cubicBezTo>
                  <a:pt x="31889" y="-525"/>
                  <a:pt x="4902" y="51333"/>
                  <a:pt x="11252" y="73029"/>
                </a:cubicBezTo>
                <a:cubicBezTo>
                  <a:pt x="17602" y="94725"/>
                  <a:pt x="69989" y="129650"/>
                  <a:pt x="68402" y="130179"/>
                </a:cubicBezTo>
                <a:cubicBezTo>
                  <a:pt x="66815" y="130708"/>
                  <a:pt x="11781" y="96842"/>
                  <a:pt x="1727" y="76204"/>
                </a:cubicBezTo>
                <a:cubicBezTo>
                  <a:pt x="-8327" y="55566"/>
                  <a:pt x="28715" y="533"/>
                  <a:pt x="30302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 281">
            <a:extLst>
              <a:ext uri="{FF2B5EF4-FFF2-40B4-BE49-F238E27FC236}">
                <a16:creationId xmlns:a16="http://schemas.microsoft.com/office/drawing/2014/main" id="{E017DC17-CB3C-7477-7D64-2E0D1682E7CF}"/>
              </a:ext>
            </a:extLst>
          </p:cNvPr>
          <p:cNvSpPr/>
          <p:nvPr/>
        </p:nvSpPr>
        <p:spPr>
          <a:xfrm>
            <a:off x="4239916" y="4216375"/>
            <a:ext cx="46359" cy="162006"/>
          </a:xfrm>
          <a:custGeom>
            <a:avLst/>
            <a:gdLst>
              <a:gd name="connsiteX0" fmla="*/ 46334 w 46359"/>
              <a:gd name="connsiteY0" fmla="*/ 25 h 162006"/>
              <a:gd name="connsiteX1" fmla="*/ 8234 w 46359"/>
              <a:gd name="connsiteY1" fmla="*/ 98450 h 162006"/>
              <a:gd name="connsiteX2" fmla="*/ 8234 w 46359"/>
              <a:gd name="connsiteY2" fmla="*/ 161950 h 162006"/>
              <a:gd name="connsiteX3" fmla="*/ 1884 w 46359"/>
              <a:gd name="connsiteY3" fmla="*/ 107975 h 162006"/>
              <a:gd name="connsiteX4" fmla="*/ 46334 w 46359"/>
              <a:gd name="connsiteY4" fmla="*/ 25 h 16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59" h="162006">
                <a:moveTo>
                  <a:pt x="46334" y="25"/>
                </a:moveTo>
                <a:cubicBezTo>
                  <a:pt x="47392" y="-1563"/>
                  <a:pt x="14584" y="71463"/>
                  <a:pt x="8234" y="98450"/>
                </a:cubicBezTo>
                <a:cubicBezTo>
                  <a:pt x="1884" y="125437"/>
                  <a:pt x="9292" y="160362"/>
                  <a:pt x="8234" y="161950"/>
                </a:cubicBezTo>
                <a:cubicBezTo>
                  <a:pt x="7176" y="163538"/>
                  <a:pt x="-4466" y="131258"/>
                  <a:pt x="1884" y="107975"/>
                </a:cubicBezTo>
                <a:cubicBezTo>
                  <a:pt x="8234" y="84692"/>
                  <a:pt x="45276" y="1613"/>
                  <a:pt x="46334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 282">
            <a:extLst>
              <a:ext uri="{FF2B5EF4-FFF2-40B4-BE49-F238E27FC236}">
                <a16:creationId xmlns:a16="http://schemas.microsoft.com/office/drawing/2014/main" id="{8E1738E9-46C2-DE75-D935-118FF9BDE817}"/>
              </a:ext>
            </a:extLst>
          </p:cNvPr>
          <p:cNvSpPr/>
          <p:nvPr/>
        </p:nvSpPr>
        <p:spPr>
          <a:xfrm>
            <a:off x="4232251" y="4727469"/>
            <a:ext cx="46921" cy="103074"/>
          </a:xfrm>
          <a:custGeom>
            <a:avLst/>
            <a:gdLst>
              <a:gd name="connsiteX0" fmla="*/ 24 w 46921"/>
              <a:gd name="connsiteY0" fmla="*/ 106 h 103074"/>
              <a:gd name="connsiteX1" fmla="*/ 44474 w 46921"/>
              <a:gd name="connsiteY1" fmla="*/ 98531 h 103074"/>
              <a:gd name="connsiteX2" fmla="*/ 38124 w 46921"/>
              <a:gd name="connsiteY2" fmla="*/ 79481 h 103074"/>
              <a:gd name="connsiteX3" fmla="*/ 24 w 46921"/>
              <a:gd name="connsiteY3" fmla="*/ 106 h 1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21" h="103074">
                <a:moveTo>
                  <a:pt x="24" y="106"/>
                </a:moveTo>
                <a:cubicBezTo>
                  <a:pt x="1082" y="3281"/>
                  <a:pt x="44474" y="98531"/>
                  <a:pt x="44474" y="98531"/>
                </a:cubicBezTo>
                <a:cubicBezTo>
                  <a:pt x="50824" y="111760"/>
                  <a:pt x="43416" y="93239"/>
                  <a:pt x="38124" y="79481"/>
                </a:cubicBezTo>
                <a:cubicBezTo>
                  <a:pt x="32832" y="65723"/>
                  <a:pt x="-1034" y="-3069"/>
                  <a:pt x="24" y="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 283">
            <a:extLst>
              <a:ext uri="{FF2B5EF4-FFF2-40B4-BE49-F238E27FC236}">
                <a16:creationId xmlns:a16="http://schemas.microsoft.com/office/drawing/2014/main" id="{66A9C09D-791D-22EA-7806-4A8ABFE0DA67}"/>
              </a:ext>
            </a:extLst>
          </p:cNvPr>
          <p:cNvSpPr/>
          <p:nvPr/>
        </p:nvSpPr>
        <p:spPr>
          <a:xfrm>
            <a:off x="3873500" y="4556059"/>
            <a:ext cx="57218" cy="241366"/>
          </a:xfrm>
          <a:custGeom>
            <a:avLst/>
            <a:gdLst>
              <a:gd name="connsiteX0" fmla="*/ 0 w 57218"/>
              <a:gd name="connsiteY0" fmla="*/ 66 h 241366"/>
              <a:gd name="connsiteX1" fmla="*/ 15875 w 57218"/>
              <a:gd name="connsiteY1" fmla="*/ 165166 h 241366"/>
              <a:gd name="connsiteX2" fmla="*/ 25400 w 57218"/>
              <a:gd name="connsiteY2" fmla="*/ 146116 h 241366"/>
              <a:gd name="connsiteX3" fmla="*/ 57150 w 57218"/>
              <a:gd name="connsiteY3" fmla="*/ 241366 h 241366"/>
              <a:gd name="connsiteX4" fmla="*/ 15875 w 57218"/>
              <a:gd name="connsiteY4" fmla="*/ 146116 h 241366"/>
              <a:gd name="connsiteX5" fmla="*/ 0 w 57218"/>
              <a:gd name="connsiteY5" fmla="*/ 66 h 24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218" h="241366">
                <a:moveTo>
                  <a:pt x="0" y="66"/>
                </a:moveTo>
                <a:cubicBezTo>
                  <a:pt x="0" y="3241"/>
                  <a:pt x="11642" y="140824"/>
                  <a:pt x="15875" y="165166"/>
                </a:cubicBezTo>
                <a:cubicBezTo>
                  <a:pt x="20108" y="189508"/>
                  <a:pt x="18521" y="133416"/>
                  <a:pt x="25400" y="146116"/>
                </a:cubicBezTo>
                <a:cubicBezTo>
                  <a:pt x="32279" y="158816"/>
                  <a:pt x="58737" y="241366"/>
                  <a:pt x="57150" y="241366"/>
                </a:cubicBezTo>
                <a:cubicBezTo>
                  <a:pt x="55563" y="241366"/>
                  <a:pt x="22225" y="183158"/>
                  <a:pt x="15875" y="146116"/>
                </a:cubicBezTo>
                <a:cubicBezTo>
                  <a:pt x="9525" y="109074"/>
                  <a:pt x="0" y="-3109"/>
                  <a:pt x="0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 284">
            <a:extLst>
              <a:ext uri="{FF2B5EF4-FFF2-40B4-BE49-F238E27FC236}">
                <a16:creationId xmlns:a16="http://schemas.microsoft.com/office/drawing/2014/main" id="{164F8103-F404-EC4B-6FF1-B977298E59C8}"/>
              </a:ext>
            </a:extLst>
          </p:cNvPr>
          <p:cNvSpPr/>
          <p:nvPr/>
        </p:nvSpPr>
        <p:spPr>
          <a:xfrm>
            <a:off x="3692180" y="3038019"/>
            <a:ext cx="105278" cy="248636"/>
          </a:xfrm>
          <a:custGeom>
            <a:avLst/>
            <a:gdLst>
              <a:gd name="connsiteX0" fmla="*/ 105120 w 105278"/>
              <a:gd name="connsiteY0" fmla="*/ 456 h 248636"/>
              <a:gd name="connsiteX1" fmla="*/ 19395 w 105278"/>
              <a:gd name="connsiteY1" fmla="*/ 206831 h 248636"/>
              <a:gd name="connsiteX2" fmla="*/ 44795 w 105278"/>
              <a:gd name="connsiteY2" fmla="*/ 165556 h 248636"/>
              <a:gd name="connsiteX3" fmla="*/ 345 w 105278"/>
              <a:gd name="connsiteY3" fmla="*/ 248106 h 248636"/>
              <a:gd name="connsiteX4" fmla="*/ 73370 w 105278"/>
              <a:gd name="connsiteY4" fmla="*/ 117931 h 248636"/>
              <a:gd name="connsiteX5" fmla="*/ 28920 w 105278"/>
              <a:gd name="connsiteY5" fmla="*/ 162381 h 248636"/>
              <a:gd name="connsiteX6" fmla="*/ 51145 w 105278"/>
              <a:gd name="connsiteY6" fmla="*/ 6806 h 248636"/>
              <a:gd name="connsiteX7" fmla="*/ 41620 w 105278"/>
              <a:gd name="connsiteY7" fmla="*/ 146506 h 248636"/>
              <a:gd name="connsiteX8" fmla="*/ 105120 w 105278"/>
              <a:gd name="connsiteY8" fmla="*/ 456 h 248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278" h="248636">
                <a:moveTo>
                  <a:pt x="105120" y="456"/>
                </a:moveTo>
                <a:cubicBezTo>
                  <a:pt x="101416" y="10510"/>
                  <a:pt x="29449" y="179314"/>
                  <a:pt x="19395" y="206831"/>
                </a:cubicBezTo>
                <a:cubicBezTo>
                  <a:pt x="9341" y="234348"/>
                  <a:pt x="47970" y="158677"/>
                  <a:pt x="44795" y="165556"/>
                </a:cubicBezTo>
                <a:cubicBezTo>
                  <a:pt x="41620" y="172435"/>
                  <a:pt x="-4418" y="256044"/>
                  <a:pt x="345" y="248106"/>
                </a:cubicBezTo>
                <a:cubicBezTo>
                  <a:pt x="5107" y="240169"/>
                  <a:pt x="68607" y="132219"/>
                  <a:pt x="73370" y="117931"/>
                </a:cubicBezTo>
                <a:cubicBezTo>
                  <a:pt x="78133" y="103643"/>
                  <a:pt x="32624" y="180902"/>
                  <a:pt x="28920" y="162381"/>
                </a:cubicBezTo>
                <a:cubicBezTo>
                  <a:pt x="25216" y="143860"/>
                  <a:pt x="49028" y="9452"/>
                  <a:pt x="51145" y="6806"/>
                </a:cubicBezTo>
                <a:cubicBezTo>
                  <a:pt x="53262" y="4160"/>
                  <a:pt x="36858" y="143331"/>
                  <a:pt x="41620" y="146506"/>
                </a:cubicBezTo>
                <a:cubicBezTo>
                  <a:pt x="46382" y="149681"/>
                  <a:pt x="108824" y="-9598"/>
                  <a:pt x="105120" y="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 285">
            <a:extLst>
              <a:ext uri="{FF2B5EF4-FFF2-40B4-BE49-F238E27FC236}">
                <a16:creationId xmlns:a16="http://schemas.microsoft.com/office/drawing/2014/main" id="{97C15BF1-7F22-F849-23FB-2AD2BBB63B3E}"/>
              </a:ext>
            </a:extLst>
          </p:cNvPr>
          <p:cNvSpPr/>
          <p:nvPr/>
        </p:nvSpPr>
        <p:spPr>
          <a:xfrm>
            <a:off x="3790369" y="3251198"/>
            <a:ext cx="540569" cy="111142"/>
          </a:xfrm>
          <a:custGeom>
            <a:avLst/>
            <a:gdLst>
              <a:gd name="connsiteX0" fmla="*/ 89481 w 540569"/>
              <a:gd name="connsiteY0" fmla="*/ 2 h 111142"/>
              <a:gd name="connsiteX1" fmla="*/ 79956 w 540569"/>
              <a:gd name="connsiteY1" fmla="*/ 88902 h 111142"/>
              <a:gd name="connsiteX2" fmla="*/ 181556 w 540569"/>
              <a:gd name="connsiteY2" fmla="*/ 92077 h 111142"/>
              <a:gd name="connsiteX3" fmla="*/ 133931 w 540569"/>
              <a:gd name="connsiteY3" fmla="*/ 104777 h 111142"/>
              <a:gd name="connsiteX4" fmla="*/ 406981 w 540569"/>
              <a:gd name="connsiteY4" fmla="*/ 69852 h 111142"/>
              <a:gd name="connsiteX5" fmla="*/ 540331 w 540569"/>
              <a:gd name="connsiteY5" fmla="*/ 73027 h 111142"/>
              <a:gd name="connsiteX6" fmla="*/ 435556 w 540569"/>
              <a:gd name="connsiteY6" fmla="*/ 66677 h 111142"/>
              <a:gd name="connsiteX7" fmla="*/ 289506 w 540569"/>
              <a:gd name="connsiteY7" fmla="*/ 82552 h 111142"/>
              <a:gd name="connsiteX8" fmla="*/ 10106 w 540569"/>
              <a:gd name="connsiteY8" fmla="*/ 111127 h 111142"/>
              <a:gd name="connsiteX9" fmla="*/ 64081 w 540569"/>
              <a:gd name="connsiteY9" fmla="*/ 85727 h 111142"/>
              <a:gd name="connsiteX10" fmla="*/ 89481 w 540569"/>
              <a:gd name="connsiteY10" fmla="*/ 2 h 11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0569" h="111142">
                <a:moveTo>
                  <a:pt x="89481" y="2"/>
                </a:moveTo>
                <a:cubicBezTo>
                  <a:pt x="92127" y="531"/>
                  <a:pt x="64610" y="73556"/>
                  <a:pt x="79956" y="88902"/>
                </a:cubicBezTo>
                <a:cubicBezTo>
                  <a:pt x="95302" y="104248"/>
                  <a:pt x="172560" y="89431"/>
                  <a:pt x="181556" y="92077"/>
                </a:cubicBezTo>
                <a:cubicBezTo>
                  <a:pt x="190552" y="94723"/>
                  <a:pt x="96360" y="108481"/>
                  <a:pt x="133931" y="104777"/>
                </a:cubicBezTo>
                <a:cubicBezTo>
                  <a:pt x="171502" y="101073"/>
                  <a:pt x="339248" y="75144"/>
                  <a:pt x="406981" y="69852"/>
                </a:cubicBezTo>
                <a:cubicBezTo>
                  <a:pt x="474714" y="64560"/>
                  <a:pt x="535569" y="73556"/>
                  <a:pt x="540331" y="73027"/>
                </a:cubicBezTo>
                <a:cubicBezTo>
                  <a:pt x="545094" y="72498"/>
                  <a:pt x="477360" y="65090"/>
                  <a:pt x="435556" y="66677"/>
                </a:cubicBezTo>
                <a:cubicBezTo>
                  <a:pt x="393752" y="68264"/>
                  <a:pt x="289506" y="82552"/>
                  <a:pt x="289506" y="82552"/>
                </a:cubicBezTo>
                <a:cubicBezTo>
                  <a:pt x="218598" y="89960"/>
                  <a:pt x="47677" y="110598"/>
                  <a:pt x="10106" y="111127"/>
                </a:cubicBezTo>
                <a:cubicBezTo>
                  <a:pt x="-27465" y="111656"/>
                  <a:pt x="50852" y="98427"/>
                  <a:pt x="64081" y="85727"/>
                </a:cubicBezTo>
                <a:cubicBezTo>
                  <a:pt x="77310" y="73027"/>
                  <a:pt x="86835" y="-527"/>
                  <a:pt x="8948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 286">
            <a:extLst>
              <a:ext uri="{FF2B5EF4-FFF2-40B4-BE49-F238E27FC236}">
                <a16:creationId xmlns:a16="http://schemas.microsoft.com/office/drawing/2014/main" id="{88081F2C-A044-704D-2F51-D3FCA2BF0758}"/>
              </a:ext>
            </a:extLst>
          </p:cNvPr>
          <p:cNvSpPr/>
          <p:nvPr/>
        </p:nvSpPr>
        <p:spPr>
          <a:xfrm>
            <a:off x="3854450" y="3334481"/>
            <a:ext cx="441589" cy="44025"/>
          </a:xfrm>
          <a:custGeom>
            <a:avLst/>
            <a:gdLst>
              <a:gd name="connsiteX0" fmla="*/ 0 w 441589"/>
              <a:gd name="connsiteY0" fmla="*/ 31019 h 44025"/>
              <a:gd name="connsiteX1" fmla="*/ 292100 w 441589"/>
              <a:gd name="connsiteY1" fmla="*/ 27844 h 44025"/>
              <a:gd name="connsiteX2" fmla="*/ 346075 w 441589"/>
              <a:gd name="connsiteY2" fmla="*/ 2444 h 44025"/>
              <a:gd name="connsiteX3" fmla="*/ 441325 w 441589"/>
              <a:gd name="connsiteY3" fmla="*/ 2444 h 44025"/>
              <a:gd name="connsiteX4" fmla="*/ 314325 w 441589"/>
              <a:gd name="connsiteY4" fmla="*/ 15144 h 44025"/>
              <a:gd name="connsiteX5" fmla="*/ 206375 w 441589"/>
              <a:gd name="connsiteY5" fmla="*/ 43719 h 44025"/>
              <a:gd name="connsiteX6" fmla="*/ 234950 w 441589"/>
              <a:gd name="connsiteY6" fmla="*/ 31019 h 44025"/>
              <a:gd name="connsiteX7" fmla="*/ 0 w 441589"/>
              <a:gd name="connsiteY7" fmla="*/ 31019 h 4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589" h="44025">
                <a:moveTo>
                  <a:pt x="0" y="31019"/>
                </a:moveTo>
                <a:lnTo>
                  <a:pt x="292100" y="27844"/>
                </a:lnTo>
                <a:cubicBezTo>
                  <a:pt x="349779" y="23082"/>
                  <a:pt x="321204" y="6677"/>
                  <a:pt x="346075" y="2444"/>
                </a:cubicBezTo>
                <a:cubicBezTo>
                  <a:pt x="370946" y="-1789"/>
                  <a:pt x="446617" y="327"/>
                  <a:pt x="441325" y="2444"/>
                </a:cubicBezTo>
                <a:cubicBezTo>
                  <a:pt x="436033" y="4561"/>
                  <a:pt x="353483" y="8265"/>
                  <a:pt x="314325" y="15144"/>
                </a:cubicBezTo>
                <a:cubicBezTo>
                  <a:pt x="275167" y="22023"/>
                  <a:pt x="219604" y="41073"/>
                  <a:pt x="206375" y="43719"/>
                </a:cubicBezTo>
                <a:cubicBezTo>
                  <a:pt x="193146" y="46365"/>
                  <a:pt x="234950" y="31019"/>
                  <a:pt x="234950" y="31019"/>
                </a:cubicBezTo>
                <a:lnTo>
                  <a:pt x="0" y="3101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 287">
            <a:extLst>
              <a:ext uri="{FF2B5EF4-FFF2-40B4-BE49-F238E27FC236}">
                <a16:creationId xmlns:a16="http://schemas.microsoft.com/office/drawing/2014/main" id="{38144A4A-2E16-2A09-A1D1-AB7A0DA2527A}"/>
              </a:ext>
            </a:extLst>
          </p:cNvPr>
          <p:cNvSpPr/>
          <p:nvPr/>
        </p:nvSpPr>
        <p:spPr>
          <a:xfrm>
            <a:off x="4994275" y="3261952"/>
            <a:ext cx="377851" cy="91499"/>
          </a:xfrm>
          <a:custGeom>
            <a:avLst/>
            <a:gdLst>
              <a:gd name="connsiteX0" fmla="*/ 0 w 377851"/>
              <a:gd name="connsiteY0" fmla="*/ 43223 h 91499"/>
              <a:gd name="connsiteX1" fmla="*/ 247650 w 377851"/>
              <a:gd name="connsiteY1" fmla="*/ 8298 h 91499"/>
              <a:gd name="connsiteX2" fmla="*/ 219075 w 377851"/>
              <a:gd name="connsiteY2" fmla="*/ 40048 h 91499"/>
              <a:gd name="connsiteX3" fmla="*/ 377825 w 377851"/>
              <a:gd name="connsiteY3" fmla="*/ 62273 h 91499"/>
              <a:gd name="connsiteX4" fmla="*/ 231775 w 377851"/>
              <a:gd name="connsiteY4" fmla="*/ 43223 h 91499"/>
              <a:gd name="connsiteX5" fmla="*/ 231775 w 377851"/>
              <a:gd name="connsiteY5" fmla="*/ 90848 h 91499"/>
              <a:gd name="connsiteX6" fmla="*/ 193675 w 377851"/>
              <a:gd name="connsiteY6" fmla="*/ 1948 h 91499"/>
              <a:gd name="connsiteX7" fmla="*/ 85725 w 377851"/>
              <a:gd name="connsiteY7" fmla="*/ 27348 h 91499"/>
              <a:gd name="connsiteX8" fmla="*/ 0 w 377851"/>
              <a:gd name="connsiteY8" fmla="*/ 43223 h 91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851" h="91499">
                <a:moveTo>
                  <a:pt x="0" y="43223"/>
                </a:moveTo>
                <a:cubicBezTo>
                  <a:pt x="105569" y="26025"/>
                  <a:pt x="211138" y="8827"/>
                  <a:pt x="247650" y="8298"/>
                </a:cubicBezTo>
                <a:cubicBezTo>
                  <a:pt x="284162" y="7769"/>
                  <a:pt x="197379" y="31052"/>
                  <a:pt x="219075" y="40048"/>
                </a:cubicBezTo>
                <a:cubicBezTo>
                  <a:pt x="240771" y="49044"/>
                  <a:pt x="375708" y="61744"/>
                  <a:pt x="377825" y="62273"/>
                </a:cubicBezTo>
                <a:cubicBezTo>
                  <a:pt x="379942" y="62802"/>
                  <a:pt x="256117" y="38461"/>
                  <a:pt x="231775" y="43223"/>
                </a:cubicBezTo>
                <a:cubicBezTo>
                  <a:pt x="207433" y="47985"/>
                  <a:pt x="238125" y="97727"/>
                  <a:pt x="231775" y="90848"/>
                </a:cubicBezTo>
                <a:cubicBezTo>
                  <a:pt x="225425" y="83969"/>
                  <a:pt x="218017" y="12531"/>
                  <a:pt x="193675" y="1948"/>
                </a:cubicBezTo>
                <a:cubicBezTo>
                  <a:pt x="169333" y="-8635"/>
                  <a:pt x="85725" y="27348"/>
                  <a:pt x="85725" y="27348"/>
                </a:cubicBezTo>
                <a:lnTo>
                  <a:pt x="0" y="4322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 288">
            <a:extLst>
              <a:ext uri="{FF2B5EF4-FFF2-40B4-BE49-F238E27FC236}">
                <a16:creationId xmlns:a16="http://schemas.microsoft.com/office/drawing/2014/main" id="{3DF44C07-B8E8-9A3F-8714-AE1CEF09D631}"/>
              </a:ext>
            </a:extLst>
          </p:cNvPr>
          <p:cNvSpPr/>
          <p:nvPr/>
        </p:nvSpPr>
        <p:spPr>
          <a:xfrm>
            <a:off x="3628522" y="2969943"/>
            <a:ext cx="149788" cy="549762"/>
          </a:xfrm>
          <a:custGeom>
            <a:avLst/>
            <a:gdLst>
              <a:gd name="connsiteX0" fmla="*/ 102103 w 149788"/>
              <a:gd name="connsiteY0" fmla="*/ 5032 h 549762"/>
              <a:gd name="connsiteX1" fmla="*/ 503 w 149788"/>
              <a:gd name="connsiteY1" fmla="*/ 541607 h 549762"/>
              <a:gd name="connsiteX2" fmla="*/ 64003 w 149788"/>
              <a:gd name="connsiteY2" fmla="*/ 332057 h 549762"/>
              <a:gd name="connsiteX3" fmla="*/ 86228 w 149788"/>
              <a:gd name="connsiteY3" fmla="*/ 370157 h 549762"/>
              <a:gd name="connsiteX4" fmla="*/ 70353 w 149788"/>
              <a:gd name="connsiteY4" fmla="*/ 465407 h 549762"/>
              <a:gd name="connsiteX5" fmla="*/ 149728 w 149788"/>
              <a:gd name="connsiteY5" fmla="*/ 341582 h 549762"/>
              <a:gd name="connsiteX6" fmla="*/ 83053 w 149788"/>
              <a:gd name="connsiteY6" fmla="*/ 449532 h 549762"/>
              <a:gd name="connsiteX7" fmla="*/ 60828 w 149788"/>
              <a:gd name="connsiteY7" fmla="*/ 351107 h 549762"/>
              <a:gd name="connsiteX8" fmla="*/ 29078 w 149788"/>
              <a:gd name="connsiteY8" fmla="*/ 392382 h 549762"/>
              <a:gd name="connsiteX9" fmla="*/ 41778 w 149788"/>
              <a:gd name="connsiteY9" fmla="*/ 211407 h 549762"/>
              <a:gd name="connsiteX10" fmla="*/ 44953 w 149788"/>
              <a:gd name="connsiteY10" fmla="*/ 268557 h 549762"/>
              <a:gd name="connsiteX11" fmla="*/ 102103 w 149788"/>
              <a:gd name="connsiteY11" fmla="*/ 5032 h 54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9788" h="549762">
                <a:moveTo>
                  <a:pt x="102103" y="5032"/>
                </a:moveTo>
                <a:cubicBezTo>
                  <a:pt x="94695" y="50540"/>
                  <a:pt x="6853" y="487103"/>
                  <a:pt x="503" y="541607"/>
                </a:cubicBezTo>
                <a:cubicBezTo>
                  <a:pt x="-5847" y="596111"/>
                  <a:pt x="49716" y="360632"/>
                  <a:pt x="64003" y="332057"/>
                </a:cubicBezTo>
                <a:cubicBezTo>
                  <a:pt x="78290" y="303482"/>
                  <a:pt x="85170" y="347932"/>
                  <a:pt x="86228" y="370157"/>
                </a:cubicBezTo>
                <a:cubicBezTo>
                  <a:pt x="87286" y="392382"/>
                  <a:pt x="59770" y="470170"/>
                  <a:pt x="70353" y="465407"/>
                </a:cubicBezTo>
                <a:cubicBezTo>
                  <a:pt x="80936" y="460645"/>
                  <a:pt x="147611" y="344228"/>
                  <a:pt x="149728" y="341582"/>
                </a:cubicBezTo>
                <a:cubicBezTo>
                  <a:pt x="151845" y="338936"/>
                  <a:pt x="97870" y="447945"/>
                  <a:pt x="83053" y="449532"/>
                </a:cubicBezTo>
                <a:cubicBezTo>
                  <a:pt x="68236" y="451119"/>
                  <a:pt x="69824" y="360632"/>
                  <a:pt x="60828" y="351107"/>
                </a:cubicBezTo>
                <a:cubicBezTo>
                  <a:pt x="51832" y="341582"/>
                  <a:pt x="32253" y="415665"/>
                  <a:pt x="29078" y="392382"/>
                </a:cubicBezTo>
                <a:cubicBezTo>
                  <a:pt x="25903" y="369099"/>
                  <a:pt x="39132" y="232044"/>
                  <a:pt x="41778" y="211407"/>
                </a:cubicBezTo>
                <a:cubicBezTo>
                  <a:pt x="44424" y="190770"/>
                  <a:pt x="38603" y="300307"/>
                  <a:pt x="44953" y="268557"/>
                </a:cubicBezTo>
                <a:cubicBezTo>
                  <a:pt x="51303" y="236807"/>
                  <a:pt x="109511" y="-40476"/>
                  <a:pt x="102103" y="5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 289">
            <a:extLst>
              <a:ext uri="{FF2B5EF4-FFF2-40B4-BE49-F238E27FC236}">
                <a16:creationId xmlns:a16="http://schemas.microsoft.com/office/drawing/2014/main" id="{C99A31C0-A6B4-6990-E443-B52C09DF4DBF}"/>
              </a:ext>
            </a:extLst>
          </p:cNvPr>
          <p:cNvSpPr/>
          <p:nvPr/>
        </p:nvSpPr>
        <p:spPr>
          <a:xfrm>
            <a:off x="5759260" y="3155275"/>
            <a:ext cx="200521" cy="267502"/>
          </a:xfrm>
          <a:custGeom>
            <a:avLst/>
            <a:gdLst>
              <a:gd name="connsiteX0" fmla="*/ 190 w 200521"/>
              <a:gd name="connsiteY0" fmla="*/ 675 h 267502"/>
              <a:gd name="connsiteX1" fmla="*/ 155765 w 200521"/>
              <a:gd name="connsiteY1" fmla="*/ 54650 h 267502"/>
              <a:gd name="connsiteX2" fmla="*/ 155765 w 200521"/>
              <a:gd name="connsiteY2" fmla="*/ 130850 h 267502"/>
              <a:gd name="connsiteX3" fmla="*/ 197040 w 200521"/>
              <a:gd name="connsiteY3" fmla="*/ 54650 h 267502"/>
              <a:gd name="connsiteX4" fmla="*/ 149415 w 200521"/>
              <a:gd name="connsiteY4" fmla="*/ 267375 h 267502"/>
              <a:gd name="connsiteX5" fmla="*/ 200215 w 200521"/>
              <a:gd name="connsiteY5" fmla="*/ 19725 h 267502"/>
              <a:gd name="connsiteX6" fmla="*/ 168465 w 200521"/>
              <a:gd name="connsiteY6" fmla="*/ 105450 h 267502"/>
              <a:gd name="connsiteX7" fmla="*/ 124015 w 200521"/>
              <a:gd name="connsiteY7" fmla="*/ 29250 h 267502"/>
              <a:gd name="connsiteX8" fmla="*/ 190 w 200521"/>
              <a:gd name="connsiteY8" fmla="*/ 675 h 26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521" h="267502">
                <a:moveTo>
                  <a:pt x="190" y="675"/>
                </a:moveTo>
                <a:cubicBezTo>
                  <a:pt x="5482" y="4908"/>
                  <a:pt x="129836" y="32954"/>
                  <a:pt x="155765" y="54650"/>
                </a:cubicBezTo>
                <a:cubicBezTo>
                  <a:pt x="181694" y="76346"/>
                  <a:pt x="148886" y="130850"/>
                  <a:pt x="155765" y="130850"/>
                </a:cubicBezTo>
                <a:cubicBezTo>
                  <a:pt x="162644" y="130850"/>
                  <a:pt x="198098" y="31896"/>
                  <a:pt x="197040" y="54650"/>
                </a:cubicBezTo>
                <a:cubicBezTo>
                  <a:pt x="195982" y="77404"/>
                  <a:pt x="148886" y="273196"/>
                  <a:pt x="149415" y="267375"/>
                </a:cubicBezTo>
                <a:cubicBezTo>
                  <a:pt x="149944" y="261554"/>
                  <a:pt x="197040" y="46713"/>
                  <a:pt x="200215" y="19725"/>
                </a:cubicBezTo>
                <a:cubicBezTo>
                  <a:pt x="203390" y="-7263"/>
                  <a:pt x="181165" y="103863"/>
                  <a:pt x="168465" y="105450"/>
                </a:cubicBezTo>
                <a:cubicBezTo>
                  <a:pt x="155765" y="107037"/>
                  <a:pt x="146769" y="45654"/>
                  <a:pt x="124015" y="29250"/>
                </a:cubicBezTo>
                <a:cubicBezTo>
                  <a:pt x="101261" y="12846"/>
                  <a:pt x="-5102" y="-3558"/>
                  <a:pt x="190" y="6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 290">
            <a:extLst>
              <a:ext uri="{FF2B5EF4-FFF2-40B4-BE49-F238E27FC236}">
                <a16:creationId xmlns:a16="http://schemas.microsoft.com/office/drawing/2014/main" id="{F4C9C2D6-082B-4245-8F63-DBC341FE0D2A}"/>
              </a:ext>
            </a:extLst>
          </p:cNvPr>
          <p:cNvSpPr/>
          <p:nvPr/>
        </p:nvSpPr>
        <p:spPr>
          <a:xfrm>
            <a:off x="5371898" y="3237790"/>
            <a:ext cx="497619" cy="99690"/>
          </a:xfrm>
          <a:custGeom>
            <a:avLst/>
            <a:gdLst>
              <a:gd name="connsiteX0" fmla="*/ 492327 w 497619"/>
              <a:gd name="connsiteY0" fmla="*/ 29285 h 99690"/>
              <a:gd name="connsiteX1" fmla="*/ 425652 w 497619"/>
              <a:gd name="connsiteY1" fmla="*/ 26110 h 99690"/>
              <a:gd name="connsiteX2" fmla="*/ 228802 w 497619"/>
              <a:gd name="connsiteY2" fmla="*/ 99135 h 99690"/>
              <a:gd name="connsiteX3" fmla="*/ 289127 w 497619"/>
              <a:gd name="connsiteY3" fmla="*/ 61035 h 99690"/>
              <a:gd name="connsiteX4" fmla="*/ 202 w 497619"/>
              <a:gd name="connsiteY4" fmla="*/ 86435 h 99690"/>
              <a:gd name="connsiteX5" fmla="*/ 339927 w 497619"/>
              <a:gd name="connsiteY5" fmla="*/ 41985 h 99690"/>
              <a:gd name="connsiteX6" fmla="*/ 308177 w 497619"/>
              <a:gd name="connsiteY6" fmla="*/ 710 h 99690"/>
              <a:gd name="connsiteX7" fmla="*/ 336752 w 497619"/>
              <a:gd name="connsiteY7" fmla="*/ 16585 h 99690"/>
              <a:gd name="connsiteX8" fmla="*/ 301827 w 497619"/>
              <a:gd name="connsiteY8" fmla="*/ 26110 h 99690"/>
              <a:gd name="connsiteX9" fmla="*/ 492327 w 497619"/>
              <a:gd name="connsiteY9" fmla="*/ 29285 h 99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7619" h="99690">
                <a:moveTo>
                  <a:pt x="492327" y="29285"/>
                </a:moveTo>
                <a:cubicBezTo>
                  <a:pt x="512964" y="29285"/>
                  <a:pt x="469573" y="14468"/>
                  <a:pt x="425652" y="26110"/>
                </a:cubicBezTo>
                <a:cubicBezTo>
                  <a:pt x="381731" y="37752"/>
                  <a:pt x="251556" y="93314"/>
                  <a:pt x="228802" y="99135"/>
                </a:cubicBezTo>
                <a:cubicBezTo>
                  <a:pt x="206048" y="104956"/>
                  <a:pt x="327227" y="63152"/>
                  <a:pt x="289127" y="61035"/>
                </a:cubicBezTo>
                <a:cubicBezTo>
                  <a:pt x="251027" y="58918"/>
                  <a:pt x="-8265" y="89610"/>
                  <a:pt x="202" y="86435"/>
                </a:cubicBezTo>
                <a:cubicBezTo>
                  <a:pt x="8669" y="83260"/>
                  <a:pt x="288598" y="56273"/>
                  <a:pt x="339927" y="41985"/>
                </a:cubicBezTo>
                <a:cubicBezTo>
                  <a:pt x="391256" y="27697"/>
                  <a:pt x="308706" y="4943"/>
                  <a:pt x="308177" y="710"/>
                </a:cubicBezTo>
                <a:cubicBezTo>
                  <a:pt x="307648" y="-3523"/>
                  <a:pt x="337810" y="12352"/>
                  <a:pt x="336752" y="16585"/>
                </a:cubicBezTo>
                <a:cubicBezTo>
                  <a:pt x="335694" y="20818"/>
                  <a:pt x="273252" y="23993"/>
                  <a:pt x="301827" y="26110"/>
                </a:cubicBezTo>
                <a:cubicBezTo>
                  <a:pt x="330402" y="28227"/>
                  <a:pt x="471690" y="29285"/>
                  <a:pt x="492327" y="29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 291">
            <a:extLst>
              <a:ext uri="{FF2B5EF4-FFF2-40B4-BE49-F238E27FC236}">
                <a16:creationId xmlns:a16="http://schemas.microsoft.com/office/drawing/2014/main" id="{CD56DB9F-3180-71F7-36D8-75C730B392A0}"/>
              </a:ext>
            </a:extLst>
          </p:cNvPr>
          <p:cNvSpPr/>
          <p:nvPr/>
        </p:nvSpPr>
        <p:spPr>
          <a:xfrm>
            <a:off x="4851019" y="3084494"/>
            <a:ext cx="60852" cy="424901"/>
          </a:xfrm>
          <a:custGeom>
            <a:avLst/>
            <a:gdLst>
              <a:gd name="connsiteX0" fmla="*/ 60706 w 60852"/>
              <a:gd name="connsiteY0" fmla="*/ 1606 h 424901"/>
              <a:gd name="connsiteX1" fmla="*/ 3556 w 60852"/>
              <a:gd name="connsiteY1" fmla="*/ 277831 h 424901"/>
              <a:gd name="connsiteX2" fmla="*/ 19431 w 60852"/>
              <a:gd name="connsiteY2" fmla="*/ 204806 h 424901"/>
              <a:gd name="connsiteX3" fmla="*/ 35306 w 60852"/>
              <a:gd name="connsiteY3" fmla="*/ 423881 h 424901"/>
              <a:gd name="connsiteX4" fmla="*/ 381 w 60852"/>
              <a:gd name="connsiteY4" fmla="*/ 100031 h 424901"/>
              <a:gd name="connsiteX5" fmla="*/ 19431 w 60852"/>
              <a:gd name="connsiteY5" fmla="*/ 160356 h 424901"/>
              <a:gd name="connsiteX6" fmla="*/ 60706 w 60852"/>
              <a:gd name="connsiteY6" fmla="*/ 1606 h 42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2" h="424901">
                <a:moveTo>
                  <a:pt x="60706" y="1606"/>
                </a:moveTo>
                <a:cubicBezTo>
                  <a:pt x="58060" y="21185"/>
                  <a:pt x="10435" y="243964"/>
                  <a:pt x="3556" y="277831"/>
                </a:cubicBezTo>
                <a:cubicBezTo>
                  <a:pt x="-3323" y="311698"/>
                  <a:pt x="14139" y="180464"/>
                  <a:pt x="19431" y="204806"/>
                </a:cubicBezTo>
                <a:cubicBezTo>
                  <a:pt x="24723" y="229148"/>
                  <a:pt x="38481" y="441344"/>
                  <a:pt x="35306" y="423881"/>
                </a:cubicBezTo>
                <a:cubicBezTo>
                  <a:pt x="32131" y="406419"/>
                  <a:pt x="3027" y="143952"/>
                  <a:pt x="381" y="100031"/>
                </a:cubicBezTo>
                <a:cubicBezTo>
                  <a:pt x="-2265" y="56110"/>
                  <a:pt x="9377" y="173056"/>
                  <a:pt x="19431" y="160356"/>
                </a:cubicBezTo>
                <a:cubicBezTo>
                  <a:pt x="29485" y="147656"/>
                  <a:pt x="63352" y="-17973"/>
                  <a:pt x="60706" y="1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 293">
            <a:extLst>
              <a:ext uri="{FF2B5EF4-FFF2-40B4-BE49-F238E27FC236}">
                <a16:creationId xmlns:a16="http://schemas.microsoft.com/office/drawing/2014/main" id="{44480B87-0395-8F1E-E978-A18AED04BCE2}"/>
              </a:ext>
            </a:extLst>
          </p:cNvPr>
          <p:cNvSpPr/>
          <p:nvPr/>
        </p:nvSpPr>
        <p:spPr>
          <a:xfrm>
            <a:off x="5012314" y="2859518"/>
            <a:ext cx="120061" cy="129675"/>
          </a:xfrm>
          <a:custGeom>
            <a:avLst/>
            <a:gdLst>
              <a:gd name="connsiteX0" fmla="*/ 118486 w 120061"/>
              <a:gd name="connsiteY0" fmla="*/ 1157 h 129675"/>
              <a:gd name="connsiteX1" fmla="*/ 1011 w 120061"/>
              <a:gd name="connsiteY1" fmla="*/ 128157 h 129675"/>
              <a:gd name="connsiteX2" fmla="*/ 64511 w 120061"/>
              <a:gd name="connsiteY2" fmla="*/ 67832 h 129675"/>
              <a:gd name="connsiteX3" fmla="*/ 118486 w 120061"/>
              <a:gd name="connsiteY3" fmla="*/ 1157 h 12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061" h="129675">
                <a:moveTo>
                  <a:pt x="118486" y="1157"/>
                </a:moveTo>
                <a:cubicBezTo>
                  <a:pt x="107903" y="11211"/>
                  <a:pt x="10007" y="117045"/>
                  <a:pt x="1011" y="128157"/>
                </a:cubicBezTo>
                <a:cubicBezTo>
                  <a:pt x="-7985" y="139269"/>
                  <a:pt x="45461" y="86353"/>
                  <a:pt x="64511" y="67832"/>
                </a:cubicBezTo>
                <a:cubicBezTo>
                  <a:pt x="83561" y="49311"/>
                  <a:pt x="129069" y="-8897"/>
                  <a:pt x="118486" y="1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 294">
            <a:extLst>
              <a:ext uri="{FF2B5EF4-FFF2-40B4-BE49-F238E27FC236}">
                <a16:creationId xmlns:a16="http://schemas.microsoft.com/office/drawing/2014/main" id="{8A2BB347-2575-8B98-9AC5-2B470F67E567}"/>
              </a:ext>
            </a:extLst>
          </p:cNvPr>
          <p:cNvSpPr/>
          <p:nvPr/>
        </p:nvSpPr>
        <p:spPr>
          <a:xfrm>
            <a:off x="5537200" y="2819400"/>
            <a:ext cx="271254" cy="87827"/>
          </a:xfrm>
          <a:custGeom>
            <a:avLst/>
            <a:gdLst>
              <a:gd name="connsiteX0" fmla="*/ 0 w 271254"/>
              <a:gd name="connsiteY0" fmla="*/ 0 h 87827"/>
              <a:gd name="connsiteX1" fmla="*/ 263525 w 271254"/>
              <a:gd name="connsiteY1" fmla="*/ 85725 h 87827"/>
              <a:gd name="connsiteX2" fmla="*/ 206375 w 271254"/>
              <a:gd name="connsiteY2" fmla="*/ 63500 h 87827"/>
              <a:gd name="connsiteX3" fmla="*/ 0 w 271254"/>
              <a:gd name="connsiteY3" fmla="*/ 0 h 87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254" h="87827">
                <a:moveTo>
                  <a:pt x="0" y="0"/>
                </a:moveTo>
                <a:lnTo>
                  <a:pt x="263525" y="85725"/>
                </a:lnTo>
                <a:cubicBezTo>
                  <a:pt x="297921" y="96308"/>
                  <a:pt x="206375" y="63500"/>
                  <a:pt x="206375" y="635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 295">
            <a:extLst>
              <a:ext uri="{FF2B5EF4-FFF2-40B4-BE49-F238E27FC236}">
                <a16:creationId xmlns:a16="http://schemas.microsoft.com/office/drawing/2014/main" id="{CFAD918B-7C19-6D5C-56CE-D9D26056A9E1}"/>
              </a:ext>
            </a:extLst>
          </p:cNvPr>
          <p:cNvSpPr/>
          <p:nvPr/>
        </p:nvSpPr>
        <p:spPr>
          <a:xfrm>
            <a:off x="5795809" y="2987548"/>
            <a:ext cx="89132" cy="96085"/>
          </a:xfrm>
          <a:custGeom>
            <a:avLst/>
            <a:gdLst>
              <a:gd name="connsiteX0" fmla="*/ 14441 w 89132"/>
              <a:gd name="connsiteY0" fmla="*/ 127 h 96085"/>
              <a:gd name="connsiteX1" fmla="*/ 11266 w 89132"/>
              <a:gd name="connsiteY1" fmla="*/ 69977 h 96085"/>
              <a:gd name="connsiteX2" fmla="*/ 87466 w 89132"/>
              <a:gd name="connsiteY2" fmla="*/ 95377 h 96085"/>
              <a:gd name="connsiteX3" fmla="*/ 58891 w 89132"/>
              <a:gd name="connsiteY3" fmla="*/ 89027 h 96085"/>
              <a:gd name="connsiteX4" fmla="*/ 1741 w 89132"/>
              <a:gd name="connsiteY4" fmla="*/ 89027 h 96085"/>
              <a:gd name="connsiteX5" fmla="*/ 14441 w 89132"/>
              <a:gd name="connsiteY5" fmla="*/ 127 h 9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132" h="96085">
                <a:moveTo>
                  <a:pt x="14441" y="127"/>
                </a:moveTo>
                <a:cubicBezTo>
                  <a:pt x="16028" y="-3048"/>
                  <a:pt x="-905" y="54102"/>
                  <a:pt x="11266" y="69977"/>
                </a:cubicBezTo>
                <a:cubicBezTo>
                  <a:pt x="23437" y="85852"/>
                  <a:pt x="79528" y="92202"/>
                  <a:pt x="87466" y="95377"/>
                </a:cubicBezTo>
                <a:cubicBezTo>
                  <a:pt x="95404" y="98552"/>
                  <a:pt x="73178" y="90085"/>
                  <a:pt x="58891" y="89027"/>
                </a:cubicBezTo>
                <a:cubicBezTo>
                  <a:pt x="44604" y="87969"/>
                  <a:pt x="9149" y="98552"/>
                  <a:pt x="1741" y="89027"/>
                </a:cubicBezTo>
                <a:cubicBezTo>
                  <a:pt x="-5667" y="79502"/>
                  <a:pt x="12854" y="3302"/>
                  <a:pt x="14441" y="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 296">
            <a:extLst>
              <a:ext uri="{FF2B5EF4-FFF2-40B4-BE49-F238E27FC236}">
                <a16:creationId xmlns:a16="http://schemas.microsoft.com/office/drawing/2014/main" id="{00B6E5B5-0648-54D8-5BDB-B1EB0682ABF1}"/>
              </a:ext>
            </a:extLst>
          </p:cNvPr>
          <p:cNvSpPr/>
          <p:nvPr/>
        </p:nvSpPr>
        <p:spPr>
          <a:xfrm>
            <a:off x="5009804" y="3211438"/>
            <a:ext cx="32442" cy="233820"/>
          </a:xfrm>
          <a:custGeom>
            <a:avLst/>
            <a:gdLst>
              <a:gd name="connsiteX0" fmla="*/ 346 w 32442"/>
              <a:gd name="connsiteY0" fmla="*/ 1662 h 233820"/>
              <a:gd name="connsiteX1" fmla="*/ 32096 w 32442"/>
              <a:gd name="connsiteY1" fmla="*/ 230262 h 233820"/>
              <a:gd name="connsiteX2" fmla="*/ 16221 w 32442"/>
              <a:gd name="connsiteY2" fmla="*/ 131837 h 233820"/>
              <a:gd name="connsiteX3" fmla="*/ 346 w 32442"/>
              <a:gd name="connsiteY3" fmla="*/ 1662 h 23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42" h="233820">
                <a:moveTo>
                  <a:pt x="346" y="1662"/>
                </a:moveTo>
                <a:cubicBezTo>
                  <a:pt x="2992" y="18066"/>
                  <a:pt x="29450" y="208566"/>
                  <a:pt x="32096" y="230262"/>
                </a:cubicBezTo>
                <a:cubicBezTo>
                  <a:pt x="34742" y="251958"/>
                  <a:pt x="21513" y="168879"/>
                  <a:pt x="16221" y="131837"/>
                </a:cubicBezTo>
                <a:cubicBezTo>
                  <a:pt x="10929" y="94795"/>
                  <a:pt x="-2300" y="-14742"/>
                  <a:pt x="346" y="16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 298">
            <a:extLst>
              <a:ext uri="{FF2B5EF4-FFF2-40B4-BE49-F238E27FC236}">
                <a16:creationId xmlns:a16="http://schemas.microsoft.com/office/drawing/2014/main" id="{2AB0B497-590A-9E88-8D28-2151FC9188D2}"/>
              </a:ext>
            </a:extLst>
          </p:cNvPr>
          <p:cNvSpPr/>
          <p:nvPr/>
        </p:nvSpPr>
        <p:spPr>
          <a:xfrm>
            <a:off x="4486257" y="3057285"/>
            <a:ext cx="79571" cy="581327"/>
          </a:xfrm>
          <a:custGeom>
            <a:avLst/>
            <a:gdLst>
              <a:gd name="connsiteX0" fmla="*/ 79393 w 79571"/>
              <a:gd name="connsiteY0" fmla="*/ 240 h 581327"/>
              <a:gd name="connsiteX1" fmla="*/ 50818 w 79571"/>
              <a:gd name="connsiteY1" fmla="*/ 495540 h 581327"/>
              <a:gd name="connsiteX2" fmla="*/ 57168 w 79571"/>
              <a:gd name="connsiteY2" fmla="*/ 482840 h 581327"/>
              <a:gd name="connsiteX3" fmla="*/ 18 w 79571"/>
              <a:gd name="connsiteY3" fmla="*/ 581265 h 581327"/>
              <a:gd name="connsiteX4" fmla="*/ 50818 w 79571"/>
              <a:gd name="connsiteY4" fmla="*/ 495540 h 581327"/>
              <a:gd name="connsiteX5" fmla="*/ 47643 w 79571"/>
              <a:gd name="connsiteY5" fmla="*/ 368540 h 581327"/>
              <a:gd name="connsiteX6" fmla="*/ 34943 w 79571"/>
              <a:gd name="connsiteY6" fmla="*/ 428865 h 581327"/>
              <a:gd name="connsiteX7" fmla="*/ 79393 w 79571"/>
              <a:gd name="connsiteY7" fmla="*/ 240 h 581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571" h="581327">
                <a:moveTo>
                  <a:pt x="79393" y="240"/>
                </a:moveTo>
                <a:cubicBezTo>
                  <a:pt x="82039" y="11353"/>
                  <a:pt x="54522" y="415107"/>
                  <a:pt x="50818" y="495540"/>
                </a:cubicBezTo>
                <a:cubicBezTo>
                  <a:pt x="47114" y="575973"/>
                  <a:pt x="65635" y="468552"/>
                  <a:pt x="57168" y="482840"/>
                </a:cubicBezTo>
                <a:cubicBezTo>
                  <a:pt x="48701" y="497128"/>
                  <a:pt x="1076" y="579148"/>
                  <a:pt x="18" y="581265"/>
                </a:cubicBezTo>
                <a:cubicBezTo>
                  <a:pt x="-1040" y="583382"/>
                  <a:pt x="42881" y="530994"/>
                  <a:pt x="50818" y="495540"/>
                </a:cubicBezTo>
                <a:cubicBezTo>
                  <a:pt x="58755" y="460086"/>
                  <a:pt x="50289" y="379653"/>
                  <a:pt x="47643" y="368540"/>
                </a:cubicBezTo>
                <a:cubicBezTo>
                  <a:pt x="44997" y="357427"/>
                  <a:pt x="29122" y="490777"/>
                  <a:pt x="34943" y="428865"/>
                </a:cubicBezTo>
                <a:cubicBezTo>
                  <a:pt x="40764" y="366953"/>
                  <a:pt x="76747" y="-10873"/>
                  <a:pt x="79393" y="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 299">
            <a:extLst>
              <a:ext uri="{FF2B5EF4-FFF2-40B4-BE49-F238E27FC236}">
                <a16:creationId xmlns:a16="http://schemas.microsoft.com/office/drawing/2014/main" id="{075D6C01-811B-BF68-5853-9174564EBBFB}"/>
              </a:ext>
            </a:extLst>
          </p:cNvPr>
          <p:cNvSpPr/>
          <p:nvPr/>
        </p:nvSpPr>
        <p:spPr>
          <a:xfrm>
            <a:off x="5034842" y="4111612"/>
            <a:ext cx="54688" cy="104871"/>
          </a:xfrm>
          <a:custGeom>
            <a:avLst/>
            <a:gdLst>
              <a:gd name="connsiteX0" fmla="*/ 54683 w 54688"/>
              <a:gd name="connsiteY0" fmla="*/ 13 h 104871"/>
              <a:gd name="connsiteX1" fmla="*/ 3883 w 54688"/>
              <a:gd name="connsiteY1" fmla="*/ 79388 h 104871"/>
              <a:gd name="connsiteX2" fmla="*/ 3883 w 54688"/>
              <a:gd name="connsiteY2" fmla="*/ 104788 h 104871"/>
              <a:gd name="connsiteX3" fmla="*/ 7058 w 54688"/>
              <a:gd name="connsiteY3" fmla="*/ 73038 h 104871"/>
              <a:gd name="connsiteX4" fmla="*/ 54683 w 54688"/>
              <a:gd name="connsiteY4" fmla="*/ 13 h 10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88" h="104871">
                <a:moveTo>
                  <a:pt x="54683" y="13"/>
                </a:moveTo>
                <a:cubicBezTo>
                  <a:pt x="54154" y="1071"/>
                  <a:pt x="12350" y="61926"/>
                  <a:pt x="3883" y="79388"/>
                </a:cubicBezTo>
                <a:cubicBezTo>
                  <a:pt x="-4584" y="96850"/>
                  <a:pt x="3354" y="105846"/>
                  <a:pt x="3883" y="104788"/>
                </a:cubicBezTo>
                <a:cubicBezTo>
                  <a:pt x="4412" y="103730"/>
                  <a:pt x="-880" y="86796"/>
                  <a:pt x="7058" y="73038"/>
                </a:cubicBezTo>
                <a:cubicBezTo>
                  <a:pt x="14995" y="59280"/>
                  <a:pt x="55212" y="-1045"/>
                  <a:pt x="54683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 300">
            <a:extLst>
              <a:ext uri="{FF2B5EF4-FFF2-40B4-BE49-F238E27FC236}">
                <a16:creationId xmlns:a16="http://schemas.microsoft.com/office/drawing/2014/main" id="{C3F26751-AA28-C194-EEC1-F8EF475C5D04}"/>
              </a:ext>
            </a:extLst>
          </p:cNvPr>
          <p:cNvSpPr/>
          <p:nvPr/>
        </p:nvSpPr>
        <p:spPr>
          <a:xfrm>
            <a:off x="5023540" y="4127462"/>
            <a:ext cx="53290" cy="114413"/>
          </a:xfrm>
          <a:custGeom>
            <a:avLst/>
            <a:gdLst>
              <a:gd name="connsiteX0" fmla="*/ 53285 w 53290"/>
              <a:gd name="connsiteY0" fmla="*/ 38 h 114413"/>
              <a:gd name="connsiteX1" fmla="*/ 5660 w 53290"/>
              <a:gd name="connsiteY1" fmla="*/ 73063 h 114413"/>
              <a:gd name="connsiteX2" fmla="*/ 5660 w 53290"/>
              <a:gd name="connsiteY2" fmla="*/ 114338 h 114413"/>
              <a:gd name="connsiteX3" fmla="*/ 2485 w 53290"/>
              <a:gd name="connsiteY3" fmla="*/ 63538 h 114413"/>
              <a:gd name="connsiteX4" fmla="*/ 53285 w 53290"/>
              <a:gd name="connsiteY4" fmla="*/ 38 h 11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90" h="114413">
                <a:moveTo>
                  <a:pt x="53285" y="38"/>
                </a:moveTo>
                <a:cubicBezTo>
                  <a:pt x="53814" y="1625"/>
                  <a:pt x="13597" y="54013"/>
                  <a:pt x="5660" y="73063"/>
                </a:cubicBezTo>
                <a:cubicBezTo>
                  <a:pt x="-2277" y="92113"/>
                  <a:pt x="6189" y="115925"/>
                  <a:pt x="5660" y="114338"/>
                </a:cubicBezTo>
                <a:cubicBezTo>
                  <a:pt x="5131" y="112751"/>
                  <a:pt x="-4394" y="80471"/>
                  <a:pt x="2485" y="63538"/>
                </a:cubicBezTo>
                <a:cubicBezTo>
                  <a:pt x="9364" y="46605"/>
                  <a:pt x="52756" y="-1549"/>
                  <a:pt x="53285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 301">
            <a:extLst>
              <a:ext uri="{FF2B5EF4-FFF2-40B4-BE49-F238E27FC236}">
                <a16:creationId xmlns:a16="http://schemas.microsoft.com/office/drawing/2014/main" id="{EAF25AAD-9045-C66B-5C87-892329A16AAE}"/>
              </a:ext>
            </a:extLst>
          </p:cNvPr>
          <p:cNvSpPr/>
          <p:nvPr/>
        </p:nvSpPr>
        <p:spPr>
          <a:xfrm>
            <a:off x="4724336" y="5054600"/>
            <a:ext cx="67104" cy="95250"/>
          </a:xfrm>
          <a:custGeom>
            <a:avLst/>
            <a:gdLst>
              <a:gd name="connsiteX0" fmla="*/ 64 w 67104"/>
              <a:gd name="connsiteY0" fmla="*/ 0 h 95250"/>
              <a:gd name="connsiteX1" fmla="*/ 54039 w 67104"/>
              <a:gd name="connsiteY1" fmla="*/ 53975 h 95250"/>
              <a:gd name="connsiteX2" fmla="*/ 34989 w 67104"/>
              <a:gd name="connsiteY2" fmla="*/ 95250 h 95250"/>
              <a:gd name="connsiteX3" fmla="*/ 66739 w 67104"/>
              <a:gd name="connsiteY3" fmla="*/ 53975 h 95250"/>
              <a:gd name="connsiteX4" fmla="*/ 64 w 67104"/>
              <a:gd name="connsiteY4" fmla="*/ 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04" h="95250">
                <a:moveTo>
                  <a:pt x="64" y="0"/>
                </a:moveTo>
                <a:cubicBezTo>
                  <a:pt x="-2053" y="0"/>
                  <a:pt x="48218" y="38100"/>
                  <a:pt x="54039" y="53975"/>
                </a:cubicBezTo>
                <a:cubicBezTo>
                  <a:pt x="59860" y="69850"/>
                  <a:pt x="32872" y="95250"/>
                  <a:pt x="34989" y="95250"/>
                </a:cubicBezTo>
                <a:cubicBezTo>
                  <a:pt x="37106" y="95250"/>
                  <a:pt x="70972" y="66675"/>
                  <a:pt x="66739" y="53975"/>
                </a:cubicBezTo>
                <a:cubicBezTo>
                  <a:pt x="62506" y="41275"/>
                  <a:pt x="2181" y="0"/>
                  <a:pt x="6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 302">
            <a:extLst>
              <a:ext uri="{FF2B5EF4-FFF2-40B4-BE49-F238E27FC236}">
                <a16:creationId xmlns:a16="http://schemas.microsoft.com/office/drawing/2014/main" id="{264EDA7E-DFFA-D514-5DC9-F993B51E6936}"/>
              </a:ext>
            </a:extLst>
          </p:cNvPr>
          <p:cNvSpPr/>
          <p:nvPr/>
        </p:nvSpPr>
        <p:spPr>
          <a:xfrm>
            <a:off x="5051019" y="5016164"/>
            <a:ext cx="197397" cy="108439"/>
          </a:xfrm>
          <a:custGeom>
            <a:avLst/>
            <a:gdLst>
              <a:gd name="connsiteX0" fmla="*/ 9931 w 197397"/>
              <a:gd name="connsiteY0" fmla="*/ 336 h 108439"/>
              <a:gd name="connsiteX1" fmla="*/ 44856 w 197397"/>
              <a:gd name="connsiteY1" fmla="*/ 60661 h 108439"/>
              <a:gd name="connsiteX2" fmla="*/ 406 w 197397"/>
              <a:gd name="connsiteY2" fmla="*/ 108286 h 108439"/>
              <a:gd name="connsiteX3" fmla="*/ 76606 w 197397"/>
              <a:gd name="connsiteY3" fmla="*/ 44786 h 108439"/>
              <a:gd name="connsiteX4" fmla="*/ 197256 w 197397"/>
              <a:gd name="connsiteY4" fmla="*/ 25736 h 108439"/>
              <a:gd name="connsiteX5" fmla="*/ 51206 w 197397"/>
              <a:gd name="connsiteY5" fmla="*/ 35261 h 108439"/>
              <a:gd name="connsiteX6" fmla="*/ 9931 w 197397"/>
              <a:gd name="connsiteY6" fmla="*/ 336 h 108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397" h="108439">
                <a:moveTo>
                  <a:pt x="9931" y="336"/>
                </a:moveTo>
                <a:cubicBezTo>
                  <a:pt x="8873" y="4569"/>
                  <a:pt x="46444" y="42669"/>
                  <a:pt x="44856" y="60661"/>
                </a:cubicBezTo>
                <a:cubicBezTo>
                  <a:pt x="43269" y="78653"/>
                  <a:pt x="-4886" y="110932"/>
                  <a:pt x="406" y="108286"/>
                </a:cubicBezTo>
                <a:cubicBezTo>
                  <a:pt x="5698" y="105640"/>
                  <a:pt x="43798" y="58544"/>
                  <a:pt x="76606" y="44786"/>
                </a:cubicBezTo>
                <a:cubicBezTo>
                  <a:pt x="109414" y="31028"/>
                  <a:pt x="201489" y="27323"/>
                  <a:pt x="197256" y="25736"/>
                </a:cubicBezTo>
                <a:cubicBezTo>
                  <a:pt x="193023" y="24149"/>
                  <a:pt x="81368" y="37378"/>
                  <a:pt x="51206" y="35261"/>
                </a:cubicBezTo>
                <a:cubicBezTo>
                  <a:pt x="21044" y="33144"/>
                  <a:pt x="10989" y="-3897"/>
                  <a:pt x="9931" y="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 303">
            <a:extLst>
              <a:ext uri="{FF2B5EF4-FFF2-40B4-BE49-F238E27FC236}">
                <a16:creationId xmlns:a16="http://schemas.microsoft.com/office/drawing/2014/main" id="{54A7AC5F-A47D-B524-45D5-DE6841C62A3B}"/>
              </a:ext>
            </a:extLst>
          </p:cNvPr>
          <p:cNvSpPr/>
          <p:nvPr/>
        </p:nvSpPr>
        <p:spPr>
          <a:xfrm>
            <a:off x="5295868" y="4787881"/>
            <a:ext cx="31838" cy="92138"/>
          </a:xfrm>
          <a:custGeom>
            <a:avLst/>
            <a:gdLst>
              <a:gd name="connsiteX0" fmla="*/ 32 w 31838"/>
              <a:gd name="connsiteY0" fmla="*/ 19 h 92138"/>
              <a:gd name="connsiteX1" fmla="*/ 25432 w 31838"/>
              <a:gd name="connsiteY1" fmla="*/ 57169 h 92138"/>
              <a:gd name="connsiteX2" fmla="*/ 6382 w 31838"/>
              <a:gd name="connsiteY2" fmla="*/ 92094 h 92138"/>
              <a:gd name="connsiteX3" fmla="*/ 31782 w 31838"/>
              <a:gd name="connsiteY3" fmla="*/ 63519 h 92138"/>
              <a:gd name="connsiteX4" fmla="*/ 32 w 31838"/>
              <a:gd name="connsiteY4" fmla="*/ 19 h 9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38" h="92138">
                <a:moveTo>
                  <a:pt x="32" y="19"/>
                </a:moveTo>
                <a:cubicBezTo>
                  <a:pt x="-1026" y="-1039"/>
                  <a:pt x="24374" y="41823"/>
                  <a:pt x="25432" y="57169"/>
                </a:cubicBezTo>
                <a:cubicBezTo>
                  <a:pt x="26490" y="72515"/>
                  <a:pt x="5324" y="91036"/>
                  <a:pt x="6382" y="92094"/>
                </a:cubicBezTo>
                <a:cubicBezTo>
                  <a:pt x="7440" y="93152"/>
                  <a:pt x="30195" y="75161"/>
                  <a:pt x="31782" y="63519"/>
                </a:cubicBezTo>
                <a:cubicBezTo>
                  <a:pt x="33369" y="51877"/>
                  <a:pt x="1090" y="1077"/>
                  <a:pt x="32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 304">
            <a:extLst>
              <a:ext uri="{FF2B5EF4-FFF2-40B4-BE49-F238E27FC236}">
                <a16:creationId xmlns:a16="http://schemas.microsoft.com/office/drawing/2014/main" id="{D4ED4E31-D91E-4969-8658-05F840839980}"/>
              </a:ext>
            </a:extLst>
          </p:cNvPr>
          <p:cNvSpPr/>
          <p:nvPr/>
        </p:nvSpPr>
        <p:spPr>
          <a:xfrm>
            <a:off x="4092222" y="4187641"/>
            <a:ext cx="51153" cy="89084"/>
          </a:xfrm>
          <a:custGeom>
            <a:avLst/>
            <a:gdLst>
              <a:gd name="connsiteX0" fmla="*/ 51153 w 51153"/>
              <a:gd name="connsiteY0" fmla="*/ 184 h 89084"/>
              <a:gd name="connsiteX1" fmla="*/ 3528 w 51153"/>
              <a:gd name="connsiteY1" fmla="*/ 66859 h 89084"/>
              <a:gd name="connsiteX2" fmla="*/ 3528 w 51153"/>
              <a:gd name="connsiteY2" fmla="*/ 89084 h 89084"/>
              <a:gd name="connsiteX3" fmla="*/ 3528 w 51153"/>
              <a:gd name="connsiteY3" fmla="*/ 47809 h 89084"/>
              <a:gd name="connsiteX4" fmla="*/ 51153 w 51153"/>
              <a:gd name="connsiteY4" fmla="*/ 184 h 89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53" h="89084">
                <a:moveTo>
                  <a:pt x="51153" y="184"/>
                </a:moveTo>
                <a:cubicBezTo>
                  <a:pt x="51153" y="3359"/>
                  <a:pt x="11465" y="52042"/>
                  <a:pt x="3528" y="66859"/>
                </a:cubicBezTo>
                <a:cubicBezTo>
                  <a:pt x="-4410" y="81676"/>
                  <a:pt x="3528" y="89084"/>
                  <a:pt x="3528" y="89084"/>
                </a:cubicBezTo>
                <a:cubicBezTo>
                  <a:pt x="3528" y="85909"/>
                  <a:pt x="-176" y="59980"/>
                  <a:pt x="3528" y="47809"/>
                </a:cubicBezTo>
                <a:cubicBezTo>
                  <a:pt x="7232" y="35638"/>
                  <a:pt x="51153" y="-2991"/>
                  <a:pt x="51153" y="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 305">
            <a:extLst>
              <a:ext uri="{FF2B5EF4-FFF2-40B4-BE49-F238E27FC236}">
                <a16:creationId xmlns:a16="http://schemas.microsoft.com/office/drawing/2014/main" id="{DD097EB7-1E50-9616-7D23-3141ADF29354}"/>
              </a:ext>
            </a:extLst>
          </p:cNvPr>
          <p:cNvSpPr/>
          <p:nvPr/>
        </p:nvSpPr>
        <p:spPr>
          <a:xfrm>
            <a:off x="5321289" y="3867132"/>
            <a:ext cx="25453" cy="114345"/>
          </a:xfrm>
          <a:custGeom>
            <a:avLst/>
            <a:gdLst>
              <a:gd name="connsiteX0" fmla="*/ 25411 w 25453"/>
              <a:gd name="connsiteY0" fmla="*/ 18 h 114345"/>
              <a:gd name="connsiteX1" fmla="*/ 6361 w 25453"/>
              <a:gd name="connsiteY1" fmla="*/ 63518 h 114345"/>
              <a:gd name="connsiteX2" fmla="*/ 19061 w 25453"/>
              <a:gd name="connsiteY2" fmla="*/ 114318 h 114345"/>
              <a:gd name="connsiteX3" fmla="*/ 11 w 25453"/>
              <a:gd name="connsiteY3" fmla="*/ 69868 h 114345"/>
              <a:gd name="connsiteX4" fmla="*/ 25411 w 25453"/>
              <a:gd name="connsiteY4" fmla="*/ 18 h 114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53" h="114345">
                <a:moveTo>
                  <a:pt x="25411" y="18"/>
                </a:moveTo>
                <a:cubicBezTo>
                  <a:pt x="26469" y="-1040"/>
                  <a:pt x="7419" y="44468"/>
                  <a:pt x="6361" y="63518"/>
                </a:cubicBezTo>
                <a:cubicBezTo>
                  <a:pt x="5303" y="82568"/>
                  <a:pt x="20119" y="113260"/>
                  <a:pt x="19061" y="114318"/>
                </a:cubicBezTo>
                <a:cubicBezTo>
                  <a:pt x="18003" y="115376"/>
                  <a:pt x="-518" y="85743"/>
                  <a:pt x="11" y="69868"/>
                </a:cubicBezTo>
                <a:cubicBezTo>
                  <a:pt x="540" y="53993"/>
                  <a:pt x="24353" y="1076"/>
                  <a:pt x="25411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 306">
            <a:extLst>
              <a:ext uri="{FF2B5EF4-FFF2-40B4-BE49-F238E27FC236}">
                <a16:creationId xmlns:a16="http://schemas.microsoft.com/office/drawing/2014/main" id="{7D7A1B93-FF97-BA4C-338A-BF02166D4A84}"/>
              </a:ext>
            </a:extLst>
          </p:cNvPr>
          <p:cNvSpPr/>
          <p:nvPr/>
        </p:nvSpPr>
        <p:spPr>
          <a:xfrm>
            <a:off x="5192675" y="4082910"/>
            <a:ext cx="42905" cy="83082"/>
          </a:xfrm>
          <a:custGeom>
            <a:avLst/>
            <a:gdLst>
              <a:gd name="connsiteX0" fmla="*/ 42900 w 42905"/>
              <a:gd name="connsiteY0" fmla="*/ 140 h 83082"/>
              <a:gd name="connsiteX1" fmla="*/ 1625 w 42905"/>
              <a:gd name="connsiteY1" fmla="*/ 60465 h 83082"/>
              <a:gd name="connsiteX2" fmla="*/ 7975 w 42905"/>
              <a:gd name="connsiteY2" fmla="*/ 82690 h 83082"/>
              <a:gd name="connsiteX3" fmla="*/ 4800 w 42905"/>
              <a:gd name="connsiteY3" fmla="*/ 44590 h 83082"/>
              <a:gd name="connsiteX4" fmla="*/ 42900 w 42905"/>
              <a:gd name="connsiteY4" fmla="*/ 140 h 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05" h="83082">
                <a:moveTo>
                  <a:pt x="42900" y="140"/>
                </a:moveTo>
                <a:cubicBezTo>
                  <a:pt x="42371" y="2786"/>
                  <a:pt x="7446" y="46707"/>
                  <a:pt x="1625" y="60465"/>
                </a:cubicBezTo>
                <a:cubicBezTo>
                  <a:pt x="-4196" y="74223"/>
                  <a:pt x="7446" y="85336"/>
                  <a:pt x="7975" y="82690"/>
                </a:cubicBezTo>
                <a:cubicBezTo>
                  <a:pt x="8504" y="80044"/>
                  <a:pt x="1096" y="56232"/>
                  <a:pt x="4800" y="44590"/>
                </a:cubicBezTo>
                <a:cubicBezTo>
                  <a:pt x="8504" y="32948"/>
                  <a:pt x="43429" y="-2506"/>
                  <a:pt x="42900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 307">
            <a:extLst>
              <a:ext uri="{FF2B5EF4-FFF2-40B4-BE49-F238E27FC236}">
                <a16:creationId xmlns:a16="http://schemas.microsoft.com/office/drawing/2014/main" id="{FD7604DB-253A-0A4F-1226-B42096465419}"/>
              </a:ext>
            </a:extLst>
          </p:cNvPr>
          <p:cNvSpPr/>
          <p:nvPr/>
        </p:nvSpPr>
        <p:spPr>
          <a:xfrm>
            <a:off x="5689536" y="3848092"/>
            <a:ext cx="42062" cy="231798"/>
          </a:xfrm>
          <a:custGeom>
            <a:avLst/>
            <a:gdLst>
              <a:gd name="connsiteX0" fmla="*/ 31814 w 42062"/>
              <a:gd name="connsiteY0" fmla="*/ 8 h 231798"/>
              <a:gd name="connsiteX1" fmla="*/ 31814 w 42062"/>
              <a:gd name="connsiteY1" fmla="*/ 139708 h 231798"/>
              <a:gd name="connsiteX2" fmla="*/ 64 w 42062"/>
              <a:gd name="connsiteY2" fmla="*/ 231783 h 231798"/>
              <a:gd name="connsiteX3" fmla="*/ 41339 w 42062"/>
              <a:gd name="connsiteY3" fmla="*/ 133358 h 231798"/>
              <a:gd name="connsiteX4" fmla="*/ 31814 w 42062"/>
              <a:gd name="connsiteY4" fmla="*/ 8 h 23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62" h="231798">
                <a:moveTo>
                  <a:pt x="31814" y="8"/>
                </a:moveTo>
                <a:cubicBezTo>
                  <a:pt x="30226" y="1066"/>
                  <a:pt x="37106" y="101079"/>
                  <a:pt x="31814" y="139708"/>
                </a:cubicBezTo>
                <a:cubicBezTo>
                  <a:pt x="26522" y="178337"/>
                  <a:pt x="-1524" y="232841"/>
                  <a:pt x="64" y="231783"/>
                </a:cubicBezTo>
                <a:cubicBezTo>
                  <a:pt x="1652" y="230725"/>
                  <a:pt x="37635" y="166166"/>
                  <a:pt x="41339" y="133358"/>
                </a:cubicBezTo>
                <a:cubicBezTo>
                  <a:pt x="45043" y="100550"/>
                  <a:pt x="33402" y="-1050"/>
                  <a:pt x="31814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 308">
            <a:extLst>
              <a:ext uri="{FF2B5EF4-FFF2-40B4-BE49-F238E27FC236}">
                <a16:creationId xmlns:a16="http://schemas.microsoft.com/office/drawing/2014/main" id="{59CEC925-32E8-BA4C-1871-9F0C14E7757B}"/>
              </a:ext>
            </a:extLst>
          </p:cNvPr>
          <p:cNvSpPr/>
          <p:nvPr/>
        </p:nvSpPr>
        <p:spPr>
          <a:xfrm>
            <a:off x="5835647" y="3870309"/>
            <a:ext cx="85404" cy="215975"/>
          </a:xfrm>
          <a:custGeom>
            <a:avLst/>
            <a:gdLst>
              <a:gd name="connsiteX0" fmla="*/ 63503 w 85404"/>
              <a:gd name="connsiteY0" fmla="*/ 16 h 215975"/>
              <a:gd name="connsiteX1" fmla="*/ 79378 w 85404"/>
              <a:gd name="connsiteY1" fmla="*/ 146066 h 215975"/>
              <a:gd name="connsiteX2" fmla="*/ 3 w 85404"/>
              <a:gd name="connsiteY2" fmla="*/ 215916 h 215975"/>
              <a:gd name="connsiteX3" fmla="*/ 82553 w 85404"/>
              <a:gd name="connsiteY3" fmla="*/ 155591 h 215975"/>
              <a:gd name="connsiteX4" fmla="*/ 63503 w 85404"/>
              <a:gd name="connsiteY4" fmla="*/ 16 h 21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04" h="215975">
                <a:moveTo>
                  <a:pt x="63503" y="16"/>
                </a:moveTo>
                <a:cubicBezTo>
                  <a:pt x="62974" y="-1571"/>
                  <a:pt x="89961" y="110083"/>
                  <a:pt x="79378" y="146066"/>
                </a:cubicBezTo>
                <a:cubicBezTo>
                  <a:pt x="68795" y="182049"/>
                  <a:pt x="-526" y="214329"/>
                  <a:pt x="3" y="215916"/>
                </a:cubicBezTo>
                <a:cubicBezTo>
                  <a:pt x="532" y="217503"/>
                  <a:pt x="70382" y="186812"/>
                  <a:pt x="82553" y="155591"/>
                </a:cubicBezTo>
                <a:cubicBezTo>
                  <a:pt x="94724" y="124370"/>
                  <a:pt x="64032" y="1603"/>
                  <a:pt x="63503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 309">
            <a:extLst>
              <a:ext uri="{FF2B5EF4-FFF2-40B4-BE49-F238E27FC236}">
                <a16:creationId xmlns:a16="http://schemas.microsoft.com/office/drawing/2014/main" id="{7CD94574-A35A-B0E6-0789-D29FFB323B84}"/>
              </a:ext>
            </a:extLst>
          </p:cNvPr>
          <p:cNvSpPr/>
          <p:nvPr/>
        </p:nvSpPr>
        <p:spPr>
          <a:xfrm>
            <a:off x="4074606" y="4552807"/>
            <a:ext cx="70509" cy="80698"/>
          </a:xfrm>
          <a:custGeom>
            <a:avLst/>
            <a:gdLst>
              <a:gd name="connsiteX0" fmla="*/ 22 w 70509"/>
              <a:gd name="connsiteY0" fmla="*/ 63 h 80698"/>
              <a:gd name="connsiteX1" fmla="*/ 68889 w 70509"/>
              <a:gd name="connsiteY1" fmla="*/ 61278 h 80698"/>
              <a:gd name="connsiteX2" fmla="*/ 49759 w 70509"/>
              <a:gd name="connsiteY2" fmla="*/ 80408 h 80698"/>
              <a:gd name="connsiteX3" fmla="*/ 61237 w 70509"/>
              <a:gd name="connsiteY3" fmla="*/ 49801 h 80698"/>
              <a:gd name="connsiteX4" fmla="*/ 22 w 70509"/>
              <a:gd name="connsiteY4" fmla="*/ 63 h 80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09" h="80698">
                <a:moveTo>
                  <a:pt x="22" y="63"/>
                </a:moveTo>
                <a:cubicBezTo>
                  <a:pt x="1297" y="1976"/>
                  <a:pt x="68889" y="61278"/>
                  <a:pt x="68889" y="61278"/>
                </a:cubicBezTo>
                <a:cubicBezTo>
                  <a:pt x="77178" y="74669"/>
                  <a:pt x="51034" y="82321"/>
                  <a:pt x="49759" y="80408"/>
                </a:cubicBezTo>
                <a:cubicBezTo>
                  <a:pt x="48484" y="78495"/>
                  <a:pt x="70164" y="59366"/>
                  <a:pt x="61237" y="49801"/>
                </a:cubicBezTo>
                <a:cubicBezTo>
                  <a:pt x="52310" y="40236"/>
                  <a:pt x="-1253" y="-1850"/>
                  <a:pt x="22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 311">
            <a:extLst>
              <a:ext uri="{FF2B5EF4-FFF2-40B4-BE49-F238E27FC236}">
                <a16:creationId xmlns:a16="http://schemas.microsoft.com/office/drawing/2014/main" id="{531587D6-DCE2-96E6-6B30-9B84D01D0EDF}"/>
              </a:ext>
            </a:extLst>
          </p:cNvPr>
          <p:cNvSpPr/>
          <p:nvPr/>
        </p:nvSpPr>
        <p:spPr>
          <a:xfrm>
            <a:off x="4189313" y="4273572"/>
            <a:ext cx="19243" cy="114798"/>
          </a:xfrm>
          <a:custGeom>
            <a:avLst/>
            <a:gdLst>
              <a:gd name="connsiteX0" fmla="*/ 19223 w 19243"/>
              <a:gd name="connsiteY0" fmla="*/ 5 h 114798"/>
              <a:gd name="connsiteX1" fmla="*/ 3919 w 19243"/>
              <a:gd name="connsiteY1" fmla="*/ 76523 h 114798"/>
              <a:gd name="connsiteX2" fmla="*/ 11571 w 19243"/>
              <a:gd name="connsiteY2" fmla="*/ 114783 h 114798"/>
              <a:gd name="connsiteX3" fmla="*/ 93 w 19243"/>
              <a:gd name="connsiteY3" fmla="*/ 80349 h 114798"/>
              <a:gd name="connsiteX4" fmla="*/ 19223 w 19243"/>
              <a:gd name="connsiteY4" fmla="*/ 5 h 114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43" h="114798">
                <a:moveTo>
                  <a:pt x="19223" y="5"/>
                </a:moveTo>
                <a:cubicBezTo>
                  <a:pt x="19861" y="-633"/>
                  <a:pt x="5194" y="57393"/>
                  <a:pt x="3919" y="76523"/>
                </a:cubicBezTo>
                <a:cubicBezTo>
                  <a:pt x="2644" y="95653"/>
                  <a:pt x="12209" y="114145"/>
                  <a:pt x="11571" y="114783"/>
                </a:cubicBezTo>
                <a:cubicBezTo>
                  <a:pt x="10933" y="115421"/>
                  <a:pt x="-1182" y="95653"/>
                  <a:pt x="93" y="80349"/>
                </a:cubicBezTo>
                <a:cubicBezTo>
                  <a:pt x="1368" y="65045"/>
                  <a:pt x="18585" y="643"/>
                  <a:pt x="19223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 312">
            <a:extLst>
              <a:ext uri="{FF2B5EF4-FFF2-40B4-BE49-F238E27FC236}">
                <a16:creationId xmlns:a16="http://schemas.microsoft.com/office/drawing/2014/main" id="{A84357EE-A6A8-35D7-CAA3-0A969EDE0A4F}"/>
              </a:ext>
            </a:extLst>
          </p:cNvPr>
          <p:cNvSpPr/>
          <p:nvPr/>
        </p:nvSpPr>
        <p:spPr>
          <a:xfrm>
            <a:off x="4177928" y="4009565"/>
            <a:ext cx="19510" cy="99593"/>
          </a:xfrm>
          <a:custGeom>
            <a:avLst/>
            <a:gdLst>
              <a:gd name="connsiteX0" fmla="*/ 3826 w 19510"/>
              <a:gd name="connsiteY0" fmla="*/ 22 h 99593"/>
              <a:gd name="connsiteX1" fmla="*/ 15304 w 19510"/>
              <a:gd name="connsiteY1" fmla="*/ 68889 h 99593"/>
              <a:gd name="connsiteX2" fmla="*/ 0 w 19510"/>
              <a:gd name="connsiteY2" fmla="*/ 99496 h 99593"/>
              <a:gd name="connsiteX3" fmla="*/ 19130 w 19510"/>
              <a:gd name="connsiteY3" fmla="*/ 76540 h 99593"/>
              <a:gd name="connsiteX4" fmla="*/ 3826 w 19510"/>
              <a:gd name="connsiteY4" fmla="*/ 22 h 99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10" h="99593">
                <a:moveTo>
                  <a:pt x="3826" y="22"/>
                </a:moveTo>
                <a:cubicBezTo>
                  <a:pt x="3188" y="-1253"/>
                  <a:pt x="15942" y="52310"/>
                  <a:pt x="15304" y="68889"/>
                </a:cubicBezTo>
                <a:cubicBezTo>
                  <a:pt x="14666" y="85468"/>
                  <a:pt x="0" y="99496"/>
                  <a:pt x="0" y="99496"/>
                </a:cubicBezTo>
                <a:cubicBezTo>
                  <a:pt x="638" y="100771"/>
                  <a:pt x="15942" y="89293"/>
                  <a:pt x="19130" y="76540"/>
                </a:cubicBezTo>
                <a:cubicBezTo>
                  <a:pt x="22318" y="63787"/>
                  <a:pt x="4464" y="1297"/>
                  <a:pt x="3826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 313">
            <a:extLst>
              <a:ext uri="{FF2B5EF4-FFF2-40B4-BE49-F238E27FC236}">
                <a16:creationId xmlns:a16="http://schemas.microsoft.com/office/drawing/2014/main" id="{B55D9246-6A31-72B3-96D2-DEF440B81B1B}"/>
              </a:ext>
            </a:extLst>
          </p:cNvPr>
          <p:cNvSpPr/>
          <p:nvPr/>
        </p:nvSpPr>
        <p:spPr>
          <a:xfrm>
            <a:off x="5363810" y="4135838"/>
            <a:ext cx="47558" cy="99505"/>
          </a:xfrm>
          <a:custGeom>
            <a:avLst/>
            <a:gdLst>
              <a:gd name="connsiteX0" fmla="*/ 26941 w 47558"/>
              <a:gd name="connsiteY0" fmla="*/ 5 h 99505"/>
              <a:gd name="connsiteX1" fmla="*/ 30767 w 47558"/>
              <a:gd name="connsiteY1" fmla="*/ 72698 h 99505"/>
              <a:gd name="connsiteX2" fmla="*/ 160 w 47558"/>
              <a:gd name="connsiteY2" fmla="*/ 99479 h 99505"/>
              <a:gd name="connsiteX3" fmla="*/ 46071 w 47558"/>
              <a:gd name="connsiteY3" fmla="*/ 68872 h 99505"/>
              <a:gd name="connsiteX4" fmla="*/ 26941 w 47558"/>
              <a:gd name="connsiteY4" fmla="*/ 5 h 99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58" h="99505">
                <a:moveTo>
                  <a:pt x="26941" y="5"/>
                </a:moveTo>
                <a:cubicBezTo>
                  <a:pt x="24390" y="643"/>
                  <a:pt x="35230" y="56119"/>
                  <a:pt x="30767" y="72698"/>
                </a:cubicBezTo>
                <a:cubicBezTo>
                  <a:pt x="26304" y="89277"/>
                  <a:pt x="-2391" y="100117"/>
                  <a:pt x="160" y="99479"/>
                </a:cubicBezTo>
                <a:cubicBezTo>
                  <a:pt x="2711" y="98841"/>
                  <a:pt x="38419" y="83538"/>
                  <a:pt x="46071" y="68872"/>
                </a:cubicBezTo>
                <a:cubicBezTo>
                  <a:pt x="53723" y="54206"/>
                  <a:pt x="29492" y="-633"/>
                  <a:pt x="26941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 314">
            <a:extLst>
              <a:ext uri="{FF2B5EF4-FFF2-40B4-BE49-F238E27FC236}">
                <a16:creationId xmlns:a16="http://schemas.microsoft.com/office/drawing/2014/main" id="{C38A78FF-D66F-E676-DA89-9ECE2B801ECE}"/>
              </a:ext>
            </a:extLst>
          </p:cNvPr>
          <p:cNvSpPr/>
          <p:nvPr/>
        </p:nvSpPr>
        <p:spPr>
          <a:xfrm>
            <a:off x="3772274" y="3519771"/>
            <a:ext cx="104047" cy="112304"/>
          </a:xfrm>
          <a:custGeom>
            <a:avLst/>
            <a:gdLst>
              <a:gd name="connsiteX0" fmla="*/ 104 w 104047"/>
              <a:gd name="connsiteY0" fmla="*/ 95 h 112304"/>
              <a:gd name="connsiteX1" fmla="*/ 99579 w 104047"/>
              <a:gd name="connsiteY1" fmla="*/ 107221 h 112304"/>
              <a:gd name="connsiteX2" fmla="*/ 80449 w 104047"/>
              <a:gd name="connsiteY2" fmla="*/ 88092 h 112304"/>
              <a:gd name="connsiteX3" fmla="*/ 104 w 104047"/>
              <a:gd name="connsiteY3" fmla="*/ 95 h 112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047" h="112304">
                <a:moveTo>
                  <a:pt x="104" y="95"/>
                </a:moveTo>
                <a:cubicBezTo>
                  <a:pt x="3292" y="3283"/>
                  <a:pt x="99579" y="107221"/>
                  <a:pt x="99579" y="107221"/>
                </a:cubicBezTo>
                <a:cubicBezTo>
                  <a:pt x="112970" y="121887"/>
                  <a:pt x="93202" y="101483"/>
                  <a:pt x="80449" y="88092"/>
                </a:cubicBezTo>
                <a:cubicBezTo>
                  <a:pt x="67696" y="74701"/>
                  <a:pt x="-3084" y="-3093"/>
                  <a:pt x="104" y="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 315">
            <a:extLst>
              <a:ext uri="{FF2B5EF4-FFF2-40B4-BE49-F238E27FC236}">
                <a16:creationId xmlns:a16="http://schemas.microsoft.com/office/drawing/2014/main" id="{5BDE3DA6-0E71-AF56-5FC5-F98E19DC16BB}"/>
              </a:ext>
            </a:extLst>
          </p:cNvPr>
          <p:cNvSpPr/>
          <p:nvPr/>
        </p:nvSpPr>
        <p:spPr>
          <a:xfrm>
            <a:off x="5635525" y="3393604"/>
            <a:ext cx="107274" cy="137748"/>
          </a:xfrm>
          <a:custGeom>
            <a:avLst/>
            <a:gdLst>
              <a:gd name="connsiteX0" fmla="*/ 65128 w 107274"/>
              <a:gd name="connsiteY0" fmla="*/ 6 h 137748"/>
              <a:gd name="connsiteX1" fmla="*/ 57476 w 107274"/>
              <a:gd name="connsiteY1" fmla="*/ 61221 h 137748"/>
              <a:gd name="connsiteX2" fmla="*/ 87 w 107274"/>
              <a:gd name="connsiteY2" fmla="*/ 76525 h 137748"/>
              <a:gd name="connsiteX3" fmla="*/ 45998 w 107274"/>
              <a:gd name="connsiteY3" fmla="*/ 88003 h 137748"/>
              <a:gd name="connsiteX4" fmla="*/ 107213 w 107274"/>
              <a:gd name="connsiteY4" fmla="*/ 137740 h 137748"/>
              <a:gd name="connsiteX5" fmla="*/ 57476 w 107274"/>
              <a:gd name="connsiteY5" fmla="*/ 91829 h 137748"/>
              <a:gd name="connsiteX6" fmla="*/ 57476 w 107274"/>
              <a:gd name="connsiteY6" fmla="*/ 65047 h 137748"/>
              <a:gd name="connsiteX7" fmla="*/ 65128 w 107274"/>
              <a:gd name="connsiteY7" fmla="*/ 6 h 13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274" h="137748">
                <a:moveTo>
                  <a:pt x="65128" y="6"/>
                </a:moveTo>
                <a:cubicBezTo>
                  <a:pt x="65128" y="-632"/>
                  <a:pt x="68316" y="48468"/>
                  <a:pt x="57476" y="61221"/>
                </a:cubicBezTo>
                <a:cubicBezTo>
                  <a:pt x="46636" y="73974"/>
                  <a:pt x="2000" y="72061"/>
                  <a:pt x="87" y="76525"/>
                </a:cubicBezTo>
                <a:cubicBezTo>
                  <a:pt x="-1826" y="80989"/>
                  <a:pt x="28144" y="77801"/>
                  <a:pt x="45998" y="88003"/>
                </a:cubicBezTo>
                <a:cubicBezTo>
                  <a:pt x="63852" y="98206"/>
                  <a:pt x="105300" y="137102"/>
                  <a:pt x="107213" y="137740"/>
                </a:cubicBezTo>
                <a:cubicBezTo>
                  <a:pt x="109126" y="138378"/>
                  <a:pt x="65765" y="103944"/>
                  <a:pt x="57476" y="91829"/>
                </a:cubicBezTo>
                <a:cubicBezTo>
                  <a:pt x="49187" y="79714"/>
                  <a:pt x="55563" y="75249"/>
                  <a:pt x="57476" y="65047"/>
                </a:cubicBezTo>
                <a:cubicBezTo>
                  <a:pt x="59389" y="54845"/>
                  <a:pt x="65128" y="644"/>
                  <a:pt x="65128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 316">
            <a:extLst>
              <a:ext uri="{FF2B5EF4-FFF2-40B4-BE49-F238E27FC236}">
                <a16:creationId xmlns:a16="http://schemas.microsoft.com/office/drawing/2014/main" id="{C417A2B1-E02B-0EFF-9748-ABE31B82BA49}"/>
              </a:ext>
            </a:extLst>
          </p:cNvPr>
          <p:cNvSpPr/>
          <p:nvPr/>
        </p:nvSpPr>
        <p:spPr>
          <a:xfrm>
            <a:off x="3660856" y="3481244"/>
            <a:ext cx="61791" cy="253548"/>
          </a:xfrm>
          <a:custGeom>
            <a:avLst/>
            <a:gdLst>
              <a:gd name="connsiteX0" fmla="*/ 61785 w 61791"/>
              <a:gd name="connsiteY0" fmla="*/ 363 h 253548"/>
              <a:gd name="connsiteX1" fmla="*/ 4396 w 61791"/>
              <a:gd name="connsiteY1" fmla="*/ 168704 h 253548"/>
              <a:gd name="connsiteX2" fmla="*/ 4396 w 61791"/>
              <a:gd name="connsiteY2" fmla="*/ 252875 h 253548"/>
              <a:gd name="connsiteX3" fmla="*/ 8222 w 61791"/>
              <a:gd name="connsiteY3" fmla="*/ 126619 h 253548"/>
              <a:gd name="connsiteX4" fmla="*/ 61785 w 61791"/>
              <a:gd name="connsiteY4" fmla="*/ 363 h 25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791" h="253548">
                <a:moveTo>
                  <a:pt x="61785" y="363"/>
                </a:moveTo>
                <a:cubicBezTo>
                  <a:pt x="61147" y="7377"/>
                  <a:pt x="13961" y="126619"/>
                  <a:pt x="4396" y="168704"/>
                </a:cubicBezTo>
                <a:cubicBezTo>
                  <a:pt x="-5169" y="210789"/>
                  <a:pt x="3758" y="259889"/>
                  <a:pt x="4396" y="252875"/>
                </a:cubicBezTo>
                <a:cubicBezTo>
                  <a:pt x="5034" y="245861"/>
                  <a:pt x="-705" y="163603"/>
                  <a:pt x="8222" y="126619"/>
                </a:cubicBezTo>
                <a:cubicBezTo>
                  <a:pt x="17149" y="89635"/>
                  <a:pt x="62423" y="-6651"/>
                  <a:pt x="61785" y="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 317">
            <a:extLst>
              <a:ext uri="{FF2B5EF4-FFF2-40B4-BE49-F238E27FC236}">
                <a16:creationId xmlns:a16="http://schemas.microsoft.com/office/drawing/2014/main" id="{D35D7120-056B-A5C5-A248-0A0921AFBD11}"/>
              </a:ext>
            </a:extLst>
          </p:cNvPr>
          <p:cNvSpPr/>
          <p:nvPr/>
        </p:nvSpPr>
        <p:spPr>
          <a:xfrm>
            <a:off x="5760477" y="3584840"/>
            <a:ext cx="39660" cy="114925"/>
          </a:xfrm>
          <a:custGeom>
            <a:avLst/>
            <a:gdLst>
              <a:gd name="connsiteX0" fmla="*/ 39650 w 39660"/>
              <a:gd name="connsiteY0" fmla="*/ 67 h 114925"/>
              <a:gd name="connsiteX1" fmla="*/ 5217 w 39660"/>
              <a:gd name="connsiteY1" fmla="*/ 65108 h 114925"/>
              <a:gd name="connsiteX2" fmla="*/ 5217 w 39660"/>
              <a:gd name="connsiteY2" fmla="*/ 114845 h 114925"/>
              <a:gd name="connsiteX3" fmla="*/ 1391 w 39660"/>
              <a:gd name="connsiteY3" fmla="*/ 53630 h 114925"/>
              <a:gd name="connsiteX4" fmla="*/ 39650 w 39660"/>
              <a:gd name="connsiteY4" fmla="*/ 67 h 11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60" h="114925">
                <a:moveTo>
                  <a:pt x="39650" y="67"/>
                </a:moveTo>
                <a:cubicBezTo>
                  <a:pt x="40288" y="1980"/>
                  <a:pt x="10956" y="45979"/>
                  <a:pt x="5217" y="65108"/>
                </a:cubicBezTo>
                <a:cubicBezTo>
                  <a:pt x="-522" y="84237"/>
                  <a:pt x="5855" y="116758"/>
                  <a:pt x="5217" y="114845"/>
                </a:cubicBezTo>
                <a:cubicBezTo>
                  <a:pt x="4579" y="112932"/>
                  <a:pt x="-3073" y="69571"/>
                  <a:pt x="1391" y="53630"/>
                </a:cubicBezTo>
                <a:cubicBezTo>
                  <a:pt x="5854" y="37689"/>
                  <a:pt x="39012" y="-1846"/>
                  <a:pt x="39650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 318">
            <a:extLst>
              <a:ext uri="{FF2B5EF4-FFF2-40B4-BE49-F238E27FC236}">
                <a16:creationId xmlns:a16="http://schemas.microsoft.com/office/drawing/2014/main" id="{37E2D6AD-B106-4957-A50E-23E02375665E}"/>
              </a:ext>
            </a:extLst>
          </p:cNvPr>
          <p:cNvSpPr/>
          <p:nvPr/>
        </p:nvSpPr>
        <p:spPr>
          <a:xfrm>
            <a:off x="4991731" y="3289826"/>
            <a:ext cx="248342" cy="42714"/>
          </a:xfrm>
          <a:custGeom>
            <a:avLst/>
            <a:gdLst>
              <a:gd name="connsiteX0" fmla="*/ 77641 w 248342"/>
              <a:gd name="connsiteY0" fmla="*/ 34917 h 42714"/>
              <a:gd name="connsiteX1" fmla="*/ 245983 w 248342"/>
              <a:gd name="connsiteY1" fmla="*/ 484 h 42714"/>
              <a:gd name="connsiteX2" fmla="*/ 177116 w 248342"/>
              <a:gd name="connsiteY2" fmla="*/ 15787 h 42714"/>
              <a:gd name="connsiteX3" fmla="*/ 188594 w 248342"/>
              <a:gd name="connsiteY3" fmla="*/ 31091 h 42714"/>
              <a:gd name="connsiteX4" fmla="*/ 4948 w 248342"/>
              <a:gd name="connsiteY4" fmla="*/ 42569 h 42714"/>
              <a:gd name="connsiteX5" fmla="*/ 77641 w 248342"/>
              <a:gd name="connsiteY5" fmla="*/ 34917 h 4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342" h="42714">
                <a:moveTo>
                  <a:pt x="77641" y="34917"/>
                </a:moveTo>
                <a:cubicBezTo>
                  <a:pt x="117813" y="27903"/>
                  <a:pt x="229404" y="3672"/>
                  <a:pt x="245983" y="484"/>
                </a:cubicBezTo>
                <a:cubicBezTo>
                  <a:pt x="262562" y="-2704"/>
                  <a:pt x="186681" y="10686"/>
                  <a:pt x="177116" y="15787"/>
                </a:cubicBezTo>
                <a:cubicBezTo>
                  <a:pt x="167551" y="20888"/>
                  <a:pt x="217289" y="26627"/>
                  <a:pt x="188594" y="31091"/>
                </a:cubicBezTo>
                <a:cubicBezTo>
                  <a:pt x="159899" y="35555"/>
                  <a:pt x="26628" y="41931"/>
                  <a:pt x="4948" y="42569"/>
                </a:cubicBezTo>
                <a:cubicBezTo>
                  <a:pt x="-16732" y="43207"/>
                  <a:pt x="37469" y="41931"/>
                  <a:pt x="77641" y="349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フリーフォーム 319">
            <a:extLst>
              <a:ext uri="{FF2B5EF4-FFF2-40B4-BE49-F238E27FC236}">
                <a16:creationId xmlns:a16="http://schemas.microsoft.com/office/drawing/2014/main" id="{09A56C72-0588-5283-9475-5861DE9E7E68}"/>
              </a:ext>
            </a:extLst>
          </p:cNvPr>
          <p:cNvSpPr/>
          <p:nvPr/>
        </p:nvSpPr>
        <p:spPr>
          <a:xfrm>
            <a:off x="5030505" y="3584603"/>
            <a:ext cx="93162" cy="122886"/>
          </a:xfrm>
          <a:custGeom>
            <a:avLst/>
            <a:gdLst>
              <a:gd name="connsiteX0" fmla="*/ 80953 w 93162"/>
              <a:gd name="connsiteY0" fmla="*/ 304 h 122886"/>
              <a:gd name="connsiteX1" fmla="*/ 608 w 93162"/>
              <a:gd name="connsiteY1" fmla="*/ 118908 h 122886"/>
              <a:gd name="connsiteX2" fmla="*/ 46519 w 93162"/>
              <a:gd name="connsiteY2" fmla="*/ 95953 h 122886"/>
              <a:gd name="connsiteX3" fmla="*/ 92431 w 93162"/>
              <a:gd name="connsiteY3" fmla="*/ 107430 h 122886"/>
              <a:gd name="connsiteX4" fmla="*/ 8260 w 93162"/>
              <a:gd name="connsiteY4" fmla="*/ 84475 h 122886"/>
              <a:gd name="connsiteX5" fmla="*/ 80953 w 93162"/>
              <a:gd name="connsiteY5" fmla="*/ 304 h 12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162" h="122886">
                <a:moveTo>
                  <a:pt x="80953" y="304"/>
                </a:moveTo>
                <a:cubicBezTo>
                  <a:pt x="79678" y="6043"/>
                  <a:pt x="6347" y="102967"/>
                  <a:pt x="608" y="118908"/>
                </a:cubicBezTo>
                <a:cubicBezTo>
                  <a:pt x="-5131" y="134849"/>
                  <a:pt x="31215" y="97866"/>
                  <a:pt x="46519" y="95953"/>
                </a:cubicBezTo>
                <a:cubicBezTo>
                  <a:pt x="61823" y="94040"/>
                  <a:pt x="98807" y="109343"/>
                  <a:pt x="92431" y="107430"/>
                </a:cubicBezTo>
                <a:cubicBezTo>
                  <a:pt x="86055" y="105517"/>
                  <a:pt x="11448" y="97228"/>
                  <a:pt x="8260" y="84475"/>
                </a:cubicBezTo>
                <a:cubicBezTo>
                  <a:pt x="5072" y="71722"/>
                  <a:pt x="82228" y="-5435"/>
                  <a:pt x="80953" y="3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フリーフォーム 320">
            <a:extLst>
              <a:ext uri="{FF2B5EF4-FFF2-40B4-BE49-F238E27FC236}">
                <a16:creationId xmlns:a16="http://schemas.microsoft.com/office/drawing/2014/main" id="{1EFFDBD4-03DB-2364-F624-44BBFE70DC01}"/>
              </a:ext>
            </a:extLst>
          </p:cNvPr>
          <p:cNvSpPr/>
          <p:nvPr/>
        </p:nvSpPr>
        <p:spPr>
          <a:xfrm>
            <a:off x="4086645" y="3291820"/>
            <a:ext cx="378621" cy="126152"/>
          </a:xfrm>
          <a:custGeom>
            <a:avLst/>
            <a:gdLst>
              <a:gd name="connsiteX0" fmla="*/ 374403 w 378621"/>
              <a:gd name="connsiteY0" fmla="*/ 2316 h 126152"/>
              <a:gd name="connsiteX1" fmla="*/ 3286 w 378621"/>
              <a:gd name="connsiteY1" fmla="*/ 124746 h 126152"/>
              <a:gd name="connsiteX2" fmla="*/ 190758 w 378621"/>
              <a:gd name="connsiteY2" fmla="*/ 71183 h 126152"/>
              <a:gd name="connsiteX3" fmla="*/ 156324 w 378621"/>
              <a:gd name="connsiteY3" fmla="*/ 109442 h 126152"/>
              <a:gd name="connsiteX4" fmla="*/ 202235 w 378621"/>
              <a:gd name="connsiteY4" fmla="*/ 48227 h 126152"/>
              <a:gd name="connsiteX5" fmla="*/ 374403 w 378621"/>
              <a:gd name="connsiteY5" fmla="*/ 2316 h 12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621" h="126152">
                <a:moveTo>
                  <a:pt x="374403" y="2316"/>
                </a:moveTo>
                <a:cubicBezTo>
                  <a:pt x="341245" y="15069"/>
                  <a:pt x="33893" y="113268"/>
                  <a:pt x="3286" y="124746"/>
                </a:cubicBezTo>
                <a:cubicBezTo>
                  <a:pt x="-27322" y="136224"/>
                  <a:pt x="165252" y="73734"/>
                  <a:pt x="190758" y="71183"/>
                </a:cubicBezTo>
                <a:cubicBezTo>
                  <a:pt x="216264" y="68632"/>
                  <a:pt x="154411" y="113268"/>
                  <a:pt x="156324" y="109442"/>
                </a:cubicBezTo>
                <a:cubicBezTo>
                  <a:pt x="158237" y="105616"/>
                  <a:pt x="169077" y="63531"/>
                  <a:pt x="202235" y="48227"/>
                </a:cubicBezTo>
                <a:cubicBezTo>
                  <a:pt x="235393" y="32923"/>
                  <a:pt x="407561" y="-10437"/>
                  <a:pt x="374403" y="2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フリーフォーム 321">
            <a:extLst>
              <a:ext uri="{FF2B5EF4-FFF2-40B4-BE49-F238E27FC236}">
                <a16:creationId xmlns:a16="http://schemas.microsoft.com/office/drawing/2014/main" id="{F9E3656A-4136-72BE-EB61-CC9B2581DED1}"/>
              </a:ext>
            </a:extLst>
          </p:cNvPr>
          <p:cNvSpPr/>
          <p:nvPr/>
        </p:nvSpPr>
        <p:spPr>
          <a:xfrm>
            <a:off x="3841669" y="3456216"/>
            <a:ext cx="37576" cy="76226"/>
          </a:xfrm>
          <a:custGeom>
            <a:avLst/>
            <a:gdLst>
              <a:gd name="connsiteX0" fmla="*/ 792 w 37576"/>
              <a:gd name="connsiteY0" fmla="*/ 18 h 76226"/>
              <a:gd name="connsiteX1" fmla="*/ 23899 w 37576"/>
              <a:gd name="connsiteY1" fmla="*/ 62739 h 76226"/>
              <a:gd name="connsiteX2" fmla="*/ 37104 w 37576"/>
              <a:gd name="connsiteY2" fmla="*/ 75943 h 76226"/>
              <a:gd name="connsiteX3" fmla="*/ 7394 w 37576"/>
              <a:gd name="connsiteY3" fmla="*/ 56136 h 76226"/>
              <a:gd name="connsiteX4" fmla="*/ 792 w 37576"/>
              <a:gd name="connsiteY4" fmla="*/ 18 h 7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76" h="76226">
                <a:moveTo>
                  <a:pt x="792" y="18"/>
                </a:moveTo>
                <a:cubicBezTo>
                  <a:pt x="3543" y="1118"/>
                  <a:pt x="17847" y="50085"/>
                  <a:pt x="23899" y="62739"/>
                </a:cubicBezTo>
                <a:cubicBezTo>
                  <a:pt x="29951" y="75393"/>
                  <a:pt x="39855" y="77043"/>
                  <a:pt x="37104" y="75943"/>
                </a:cubicBezTo>
                <a:cubicBezTo>
                  <a:pt x="34353" y="74843"/>
                  <a:pt x="11795" y="63838"/>
                  <a:pt x="7394" y="56136"/>
                </a:cubicBezTo>
                <a:cubicBezTo>
                  <a:pt x="2993" y="48434"/>
                  <a:pt x="-1959" y="-1082"/>
                  <a:pt x="792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フリーフォーム 322">
            <a:extLst>
              <a:ext uri="{FF2B5EF4-FFF2-40B4-BE49-F238E27FC236}">
                <a16:creationId xmlns:a16="http://schemas.microsoft.com/office/drawing/2014/main" id="{750C47A1-9FD5-9173-536D-2C43177E2954}"/>
              </a:ext>
            </a:extLst>
          </p:cNvPr>
          <p:cNvSpPr/>
          <p:nvPr/>
        </p:nvSpPr>
        <p:spPr>
          <a:xfrm>
            <a:off x="4184726" y="3518447"/>
            <a:ext cx="91033" cy="80992"/>
          </a:xfrm>
          <a:custGeom>
            <a:avLst/>
            <a:gdLst>
              <a:gd name="connsiteX0" fmla="*/ 90177 w 91033"/>
              <a:gd name="connsiteY0" fmla="*/ 508 h 80992"/>
              <a:gd name="connsiteX1" fmla="*/ 1047 w 91033"/>
              <a:gd name="connsiteY1" fmla="*/ 79734 h 80992"/>
              <a:gd name="connsiteX2" fmla="*/ 43961 w 91033"/>
              <a:gd name="connsiteY2" fmla="*/ 46723 h 80992"/>
              <a:gd name="connsiteX3" fmla="*/ 90177 w 91033"/>
              <a:gd name="connsiteY3" fmla="*/ 508 h 8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033" h="80992">
                <a:moveTo>
                  <a:pt x="90177" y="508"/>
                </a:moveTo>
                <a:cubicBezTo>
                  <a:pt x="83025" y="6010"/>
                  <a:pt x="8750" y="72032"/>
                  <a:pt x="1047" y="79734"/>
                </a:cubicBezTo>
                <a:cubicBezTo>
                  <a:pt x="-6656" y="87436"/>
                  <a:pt x="30207" y="57727"/>
                  <a:pt x="43961" y="46723"/>
                </a:cubicBezTo>
                <a:cubicBezTo>
                  <a:pt x="57715" y="35719"/>
                  <a:pt x="97329" y="-4994"/>
                  <a:pt x="90177" y="5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フリーフォーム 323">
            <a:extLst>
              <a:ext uri="{FF2B5EF4-FFF2-40B4-BE49-F238E27FC236}">
                <a16:creationId xmlns:a16="http://schemas.microsoft.com/office/drawing/2014/main" id="{089ED0B9-AA5C-183E-8B8D-991A5F68273B}"/>
              </a:ext>
            </a:extLst>
          </p:cNvPr>
          <p:cNvSpPr/>
          <p:nvPr/>
        </p:nvSpPr>
        <p:spPr>
          <a:xfrm>
            <a:off x="5330546" y="3621178"/>
            <a:ext cx="33722" cy="102940"/>
          </a:xfrm>
          <a:custGeom>
            <a:avLst/>
            <a:gdLst>
              <a:gd name="connsiteX0" fmla="*/ 33714 w 33722"/>
              <a:gd name="connsiteY0" fmla="*/ 110 h 102940"/>
              <a:gd name="connsiteX1" fmla="*/ 4004 w 33722"/>
              <a:gd name="connsiteY1" fmla="*/ 79336 h 102940"/>
              <a:gd name="connsiteX2" fmla="*/ 7305 w 33722"/>
              <a:gd name="connsiteY2" fmla="*/ 102444 h 102940"/>
              <a:gd name="connsiteX3" fmla="*/ 703 w 33722"/>
              <a:gd name="connsiteY3" fmla="*/ 62831 h 102940"/>
              <a:gd name="connsiteX4" fmla="*/ 33714 w 33722"/>
              <a:gd name="connsiteY4" fmla="*/ 110 h 10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22" h="102940">
                <a:moveTo>
                  <a:pt x="33714" y="110"/>
                </a:moveTo>
                <a:cubicBezTo>
                  <a:pt x="34264" y="2861"/>
                  <a:pt x="8405" y="62280"/>
                  <a:pt x="4004" y="79336"/>
                </a:cubicBezTo>
                <a:cubicBezTo>
                  <a:pt x="-398" y="96392"/>
                  <a:pt x="7855" y="105195"/>
                  <a:pt x="7305" y="102444"/>
                </a:cubicBezTo>
                <a:cubicBezTo>
                  <a:pt x="6755" y="99693"/>
                  <a:pt x="-2598" y="78786"/>
                  <a:pt x="703" y="62831"/>
                </a:cubicBezTo>
                <a:cubicBezTo>
                  <a:pt x="4004" y="46876"/>
                  <a:pt x="33164" y="-2641"/>
                  <a:pt x="33714" y="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フリーフォーム 324">
            <a:extLst>
              <a:ext uri="{FF2B5EF4-FFF2-40B4-BE49-F238E27FC236}">
                <a16:creationId xmlns:a16="http://schemas.microsoft.com/office/drawing/2014/main" id="{538770DC-9D25-4D1C-9ADB-8AAA08920753}"/>
              </a:ext>
            </a:extLst>
          </p:cNvPr>
          <p:cNvSpPr/>
          <p:nvPr/>
        </p:nvSpPr>
        <p:spPr>
          <a:xfrm>
            <a:off x="5133621" y="3398479"/>
            <a:ext cx="289677" cy="74687"/>
          </a:xfrm>
          <a:custGeom>
            <a:avLst/>
            <a:gdLst>
              <a:gd name="connsiteX0" fmla="*/ 2864 w 289677"/>
              <a:gd name="connsiteY0" fmla="*/ 1637 h 74687"/>
              <a:gd name="connsiteX1" fmla="*/ 276854 w 289677"/>
              <a:gd name="connsiteY1" fmla="*/ 70959 h 74687"/>
              <a:gd name="connsiteX2" fmla="*/ 233940 w 289677"/>
              <a:gd name="connsiteY2" fmla="*/ 61056 h 74687"/>
              <a:gd name="connsiteX3" fmla="*/ 138209 w 289677"/>
              <a:gd name="connsiteY3" fmla="*/ 24744 h 74687"/>
              <a:gd name="connsiteX4" fmla="*/ 2864 w 289677"/>
              <a:gd name="connsiteY4" fmla="*/ 1637 h 7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677" h="74687">
                <a:moveTo>
                  <a:pt x="2864" y="1637"/>
                </a:moveTo>
                <a:cubicBezTo>
                  <a:pt x="25971" y="9339"/>
                  <a:pt x="238341" y="61056"/>
                  <a:pt x="276854" y="70959"/>
                </a:cubicBezTo>
                <a:cubicBezTo>
                  <a:pt x="315367" y="80862"/>
                  <a:pt x="257047" y="68758"/>
                  <a:pt x="233940" y="61056"/>
                </a:cubicBezTo>
                <a:cubicBezTo>
                  <a:pt x="210833" y="53354"/>
                  <a:pt x="173420" y="34097"/>
                  <a:pt x="138209" y="24744"/>
                </a:cubicBezTo>
                <a:cubicBezTo>
                  <a:pt x="102998" y="15391"/>
                  <a:pt x="-20243" y="-6065"/>
                  <a:pt x="2864" y="16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フリーフォーム 325">
            <a:extLst>
              <a:ext uri="{FF2B5EF4-FFF2-40B4-BE49-F238E27FC236}">
                <a16:creationId xmlns:a16="http://schemas.microsoft.com/office/drawing/2014/main" id="{F0C8D3D6-D379-C870-D335-8E39E4B728B4}"/>
              </a:ext>
            </a:extLst>
          </p:cNvPr>
          <p:cNvSpPr/>
          <p:nvPr/>
        </p:nvSpPr>
        <p:spPr>
          <a:xfrm>
            <a:off x="4126354" y="3436171"/>
            <a:ext cx="179333" cy="69579"/>
          </a:xfrm>
          <a:custGeom>
            <a:avLst/>
            <a:gdLst>
              <a:gd name="connsiteX0" fmla="*/ 0 w 179333"/>
              <a:gd name="connsiteY0" fmla="*/ 69579 h 69579"/>
              <a:gd name="connsiteX1" fmla="*/ 46215 w 179333"/>
              <a:gd name="connsiteY1" fmla="*/ 46472 h 69579"/>
              <a:gd name="connsiteX2" fmla="*/ 178258 w 179333"/>
              <a:gd name="connsiteY2" fmla="*/ 256 h 69579"/>
              <a:gd name="connsiteX3" fmla="*/ 112237 w 179333"/>
              <a:gd name="connsiteY3" fmla="*/ 26665 h 69579"/>
              <a:gd name="connsiteX4" fmla="*/ 0 w 179333"/>
              <a:gd name="connsiteY4" fmla="*/ 69579 h 69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333" h="69579">
                <a:moveTo>
                  <a:pt x="0" y="69579"/>
                </a:moveTo>
                <a:cubicBezTo>
                  <a:pt x="8252" y="63802"/>
                  <a:pt x="16505" y="58026"/>
                  <a:pt x="46215" y="46472"/>
                </a:cubicBezTo>
                <a:cubicBezTo>
                  <a:pt x="75925" y="34918"/>
                  <a:pt x="167254" y="3557"/>
                  <a:pt x="178258" y="256"/>
                </a:cubicBezTo>
                <a:cubicBezTo>
                  <a:pt x="189262" y="-3045"/>
                  <a:pt x="112237" y="26665"/>
                  <a:pt x="112237" y="26665"/>
                </a:cubicBezTo>
                <a:lnTo>
                  <a:pt x="0" y="6957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フリーフォーム 326">
            <a:extLst>
              <a:ext uri="{FF2B5EF4-FFF2-40B4-BE49-F238E27FC236}">
                <a16:creationId xmlns:a16="http://schemas.microsoft.com/office/drawing/2014/main" id="{98B432E6-D4E5-5F98-73A1-E11F42CAFE58}"/>
              </a:ext>
            </a:extLst>
          </p:cNvPr>
          <p:cNvSpPr/>
          <p:nvPr/>
        </p:nvSpPr>
        <p:spPr>
          <a:xfrm>
            <a:off x="3974395" y="3541850"/>
            <a:ext cx="79347" cy="85463"/>
          </a:xfrm>
          <a:custGeom>
            <a:avLst/>
            <a:gdLst>
              <a:gd name="connsiteX0" fmla="*/ 109 w 79347"/>
              <a:gd name="connsiteY0" fmla="*/ 212 h 85463"/>
              <a:gd name="connsiteX1" fmla="*/ 76034 w 79347"/>
              <a:gd name="connsiteY1" fmla="*/ 82739 h 85463"/>
              <a:gd name="connsiteX2" fmla="*/ 59528 w 79347"/>
              <a:gd name="connsiteY2" fmla="*/ 59632 h 85463"/>
              <a:gd name="connsiteX3" fmla="*/ 109 w 79347"/>
              <a:gd name="connsiteY3" fmla="*/ 212 h 85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347" h="85463">
                <a:moveTo>
                  <a:pt x="109" y="212"/>
                </a:moveTo>
                <a:cubicBezTo>
                  <a:pt x="2860" y="4063"/>
                  <a:pt x="66131" y="72836"/>
                  <a:pt x="76034" y="82739"/>
                </a:cubicBezTo>
                <a:cubicBezTo>
                  <a:pt x="85937" y="92642"/>
                  <a:pt x="71632" y="73386"/>
                  <a:pt x="59528" y="59632"/>
                </a:cubicBezTo>
                <a:cubicBezTo>
                  <a:pt x="47424" y="45878"/>
                  <a:pt x="-2642" y="-3639"/>
                  <a:pt x="109" y="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フリーフォーム 327">
            <a:extLst>
              <a:ext uri="{FF2B5EF4-FFF2-40B4-BE49-F238E27FC236}">
                <a16:creationId xmlns:a16="http://schemas.microsoft.com/office/drawing/2014/main" id="{6D08A2C8-DA6A-12BB-A7AE-1138A1169ED3}"/>
              </a:ext>
            </a:extLst>
          </p:cNvPr>
          <p:cNvSpPr/>
          <p:nvPr/>
        </p:nvSpPr>
        <p:spPr>
          <a:xfrm>
            <a:off x="4970294" y="3227062"/>
            <a:ext cx="27602" cy="462958"/>
          </a:xfrm>
          <a:custGeom>
            <a:avLst/>
            <a:gdLst>
              <a:gd name="connsiteX0" fmla="*/ 1137 w 27602"/>
              <a:gd name="connsiteY0" fmla="*/ 7999 h 462958"/>
              <a:gd name="connsiteX1" fmla="*/ 27546 w 27602"/>
              <a:gd name="connsiteY1" fmla="*/ 460248 h 462958"/>
              <a:gd name="connsiteX2" fmla="*/ 7739 w 27602"/>
              <a:gd name="connsiteY2" fmla="*/ 189559 h 462958"/>
              <a:gd name="connsiteX3" fmla="*/ 1137 w 27602"/>
              <a:gd name="connsiteY3" fmla="*/ 7999 h 46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02" h="462958">
                <a:moveTo>
                  <a:pt x="1137" y="7999"/>
                </a:moveTo>
                <a:cubicBezTo>
                  <a:pt x="4438" y="53114"/>
                  <a:pt x="26446" y="429988"/>
                  <a:pt x="27546" y="460248"/>
                </a:cubicBezTo>
                <a:cubicBezTo>
                  <a:pt x="28646" y="490508"/>
                  <a:pt x="13241" y="258882"/>
                  <a:pt x="7739" y="189559"/>
                </a:cubicBezTo>
                <a:cubicBezTo>
                  <a:pt x="2237" y="120236"/>
                  <a:pt x="-2164" y="-37116"/>
                  <a:pt x="1137" y="79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フリーフォーム 328">
            <a:extLst>
              <a:ext uri="{FF2B5EF4-FFF2-40B4-BE49-F238E27FC236}">
                <a16:creationId xmlns:a16="http://schemas.microsoft.com/office/drawing/2014/main" id="{CF706792-3060-3034-C244-78C12EDC3367}"/>
              </a:ext>
            </a:extLst>
          </p:cNvPr>
          <p:cNvSpPr/>
          <p:nvPr/>
        </p:nvSpPr>
        <p:spPr>
          <a:xfrm>
            <a:off x="3847594" y="4323115"/>
            <a:ext cx="81432" cy="297752"/>
          </a:xfrm>
          <a:custGeom>
            <a:avLst/>
            <a:gdLst>
              <a:gd name="connsiteX0" fmla="*/ 506 w 81432"/>
              <a:gd name="connsiteY0" fmla="*/ 1235 h 297752"/>
              <a:gd name="connsiteX1" fmla="*/ 79881 w 81432"/>
              <a:gd name="connsiteY1" fmla="*/ 290160 h 297752"/>
              <a:gd name="connsiteX2" fmla="*/ 48131 w 81432"/>
              <a:gd name="connsiteY2" fmla="*/ 191735 h 297752"/>
              <a:gd name="connsiteX3" fmla="*/ 506 w 81432"/>
              <a:gd name="connsiteY3" fmla="*/ 1235 h 29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32" h="297752">
                <a:moveTo>
                  <a:pt x="506" y="1235"/>
                </a:moveTo>
                <a:cubicBezTo>
                  <a:pt x="5798" y="17639"/>
                  <a:pt x="71944" y="258410"/>
                  <a:pt x="79881" y="290160"/>
                </a:cubicBezTo>
                <a:cubicBezTo>
                  <a:pt x="87818" y="321910"/>
                  <a:pt x="63477" y="247297"/>
                  <a:pt x="48131" y="191735"/>
                </a:cubicBezTo>
                <a:cubicBezTo>
                  <a:pt x="32785" y="136173"/>
                  <a:pt x="-4786" y="-15169"/>
                  <a:pt x="506" y="1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フリーフォーム 329">
            <a:extLst>
              <a:ext uri="{FF2B5EF4-FFF2-40B4-BE49-F238E27FC236}">
                <a16:creationId xmlns:a16="http://schemas.microsoft.com/office/drawing/2014/main" id="{51867FB6-8A8F-2E9A-29D5-B7BB4D3CCA15}"/>
              </a:ext>
            </a:extLst>
          </p:cNvPr>
          <p:cNvSpPr/>
          <p:nvPr/>
        </p:nvSpPr>
        <p:spPr>
          <a:xfrm>
            <a:off x="3750248" y="4032035"/>
            <a:ext cx="62950" cy="259365"/>
          </a:xfrm>
          <a:custGeom>
            <a:avLst/>
            <a:gdLst>
              <a:gd name="connsiteX0" fmla="*/ 0 w 62950"/>
              <a:gd name="connsiteY0" fmla="*/ 187 h 259365"/>
              <a:gd name="connsiteX1" fmla="*/ 56395 w 62950"/>
              <a:gd name="connsiteY1" fmla="*/ 245907 h 259365"/>
              <a:gd name="connsiteX2" fmla="*/ 56395 w 62950"/>
              <a:gd name="connsiteY2" fmla="*/ 205625 h 259365"/>
              <a:gd name="connsiteX3" fmla="*/ 0 w 62950"/>
              <a:gd name="connsiteY3" fmla="*/ 187 h 259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50" h="259365">
                <a:moveTo>
                  <a:pt x="0" y="187"/>
                </a:moveTo>
                <a:cubicBezTo>
                  <a:pt x="0" y="6901"/>
                  <a:pt x="46996" y="211667"/>
                  <a:pt x="56395" y="245907"/>
                </a:cubicBezTo>
                <a:cubicBezTo>
                  <a:pt x="65794" y="280147"/>
                  <a:pt x="64451" y="242550"/>
                  <a:pt x="56395" y="205625"/>
                </a:cubicBezTo>
                <a:cubicBezTo>
                  <a:pt x="48339" y="168700"/>
                  <a:pt x="0" y="-6527"/>
                  <a:pt x="0" y="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フリーフォーム 330">
            <a:extLst>
              <a:ext uri="{FF2B5EF4-FFF2-40B4-BE49-F238E27FC236}">
                <a16:creationId xmlns:a16="http://schemas.microsoft.com/office/drawing/2014/main" id="{65347CB1-EAE5-7D2E-CE09-276833622809}"/>
              </a:ext>
            </a:extLst>
          </p:cNvPr>
          <p:cNvSpPr/>
          <p:nvPr/>
        </p:nvSpPr>
        <p:spPr>
          <a:xfrm>
            <a:off x="3657405" y="3778072"/>
            <a:ext cx="61817" cy="391954"/>
          </a:xfrm>
          <a:custGeom>
            <a:avLst/>
            <a:gdLst>
              <a:gd name="connsiteX0" fmla="*/ 40477 w 61817"/>
              <a:gd name="connsiteY0" fmla="*/ 374 h 391954"/>
              <a:gd name="connsiteX1" fmla="*/ 40477 w 61817"/>
              <a:gd name="connsiteY1" fmla="*/ 254150 h 391954"/>
              <a:gd name="connsiteX2" fmla="*/ 60618 w 61817"/>
              <a:gd name="connsiteY2" fmla="*/ 391109 h 391954"/>
              <a:gd name="connsiteX3" fmla="*/ 195 w 61817"/>
              <a:gd name="connsiteY3" fmla="*/ 193727 h 391954"/>
              <a:gd name="connsiteX4" fmla="*/ 40477 w 61817"/>
              <a:gd name="connsiteY4" fmla="*/ 326658 h 391954"/>
              <a:gd name="connsiteX5" fmla="*/ 16308 w 61817"/>
              <a:gd name="connsiteY5" fmla="*/ 205812 h 391954"/>
              <a:gd name="connsiteX6" fmla="*/ 16308 w 61817"/>
              <a:gd name="connsiteY6" fmla="*/ 246094 h 391954"/>
              <a:gd name="connsiteX7" fmla="*/ 28392 w 61817"/>
              <a:gd name="connsiteY7" fmla="*/ 197755 h 391954"/>
              <a:gd name="connsiteX8" fmla="*/ 40477 w 61817"/>
              <a:gd name="connsiteY8" fmla="*/ 374 h 391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817" h="391954">
                <a:moveTo>
                  <a:pt x="40477" y="374"/>
                </a:moveTo>
                <a:cubicBezTo>
                  <a:pt x="42491" y="9773"/>
                  <a:pt x="37120" y="189028"/>
                  <a:pt x="40477" y="254150"/>
                </a:cubicBezTo>
                <a:cubicBezTo>
                  <a:pt x="43834" y="319272"/>
                  <a:pt x="67332" y="401179"/>
                  <a:pt x="60618" y="391109"/>
                </a:cubicBezTo>
                <a:cubicBezTo>
                  <a:pt x="53904" y="381039"/>
                  <a:pt x="3552" y="204469"/>
                  <a:pt x="195" y="193727"/>
                </a:cubicBezTo>
                <a:cubicBezTo>
                  <a:pt x="-3162" y="182985"/>
                  <a:pt x="37792" y="324644"/>
                  <a:pt x="40477" y="326658"/>
                </a:cubicBezTo>
                <a:cubicBezTo>
                  <a:pt x="43162" y="328672"/>
                  <a:pt x="20336" y="219239"/>
                  <a:pt x="16308" y="205812"/>
                </a:cubicBezTo>
                <a:cubicBezTo>
                  <a:pt x="12280" y="192385"/>
                  <a:pt x="14294" y="247437"/>
                  <a:pt x="16308" y="246094"/>
                </a:cubicBezTo>
                <a:cubicBezTo>
                  <a:pt x="18322" y="244751"/>
                  <a:pt x="26378" y="234009"/>
                  <a:pt x="28392" y="197755"/>
                </a:cubicBezTo>
                <a:cubicBezTo>
                  <a:pt x="30406" y="161501"/>
                  <a:pt x="38463" y="-9025"/>
                  <a:pt x="40477" y="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フリーフォーム 332">
            <a:extLst>
              <a:ext uri="{FF2B5EF4-FFF2-40B4-BE49-F238E27FC236}">
                <a16:creationId xmlns:a16="http://schemas.microsoft.com/office/drawing/2014/main" id="{5F0B3DF2-6A5E-8CF2-64B2-6C1FD7C53722}"/>
              </a:ext>
            </a:extLst>
          </p:cNvPr>
          <p:cNvSpPr/>
          <p:nvPr/>
        </p:nvSpPr>
        <p:spPr>
          <a:xfrm>
            <a:off x="3985639" y="4087343"/>
            <a:ext cx="94217" cy="442891"/>
          </a:xfrm>
          <a:custGeom>
            <a:avLst/>
            <a:gdLst>
              <a:gd name="connsiteX0" fmla="*/ 314 w 94217"/>
              <a:gd name="connsiteY0" fmla="*/ 2519 h 442891"/>
              <a:gd name="connsiteX1" fmla="*/ 91754 w 94217"/>
              <a:gd name="connsiteY1" fmla="*/ 434781 h 442891"/>
              <a:gd name="connsiteX2" fmla="*/ 62659 w 94217"/>
              <a:gd name="connsiteY2" fmla="*/ 264370 h 442891"/>
              <a:gd name="connsiteX3" fmla="*/ 314 w 94217"/>
              <a:gd name="connsiteY3" fmla="*/ 2519 h 442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217" h="442891">
                <a:moveTo>
                  <a:pt x="314" y="2519"/>
                </a:moveTo>
                <a:cubicBezTo>
                  <a:pt x="5163" y="30921"/>
                  <a:pt x="81363" y="391139"/>
                  <a:pt x="91754" y="434781"/>
                </a:cubicBezTo>
                <a:cubicBezTo>
                  <a:pt x="102145" y="478423"/>
                  <a:pt x="77206" y="335028"/>
                  <a:pt x="62659" y="264370"/>
                </a:cubicBezTo>
                <a:cubicBezTo>
                  <a:pt x="48112" y="193712"/>
                  <a:pt x="-4535" y="-25883"/>
                  <a:pt x="314" y="25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フリーフォーム 333">
            <a:extLst>
              <a:ext uri="{FF2B5EF4-FFF2-40B4-BE49-F238E27FC236}">
                <a16:creationId xmlns:a16="http://schemas.microsoft.com/office/drawing/2014/main" id="{7163689A-E1C9-0EA1-0F89-D99E6475FA0A}"/>
              </a:ext>
            </a:extLst>
          </p:cNvPr>
          <p:cNvSpPr/>
          <p:nvPr/>
        </p:nvSpPr>
        <p:spPr>
          <a:xfrm>
            <a:off x="4151010" y="4507731"/>
            <a:ext cx="75126" cy="139708"/>
          </a:xfrm>
          <a:custGeom>
            <a:avLst/>
            <a:gdLst>
              <a:gd name="connsiteX0" fmla="*/ 74915 w 75126"/>
              <a:gd name="connsiteY0" fmla="*/ 769 h 139708"/>
              <a:gd name="connsiteX1" fmla="*/ 1890 w 75126"/>
              <a:gd name="connsiteY1" fmla="*/ 137294 h 139708"/>
              <a:gd name="connsiteX2" fmla="*/ 24115 w 75126"/>
              <a:gd name="connsiteY2" fmla="*/ 83319 h 139708"/>
              <a:gd name="connsiteX3" fmla="*/ 74915 w 75126"/>
              <a:gd name="connsiteY3" fmla="*/ 769 h 139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126" h="139708">
                <a:moveTo>
                  <a:pt x="74915" y="769"/>
                </a:moveTo>
                <a:cubicBezTo>
                  <a:pt x="71211" y="9765"/>
                  <a:pt x="10357" y="123536"/>
                  <a:pt x="1890" y="137294"/>
                </a:cubicBezTo>
                <a:cubicBezTo>
                  <a:pt x="-6577" y="151052"/>
                  <a:pt x="15648" y="102369"/>
                  <a:pt x="24115" y="83319"/>
                </a:cubicBezTo>
                <a:cubicBezTo>
                  <a:pt x="32582" y="64269"/>
                  <a:pt x="78619" y="-8227"/>
                  <a:pt x="74915" y="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フリーフォーム 334">
            <a:extLst>
              <a:ext uri="{FF2B5EF4-FFF2-40B4-BE49-F238E27FC236}">
                <a16:creationId xmlns:a16="http://schemas.microsoft.com/office/drawing/2014/main" id="{759C26F9-9B3E-5A3A-114E-9ABBDA03B663}"/>
              </a:ext>
            </a:extLst>
          </p:cNvPr>
          <p:cNvSpPr/>
          <p:nvPr/>
        </p:nvSpPr>
        <p:spPr>
          <a:xfrm>
            <a:off x="5194300" y="4606900"/>
            <a:ext cx="130341" cy="114414"/>
          </a:xfrm>
          <a:custGeom>
            <a:avLst/>
            <a:gdLst>
              <a:gd name="connsiteX0" fmla="*/ 130175 w 130341"/>
              <a:gd name="connsiteY0" fmla="*/ 25 h 114414"/>
              <a:gd name="connsiteX1" fmla="*/ 34925 w 130341"/>
              <a:gd name="connsiteY1" fmla="*/ 41300 h 114414"/>
              <a:gd name="connsiteX2" fmla="*/ 0 w 130341"/>
              <a:gd name="connsiteY2" fmla="*/ 114325 h 114414"/>
              <a:gd name="connsiteX3" fmla="*/ 34925 w 130341"/>
              <a:gd name="connsiteY3" fmla="*/ 25425 h 114414"/>
              <a:gd name="connsiteX4" fmla="*/ 9525 w 130341"/>
              <a:gd name="connsiteY4" fmla="*/ 34950 h 114414"/>
              <a:gd name="connsiteX5" fmla="*/ 130175 w 130341"/>
              <a:gd name="connsiteY5" fmla="*/ 25 h 11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341" h="114414">
                <a:moveTo>
                  <a:pt x="130175" y="25"/>
                </a:moveTo>
                <a:cubicBezTo>
                  <a:pt x="134408" y="1083"/>
                  <a:pt x="56621" y="22250"/>
                  <a:pt x="34925" y="41300"/>
                </a:cubicBezTo>
                <a:cubicBezTo>
                  <a:pt x="13229" y="60350"/>
                  <a:pt x="0" y="116971"/>
                  <a:pt x="0" y="114325"/>
                </a:cubicBezTo>
                <a:cubicBezTo>
                  <a:pt x="0" y="111679"/>
                  <a:pt x="33338" y="38654"/>
                  <a:pt x="34925" y="25425"/>
                </a:cubicBezTo>
                <a:cubicBezTo>
                  <a:pt x="36512" y="12196"/>
                  <a:pt x="0" y="39183"/>
                  <a:pt x="9525" y="34950"/>
                </a:cubicBezTo>
                <a:cubicBezTo>
                  <a:pt x="19050" y="30717"/>
                  <a:pt x="125942" y="-1033"/>
                  <a:pt x="13017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フリーフォーム 335">
            <a:extLst>
              <a:ext uri="{FF2B5EF4-FFF2-40B4-BE49-F238E27FC236}">
                <a16:creationId xmlns:a16="http://schemas.microsoft.com/office/drawing/2014/main" id="{AC80F06E-CFDE-F328-EC04-8E3E6C1C8ABC}"/>
              </a:ext>
            </a:extLst>
          </p:cNvPr>
          <p:cNvSpPr/>
          <p:nvPr/>
        </p:nvSpPr>
        <p:spPr>
          <a:xfrm>
            <a:off x="4408559" y="4879909"/>
            <a:ext cx="233704" cy="149593"/>
          </a:xfrm>
          <a:custGeom>
            <a:avLst/>
            <a:gdLst>
              <a:gd name="connsiteX0" fmla="*/ 1516 w 233704"/>
              <a:gd name="connsiteY0" fmla="*/ 149291 h 149593"/>
              <a:gd name="connsiteX1" fmla="*/ 223766 w 233704"/>
              <a:gd name="connsiteY1" fmla="*/ 60391 h 149593"/>
              <a:gd name="connsiteX2" fmla="*/ 192016 w 233704"/>
              <a:gd name="connsiteY2" fmla="*/ 82616 h 149593"/>
              <a:gd name="connsiteX3" fmla="*/ 207891 w 233704"/>
              <a:gd name="connsiteY3" fmla="*/ 108016 h 149593"/>
              <a:gd name="connsiteX4" fmla="*/ 233291 w 233704"/>
              <a:gd name="connsiteY4" fmla="*/ 133416 h 149593"/>
              <a:gd name="connsiteX5" fmla="*/ 185666 w 233704"/>
              <a:gd name="connsiteY5" fmla="*/ 79441 h 149593"/>
              <a:gd name="connsiteX6" fmla="*/ 128516 w 233704"/>
              <a:gd name="connsiteY6" fmla="*/ 60391 h 149593"/>
              <a:gd name="connsiteX7" fmla="*/ 45966 w 233704"/>
              <a:gd name="connsiteY7" fmla="*/ 66 h 149593"/>
              <a:gd name="connsiteX8" fmla="*/ 134866 w 233704"/>
              <a:gd name="connsiteY8" fmla="*/ 73091 h 149593"/>
              <a:gd name="connsiteX9" fmla="*/ 125341 w 233704"/>
              <a:gd name="connsiteY9" fmla="*/ 88966 h 149593"/>
              <a:gd name="connsiteX10" fmla="*/ 1516 w 233704"/>
              <a:gd name="connsiteY10" fmla="*/ 149291 h 149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3704" h="149593">
                <a:moveTo>
                  <a:pt x="1516" y="149291"/>
                </a:moveTo>
                <a:cubicBezTo>
                  <a:pt x="17920" y="144528"/>
                  <a:pt x="192016" y="71503"/>
                  <a:pt x="223766" y="60391"/>
                </a:cubicBezTo>
                <a:cubicBezTo>
                  <a:pt x="255516" y="49279"/>
                  <a:pt x="194662" y="74679"/>
                  <a:pt x="192016" y="82616"/>
                </a:cubicBezTo>
                <a:cubicBezTo>
                  <a:pt x="189370" y="90553"/>
                  <a:pt x="201012" y="99549"/>
                  <a:pt x="207891" y="108016"/>
                </a:cubicBezTo>
                <a:cubicBezTo>
                  <a:pt x="214770" y="116483"/>
                  <a:pt x="236995" y="138178"/>
                  <a:pt x="233291" y="133416"/>
                </a:cubicBezTo>
                <a:cubicBezTo>
                  <a:pt x="229587" y="128654"/>
                  <a:pt x="203128" y="91612"/>
                  <a:pt x="185666" y="79441"/>
                </a:cubicBezTo>
                <a:cubicBezTo>
                  <a:pt x="168204" y="67270"/>
                  <a:pt x="151799" y="73620"/>
                  <a:pt x="128516" y="60391"/>
                </a:cubicBezTo>
                <a:cubicBezTo>
                  <a:pt x="105233" y="47162"/>
                  <a:pt x="44908" y="-2051"/>
                  <a:pt x="45966" y="66"/>
                </a:cubicBezTo>
                <a:cubicBezTo>
                  <a:pt x="47024" y="2183"/>
                  <a:pt x="134866" y="73091"/>
                  <a:pt x="134866" y="73091"/>
                </a:cubicBezTo>
                <a:cubicBezTo>
                  <a:pt x="148095" y="87908"/>
                  <a:pt x="143862" y="76795"/>
                  <a:pt x="125341" y="88966"/>
                </a:cubicBezTo>
                <a:cubicBezTo>
                  <a:pt x="106820" y="101137"/>
                  <a:pt x="-14888" y="154054"/>
                  <a:pt x="1516" y="149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" name="フリーフォーム 336">
            <a:extLst>
              <a:ext uri="{FF2B5EF4-FFF2-40B4-BE49-F238E27FC236}">
                <a16:creationId xmlns:a16="http://schemas.microsoft.com/office/drawing/2014/main" id="{4AE3A787-7234-5662-2084-0136A623DEA5}"/>
              </a:ext>
            </a:extLst>
          </p:cNvPr>
          <p:cNvSpPr/>
          <p:nvPr/>
        </p:nvSpPr>
        <p:spPr>
          <a:xfrm>
            <a:off x="4708455" y="4974769"/>
            <a:ext cx="103536" cy="55055"/>
          </a:xfrm>
          <a:custGeom>
            <a:avLst/>
            <a:gdLst>
              <a:gd name="connsiteX0" fmla="*/ 70 w 103536"/>
              <a:gd name="connsiteY0" fmla="*/ 456 h 55055"/>
              <a:gd name="connsiteX1" fmla="*/ 98495 w 103536"/>
              <a:gd name="connsiteY1" fmla="*/ 54431 h 55055"/>
              <a:gd name="connsiteX2" fmla="*/ 82620 w 103536"/>
              <a:gd name="connsiteY2" fmla="*/ 29031 h 55055"/>
              <a:gd name="connsiteX3" fmla="*/ 70 w 103536"/>
              <a:gd name="connsiteY3" fmla="*/ 456 h 5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536" h="55055">
                <a:moveTo>
                  <a:pt x="70" y="456"/>
                </a:moveTo>
                <a:cubicBezTo>
                  <a:pt x="2716" y="4689"/>
                  <a:pt x="84737" y="49669"/>
                  <a:pt x="98495" y="54431"/>
                </a:cubicBezTo>
                <a:cubicBezTo>
                  <a:pt x="112253" y="59193"/>
                  <a:pt x="94791" y="35381"/>
                  <a:pt x="82620" y="29031"/>
                </a:cubicBezTo>
                <a:cubicBezTo>
                  <a:pt x="70449" y="22681"/>
                  <a:pt x="-2576" y="-3777"/>
                  <a:pt x="70" y="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8" name="フリーフォーム 337">
            <a:extLst>
              <a:ext uri="{FF2B5EF4-FFF2-40B4-BE49-F238E27FC236}">
                <a16:creationId xmlns:a16="http://schemas.microsoft.com/office/drawing/2014/main" id="{FB57B9A9-041A-5947-D233-9A6B043534DB}"/>
              </a:ext>
            </a:extLst>
          </p:cNvPr>
          <p:cNvSpPr/>
          <p:nvPr/>
        </p:nvSpPr>
        <p:spPr>
          <a:xfrm>
            <a:off x="4749800" y="4824675"/>
            <a:ext cx="449843" cy="141025"/>
          </a:xfrm>
          <a:custGeom>
            <a:avLst/>
            <a:gdLst>
              <a:gd name="connsiteX0" fmla="*/ 0 w 449843"/>
              <a:gd name="connsiteY0" fmla="*/ 141025 h 141025"/>
              <a:gd name="connsiteX1" fmla="*/ 431800 w 449843"/>
              <a:gd name="connsiteY1" fmla="*/ 7675 h 141025"/>
              <a:gd name="connsiteX2" fmla="*/ 333375 w 449843"/>
              <a:gd name="connsiteY2" fmla="*/ 29900 h 141025"/>
              <a:gd name="connsiteX3" fmla="*/ 0 w 449843"/>
              <a:gd name="connsiteY3" fmla="*/ 141025 h 14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843" h="141025">
                <a:moveTo>
                  <a:pt x="0" y="141025"/>
                </a:moveTo>
                <a:cubicBezTo>
                  <a:pt x="16404" y="137321"/>
                  <a:pt x="376238" y="26196"/>
                  <a:pt x="431800" y="7675"/>
                </a:cubicBezTo>
                <a:cubicBezTo>
                  <a:pt x="487363" y="-10846"/>
                  <a:pt x="403225" y="7146"/>
                  <a:pt x="333375" y="29900"/>
                </a:cubicBezTo>
                <a:lnTo>
                  <a:pt x="0" y="1410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9" name="フリーフォーム 338">
            <a:extLst>
              <a:ext uri="{FF2B5EF4-FFF2-40B4-BE49-F238E27FC236}">
                <a16:creationId xmlns:a16="http://schemas.microsoft.com/office/drawing/2014/main" id="{A928781C-6FB2-D03E-AA68-55977795A476}"/>
              </a:ext>
            </a:extLst>
          </p:cNvPr>
          <p:cNvSpPr/>
          <p:nvPr/>
        </p:nvSpPr>
        <p:spPr>
          <a:xfrm>
            <a:off x="4140200" y="4774675"/>
            <a:ext cx="66836" cy="182786"/>
          </a:xfrm>
          <a:custGeom>
            <a:avLst/>
            <a:gdLst>
              <a:gd name="connsiteX0" fmla="*/ 0 w 66836"/>
              <a:gd name="connsiteY0" fmla="*/ 76725 h 182786"/>
              <a:gd name="connsiteX1" fmla="*/ 47625 w 66836"/>
              <a:gd name="connsiteY1" fmla="*/ 137050 h 182786"/>
              <a:gd name="connsiteX2" fmla="*/ 63500 w 66836"/>
              <a:gd name="connsiteY2" fmla="*/ 181500 h 182786"/>
              <a:gd name="connsiteX3" fmla="*/ 57150 w 66836"/>
              <a:gd name="connsiteY3" fmla="*/ 86250 h 182786"/>
              <a:gd name="connsiteX4" fmla="*/ 66675 w 66836"/>
              <a:gd name="connsiteY4" fmla="*/ 525 h 182786"/>
              <a:gd name="connsiteX5" fmla="*/ 47625 w 66836"/>
              <a:gd name="connsiteY5" fmla="*/ 127525 h 182786"/>
              <a:gd name="connsiteX6" fmla="*/ 0 w 66836"/>
              <a:gd name="connsiteY6" fmla="*/ 76725 h 182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836" h="182786">
                <a:moveTo>
                  <a:pt x="0" y="76725"/>
                </a:moveTo>
                <a:cubicBezTo>
                  <a:pt x="0" y="78312"/>
                  <a:pt x="37042" y="119588"/>
                  <a:pt x="47625" y="137050"/>
                </a:cubicBezTo>
                <a:cubicBezTo>
                  <a:pt x="58208" y="154513"/>
                  <a:pt x="61913" y="189967"/>
                  <a:pt x="63500" y="181500"/>
                </a:cubicBezTo>
                <a:cubicBezTo>
                  <a:pt x="65087" y="173033"/>
                  <a:pt x="56621" y="116413"/>
                  <a:pt x="57150" y="86250"/>
                </a:cubicBezTo>
                <a:cubicBezTo>
                  <a:pt x="57679" y="56087"/>
                  <a:pt x="68262" y="-6354"/>
                  <a:pt x="66675" y="525"/>
                </a:cubicBezTo>
                <a:cubicBezTo>
                  <a:pt x="65088" y="7404"/>
                  <a:pt x="56092" y="111121"/>
                  <a:pt x="47625" y="127525"/>
                </a:cubicBezTo>
                <a:cubicBezTo>
                  <a:pt x="39158" y="143929"/>
                  <a:pt x="0" y="75138"/>
                  <a:pt x="0" y="76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 292">
            <a:extLst>
              <a:ext uri="{FF2B5EF4-FFF2-40B4-BE49-F238E27FC236}">
                <a16:creationId xmlns:a16="http://schemas.microsoft.com/office/drawing/2014/main" id="{61AC811A-4D52-1AC2-D451-332CED1FBA66}"/>
              </a:ext>
            </a:extLst>
          </p:cNvPr>
          <p:cNvSpPr/>
          <p:nvPr/>
        </p:nvSpPr>
        <p:spPr>
          <a:xfrm>
            <a:off x="4591050" y="4514832"/>
            <a:ext cx="16085" cy="76373"/>
          </a:xfrm>
          <a:custGeom>
            <a:avLst/>
            <a:gdLst>
              <a:gd name="connsiteX0" fmla="*/ 15875 w 16085"/>
              <a:gd name="connsiteY0" fmla="*/ 18 h 76373"/>
              <a:gd name="connsiteX1" fmla="*/ 9525 w 16085"/>
              <a:gd name="connsiteY1" fmla="*/ 60343 h 76373"/>
              <a:gd name="connsiteX2" fmla="*/ 9525 w 16085"/>
              <a:gd name="connsiteY2" fmla="*/ 76218 h 76373"/>
              <a:gd name="connsiteX3" fmla="*/ 0 w 16085"/>
              <a:gd name="connsiteY3" fmla="*/ 53993 h 76373"/>
              <a:gd name="connsiteX4" fmla="*/ 15875 w 16085"/>
              <a:gd name="connsiteY4" fmla="*/ 18 h 7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85" h="76373">
                <a:moveTo>
                  <a:pt x="15875" y="18"/>
                </a:moveTo>
                <a:cubicBezTo>
                  <a:pt x="17463" y="1076"/>
                  <a:pt x="9525" y="60343"/>
                  <a:pt x="9525" y="60343"/>
                </a:cubicBezTo>
                <a:cubicBezTo>
                  <a:pt x="8467" y="73043"/>
                  <a:pt x="11113" y="77276"/>
                  <a:pt x="9525" y="76218"/>
                </a:cubicBezTo>
                <a:cubicBezTo>
                  <a:pt x="7937" y="75160"/>
                  <a:pt x="0" y="65105"/>
                  <a:pt x="0" y="53993"/>
                </a:cubicBezTo>
                <a:cubicBezTo>
                  <a:pt x="0" y="42881"/>
                  <a:pt x="14287" y="-1040"/>
                  <a:pt x="15875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 297">
            <a:extLst>
              <a:ext uri="{FF2B5EF4-FFF2-40B4-BE49-F238E27FC236}">
                <a16:creationId xmlns:a16="http://schemas.microsoft.com/office/drawing/2014/main" id="{9DD490C4-4E8D-C88D-7C83-F1EBE6A48248}"/>
              </a:ext>
            </a:extLst>
          </p:cNvPr>
          <p:cNvSpPr/>
          <p:nvPr/>
        </p:nvSpPr>
        <p:spPr>
          <a:xfrm>
            <a:off x="8689850" y="7029208"/>
            <a:ext cx="135240" cy="458299"/>
          </a:xfrm>
          <a:custGeom>
            <a:avLst/>
            <a:gdLst>
              <a:gd name="connsiteX0" fmla="*/ 125 w 135240"/>
              <a:gd name="connsiteY0" fmla="*/ 242 h 458299"/>
              <a:gd name="connsiteX1" fmla="*/ 108075 w 135240"/>
              <a:gd name="connsiteY1" fmla="*/ 225667 h 458299"/>
              <a:gd name="connsiteX2" fmla="*/ 127125 w 135240"/>
              <a:gd name="connsiteY2" fmla="*/ 457442 h 458299"/>
              <a:gd name="connsiteX3" fmla="*/ 130300 w 135240"/>
              <a:gd name="connsiteY3" fmla="*/ 298692 h 458299"/>
              <a:gd name="connsiteX4" fmla="*/ 60450 w 135240"/>
              <a:gd name="connsiteY4" fmla="*/ 155817 h 458299"/>
              <a:gd name="connsiteX5" fmla="*/ 85850 w 135240"/>
              <a:gd name="connsiteY5" fmla="*/ 181217 h 458299"/>
              <a:gd name="connsiteX6" fmla="*/ 125 w 135240"/>
              <a:gd name="connsiteY6" fmla="*/ 242 h 45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240" h="458299">
                <a:moveTo>
                  <a:pt x="125" y="242"/>
                </a:moveTo>
                <a:cubicBezTo>
                  <a:pt x="3829" y="7650"/>
                  <a:pt x="86908" y="149467"/>
                  <a:pt x="108075" y="225667"/>
                </a:cubicBezTo>
                <a:cubicBezTo>
                  <a:pt x="129242" y="301867"/>
                  <a:pt x="123421" y="445271"/>
                  <a:pt x="127125" y="457442"/>
                </a:cubicBezTo>
                <a:cubicBezTo>
                  <a:pt x="130829" y="469613"/>
                  <a:pt x="141412" y="348963"/>
                  <a:pt x="130300" y="298692"/>
                </a:cubicBezTo>
                <a:cubicBezTo>
                  <a:pt x="119188" y="248421"/>
                  <a:pt x="67858" y="175396"/>
                  <a:pt x="60450" y="155817"/>
                </a:cubicBezTo>
                <a:cubicBezTo>
                  <a:pt x="53042" y="136238"/>
                  <a:pt x="95904" y="205029"/>
                  <a:pt x="85850" y="181217"/>
                </a:cubicBezTo>
                <a:cubicBezTo>
                  <a:pt x="75796" y="157405"/>
                  <a:pt x="-3579" y="-7166"/>
                  <a:pt x="125" y="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 310">
            <a:extLst>
              <a:ext uri="{FF2B5EF4-FFF2-40B4-BE49-F238E27FC236}">
                <a16:creationId xmlns:a16="http://schemas.microsoft.com/office/drawing/2014/main" id="{0984919B-8736-E5E9-1B9A-6197D87D224A}"/>
              </a:ext>
            </a:extLst>
          </p:cNvPr>
          <p:cNvSpPr/>
          <p:nvPr/>
        </p:nvSpPr>
        <p:spPr>
          <a:xfrm>
            <a:off x="8827460" y="7625476"/>
            <a:ext cx="158162" cy="477730"/>
          </a:xfrm>
          <a:custGeom>
            <a:avLst/>
            <a:gdLst>
              <a:gd name="connsiteX0" fmla="*/ 110165 w 158162"/>
              <a:gd name="connsiteY0" fmla="*/ 874 h 477730"/>
              <a:gd name="connsiteX1" fmla="*/ 11740 w 158162"/>
              <a:gd name="connsiteY1" fmla="*/ 451724 h 477730"/>
              <a:gd name="connsiteX2" fmla="*/ 18090 w 158162"/>
              <a:gd name="connsiteY2" fmla="*/ 397749 h 477730"/>
              <a:gd name="connsiteX3" fmla="*/ 157790 w 158162"/>
              <a:gd name="connsiteY3" fmla="*/ 185024 h 477730"/>
              <a:gd name="connsiteX4" fmla="*/ 59365 w 158162"/>
              <a:gd name="connsiteY4" fmla="*/ 315199 h 477730"/>
              <a:gd name="connsiteX5" fmla="*/ 68890 w 158162"/>
              <a:gd name="connsiteY5" fmla="*/ 235824 h 477730"/>
              <a:gd name="connsiteX6" fmla="*/ 33965 w 158162"/>
              <a:gd name="connsiteY6" fmla="*/ 334249 h 477730"/>
              <a:gd name="connsiteX7" fmla="*/ 110165 w 158162"/>
              <a:gd name="connsiteY7" fmla="*/ 874 h 477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162" h="477730">
                <a:moveTo>
                  <a:pt x="110165" y="874"/>
                </a:moveTo>
                <a:cubicBezTo>
                  <a:pt x="106461" y="20453"/>
                  <a:pt x="27086" y="385578"/>
                  <a:pt x="11740" y="451724"/>
                </a:cubicBezTo>
                <a:cubicBezTo>
                  <a:pt x="-3606" y="517870"/>
                  <a:pt x="-6252" y="442199"/>
                  <a:pt x="18090" y="397749"/>
                </a:cubicBezTo>
                <a:cubicBezTo>
                  <a:pt x="42432" y="353299"/>
                  <a:pt x="150911" y="198782"/>
                  <a:pt x="157790" y="185024"/>
                </a:cubicBezTo>
                <a:cubicBezTo>
                  <a:pt x="164669" y="171266"/>
                  <a:pt x="74182" y="306732"/>
                  <a:pt x="59365" y="315199"/>
                </a:cubicBezTo>
                <a:cubicBezTo>
                  <a:pt x="44548" y="323666"/>
                  <a:pt x="73123" y="232649"/>
                  <a:pt x="68890" y="235824"/>
                </a:cubicBezTo>
                <a:cubicBezTo>
                  <a:pt x="64657" y="238999"/>
                  <a:pt x="28144" y="371820"/>
                  <a:pt x="33965" y="334249"/>
                </a:cubicBezTo>
                <a:cubicBezTo>
                  <a:pt x="39786" y="296678"/>
                  <a:pt x="113869" y="-18705"/>
                  <a:pt x="110165" y="8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フリーフォーム 331">
            <a:extLst>
              <a:ext uri="{FF2B5EF4-FFF2-40B4-BE49-F238E27FC236}">
                <a16:creationId xmlns:a16="http://schemas.microsoft.com/office/drawing/2014/main" id="{A1D95881-B4CF-7FAF-6313-775ABD058778}"/>
              </a:ext>
            </a:extLst>
          </p:cNvPr>
          <p:cNvSpPr/>
          <p:nvPr/>
        </p:nvSpPr>
        <p:spPr>
          <a:xfrm>
            <a:off x="8978527" y="7670229"/>
            <a:ext cx="103924" cy="496232"/>
          </a:xfrm>
          <a:custGeom>
            <a:avLst/>
            <a:gdLst>
              <a:gd name="connsiteX0" fmla="*/ 101973 w 103924"/>
              <a:gd name="connsiteY0" fmla="*/ 10096 h 496232"/>
              <a:gd name="connsiteX1" fmla="*/ 373 w 103924"/>
              <a:gd name="connsiteY1" fmla="*/ 410146 h 496232"/>
              <a:gd name="connsiteX2" fmla="*/ 67048 w 103924"/>
              <a:gd name="connsiteY2" fmla="*/ 219646 h 496232"/>
              <a:gd name="connsiteX3" fmla="*/ 51173 w 103924"/>
              <a:gd name="connsiteY3" fmla="*/ 495871 h 496232"/>
              <a:gd name="connsiteX4" fmla="*/ 67048 w 103924"/>
              <a:gd name="connsiteY4" fmla="*/ 149796 h 496232"/>
              <a:gd name="connsiteX5" fmla="*/ 101973 w 103924"/>
              <a:gd name="connsiteY5" fmla="*/ 10096 h 496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924" h="496232">
                <a:moveTo>
                  <a:pt x="101973" y="10096"/>
                </a:moveTo>
                <a:cubicBezTo>
                  <a:pt x="90861" y="53488"/>
                  <a:pt x="6194" y="375221"/>
                  <a:pt x="373" y="410146"/>
                </a:cubicBezTo>
                <a:cubicBezTo>
                  <a:pt x="-5448" y="445071"/>
                  <a:pt x="58581" y="205358"/>
                  <a:pt x="67048" y="219646"/>
                </a:cubicBezTo>
                <a:cubicBezTo>
                  <a:pt x="75515" y="233934"/>
                  <a:pt x="51173" y="507513"/>
                  <a:pt x="51173" y="495871"/>
                </a:cubicBezTo>
                <a:cubicBezTo>
                  <a:pt x="51173" y="484229"/>
                  <a:pt x="60698" y="227054"/>
                  <a:pt x="67048" y="149796"/>
                </a:cubicBezTo>
                <a:cubicBezTo>
                  <a:pt x="73398" y="72538"/>
                  <a:pt x="113085" y="-33296"/>
                  <a:pt x="101973" y="10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0" name="フリーフォーム 339">
            <a:extLst>
              <a:ext uri="{FF2B5EF4-FFF2-40B4-BE49-F238E27FC236}">
                <a16:creationId xmlns:a16="http://schemas.microsoft.com/office/drawing/2014/main" id="{3BF07B3C-46FE-09C4-D02E-540AC7FB98AD}"/>
              </a:ext>
            </a:extLst>
          </p:cNvPr>
          <p:cNvSpPr/>
          <p:nvPr/>
        </p:nvSpPr>
        <p:spPr>
          <a:xfrm>
            <a:off x="8681273" y="8030252"/>
            <a:ext cx="302421" cy="297542"/>
          </a:xfrm>
          <a:custGeom>
            <a:avLst/>
            <a:gdLst>
              <a:gd name="connsiteX0" fmla="*/ 300802 w 302421"/>
              <a:gd name="connsiteY0" fmla="*/ 2498 h 297542"/>
              <a:gd name="connsiteX1" fmla="*/ 15052 w 302421"/>
              <a:gd name="connsiteY1" fmla="*/ 285073 h 297542"/>
              <a:gd name="connsiteX2" fmla="*/ 59502 w 302421"/>
              <a:gd name="connsiteY2" fmla="*/ 234273 h 297542"/>
              <a:gd name="connsiteX3" fmla="*/ 227777 w 302421"/>
              <a:gd name="connsiteY3" fmla="*/ 113623 h 297542"/>
              <a:gd name="connsiteX4" fmla="*/ 135702 w 302421"/>
              <a:gd name="connsiteY4" fmla="*/ 145373 h 297542"/>
              <a:gd name="connsiteX5" fmla="*/ 300802 w 302421"/>
              <a:gd name="connsiteY5" fmla="*/ 2498 h 29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421" h="297542">
                <a:moveTo>
                  <a:pt x="300802" y="2498"/>
                </a:moveTo>
                <a:cubicBezTo>
                  <a:pt x="280694" y="25781"/>
                  <a:pt x="55269" y="246444"/>
                  <a:pt x="15052" y="285073"/>
                </a:cubicBezTo>
                <a:cubicBezTo>
                  <a:pt x="-25165" y="323702"/>
                  <a:pt x="24048" y="262848"/>
                  <a:pt x="59502" y="234273"/>
                </a:cubicBezTo>
                <a:cubicBezTo>
                  <a:pt x="94956" y="205698"/>
                  <a:pt x="215077" y="128440"/>
                  <a:pt x="227777" y="113623"/>
                </a:cubicBezTo>
                <a:cubicBezTo>
                  <a:pt x="240477" y="98806"/>
                  <a:pt x="124060" y="164952"/>
                  <a:pt x="135702" y="145373"/>
                </a:cubicBezTo>
                <a:cubicBezTo>
                  <a:pt x="147344" y="125794"/>
                  <a:pt x="320910" y="-20785"/>
                  <a:pt x="300802" y="2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2" name="フリーフォーム 341">
            <a:extLst>
              <a:ext uri="{FF2B5EF4-FFF2-40B4-BE49-F238E27FC236}">
                <a16:creationId xmlns:a16="http://schemas.microsoft.com/office/drawing/2014/main" id="{F5A2AFAD-19FD-9782-D79F-13EB9AC1E3CF}"/>
              </a:ext>
            </a:extLst>
          </p:cNvPr>
          <p:cNvSpPr/>
          <p:nvPr/>
        </p:nvSpPr>
        <p:spPr>
          <a:xfrm>
            <a:off x="8743620" y="8169082"/>
            <a:ext cx="280927" cy="261164"/>
          </a:xfrm>
          <a:custGeom>
            <a:avLst/>
            <a:gdLst>
              <a:gd name="connsiteX0" fmla="*/ 279730 w 280927"/>
              <a:gd name="connsiteY0" fmla="*/ 6543 h 261164"/>
              <a:gd name="connsiteX1" fmla="*/ 79705 w 280927"/>
              <a:gd name="connsiteY1" fmla="*/ 181168 h 261164"/>
              <a:gd name="connsiteX2" fmla="*/ 330 w 280927"/>
              <a:gd name="connsiteY2" fmla="*/ 260543 h 261164"/>
              <a:gd name="connsiteX3" fmla="*/ 105105 w 280927"/>
              <a:gd name="connsiteY3" fmla="*/ 143068 h 261164"/>
              <a:gd name="connsiteX4" fmla="*/ 190830 w 280927"/>
              <a:gd name="connsiteY4" fmla="*/ 193 h 261164"/>
              <a:gd name="connsiteX5" fmla="*/ 63830 w 280927"/>
              <a:gd name="connsiteY5" fmla="*/ 174818 h 261164"/>
              <a:gd name="connsiteX6" fmla="*/ 159080 w 280927"/>
              <a:gd name="connsiteY6" fmla="*/ 85918 h 261164"/>
              <a:gd name="connsiteX7" fmla="*/ 279730 w 280927"/>
              <a:gd name="connsiteY7" fmla="*/ 6543 h 261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927" h="261164">
                <a:moveTo>
                  <a:pt x="279730" y="6543"/>
                </a:moveTo>
                <a:cubicBezTo>
                  <a:pt x="266501" y="22418"/>
                  <a:pt x="126272" y="138835"/>
                  <a:pt x="79705" y="181168"/>
                </a:cubicBezTo>
                <a:cubicBezTo>
                  <a:pt x="33138" y="223501"/>
                  <a:pt x="-3903" y="266893"/>
                  <a:pt x="330" y="260543"/>
                </a:cubicBezTo>
                <a:cubicBezTo>
                  <a:pt x="4563" y="254193"/>
                  <a:pt x="73355" y="186460"/>
                  <a:pt x="105105" y="143068"/>
                </a:cubicBezTo>
                <a:cubicBezTo>
                  <a:pt x="136855" y="99676"/>
                  <a:pt x="197709" y="-5099"/>
                  <a:pt x="190830" y="193"/>
                </a:cubicBezTo>
                <a:cubicBezTo>
                  <a:pt x="183951" y="5485"/>
                  <a:pt x="69122" y="160531"/>
                  <a:pt x="63830" y="174818"/>
                </a:cubicBezTo>
                <a:cubicBezTo>
                  <a:pt x="58538" y="189105"/>
                  <a:pt x="125213" y="114493"/>
                  <a:pt x="159080" y="85918"/>
                </a:cubicBezTo>
                <a:cubicBezTo>
                  <a:pt x="192947" y="57343"/>
                  <a:pt x="292959" y="-9332"/>
                  <a:pt x="279730" y="65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3" name="フリーフォーム 342">
            <a:extLst>
              <a:ext uri="{FF2B5EF4-FFF2-40B4-BE49-F238E27FC236}">
                <a16:creationId xmlns:a16="http://schemas.microsoft.com/office/drawing/2014/main" id="{A771A870-4152-BDFD-1DD6-2B2B90334854}"/>
              </a:ext>
            </a:extLst>
          </p:cNvPr>
          <p:cNvSpPr/>
          <p:nvPr/>
        </p:nvSpPr>
        <p:spPr>
          <a:xfrm>
            <a:off x="8834025" y="8219448"/>
            <a:ext cx="198879" cy="413070"/>
          </a:xfrm>
          <a:custGeom>
            <a:avLst/>
            <a:gdLst>
              <a:gd name="connsiteX0" fmla="*/ 198850 w 198879"/>
              <a:gd name="connsiteY0" fmla="*/ 3802 h 413070"/>
              <a:gd name="connsiteX1" fmla="*/ 141700 w 198879"/>
              <a:gd name="connsiteY1" fmla="*/ 254627 h 413070"/>
              <a:gd name="connsiteX2" fmla="*/ 154400 w 198879"/>
              <a:gd name="connsiteY2" fmla="*/ 187952 h 413070"/>
              <a:gd name="connsiteX3" fmla="*/ 2000 w 198879"/>
              <a:gd name="connsiteY3" fmla="*/ 410202 h 413070"/>
              <a:gd name="connsiteX4" fmla="*/ 75025 w 198879"/>
              <a:gd name="connsiteY4" fmla="*/ 299077 h 413070"/>
              <a:gd name="connsiteX5" fmla="*/ 186150 w 198879"/>
              <a:gd name="connsiteY5" fmla="*/ 83177 h 413070"/>
              <a:gd name="connsiteX6" fmla="*/ 40100 w 198879"/>
              <a:gd name="connsiteY6" fmla="*/ 289552 h 413070"/>
              <a:gd name="connsiteX7" fmla="*/ 148050 w 198879"/>
              <a:gd name="connsiteY7" fmla="*/ 114927 h 413070"/>
              <a:gd name="connsiteX8" fmla="*/ 198850 w 198879"/>
              <a:gd name="connsiteY8" fmla="*/ 3802 h 413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879" h="413070">
                <a:moveTo>
                  <a:pt x="198850" y="3802"/>
                </a:moveTo>
                <a:cubicBezTo>
                  <a:pt x="197792" y="27085"/>
                  <a:pt x="149108" y="223935"/>
                  <a:pt x="141700" y="254627"/>
                </a:cubicBezTo>
                <a:cubicBezTo>
                  <a:pt x="134292" y="285319"/>
                  <a:pt x="177683" y="162023"/>
                  <a:pt x="154400" y="187952"/>
                </a:cubicBezTo>
                <a:cubicBezTo>
                  <a:pt x="131117" y="213881"/>
                  <a:pt x="15229" y="391681"/>
                  <a:pt x="2000" y="410202"/>
                </a:cubicBezTo>
                <a:cubicBezTo>
                  <a:pt x="-11229" y="428723"/>
                  <a:pt x="44333" y="353581"/>
                  <a:pt x="75025" y="299077"/>
                </a:cubicBezTo>
                <a:cubicBezTo>
                  <a:pt x="105717" y="244573"/>
                  <a:pt x="191971" y="84765"/>
                  <a:pt x="186150" y="83177"/>
                </a:cubicBezTo>
                <a:cubicBezTo>
                  <a:pt x="180329" y="81590"/>
                  <a:pt x="46450" y="284260"/>
                  <a:pt x="40100" y="289552"/>
                </a:cubicBezTo>
                <a:cubicBezTo>
                  <a:pt x="33750" y="294844"/>
                  <a:pt x="124237" y="159906"/>
                  <a:pt x="148050" y="114927"/>
                </a:cubicBezTo>
                <a:cubicBezTo>
                  <a:pt x="171862" y="69948"/>
                  <a:pt x="199908" y="-19481"/>
                  <a:pt x="198850" y="3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フリーフォーム 343">
            <a:extLst>
              <a:ext uri="{FF2B5EF4-FFF2-40B4-BE49-F238E27FC236}">
                <a16:creationId xmlns:a16="http://schemas.microsoft.com/office/drawing/2014/main" id="{1DEF8FD5-5375-37F6-FA73-0335D0EDFD34}"/>
              </a:ext>
            </a:extLst>
          </p:cNvPr>
          <p:cNvSpPr/>
          <p:nvPr/>
        </p:nvSpPr>
        <p:spPr>
          <a:xfrm>
            <a:off x="9092563" y="8102500"/>
            <a:ext cx="98083" cy="544210"/>
          </a:xfrm>
          <a:custGeom>
            <a:avLst/>
            <a:gdLst>
              <a:gd name="connsiteX0" fmla="*/ 637 w 98083"/>
              <a:gd name="connsiteY0" fmla="*/ 6450 h 544210"/>
              <a:gd name="connsiteX1" fmla="*/ 95887 w 98083"/>
              <a:gd name="connsiteY1" fmla="*/ 527150 h 544210"/>
              <a:gd name="connsiteX2" fmla="*/ 67312 w 98083"/>
              <a:gd name="connsiteY2" fmla="*/ 396975 h 544210"/>
              <a:gd name="connsiteX3" fmla="*/ 64137 w 98083"/>
              <a:gd name="connsiteY3" fmla="*/ 184250 h 544210"/>
              <a:gd name="connsiteX4" fmla="*/ 54612 w 98083"/>
              <a:gd name="connsiteY4" fmla="*/ 231875 h 544210"/>
              <a:gd name="connsiteX5" fmla="*/ 637 w 98083"/>
              <a:gd name="connsiteY5" fmla="*/ 6450 h 54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083" h="544210">
                <a:moveTo>
                  <a:pt x="637" y="6450"/>
                </a:moveTo>
                <a:cubicBezTo>
                  <a:pt x="7516" y="55662"/>
                  <a:pt x="84774" y="462062"/>
                  <a:pt x="95887" y="527150"/>
                </a:cubicBezTo>
                <a:cubicBezTo>
                  <a:pt x="107000" y="592238"/>
                  <a:pt x="72604" y="454125"/>
                  <a:pt x="67312" y="396975"/>
                </a:cubicBezTo>
                <a:cubicBezTo>
                  <a:pt x="62020" y="339825"/>
                  <a:pt x="66254" y="211767"/>
                  <a:pt x="64137" y="184250"/>
                </a:cubicBezTo>
                <a:cubicBezTo>
                  <a:pt x="62020" y="156733"/>
                  <a:pt x="64666" y="258863"/>
                  <a:pt x="54612" y="231875"/>
                </a:cubicBezTo>
                <a:cubicBezTo>
                  <a:pt x="44558" y="204888"/>
                  <a:pt x="-6242" y="-42762"/>
                  <a:pt x="637" y="6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5" name="フリーフォーム 344">
            <a:extLst>
              <a:ext uri="{FF2B5EF4-FFF2-40B4-BE49-F238E27FC236}">
                <a16:creationId xmlns:a16="http://schemas.microsoft.com/office/drawing/2014/main" id="{C8647E64-619D-FFC9-EA5D-ABF3AD826C1B}"/>
              </a:ext>
            </a:extLst>
          </p:cNvPr>
          <p:cNvSpPr/>
          <p:nvPr/>
        </p:nvSpPr>
        <p:spPr>
          <a:xfrm>
            <a:off x="8943576" y="8169175"/>
            <a:ext cx="241699" cy="479950"/>
          </a:xfrm>
          <a:custGeom>
            <a:avLst/>
            <a:gdLst>
              <a:gd name="connsiteX0" fmla="*/ 136924 w 241699"/>
              <a:gd name="connsiteY0" fmla="*/ 100 h 479950"/>
              <a:gd name="connsiteX1" fmla="*/ 143274 w 241699"/>
              <a:gd name="connsiteY1" fmla="*/ 276325 h 479950"/>
              <a:gd name="connsiteX2" fmla="*/ 399 w 241699"/>
              <a:gd name="connsiteY2" fmla="*/ 479525 h 479950"/>
              <a:gd name="connsiteX3" fmla="*/ 105174 w 241699"/>
              <a:gd name="connsiteY3" fmla="*/ 327125 h 479950"/>
              <a:gd name="connsiteX4" fmla="*/ 241699 w 241699"/>
              <a:gd name="connsiteY4" fmla="*/ 235050 h 479950"/>
              <a:gd name="connsiteX5" fmla="*/ 105174 w 241699"/>
              <a:gd name="connsiteY5" fmla="*/ 285850 h 479950"/>
              <a:gd name="connsiteX6" fmla="*/ 149624 w 241699"/>
              <a:gd name="connsiteY6" fmla="*/ 244575 h 479950"/>
              <a:gd name="connsiteX7" fmla="*/ 136924 w 241699"/>
              <a:gd name="connsiteY7" fmla="*/ 100 h 47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699" h="479950">
                <a:moveTo>
                  <a:pt x="136924" y="100"/>
                </a:moveTo>
                <a:cubicBezTo>
                  <a:pt x="135866" y="5391"/>
                  <a:pt x="166028" y="196421"/>
                  <a:pt x="143274" y="276325"/>
                </a:cubicBezTo>
                <a:cubicBezTo>
                  <a:pt x="120520" y="356229"/>
                  <a:pt x="6749" y="471058"/>
                  <a:pt x="399" y="479525"/>
                </a:cubicBezTo>
                <a:cubicBezTo>
                  <a:pt x="-5951" y="487992"/>
                  <a:pt x="64957" y="367871"/>
                  <a:pt x="105174" y="327125"/>
                </a:cubicBezTo>
                <a:cubicBezTo>
                  <a:pt x="145391" y="286379"/>
                  <a:pt x="241699" y="241929"/>
                  <a:pt x="241699" y="235050"/>
                </a:cubicBezTo>
                <a:cubicBezTo>
                  <a:pt x="241699" y="228171"/>
                  <a:pt x="120520" y="284263"/>
                  <a:pt x="105174" y="285850"/>
                </a:cubicBezTo>
                <a:cubicBezTo>
                  <a:pt x="89828" y="287438"/>
                  <a:pt x="148037" y="290083"/>
                  <a:pt x="149624" y="244575"/>
                </a:cubicBezTo>
                <a:cubicBezTo>
                  <a:pt x="151212" y="199067"/>
                  <a:pt x="137982" y="-5191"/>
                  <a:pt x="136924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6" name="フリーフォーム 345">
            <a:extLst>
              <a:ext uri="{FF2B5EF4-FFF2-40B4-BE49-F238E27FC236}">
                <a16:creationId xmlns:a16="http://schemas.microsoft.com/office/drawing/2014/main" id="{F28B3A2A-ECAA-F544-9F6D-804E795957B7}"/>
              </a:ext>
            </a:extLst>
          </p:cNvPr>
          <p:cNvSpPr/>
          <p:nvPr/>
        </p:nvSpPr>
        <p:spPr>
          <a:xfrm>
            <a:off x="8695463" y="8305430"/>
            <a:ext cx="283818" cy="321632"/>
          </a:xfrm>
          <a:custGeom>
            <a:avLst/>
            <a:gdLst>
              <a:gd name="connsiteX0" fmla="*/ 283437 w 283818"/>
              <a:gd name="connsiteY0" fmla="*/ 370 h 321632"/>
              <a:gd name="connsiteX1" fmla="*/ 7212 w 283818"/>
              <a:gd name="connsiteY1" fmla="*/ 203570 h 321632"/>
              <a:gd name="connsiteX2" fmla="*/ 80237 w 283818"/>
              <a:gd name="connsiteY2" fmla="*/ 143245 h 321632"/>
              <a:gd name="connsiteX3" fmla="*/ 73887 w 283818"/>
              <a:gd name="connsiteY3" fmla="*/ 95620 h 321632"/>
              <a:gd name="connsiteX4" fmla="*/ 92937 w 283818"/>
              <a:gd name="connsiteY4" fmla="*/ 206745 h 321632"/>
              <a:gd name="connsiteX5" fmla="*/ 86587 w 283818"/>
              <a:gd name="connsiteY5" fmla="*/ 321045 h 321632"/>
              <a:gd name="connsiteX6" fmla="*/ 185012 w 283818"/>
              <a:gd name="connsiteY6" fmla="*/ 155945 h 321632"/>
              <a:gd name="connsiteX7" fmla="*/ 70712 w 283818"/>
              <a:gd name="connsiteY7" fmla="*/ 305170 h 321632"/>
              <a:gd name="connsiteX8" fmla="*/ 80237 w 283818"/>
              <a:gd name="connsiteY8" fmla="*/ 235320 h 321632"/>
              <a:gd name="connsiteX9" fmla="*/ 67537 w 283818"/>
              <a:gd name="connsiteY9" fmla="*/ 155945 h 321632"/>
              <a:gd name="connsiteX10" fmla="*/ 283437 w 283818"/>
              <a:gd name="connsiteY10" fmla="*/ 370 h 32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3818" h="321632">
                <a:moveTo>
                  <a:pt x="283437" y="370"/>
                </a:moveTo>
                <a:cubicBezTo>
                  <a:pt x="273383" y="8307"/>
                  <a:pt x="41079" y="179758"/>
                  <a:pt x="7212" y="203570"/>
                </a:cubicBezTo>
                <a:cubicBezTo>
                  <a:pt x="-26655" y="227382"/>
                  <a:pt x="69125" y="161236"/>
                  <a:pt x="80237" y="143245"/>
                </a:cubicBezTo>
                <a:cubicBezTo>
                  <a:pt x="91349" y="125254"/>
                  <a:pt x="71770" y="85037"/>
                  <a:pt x="73887" y="95620"/>
                </a:cubicBezTo>
                <a:cubicBezTo>
                  <a:pt x="76004" y="106203"/>
                  <a:pt x="90820" y="169174"/>
                  <a:pt x="92937" y="206745"/>
                </a:cubicBezTo>
                <a:cubicBezTo>
                  <a:pt x="95054" y="244316"/>
                  <a:pt x="71241" y="329512"/>
                  <a:pt x="86587" y="321045"/>
                </a:cubicBezTo>
                <a:cubicBezTo>
                  <a:pt x="101933" y="312578"/>
                  <a:pt x="187658" y="158591"/>
                  <a:pt x="185012" y="155945"/>
                </a:cubicBezTo>
                <a:cubicBezTo>
                  <a:pt x="182366" y="153299"/>
                  <a:pt x="88174" y="291941"/>
                  <a:pt x="70712" y="305170"/>
                </a:cubicBezTo>
                <a:cubicBezTo>
                  <a:pt x="53249" y="318399"/>
                  <a:pt x="80766" y="260191"/>
                  <a:pt x="80237" y="235320"/>
                </a:cubicBezTo>
                <a:cubicBezTo>
                  <a:pt x="79708" y="210449"/>
                  <a:pt x="33141" y="197749"/>
                  <a:pt x="67537" y="155945"/>
                </a:cubicBezTo>
                <a:cubicBezTo>
                  <a:pt x="101933" y="114141"/>
                  <a:pt x="293491" y="-7567"/>
                  <a:pt x="283437" y="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7" name="フリーフォーム 346">
            <a:extLst>
              <a:ext uri="{FF2B5EF4-FFF2-40B4-BE49-F238E27FC236}">
                <a16:creationId xmlns:a16="http://schemas.microsoft.com/office/drawing/2014/main" id="{7862F452-AC49-2842-7D78-5764B718F7F2}"/>
              </a:ext>
            </a:extLst>
          </p:cNvPr>
          <p:cNvSpPr/>
          <p:nvPr/>
        </p:nvSpPr>
        <p:spPr>
          <a:xfrm>
            <a:off x="8680372" y="8375650"/>
            <a:ext cx="60473" cy="244475"/>
          </a:xfrm>
          <a:custGeom>
            <a:avLst/>
            <a:gdLst>
              <a:gd name="connsiteX0" fmla="*/ 60403 w 60473"/>
              <a:gd name="connsiteY0" fmla="*/ 0 h 244475"/>
              <a:gd name="connsiteX1" fmla="*/ 12778 w 60473"/>
              <a:gd name="connsiteY1" fmla="*/ 149225 h 244475"/>
              <a:gd name="connsiteX2" fmla="*/ 41353 w 60473"/>
              <a:gd name="connsiteY2" fmla="*/ 244475 h 244475"/>
              <a:gd name="connsiteX3" fmla="*/ 78 w 60473"/>
              <a:gd name="connsiteY3" fmla="*/ 149225 h 244475"/>
              <a:gd name="connsiteX4" fmla="*/ 60403 w 60473"/>
              <a:gd name="connsiteY4" fmla="*/ 0 h 24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73" h="244475">
                <a:moveTo>
                  <a:pt x="60403" y="0"/>
                </a:moveTo>
                <a:cubicBezTo>
                  <a:pt x="62520" y="0"/>
                  <a:pt x="15953" y="108479"/>
                  <a:pt x="12778" y="149225"/>
                </a:cubicBezTo>
                <a:cubicBezTo>
                  <a:pt x="9603" y="189971"/>
                  <a:pt x="43470" y="244475"/>
                  <a:pt x="41353" y="244475"/>
                </a:cubicBezTo>
                <a:cubicBezTo>
                  <a:pt x="39236" y="244475"/>
                  <a:pt x="-2039" y="185208"/>
                  <a:pt x="78" y="149225"/>
                </a:cubicBezTo>
                <a:cubicBezTo>
                  <a:pt x="2195" y="113242"/>
                  <a:pt x="58286" y="0"/>
                  <a:pt x="6040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8" name="フリーフォーム 347">
            <a:extLst>
              <a:ext uri="{FF2B5EF4-FFF2-40B4-BE49-F238E27FC236}">
                <a16:creationId xmlns:a16="http://schemas.microsoft.com/office/drawing/2014/main" id="{44E3CDF5-8989-736A-D1B4-5AC53C502EBE}"/>
              </a:ext>
            </a:extLst>
          </p:cNvPr>
          <p:cNvSpPr/>
          <p:nvPr/>
        </p:nvSpPr>
        <p:spPr>
          <a:xfrm>
            <a:off x="7656845" y="6679526"/>
            <a:ext cx="838551" cy="289529"/>
          </a:xfrm>
          <a:custGeom>
            <a:avLst/>
            <a:gdLst>
              <a:gd name="connsiteX0" fmla="*/ 1255 w 838551"/>
              <a:gd name="connsiteY0" fmla="*/ 674 h 289529"/>
              <a:gd name="connsiteX1" fmla="*/ 804530 w 838551"/>
              <a:gd name="connsiteY1" fmla="*/ 280074 h 289529"/>
              <a:gd name="connsiteX2" fmla="*/ 623555 w 838551"/>
              <a:gd name="connsiteY2" fmla="*/ 203874 h 289529"/>
              <a:gd name="connsiteX3" fmla="*/ 1255 w 838551"/>
              <a:gd name="connsiteY3" fmla="*/ 674 h 289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551" h="289529">
                <a:moveTo>
                  <a:pt x="1255" y="674"/>
                </a:moveTo>
                <a:cubicBezTo>
                  <a:pt x="31418" y="13374"/>
                  <a:pt x="700813" y="246207"/>
                  <a:pt x="804530" y="280074"/>
                </a:cubicBezTo>
                <a:cubicBezTo>
                  <a:pt x="908247" y="313941"/>
                  <a:pt x="753730" y="249382"/>
                  <a:pt x="623555" y="203874"/>
                </a:cubicBezTo>
                <a:cubicBezTo>
                  <a:pt x="493380" y="158366"/>
                  <a:pt x="-28908" y="-12026"/>
                  <a:pt x="1255" y="6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9" name="フリーフォーム 348">
            <a:extLst>
              <a:ext uri="{FF2B5EF4-FFF2-40B4-BE49-F238E27FC236}">
                <a16:creationId xmlns:a16="http://schemas.microsoft.com/office/drawing/2014/main" id="{AB4286E7-724B-8EE4-5F03-483661186719}"/>
              </a:ext>
            </a:extLst>
          </p:cNvPr>
          <p:cNvSpPr/>
          <p:nvPr/>
        </p:nvSpPr>
        <p:spPr>
          <a:xfrm>
            <a:off x="7660849" y="6774560"/>
            <a:ext cx="298103" cy="458842"/>
          </a:xfrm>
          <a:custGeom>
            <a:avLst/>
            <a:gdLst>
              <a:gd name="connsiteX0" fmla="*/ 426 w 298103"/>
              <a:gd name="connsiteY0" fmla="*/ 890 h 458842"/>
              <a:gd name="connsiteX1" fmla="*/ 286176 w 298103"/>
              <a:gd name="connsiteY1" fmla="*/ 442215 h 458842"/>
              <a:gd name="connsiteX2" fmla="*/ 222676 w 298103"/>
              <a:gd name="connsiteY2" fmla="*/ 331090 h 458842"/>
              <a:gd name="connsiteX3" fmla="*/ 426 w 298103"/>
              <a:gd name="connsiteY3" fmla="*/ 890 h 45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103" h="458842">
                <a:moveTo>
                  <a:pt x="426" y="890"/>
                </a:moveTo>
                <a:cubicBezTo>
                  <a:pt x="11009" y="19411"/>
                  <a:pt x="249134" y="387182"/>
                  <a:pt x="286176" y="442215"/>
                </a:cubicBezTo>
                <a:cubicBezTo>
                  <a:pt x="323218" y="497248"/>
                  <a:pt x="266068" y="404115"/>
                  <a:pt x="222676" y="331090"/>
                </a:cubicBezTo>
                <a:cubicBezTo>
                  <a:pt x="179284" y="258065"/>
                  <a:pt x="-10157" y="-17631"/>
                  <a:pt x="426" y="8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0" name="フリーフォーム 349">
            <a:extLst>
              <a:ext uri="{FF2B5EF4-FFF2-40B4-BE49-F238E27FC236}">
                <a16:creationId xmlns:a16="http://schemas.microsoft.com/office/drawing/2014/main" id="{7F476C1B-60CF-6E01-C896-F8AFF3B81160}"/>
              </a:ext>
            </a:extLst>
          </p:cNvPr>
          <p:cNvSpPr/>
          <p:nvPr/>
        </p:nvSpPr>
        <p:spPr>
          <a:xfrm>
            <a:off x="8266643" y="7832474"/>
            <a:ext cx="362540" cy="551482"/>
          </a:xfrm>
          <a:custGeom>
            <a:avLst/>
            <a:gdLst>
              <a:gd name="connsiteX0" fmla="*/ 4232 w 362540"/>
              <a:gd name="connsiteY0" fmla="*/ 257426 h 551482"/>
              <a:gd name="connsiteX1" fmla="*/ 337607 w 362540"/>
              <a:gd name="connsiteY1" fmla="*/ 543176 h 551482"/>
              <a:gd name="connsiteX2" fmla="*/ 334432 w 362540"/>
              <a:gd name="connsiteY2" fmla="*/ 463801 h 551482"/>
              <a:gd name="connsiteX3" fmla="*/ 302682 w 362540"/>
              <a:gd name="connsiteY3" fmla="*/ 349501 h 551482"/>
              <a:gd name="connsiteX4" fmla="*/ 321732 w 362540"/>
              <a:gd name="connsiteY4" fmla="*/ 251 h 551482"/>
              <a:gd name="connsiteX5" fmla="*/ 312207 w 362540"/>
              <a:gd name="connsiteY5" fmla="*/ 295526 h 551482"/>
              <a:gd name="connsiteX6" fmla="*/ 312207 w 362540"/>
              <a:gd name="connsiteY6" fmla="*/ 419351 h 551482"/>
              <a:gd name="connsiteX7" fmla="*/ 334432 w 362540"/>
              <a:gd name="connsiteY7" fmla="*/ 540001 h 551482"/>
              <a:gd name="connsiteX8" fmla="*/ 159807 w 362540"/>
              <a:gd name="connsiteY8" fmla="*/ 368551 h 551482"/>
              <a:gd name="connsiteX9" fmla="*/ 4232 w 362540"/>
              <a:gd name="connsiteY9" fmla="*/ 257426 h 55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2540" h="551482">
                <a:moveTo>
                  <a:pt x="4232" y="257426"/>
                </a:moveTo>
                <a:cubicBezTo>
                  <a:pt x="33865" y="286530"/>
                  <a:pt x="282574" y="508780"/>
                  <a:pt x="337607" y="543176"/>
                </a:cubicBezTo>
                <a:cubicBezTo>
                  <a:pt x="392640" y="577572"/>
                  <a:pt x="340253" y="496080"/>
                  <a:pt x="334432" y="463801"/>
                </a:cubicBezTo>
                <a:cubicBezTo>
                  <a:pt x="328611" y="431522"/>
                  <a:pt x="304799" y="426759"/>
                  <a:pt x="302682" y="349501"/>
                </a:cubicBezTo>
                <a:cubicBezTo>
                  <a:pt x="300565" y="272243"/>
                  <a:pt x="320145" y="9247"/>
                  <a:pt x="321732" y="251"/>
                </a:cubicBezTo>
                <a:cubicBezTo>
                  <a:pt x="323319" y="-8745"/>
                  <a:pt x="313795" y="225676"/>
                  <a:pt x="312207" y="295526"/>
                </a:cubicBezTo>
                <a:cubicBezTo>
                  <a:pt x="310620" y="365376"/>
                  <a:pt x="308503" y="378605"/>
                  <a:pt x="312207" y="419351"/>
                </a:cubicBezTo>
                <a:cubicBezTo>
                  <a:pt x="315911" y="460097"/>
                  <a:pt x="359832" y="548468"/>
                  <a:pt x="334432" y="540001"/>
                </a:cubicBezTo>
                <a:cubicBezTo>
                  <a:pt x="309032" y="531534"/>
                  <a:pt x="211136" y="414059"/>
                  <a:pt x="159807" y="368551"/>
                </a:cubicBezTo>
                <a:cubicBezTo>
                  <a:pt x="108478" y="323043"/>
                  <a:pt x="-25401" y="228322"/>
                  <a:pt x="4232" y="257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1" name="フリーフォーム 350">
            <a:extLst>
              <a:ext uri="{FF2B5EF4-FFF2-40B4-BE49-F238E27FC236}">
                <a16:creationId xmlns:a16="http://schemas.microsoft.com/office/drawing/2014/main" id="{2B2948BA-2937-9CFB-7B01-E9393B9DFA03}"/>
              </a:ext>
            </a:extLst>
          </p:cNvPr>
          <p:cNvSpPr/>
          <p:nvPr/>
        </p:nvSpPr>
        <p:spPr>
          <a:xfrm>
            <a:off x="1755533" y="6696088"/>
            <a:ext cx="10332" cy="989469"/>
          </a:xfrm>
          <a:custGeom>
            <a:avLst/>
            <a:gdLst>
              <a:gd name="connsiteX0" fmla="*/ 3417 w 10332"/>
              <a:gd name="connsiteY0" fmla="*/ 9512 h 989469"/>
              <a:gd name="connsiteX1" fmla="*/ 242 w 10332"/>
              <a:gd name="connsiteY1" fmla="*/ 977887 h 989469"/>
              <a:gd name="connsiteX2" fmla="*/ 9767 w 10332"/>
              <a:gd name="connsiteY2" fmla="*/ 511162 h 989469"/>
              <a:gd name="connsiteX3" fmla="*/ 3417 w 10332"/>
              <a:gd name="connsiteY3" fmla="*/ 9512 h 98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2" h="989469">
                <a:moveTo>
                  <a:pt x="3417" y="9512"/>
                </a:moveTo>
                <a:cubicBezTo>
                  <a:pt x="1830" y="87299"/>
                  <a:pt x="-816" y="894279"/>
                  <a:pt x="242" y="977887"/>
                </a:cubicBezTo>
                <a:cubicBezTo>
                  <a:pt x="1300" y="1061495"/>
                  <a:pt x="7121" y="670441"/>
                  <a:pt x="9767" y="511162"/>
                </a:cubicBezTo>
                <a:cubicBezTo>
                  <a:pt x="12413" y="351883"/>
                  <a:pt x="5004" y="-68275"/>
                  <a:pt x="3417" y="95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2" name="フリーフォーム 351">
            <a:extLst>
              <a:ext uri="{FF2B5EF4-FFF2-40B4-BE49-F238E27FC236}">
                <a16:creationId xmlns:a16="http://schemas.microsoft.com/office/drawing/2014/main" id="{3585C43A-59F4-7E28-FA1D-237087B13F66}"/>
              </a:ext>
            </a:extLst>
          </p:cNvPr>
          <p:cNvSpPr/>
          <p:nvPr/>
        </p:nvSpPr>
        <p:spPr>
          <a:xfrm>
            <a:off x="1112104" y="6692586"/>
            <a:ext cx="628250" cy="249819"/>
          </a:xfrm>
          <a:custGeom>
            <a:avLst/>
            <a:gdLst>
              <a:gd name="connsiteX0" fmla="*/ 627796 w 628250"/>
              <a:gd name="connsiteY0" fmla="*/ 314 h 249819"/>
              <a:gd name="connsiteX1" fmla="*/ 151546 w 628250"/>
              <a:gd name="connsiteY1" fmla="*/ 28889 h 249819"/>
              <a:gd name="connsiteX2" fmla="*/ 154721 w 628250"/>
              <a:gd name="connsiteY2" fmla="*/ 60639 h 249819"/>
              <a:gd name="connsiteX3" fmla="*/ 2321 w 628250"/>
              <a:gd name="connsiteY3" fmla="*/ 247964 h 249819"/>
              <a:gd name="connsiteX4" fmla="*/ 81696 w 628250"/>
              <a:gd name="connsiteY4" fmla="*/ 152714 h 249819"/>
              <a:gd name="connsiteX5" fmla="*/ 329346 w 628250"/>
              <a:gd name="connsiteY5" fmla="*/ 89214 h 249819"/>
              <a:gd name="connsiteX6" fmla="*/ 237271 w 628250"/>
              <a:gd name="connsiteY6" fmla="*/ 117789 h 249819"/>
              <a:gd name="connsiteX7" fmla="*/ 462696 w 628250"/>
              <a:gd name="connsiteY7" fmla="*/ 241614 h 249819"/>
              <a:gd name="connsiteX8" fmla="*/ 154721 w 628250"/>
              <a:gd name="connsiteY8" fmla="*/ 127314 h 249819"/>
              <a:gd name="connsiteX9" fmla="*/ 240446 w 628250"/>
              <a:gd name="connsiteY9" fmla="*/ 187639 h 249819"/>
              <a:gd name="connsiteX10" fmla="*/ 138846 w 628250"/>
              <a:gd name="connsiteY10" fmla="*/ 108264 h 249819"/>
              <a:gd name="connsiteX11" fmla="*/ 164246 w 628250"/>
              <a:gd name="connsiteY11" fmla="*/ 32064 h 249819"/>
              <a:gd name="connsiteX12" fmla="*/ 465871 w 628250"/>
              <a:gd name="connsiteY12" fmla="*/ 19364 h 249819"/>
              <a:gd name="connsiteX13" fmla="*/ 243621 w 628250"/>
              <a:gd name="connsiteY13" fmla="*/ 47939 h 249819"/>
              <a:gd name="connsiteX14" fmla="*/ 627796 w 628250"/>
              <a:gd name="connsiteY14" fmla="*/ 314 h 24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8250" h="249819">
                <a:moveTo>
                  <a:pt x="627796" y="314"/>
                </a:moveTo>
                <a:cubicBezTo>
                  <a:pt x="612450" y="-2861"/>
                  <a:pt x="230392" y="18835"/>
                  <a:pt x="151546" y="28889"/>
                </a:cubicBezTo>
                <a:cubicBezTo>
                  <a:pt x="72700" y="38943"/>
                  <a:pt x="179592" y="24127"/>
                  <a:pt x="154721" y="60639"/>
                </a:cubicBezTo>
                <a:cubicBezTo>
                  <a:pt x="129850" y="97151"/>
                  <a:pt x="14492" y="232618"/>
                  <a:pt x="2321" y="247964"/>
                </a:cubicBezTo>
                <a:cubicBezTo>
                  <a:pt x="-9850" y="263310"/>
                  <a:pt x="27192" y="179172"/>
                  <a:pt x="81696" y="152714"/>
                </a:cubicBezTo>
                <a:cubicBezTo>
                  <a:pt x="136200" y="126256"/>
                  <a:pt x="303417" y="95035"/>
                  <a:pt x="329346" y="89214"/>
                </a:cubicBezTo>
                <a:cubicBezTo>
                  <a:pt x="355275" y="83393"/>
                  <a:pt x="215046" y="92389"/>
                  <a:pt x="237271" y="117789"/>
                </a:cubicBezTo>
                <a:cubicBezTo>
                  <a:pt x="259496" y="143189"/>
                  <a:pt x="476454" y="240027"/>
                  <a:pt x="462696" y="241614"/>
                </a:cubicBezTo>
                <a:cubicBezTo>
                  <a:pt x="448938" y="243201"/>
                  <a:pt x="191763" y="136310"/>
                  <a:pt x="154721" y="127314"/>
                </a:cubicBezTo>
                <a:cubicBezTo>
                  <a:pt x="117679" y="118318"/>
                  <a:pt x="243092" y="190814"/>
                  <a:pt x="240446" y="187639"/>
                </a:cubicBezTo>
                <a:cubicBezTo>
                  <a:pt x="237800" y="184464"/>
                  <a:pt x="151546" y="134193"/>
                  <a:pt x="138846" y="108264"/>
                </a:cubicBezTo>
                <a:cubicBezTo>
                  <a:pt x="126146" y="82335"/>
                  <a:pt x="109742" y="46881"/>
                  <a:pt x="164246" y="32064"/>
                </a:cubicBezTo>
                <a:cubicBezTo>
                  <a:pt x="218750" y="17247"/>
                  <a:pt x="452642" y="16718"/>
                  <a:pt x="465871" y="19364"/>
                </a:cubicBezTo>
                <a:cubicBezTo>
                  <a:pt x="479100" y="22010"/>
                  <a:pt x="221925" y="46352"/>
                  <a:pt x="243621" y="47939"/>
                </a:cubicBezTo>
                <a:cubicBezTo>
                  <a:pt x="265317" y="49526"/>
                  <a:pt x="643142" y="3489"/>
                  <a:pt x="627796" y="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3" name="フリーフォーム 352">
            <a:extLst>
              <a:ext uri="{FF2B5EF4-FFF2-40B4-BE49-F238E27FC236}">
                <a16:creationId xmlns:a16="http://schemas.microsoft.com/office/drawing/2014/main" id="{C36FCF3F-D3C4-F55F-FE0C-72B19CFA6B6D}"/>
              </a:ext>
            </a:extLst>
          </p:cNvPr>
          <p:cNvSpPr/>
          <p:nvPr/>
        </p:nvSpPr>
        <p:spPr>
          <a:xfrm>
            <a:off x="1009238" y="6831987"/>
            <a:ext cx="100920" cy="710177"/>
          </a:xfrm>
          <a:custGeom>
            <a:avLst/>
            <a:gdLst>
              <a:gd name="connsiteX0" fmla="*/ 95662 w 100920"/>
              <a:gd name="connsiteY0" fmla="*/ 613 h 710177"/>
              <a:gd name="connsiteX1" fmla="*/ 92487 w 100920"/>
              <a:gd name="connsiteY1" fmla="*/ 321288 h 710177"/>
              <a:gd name="connsiteX2" fmla="*/ 412 w 100920"/>
              <a:gd name="connsiteY2" fmla="*/ 705463 h 710177"/>
              <a:gd name="connsiteX3" fmla="*/ 57562 w 100920"/>
              <a:gd name="connsiteY3" fmla="*/ 518138 h 710177"/>
              <a:gd name="connsiteX4" fmla="*/ 32162 w 100920"/>
              <a:gd name="connsiteY4" fmla="*/ 264138 h 710177"/>
              <a:gd name="connsiteX5" fmla="*/ 79787 w 100920"/>
              <a:gd name="connsiteY5" fmla="*/ 508613 h 710177"/>
              <a:gd name="connsiteX6" fmla="*/ 70262 w 100920"/>
              <a:gd name="connsiteY6" fmla="*/ 197463 h 710177"/>
              <a:gd name="connsiteX7" fmla="*/ 82962 w 100920"/>
              <a:gd name="connsiteY7" fmla="*/ 238738 h 710177"/>
              <a:gd name="connsiteX8" fmla="*/ 95662 w 100920"/>
              <a:gd name="connsiteY8" fmla="*/ 613 h 710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920" h="710177">
                <a:moveTo>
                  <a:pt x="95662" y="613"/>
                </a:moveTo>
                <a:cubicBezTo>
                  <a:pt x="97249" y="14371"/>
                  <a:pt x="108362" y="203813"/>
                  <a:pt x="92487" y="321288"/>
                </a:cubicBezTo>
                <a:cubicBezTo>
                  <a:pt x="76612" y="438763"/>
                  <a:pt x="6233" y="672655"/>
                  <a:pt x="412" y="705463"/>
                </a:cubicBezTo>
                <a:cubicBezTo>
                  <a:pt x="-5409" y="738271"/>
                  <a:pt x="52270" y="591692"/>
                  <a:pt x="57562" y="518138"/>
                </a:cubicBezTo>
                <a:cubicBezTo>
                  <a:pt x="62854" y="444584"/>
                  <a:pt x="28458" y="265725"/>
                  <a:pt x="32162" y="264138"/>
                </a:cubicBezTo>
                <a:cubicBezTo>
                  <a:pt x="35866" y="262551"/>
                  <a:pt x="73437" y="519725"/>
                  <a:pt x="79787" y="508613"/>
                </a:cubicBezTo>
                <a:cubicBezTo>
                  <a:pt x="86137" y="497501"/>
                  <a:pt x="69733" y="242442"/>
                  <a:pt x="70262" y="197463"/>
                </a:cubicBezTo>
                <a:cubicBezTo>
                  <a:pt x="70791" y="152484"/>
                  <a:pt x="80845" y="268900"/>
                  <a:pt x="82962" y="238738"/>
                </a:cubicBezTo>
                <a:cubicBezTo>
                  <a:pt x="85079" y="208576"/>
                  <a:pt x="94075" y="-13145"/>
                  <a:pt x="95662" y="6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フリーフォーム 353">
            <a:extLst>
              <a:ext uri="{FF2B5EF4-FFF2-40B4-BE49-F238E27FC236}">
                <a16:creationId xmlns:a16="http://schemas.microsoft.com/office/drawing/2014/main" id="{365379E0-EA1C-C0F4-3AA9-192A4749FF99}"/>
              </a:ext>
            </a:extLst>
          </p:cNvPr>
          <p:cNvSpPr/>
          <p:nvPr/>
        </p:nvSpPr>
        <p:spPr>
          <a:xfrm>
            <a:off x="912364" y="7082606"/>
            <a:ext cx="68954" cy="763048"/>
          </a:xfrm>
          <a:custGeom>
            <a:avLst/>
            <a:gdLst>
              <a:gd name="connsiteX0" fmla="*/ 56011 w 68954"/>
              <a:gd name="connsiteY0" fmla="*/ 819 h 763048"/>
              <a:gd name="connsiteX1" fmla="*/ 30611 w 68954"/>
              <a:gd name="connsiteY1" fmla="*/ 572319 h 763048"/>
              <a:gd name="connsiteX2" fmla="*/ 68711 w 68954"/>
              <a:gd name="connsiteY2" fmla="*/ 756469 h 763048"/>
              <a:gd name="connsiteX3" fmla="*/ 8386 w 68954"/>
              <a:gd name="connsiteY3" fmla="*/ 378644 h 763048"/>
              <a:gd name="connsiteX4" fmla="*/ 5211 w 68954"/>
              <a:gd name="connsiteY4" fmla="*/ 445319 h 763048"/>
              <a:gd name="connsiteX5" fmla="*/ 56011 w 68954"/>
              <a:gd name="connsiteY5" fmla="*/ 819 h 76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54" h="763048">
                <a:moveTo>
                  <a:pt x="56011" y="819"/>
                </a:moveTo>
                <a:cubicBezTo>
                  <a:pt x="60244" y="21986"/>
                  <a:pt x="28494" y="446377"/>
                  <a:pt x="30611" y="572319"/>
                </a:cubicBezTo>
                <a:cubicBezTo>
                  <a:pt x="32728" y="698261"/>
                  <a:pt x="72415" y="788748"/>
                  <a:pt x="68711" y="756469"/>
                </a:cubicBezTo>
                <a:cubicBezTo>
                  <a:pt x="65007" y="724190"/>
                  <a:pt x="18969" y="430502"/>
                  <a:pt x="8386" y="378644"/>
                </a:cubicBezTo>
                <a:cubicBezTo>
                  <a:pt x="-2197" y="326786"/>
                  <a:pt x="-2197" y="515698"/>
                  <a:pt x="5211" y="445319"/>
                </a:cubicBezTo>
                <a:cubicBezTo>
                  <a:pt x="12619" y="374940"/>
                  <a:pt x="51778" y="-20348"/>
                  <a:pt x="56011" y="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5" name="フリーフォーム 354">
            <a:extLst>
              <a:ext uri="{FF2B5EF4-FFF2-40B4-BE49-F238E27FC236}">
                <a16:creationId xmlns:a16="http://schemas.microsoft.com/office/drawing/2014/main" id="{77805BFD-E4E9-1472-55CA-39C7111427BF}"/>
              </a:ext>
            </a:extLst>
          </p:cNvPr>
          <p:cNvSpPr/>
          <p:nvPr/>
        </p:nvSpPr>
        <p:spPr>
          <a:xfrm>
            <a:off x="880589" y="7238984"/>
            <a:ext cx="100530" cy="704901"/>
          </a:xfrm>
          <a:custGeom>
            <a:avLst/>
            <a:gdLst>
              <a:gd name="connsiteX0" fmla="*/ 21111 w 100530"/>
              <a:gd name="connsiteY0" fmla="*/ 16 h 704901"/>
              <a:gd name="connsiteX1" fmla="*/ 14761 w 100530"/>
              <a:gd name="connsiteY1" fmla="*/ 422291 h 704901"/>
              <a:gd name="connsiteX2" fmla="*/ 100486 w 100530"/>
              <a:gd name="connsiteY2" fmla="*/ 704866 h 704901"/>
              <a:gd name="connsiteX3" fmla="*/ 2061 w 100530"/>
              <a:gd name="connsiteY3" fmla="*/ 438166 h 704901"/>
              <a:gd name="connsiteX4" fmla="*/ 21111 w 100530"/>
              <a:gd name="connsiteY4" fmla="*/ 16 h 70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30" h="704901">
                <a:moveTo>
                  <a:pt x="21111" y="16"/>
                </a:moveTo>
                <a:cubicBezTo>
                  <a:pt x="23228" y="-2630"/>
                  <a:pt x="1532" y="304816"/>
                  <a:pt x="14761" y="422291"/>
                </a:cubicBezTo>
                <a:cubicBezTo>
                  <a:pt x="27990" y="539766"/>
                  <a:pt x="102603" y="702220"/>
                  <a:pt x="100486" y="704866"/>
                </a:cubicBezTo>
                <a:cubicBezTo>
                  <a:pt x="98369" y="707512"/>
                  <a:pt x="11586" y="560404"/>
                  <a:pt x="2061" y="438166"/>
                </a:cubicBezTo>
                <a:cubicBezTo>
                  <a:pt x="-7464" y="315929"/>
                  <a:pt x="18994" y="2662"/>
                  <a:pt x="21111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6" name="フリーフォーム 355">
            <a:extLst>
              <a:ext uri="{FF2B5EF4-FFF2-40B4-BE49-F238E27FC236}">
                <a16:creationId xmlns:a16="http://schemas.microsoft.com/office/drawing/2014/main" id="{AE9C4957-11DC-1BE4-1BB2-313D0E3529EC}"/>
              </a:ext>
            </a:extLst>
          </p:cNvPr>
          <p:cNvSpPr/>
          <p:nvPr/>
        </p:nvSpPr>
        <p:spPr>
          <a:xfrm>
            <a:off x="733267" y="7412500"/>
            <a:ext cx="248801" cy="898342"/>
          </a:xfrm>
          <a:custGeom>
            <a:avLst/>
            <a:gdLst>
              <a:gd name="connsiteX0" fmla="*/ 63658 w 248801"/>
              <a:gd name="connsiteY0" fmla="*/ 1125 h 898342"/>
              <a:gd name="connsiteX1" fmla="*/ 76358 w 248801"/>
              <a:gd name="connsiteY1" fmla="*/ 601200 h 898342"/>
              <a:gd name="connsiteX2" fmla="*/ 73183 w 248801"/>
              <a:gd name="connsiteY2" fmla="*/ 566275 h 898342"/>
              <a:gd name="connsiteX3" fmla="*/ 184308 w 248801"/>
              <a:gd name="connsiteY3" fmla="*/ 791700 h 898342"/>
              <a:gd name="connsiteX4" fmla="*/ 244633 w 248801"/>
              <a:gd name="connsiteY4" fmla="*/ 890125 h 898342"/>
              <a:gd name="connsiteX5" fmla="*/ 70008 w 248801"/>
              <a:gd name="connsiteY5" fmla="*/ 588500 h 898342"/>
              <a:gd name="connsiteX6" fmla="*/ 158 w 248801"/>
              <a:gd name="connsiteY6" fmla="*/ 309100 h 898342"/>
              <a:gd name="connsiteX7" fmla="*/ 50958 w 248801"/>
              <a:gd name="connsiteY7" fmla="*/ 531350 h 898342"/>
              <a:gd name="connsiteX8" fmla="*/ 50958 w 248801"/>
              <a:gd name="connsiteY8" fmla="*/ 375775 h 898342"/>
              <a:gd name="connsiteX9" fmla="*/ 47783 w 248801"/>
              <a:gd name="connsiteY9" fmla="*/ 448800 h 898342"/>
              <a:gd name="connsiteX10" fmla="*/ 63658 w 248801"/>
              <a:gd name="connsiteY10" fmla="*/ 1125 h 898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8801" h="898342">
                <a:moveTo>
                  <a:pt x="63658" y="1125"/>
                </a:moveTo>
                <a:cubicBezTo>
                  <a:pt x="68420" y="26525"/>
                  <a:pt x="74771" y="507008"/>
                  <a:pt x="76358" y="601200"/>
                </a:cubicBezTo>
                <a:cubicBezTo>
                  <a:pt x="77946" y="695392"/>
                  <a:pt x="55191" y="534525"/>
                  <a:pt x="73183" y="566275"/>
                </a:cubicBezTo>
                <a:cubicBezTo>
                  <a:pt x="91175" y="598025"/>
                  <a:pt x="155733" y="737725"/>
                  <a:pt x="184308" y="791700"/>
                </a:cubicBezTo>
                <a:cubicBezTo>
                  <a:pt x="212883" y="845675"/>
                  <a:pt x="263683" y="923992"/>
                  <a:pt x="244633" y="890125"/>
                </a:cubicBezTo>
                <a:cubicBezTo>
                  <a:pt x="225583" y="856258"/>
                  <a:pt x="110754" y="685337"/>
                  <a:pt x="70008" y="588500"/>
                </a:cubicBezTo>
                <a:cubicBezTo>
                  <a:pt x="29262" y="491663"/>
                  <a:pt x="3333" y="318625"/>
                  <a:pt x="158" y="309100"/>
                </a:cubicBezTo>
                <a:cubicBezTo>
                  <a:pt x="-3017" y="299575"/>
                  <a:pt x="42491" y="520238"/>
                  <a:pt x="50958" y="531350"/>
                </a:cubicBezTo>
                <a:cubicBezTo>
                  <a:pt x="59425" y="542462"/>
                  <a:pt x="51487" y="389533"/>
                  <a:pt x="50958" y="375775"/>
                </a:cubicBezTo>
                <a:cubicBezTo>
                  <a:pt x="50429" y="362017"/>
                  <a:pt x="44079" y="509654"/>
                  <a:pt x="47783" y="448800"/>
                </a:cubicBezTo>
                <a:cubicBezTo>
                  <a:pt x="51487" y="387946"/>
                  <a:pt x="58896" y="-24275"/>
                  <a:pt x="63658" y="1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フリーフォーム 356">
            <a:extLst>
              <a:ext uri="{FF2B5EF4-FFF2-40B4-BE49-F238E27FC236}">
                <a16:creationId xmlns:a16="http://schemas.microsoft.com/office/drawing/2014/main" id="{E5BAEB9B-96D2-DBE2-4DF1-06ABE9B77013}"/>
              </a:ext>
            </a:extLst>
          </p:cNvPr>
          <p:cNvSpPr/>
          <p:nvPr/>
        </p:nvSpPr>
        <p:spPr>
          <a:xfrm>
            <a:off x="679283" y="8022454"/>
            <a:ext cx="369742" cy="561947"/>
          </a:xfrm>
          <a:custGeom>
            <a:avLst/>
            <a:gdLst>
              <a:gd name="connsiteX0" fmla="*/ 3342 w 369742"/>
              <a:gd name="connsiteY0" fmla="*/ 3946 h 561947"/>
              <a:gd name="connsiteX1" fmla="*/ 365292 w 369742"/>
              <a:gd name="connsiteY1" fmla="*/ 553221 h 561947"/>
              <a:gd name="connsiteX2" fmla="*/ 193842 w 369742"/>
              <a:gd name="connsiteY2" fmla="*/ 318271 h 561947"/>
              <a:gd name="connsiteX3" fmla="*/ 3342 w 369742"/>
              <a:gd name="connsiteY3" fmla="*/ 3946 h 56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742" h="561947">
                <a:moveTo>
                  <a:pt x="3342" y="3946"/>
                </a:moveTo>
                <a:cubicBezTo>
                  <a:pt x="31917" y="43104"/>
                  <a:pt x="333542" y="500834"/>
                  <a:pt x="365292" y="553221"/>
                </a:cubicBezTo>
                <a:cubicBezTo>
                  <a:pt x="397042" y="605608"/>
                  <a:pt x="250463" y="408758"/>
                  <a:pt x="193842" y="318271"/>
                </a:cubicBezTo>
                <a:cubicBezTo>
                  <a:pt x="137221" y="227784"/>
                  <a:pt x="-25233" y="-35212"/>
                  <a:pt x="3342" y="3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8" name="フリーフォーム 357">
            <a:extLst>
              <a:ext uri="{FF2B5EF4-FFF2-40B4-BE49-F238E27FC236}">
                <a16:creationId xmlns:a16="http://schemas.microsoft.com/office/drawing/2014/main" id="{23CC8B28-AE5A-2386-29FC-DDC33C7944BA}"/>
              </a:ext>
            </a:extLst>
          </p:cNvPr>
          <p:cNvSpPr/>
          <p:nvPr/>
        </p:nvSpPr>
        <p:spPr>
          <a:xfrm>
            <a:off x="558288" y="8272492"/>
            <a:ext cx="240917" cy="371720"/>
          </a:xfrm>
          <a:custGeom>
            <a:avLst/>
            <a:gdLst>
              <a:gd name="connsiteX0" fmla="*/ 512 w 240917"/>
              <a:gd name="connsiteY0" fmla="*/ 1558 h 371720"/>
              <a:gd name="connsiteX1" fmla="*/ 232287 w 240917"/>
              <a:gd name="connsiteY1" fmla="*/ 363508 h 371720"/>
              <a:gd name="connsiteX2" fmla="*/ 171962 w 240917"/>
              <a:gd name="connsiteY2" fmla="*/ 236508 h 371720"/>
              <a:gd name="connsiteX3" fmla="*/ 512 w 240917"/>
              <a:gd name="connsiteY3" fmla="*/ 1558 h 37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917" h="371720">
                <a:moveTo>
                  <a:pt x="512" y="1558"/>
                </a:moveTo>
                <a:cubicBezTo>
                  <a:pt x="10566" y="22725"/>
                  <a:pt x="203712" y="324350"/>
                  <a:pt x="232287" y="363508"/>
                </a:cubicBezTo>
                <a:cubicBezTo>
                  <a:pt x="260862" y="402666"/>
                  <a:pt x="212708" y="292070"/>
                  <a:pt x="171962" y="236508"/>
                </a:cubicBezTo>
                <a:cubicBezTo>
                  <a:pt x="131216" y="180946"/>
                  <a:pt x="-9542" y="-19609"/>
                  <a:pt x="512" y="1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5988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4519B-E843-56DC-CF21-30255E7D4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スーツを着ている人&#10;&#10;自動的に生成された説明">
            <a:extLst>
              <a:ext uri="{FF2B5EF4-FFF2-40B4-BE49-F238E27FC236}">
                <a16:creationId xmlns:a16="http://schemas.microsoft.com/office/drawing/2014/main" id="{4771D8B8-C151-F751-D076-7E52E7AA0D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628" r="26325"/>
          <a:stretch/>
        </p:blipFill>
        <p:spPr>
          <a:xfrm>
            <a:off x="0" y="644218"/>
            <a:ext cx="9601200" cy="79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61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>
            <a:alpha val="10000"/>
          </a:srgb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765</TotalTime>
  <Words>16</Words>
  <Application>Microsoft Macintosh PowerPoint</Application>
  <PresentationFormat>A3 297x420 mm</PresentationFormat>
  <Paragraphs>5</Paragraphs>
  <Slides>6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HGPMinchoE</vt:lpstr>
      <vt:lpstr>游ゴシック</vt:lpstr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諭 熊坂</dc:creator>
  <cp:lastModifiedBy>諭 熊坂</cp:lastModifiedBy>
  <cp:revision>21</cp:revision>
  <dcterms:created xsi:type="dcterms:W3CDTF">2025-05-19T10:02:27Z</dcterms:created>
  <dcterms:modified xsi:type="dcterms:W3CDTF">2025-05-21T11:08:07Z</dcterms:modified>
</cp:coreProperties>
</file>