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57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26"/>
  </p:normalViewPr>
  <p:slideViewPr>
    <p:cSldViewPr snapToGrid="0">
      <p:cViewPr>
        <p:scale>
          <a:sx n="129" d="100"/>
          <a:sy n="129" d="100"/>
        </p:scale>
        <p:origin x="-1064" y="-3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ACA74-AFE1-1541-9C49-253684DAC0EC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DE4C2-F5FC-1A48-8027-9FA703D459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11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E4C2-F5FC-1A48-8027-9FA703D4599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11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61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85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3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37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10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0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21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4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02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01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43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9AC729-5C32-2C4A-AEC4-2658A1CBB23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675176-E2EC-0841-802B-B81E3C956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04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長谷川博己さん・出口夏希さん出演！フジクラ創業以来初の全国テレビCMを10月3日（木）より放送開始 | 株式会社フジクラのプレスリリース" hidden="1">
            <a:extLst>
              <a:ext uri="{FF2B5EF4-FFF2-40B4-BE49-F238E27FC236}">
                <a16:creationId xmlns:a16="http://schemas.microsoft.com/office/drawing/2014/main" id="{8018D126-A02E-6A48-070B-AD6D4CC29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3" r="19532"/>
          <a:stretch/>
        </p:blipFill>
        <p:spPr bwMode="auto">
          <a:xfrm>
            <a:off x="1318846" y="677987"/>
            <a:ext cx="6963508" cy="1062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903D49F-68D3-A588-C154-4C63AC8CF278}"/>
              </a:ext>
            </a:extLst>
          </p:cNvPr>
          <p:cNvSpPr/>
          <p:nvPr/>
        </p:nvSpPr>
        <p:spPr>
          <a:xfrm>
            <a:off x="5295134" y="4054355"/>
            <a:ext cx="172223" cy="298648"/>
          </a:xfrm>
          <a:custGeom>
            <a:avLst/>
            <a:gdLst>
              <a:gd name="connsiteX0" fmla="*/ 172216 w 172223"/>
              <a:gd name="connsiteY0" fmla="*/ 120 h 298648"/>
              <a:gd name="connsiteX1" fmla="*/ 38866 w 172223"/>
              <a:gd name="connsiteY1" fmla="*/ 171570 h 298648"/>
              <a:gd name="connsiteX2" fmla="*/ 26166 w 172223"/>
              <a:gd name="connsiteY2" fmla="*/ 206495 h 298648"/>
              <a:gd name="connsiteX3" fmla="*/ 16641 w 172223"/>
              <a:gd name="connsiteY3" fmla="*/ 295395 h 298648"/>
              <a:gd name="connsiteX4" fmla="*/ 22991 w 172223"/>
              <a:gd name="connsiteY4" fmla="*/ 266820 h 298648"/>
              <a:gd name="connsiteX5" fmla="*/ 35691 w 172223"/>
              <a:gd name="connsiteY5" fmla="*/ 149345 h 298648"/>
              <a:gd name="connsiteX6" fmla="*/ 19816 w 172223"/>
              <a:gd name="connsiteY6" fmla="*/ 254120 h 298648"/>
              <a:gd name="connsiteX7" fmla="*/ 45216 w 172223"/>
              <a:gd name="connsiteY7" fmla="*/ 104895 h 298648"/>
              <a:gd name="connsiteX8" fmla="*/ 766 w 172223"/>
              <a:gd name="connsiteY8" fmla="*/ 238245 h 298648"/>
              <a:gd name="connsiteX9" fmla="*/ 89666 w 172223"/>
              <a:gd name="connsiteY9" fmla="*/ 79495 h 298648"/>
              <a:gd name="connsiteX10" fmla="*/ 45216 w 172223"/>
              <a:gd name="connsiteY10" fmla="*/ 142995 h 298648"/>
              <a:gd name="connsiteX11" fmla="*/ 172216 w 172223"/>
              <a:gd name="connsiteY11" fmla="*/ 120 h 29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223" h="298648">
                <a:moveTo>
                  <a:pt x="172216" y="120"/>
                </a:moveTo>
                <a:cubicBezTo>
                  <a:pt x="171158" y="4882"/>
                  <a:pt x="63208" y="137174"/>
                  <a:pt x="38866" y="171570"/>
                </a:cubicBezTo>
                <a:cubicBezTo>
                  <a:pt x="14524" y="205966"/>
                  <a:pt x="29870" y="185857"/>
                  <a:pt x="26166" y="206495"/>
                </a:cubicBezTo>
                <a:cubicBezTo>
                  <a:pt x="22462" y="227133"/>
                  <a:pt x="17170" y="285341"/>
                  <a:pt x="16641" y="295395"/>
                </a:cubicBezTo>
                <a:cubicBezTo>
                  <a:pt x="16112" y="305449"/>
                  <a:pt x="19816" y="291162"/>
                  <a:pt x="22991" y="266820"/>
                </a:cubicBezTo>
                <a:cubicBezTo>
                  <a:pt x="26166" y="242478"/>
                  <a:pt x="36220" y="151462"/>
                  <a:pt x="35691" y="149345"/>
                </a:cubicBezTo>
                <a:cubicBezTo>
                  <a:pt x="35162" y="147228"/>
                  <a:pt x="18229" y="261528"/>
                  <a:pt x="19816" y="254120"/>
                </a:cubicBezTo>
                <a:cubicBezTo>
                  <a:pt x="21403" y="246712"/>
                  <a:pt x="48391" y="107541"/>
                  <a:pt x="45216" y="104895"/>
                </a:cubicBezTo>
                <a:cubicBezTo>
                  <a:pt x="42041" y="102249"/>
                  <a:pt x="-6642" y="242478"/>
                  <a:pt x="766" y="238245"/>
                </a:cubicBezTo>
                <a:cubicBezTo>
                  <a:pt x="8174" y="234012"/>
                  <a:pt x="82258" y="95370"/>
                  <a:pt x="89666" y="79495"/>
                </a:cubicBezTo>
                <a:cubicBezTo>
                  <a:pt x="97074" y="63620"/>
                  <a:pt x="31458" y="153049"/>
                  <a:pt x="45216" y="142995"/>
                </a:cubicBezTo>
                <a:cubicBezTo>
                  <a:pt x="58974" y="132941"/>
                  <a:pt x="173274" y="-4642"/>
                  <a:pt x="17221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A213E3A-7E5A-DE2B-80D8-56DB69373521}"/>
              </a:ext>
            </a:extLst>
          </p:cNvPr>
          <p:cNvSpPr/>
          <p:nvPr/>
        </p:nvSpPr>
        <p:spPr>
          <a:xfrm>
            <a:off x="5467150" y="3872997"/>
            <a:ext cx="251444" cy="308492"/>
          </a:xfrm>
          <a:custGeom>
            <a:avLst/>
            <a:gdLst>
              <a:gd name="connsiteX0" fmla="*/ 200 w 251444"/>
              <a:gd name="connsiteY0" fmla="*/ 308478 h 308492"/>
              <a:gd name="connsiteX1" fmla="*/ 73225 w 251444"/>
              <a:gd name="connsiteY1" fmla="*/ 159253 h 308492"/>
              <a:gd name="connsiteX2" fmla="*/ 54175 w 251444"/>
              <a:gd name="connsiteY2" fmla="*/ 191003 h 308492"/>
              <a:gd name="connsiteX3" fmla="*/ 219275 w 251444"/>
              <a:gd name="connsiteY3" fmla="*/ 70353 h 308492"/>
              <a:gd name="connsiteX4" fmla="*/ 251025 w 251444"/>
              <a:gd name="connsiteY4" fmla="*/ 503 h 308492"/>
              <a:gd name="connsiteX5" fmla="*/ 231975 w 251444"/>
              <a:gd name="connsiteY5" fmla="*/ 41778 h 308492"/>
              <a:gd name="connsiteX6" fmla="*/ 158950 w 251444"/>
              <a:gd name="connsiteY6" fmla="*/ 95753 h 308492"/>
              <a:gd name="connsiteX7" fmla="*/ 178000 w 251444"/>
              <a:gd name="connsiteY7" fmla="*/ 51303 h 308492"/>
              <a:gd name="connsiteX8" fmla="*/ 124025 w 251444"/>
              <a:gd name="connsiteY8" fmla="*/ 121153 h 308492"/>
              <a:gd name="connsiteX9" fmla="*/ 124025 w 251444"/>
              <a:gd name="connsiteY9" fmla="*/ 102103 h 308492"/>
              <a:gd name="connsiteX10" fmla="*/ 95450 w 251444"/>
              <a:gd name="connsiteY10" fmla="*/ 143378 h 308492"/>
              <a:gd name="connsiteX11" fmla="*/ 98625 w 251444"/>
              <a:gd name="connsiteY11" fmla="*/ 111628 h 308492"/>
              <a:gd name="connsiteX12" fmla="*/ 41475 w 251444"/>
              <a:gd name="connsiteY12" fmla="*/ 200528 h 308492"/>
              <a:gd name="connsiteX13" fmla="*/ 51000 w 251444"/>
              <a:gd name="connsiteY13" fmla="*/ 149728 h 308492"/>
              <a:gd name="connsiteX14" fmla="*/ 200 w 251444"/>
              <a:gd name="connsiteY14" fmla="*/ 308478 h 30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44" h="308492">
                <a:moveTo>
                  <a:pt x="200" y="308478"/>
                </a:moveTo>
                <a:cubicBezTo>
                  <a:pt x="3904" y="310065"/>
                  <a:pt x="64229" y="178832"/>
                  <a:pt x="73225" y="159253"/>
                </a:cubicBezTo>
                <a:cubicBezTo>
                  <a:pt x="82221" y="139674"/>
                  <a:pt x="29833" y="205820"/>
                  <a:pt x="54175" y="191003"/>
                </a:cubicBezTo>
                <a:cubicBezTo>
                  <a:pt x="78517" y="176186"/>
                  <a:pt x="186467" y="102103"/>
                  <a:pt x="219275" y="70353"/>
                </a:cubicBezTo>
                <a:cubicBezTo>
                  <a:pt x="252083" y="38603"/>
                  <a:pt x="248908" y="5265"/>
                  <a:pt x="251025" y="503"/>
                </a:cubicBezTo>
                <a:cubicBezTo>
                  <a:pt x="253142" y="-4259"/>
                  <a:pt x="247321" y="25903"/>
                  <a:pt x="231975" y="41778"/>
                </a:cubicBezTo>
                <a:cubicBezTo>
                  <a:pt x="216629" y="57653"/>
                  <a:pt x="167946" y="94166"/>
                  <a:pt x="158950" y="95753"/>
                </a:cubicBezTo>
                <a:cubicBezTo>
                  <a:pt x="149954" y="97340"/>
                  <a:pt x="183821" y="47070"/>
                  <a:pt x="178000" y="51303"/>
                </a:cubicBezTo>
                <a:cubicBezTo>
                  <a:pt x="172179" y="55536"/>
                  <a:pt x="124025" y="121153"/>
                  <a:pt x="124025" y="121153"/>
                </a:cubicBezTo>
                <a:cubicBezTo>
                  <a:pt x="115029" y="129620"/>
                  <a:pt x="128787" y="98399"/>
                  <a:pt x="124025" y="102103"/>
                </a:cubicBezTo>
                <a:cubicBezTo>
                  <a:pt x="119263" y="105807"/>
                  <a:pt x="99683" y="141791"/>
                  <a:pt x="95450" y="143378"/>
                </a:cubicBezTo>
                <a:cubicBezTo>
                  <a:pt x="91217" y="144965"/>
                  <a:pt x="107621" y="102103"/>
                  <a:pt x="98625" y="111628"/>
                </a:cubicBezTo>
                <a:cubicBezTo>
                  <a:pt x="89629" y="121153"/>
                  <a:pt x="49412" y="194178"/>
                  <a:pt x="41475" y="200528"/>
                </a:cubicBezTo>
                <a:cubicBezTo>
                  <a:pt x="33538" y="206878"/>
                  <a:pt x="56821" y="134911"/>
                  <a:pt x="51000" y="149728"/>
                </a:cubicBezTo>
                <a:cubicBezTo>
                  <a:pt x="45179" y="164545"/>
                  <a:pt x="-3504" y="306891"/>
                  <a:pt x="200" y="308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EEAB159-E0E7-14FD-A4C3-5D4C1E425234}"/>
              </a:ext>
            </a:extLst>
          </p:cNvPr>
          <p:cNvSpPr/>
          <p:nvPr/>
        </p:nvSpPr>
        <p:spPr>
          <a:xfrm>
            <a:off x="5625946" y="3796906"/>
            <a:ext cx="440173" cy="203828"/>
          </a:xfrm>
          <a:custGeom>
            <a:avLst/>
            <a:gdLst>
              <a:gd name="connsiteX0" fmla="*/ 154 w 440173"/>
              <a:gd name="connsiteY0" fmla="*/ 175019 h 203828"/>
              <a:gd name="connsiteX1" fmla="*/ 200179 w 440173"/>
              <a:gd name="connsiteY1" fmla="*/ 140094 h 203828"/>
              <a:gd name="connsiteX2" fmla="*/ 422429 w 440173"/>
              <a:gd name="connsiteY2" fmla="*/ 190894 h 203828"/>
              <a:gd name="connsiteX3" fmla="*/ 285904 w 440173"/>
              <a:gd name="connsiteY3" fmla="*/ 152794 h 203828"/>
              <a:gd name="connsiteX4" fmla="*/ 365279 w 440173"/>
              <a:gd name="connsiteY4" fmla="*/ 203594 h 203828"/>
              <a:gd name="connsiteX5" fmla="*/ 349404 w 440173"/>
              <a:gd name="connsiteY5" fmla="*/ 165494 h 203828"/>
              <a:gd name="connsiteX6" fmla="*/ 438304 w 440173"/>
              <a:gd name="connsiteY6" fmla="*/ 35319 h 203828"/>
              <a:gd name="connsiteX7" fmla="*/ 403379 w 440173"/>
              <a:gd name="connsiteY7" fmla="*/ 86119 h 203828"/>
              <a:gd name="connsiteX8" fmla="*/ 327179 w 440173"/>
              <a:gd name="connsiteY8" fmla="*/ 114694 h 203828"/>
              <a:gd name="connsiteX9" fmla="*/ 339879 w 440173"/>
              <a:gd name="connsiteY9" fmla="*/ 9919 h 203828"/>
              <a:gd name="connsiteX10" fmla="*/ 320829 w 440173"/>
              <a:gd name="connsiteY10" fmla="*/ 92469 h 203828"/>
              <a:gd name="connsiteX11" fmla="*/ 260504 w 440173"/>
              <a:gd name="connsiteY11" fmla="*/ 70244 h 203828"/>
              <a:gd name="connsiteX12" fmla="*/ 276379 w 440173"/>
              <a:gd name="connsiteY12" fmla="*/ 394 h 203828"/>
              <a:gd name="connsiteX13" fmla="*/ 257329 w 440173"/>
              <a:gd name="connsiteY13" fmla="*/ 105169 h 203828"/>
              <a:gd name="connsiteX14" fmla="*/ 212879 w 440173"/>
              <a:gd name="connsiteY14" fmla="*/ 76594 h 203828"/>
              <a:gd name="connsiteX15" fmla="*/ 200179 w 440173"/>
              <a:gd name="connsiteY15" fmla="*/ 38494 h 203828"/>
              <a:gd name="connsiteX16" fmla="*/ 206529 w 440173"/>
              <a:gd name="connsiteY16" fmla="*/ 95644 h 203828"/>
              <a:gd name="connsiteX17" fmla="*/ 168429 w 440173"/>
              <a:gd name="connsiteY17" fmla="*/ 121044 h 203828"/>
              <a:gd name="connsiteX18" fmla="*/ 193829 w 440173"/>
              <a:gd name="connsiteY18" fmla="*/ 92469 h 203828"/>
              <a:gd name="connsiteX19" fmla="*/ 73179 w 440173"/>
              <a:gd name="connsiteY19" fmla="*/ 124219 h 203828"/>
              <a:gd name="connsiteX20" fmla="*/ 165254 w 440173"/>
              <a:gd name="connsiteY20" fmla="*/ 98819 h 203828"/>
              <a:gd name="connsiteX21" fmla="*/ 154 w 440173"/>
              <a:gd name="connsiteY21" fmla="*/ 175019 h 2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0173" h="203828">
                <a:moveTo>
                  <a:pt x="154" y="175019"/>
                </a:moveTo>
                <a:cubicBezTo>
                  <a:pt x="5975" y="181898"/>
                  <a:pt x="129800" y="137448"/>
                  <a:pt x="200179" y="140094"/>
                </a:cubicBezTo>
                <a:cubicBezTo>
                  <a:pt x="270558" y="142740"/>
                  <a:pt x="408142" y="188777"/>
                  <a:pt x="422429" y="190894"/>
                </a:cubicBezTo>
                <a:cubicBezTo>
                  <a:pt x="436717" y="193011"/>
                  <a:pt x="295429" y="150677"/>
                  <a:pt x="285904" y="152794"/>
                </a:cubicBezTo>
                <a:cubicBezTo>
                  <a:pt x="276379" y="154911"/>
                  <a:pt x="354696" y="201477"/>
                  <a:pt x="365279" y="203594"/>
                </a:cubicBezTo>
                <a:cubicBezTo>
                  <a:pt x="375862" y="205711"/>
                  <a:pt x="337233" y="193540"/>
                  <a:pt x="349404" y="165494"/>
                </a:cubicBezTo>
                <a:cubicBezTo>
                  <a:pt x="361575" y="137448"/>
                  <a:pt x="429308" y="48548"/>
                  <a:pt x="438304" y="35319"/>
                </a:cubicBezTo>
                <a:cubicBezTo>
                  <a:pt x="447300" y="22090"/>
                  <a:pt x="421900" y="72890"/>
                  <a:pt x="403379" y="86119"/>
                </a:cubicBezTo>
                <a:cubicBezTo>
                  <a:pt x="384858" y="99348"/>
                  <a:pt x="337762" y="127394"/>
                  <a:pt x="327179" y="114694"/>
                </a:cubicBezTo>
                <a:cubicBezTo>
                  <a:pt x="316596" y="101994"/>
                  <a:pt x="340937" y="13623"/>
                  <a:pt x="339879" y="9919"/>
                </a:cubicBezTo>
                <a:cubicBezTo>
                  <a:pt x="338821" y="6215"/>
                  <a:pt x="334058" y="82415"/>
                  <a:pt x="320829" y="92469"/>
                </a:cubicBezTo>
                <a:cubicBezTo>
                  <a:pt x="307600" y="102523"/>
                  <a:pt x="267912" y="85590"/>
                  <a:pt x="260504" y="70244"/>
                </a:cubicBezTo>
                <a:cubicBezTo>
                  <a:pt x="253096" y="54898"/>
                  <a:pt x="276908" y="-5427"/>
                  <a:pt x="276379" y="394"/>
                </a:cubicBezTo>
                <a:cubicBezTo>
                  <a:pt x="275850" y="6215"/>
                  <a:pt x="267912" y="92469"/>
                  <a:pt x="257329" y="105169"/>
                </a:cubicBezTo>
                <a:cubicBezTo>
                  <a:pt x="246746" y="117869"/>
                  <a:pt x="222404" y="87706"/>
                  <a:pt x="212879" y="76594"/>
                </a:cubicBezTo>
                <a:cubicBezTo>
                  <a:pt x="203354" y="65481"/>
                  <a:pt x="201237" y="35319"/>
                  <a:pt x="200179" y="38494"/>
                </a:cubicBezTo>
                <a:cubicBezTo>
                  <a:pt x="199121" y="41669"/>
                  <a:pt x="211821" y="81886"/>
                  <a:pt x="206529" y="95644"/>
                </a:cubicBezTo>
                <a:cubicBezTo>
                  <a:pt x="201237" y="109402"/>
                  <a:pt x="170546" y="121573"/>
                  <a:pt x="168429" y="121044"/>
                </a:cubicBezTo>
                <a:cubicBezTo>
                  <a:pt x="166312" y="120515"/>
                  <a:pt x="209704" y="91940"/>
                  <a:pt x="193829" y="92469"/>
                </a:cubicBezTo>
                <a:cubicBezTo>
                  <a:pt x="177954" y="92998"/>
                  <a:pt x="77941" y="123161"/>
                  <a:pt x="73179" y="124219"/>
                </a:cubicBezTo>
                <a:cubicBezTo>
                  <a:pt x="68417" y="125277"/>
                  <a:pt x="175308" y="90352"/>
                  <a:pt x="165254" y="98819"/>
                </a:cubicBezTo>
                <a:cubicBezTo>
                  <a:pt x="155200" y="107286"/>
                  <a:pt x="-5667" y="168140"/>
                  <a:pt x="154" y="17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83CC7F8-7532-BAA5-819E-61374EF4B261}"/>
              </a:ext>
            </a:extLst>
          </p:cNvPr>
          <p:cNvSpPr/>
          <p:nvPr/>
        </p:nvSpPr>
        <p:spPr>
          <a:xfrm>
            <a:off x="5875820" y="3889271"/>
            <a:ext cx="446764" cy="285856"/>
          </a:xfrm>
          <a:custGeom>
            <a:avLst/>
            <a:gdLst>
              <a:gd name="connsiteX0" fmla="*/ 4280 w 446764"/>
              <a:gd name="connsiteY0" fmla="*/ 25504 h 285856"/>
              <a:gd name="connsiteX1" fmla="*/ 274155 w 446764"/>
              <a:gd name="connsiteY1" fmla="*/ 190604 h 285856"/>
              <a:gd name="connsiteX2" fmla="*/ 236055 w 446764"/>
              <a:gd name="connsiteY2" fmla="*/ 142979 h 285856"/>
              <a:gd name="connsiteX3" fmla="*/ 391630 w 446764"/>
              <a:gd name="connsiteY3" fmla="*/ 279504 h 285856"/>
              <a:gd name="connsiteX4" fmla="*/ 331305 w 446764"/>
              <a:gd name="connsiteY4" fmla="*/ 212829 h 285856"/>
              <a:gd name="connsiteX5" fmla="*/ 445605 w 446764"/>
              <a:gd name="connsiteY5" fmla="*/ 285854 h 285856"/>
              <a:gd name="connsiteX6" fmla="*/ 388455 w 446764"/>
              <a:gd name="connsiteY6" fmla="*/ 209654 h 285856"/>
              <a:gd name="connsiteX7" fmla="*/ 356705 w 446764"/>
              <a:gd name="connsiteY7" fmla="*/ 158854 h 285856"/>
              <a:gd name="connsiteX8" fmla="*/ 394805 w 446764"/>
              <a:gd name="connsiteY8" fmla="*/ 60429 h 285856"/>
              <a:gd name="connsiteX9" fmla="*/ 356705 w 446764"/>
              <a:gd name="connsiteY9" fmla="*/ 130279 h 285856"/>
              <a:gd name="connsiteX10" fmla="*/ 302730 w 446764"/>
              <a:gd name="connsiteY10" fmla="*/ 89004 h 285856"/>
              <a:gd name="connsiteX11" fmla="*/ 305905 w 446764"/>
              <a:gd name="connsiteY11" fmla="*/ 54079 h 285856"/>
              <a:gd name="connsiteX12" fmla="*/ 248755 w 446764"/>
              <a:gd name="connsiteY12" fmla="*/ 82654 h 285856"/>
              <a:gd name="connsiteX13" fmla="*/ 242405 w 446764"/>
              <a:gd name="connsiteY13" fmla="*/ 41379 h 285856"/>
              <a:gd name="connsiteX14" fmla="*/ 261455 w 446764"/>
              <a:gd name="connsiteY14" fmla="*/ 3279 h 285856"/>
              <a:gd name="connsiteX15" fmla="*/ 223355 w 446764"/>
              <a:gd name="connsiteY15" fmla="*/ 47729 h 285856"/>
              <a:gd name="connsiteX16" fmla="*/ 77305 w 446764"/>
              <a:gd name="connsiteY16" fmla="*/ 104 h 285856"/>
              <a:gd name="connsiteX17" fmla="*/ 105880 w 446764"/>
              <a:gd name="connsiteY17" fmla="*/ 35029 h 285856"/>
              <a:gd name="connsiteX18" fmla="*/ 4280 w 446764"/>
              <a:gd name="connsiteY18" fmla="*/ 25504 h 28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764" h="285856">
                <a:moveTo>
                  <a:pt x="4280" y="25504"/>
                </a:moveTo>
                <a:cubicBezTo>
                  <a:pt x="32326" y="51433"/>
                  <a:pt x="235526" y="171025"/>
                  <a:pt x="274155" y="190604"/>
                </a:cubicBezTo>
                <a:cubicBezTo>
                  <a:pt x="312784" y="210183"/>
                  <a:pt x="216476" y="128162"/>
                  <a:pt x="236055" y="142979"/>
                </a:cubicBezTo>
                <a:cubicBezTo>
                  <a:pt x="255634" y="157796"/>
                  <a:pt x="375755" y="267862"/>
                  <a:pt x="391630" y="279504"/>
                </a:cubicBezTo>
                <a:cubicBezTo>
                  <a:pt x="407505" y="291146"/>
                  <a:pt x="322309" y="211771"/>
                  <a:pt x="331305" y="212829"/>
                </a:cubicBezTo>
                <a:cubicBezTo>
                  <a:pt x="340301" y="213887"/>
                  <a:pt x="436080" y="286383"/>
                  <a:pt x="445605" y="285854"/>
                </a:cubicBezTo>
                <a:cubicBezTo>
                  <a:pt x="455130" y="285325"/>
                  <a:pt x="403272" y="230821"/>
                  <a:pt x="388455" y="209654"/>
                </a:cubicBezTo>
                <a:cubicBezTo>
                  <a:pt x="373638" y="188487"/>
                  <a:pt x="355647" y="183725"/>
                  <a:pt x="356705" y="158854"/>
                </a:cubicBezTo>
                <a:cubicBezTo>
                  <a:pt x="357763" y="133983"/>
                  <a:pt x="394805" y="65191"/>
                  <a:pt x="394805" y="60429"/>
                </a:cubicBezTo>
                <a:cubicBezTo>
                  <a:pt x="394805" y="55667"/>
                  <a:pt x="372051" y="125516"/>
                  <a:pt x="356705" y="130279"/>
                </a:cubicBezTo>
                <a:cubicBezTo>
                  <a:pt x="341359" y="135042"/>
                  <a:pt x="311197" y="101704"/>
                  <a:pt x="302730" y="89004"/>
                </a:cubicBezTo>
                <a:cubicBezTo>
                  <a:pt x="294263" y="76304"/>
                  <a:pt x="314901" y="55137"/>
                  <a:pt x="305905" y="54079"/>
                </a:cubicBezTo>
                <a:cubicBezTo>
                  <a:pt x="296909" y="53021"/>
                  <a:pt x="259338" y="84771"/>
                  <a:pt x="248755" y="82654"/>
                </a:cubicBezTo>
                <a:cubicBezTo>
                  <a:pt x="238172" y="80537"/>
                  <a:pt x="240288" y="54608"/>
                  <a:pt x="242405" y="41379"/>
                </a:cubicBezTo>
                <a:cubicBezTo>
                  <a:pt x="244522" y="28150"/>
                  <a:pt x="264630" y="2221"/>
                  <a:pt x="261455" y="3279"/>
                </a:cubicBezTo>
                <a:cubicBezTo>
                  <a:pt x="258280" y="4337"/>
                  <a:pt x="254047" y="48258"/>
                  <a:pt x="223355" y="47729"/>
                </a:cubicBezTo>
                <a:cubicBezTo>
                  <a:pt x="192663" y="47200"/>
                  <a:pt x="96884" y="2221"/>
                  <a:pt x="77305" y="104"/>
                </a:cubicBezTo>
                <a:cubicBezTo>
                  <a:pt x="57726" y="-2013"/>
                  <a:pt x="116992" y="28679"/>
                  <a:pt x="105880" y="35029"/>
                </a:cubicBezTo>
                <a:cubicBezTo>
                  <a:pt x="94768" y="41379"/>
                  <a:pt x="-23766" y="-425"/>
                  <a:pt x="4280" y="25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3156254-2C2C-32B6-D455-D5D4C0F6EB2C}"/>
              </a:ext>
            </a:extLst>
          </p:cNvPr>
          <p:cNvSpPr/>
          <p:nvPr/>
        </p:nvSpPr>
        <p:spPr>
          <a:xfrm>
            <a:off x="5437611" y="4025900"/>
            <a:ext cx="177331" cy="318759"/>
          </a:xfrm>
          <a:custGeom>
            <a:avLst/>
            <a:gdLst>
              <a:gd name="connsiteX0" fmla="*/ 93239 w 177331"/>
              <a:gd name="connsiteY0" fmla="*/ 0 h 318759"/>
              <a:gd name="connsiteX1" fmla="*/ 45614 w 177331"/>
              <a:gd name="connsiteY1" fmla="*/ 200025 h 318759"/>
              <a:gd name="connsiteX2" fmla="*/ 55139 w 177331"/>
              <a:gd name="connsiteY2" fmla="*/ 146050 h 318759"/>
              <a:gd name="connsiteX3" fmla="*/ 55139 w 177331"/>
              <a:gd name="connsiteY3" fmla="*/ 225425 h 318759"/>
              <a:gd name="connsiteX4" fmla="*/ 175789 w 177331"/>
              <a:gd name="connsiteY4" fmla="*/ 317500 h 318759"/>
              <a:gd name="connsiteX5" fmla="*/ 115464 w 177331"/>
              <a:gd name="connsiteY5" fmla="*/ 276225 h 318759"/>
              <a:gd name="connsiteX6" fmla="*/ 1164 w 177331"/>
              <a:gd name="connsiteY6" fmla="*/ 238125 h 318759"/>
              <a:gd name="connsiteX7" fmla="*/ 55139 w 177331"/>
              <a:gd name="connsiteY7" fmla="*/ 260350 h 318759"/>
              <a:gd name="connsiteX8" fmla="*/ 36089 w 177331"/>
              <a:gd name="connsiteY8" fmla="*/ 142875 h 318759"/>
              <a:gd name="connsiteX9" fmla="*/ 36089 w 177331"/>
              <a:gd name="connsiteY9" fmla="*/ 200025 h 318759"/>
              <a:gd name="connsiteX10" fmla="*/ 93239 w 177331"/>
              <a:gd name="connsiteY10" fmla="*/ 0 h 31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331" h="318759">
                <a:moveTo>
                  <a:pt x="93239" y="0"/>
                </a:moveTo>
                <a:cubicBezTo>
                  <a:pt x="94826" y="0"/>
                  <a:pt x="51964" y="175683"/>
                  <a:pt x="45614" y="200025"/>
                </a:cubicBezTo>
                <a:cubicBezTo>
                  <a:pt x="39264" y="224367"/>
                  <a:pt x="53552" y="141817"/>
                  <a:pt x="55139" y="146050"/>
                </a:cubicBezTo>
                <a:cubicBezTo>
                  <a:pt x="56726" y="150283"/>
                  <a:pt x="35031" y="196850"/>
                  <a:pt x="55139" y="225425"/>
                </a:cubicBezTo>
                <a:cubicBezTo>
                  <a:pt x="75247" y="254000"/>
                  <a:pt x="165735" y="309033"/>
                  <a:pt x="175789" y="317500"/>
                </a:cubicBezTo>
                <a:cubicBezTo>
                  <a:pt x="185843" y="325967"/>
                  <a:pt x="144568" y="289454"/>
                  <a:pt x="115464" y="276225"/>
                </a:cubicBezTo>
                <a:cubicBezTo>
                  <a:pt x="86360" y="262996"/>
                  <a:pt x="11218" y="240771"/>
                  <a:pt x="1164" y="238125"/>
                </a:cubicBezTo>
                <a:cubicBezTo>
                  <a:pt x="-8890" y="235479"/>
                  <a:pt x="49318" y="276225"/>
                  <a:pt x="55139" y="260350"/>
                </a:cubicBezTo>
                <a:cubicBezTo>
                  <a:pt x="60960" y="244475"/>
                  <a:pt x="39264" y="152929"/>
                  <a:pt x="36089" y="142875"/>
                </a:cubicBezTo>
                <a:cubicBezTo>
                  <a:pt x="32914" y="132821"/>
                  <a:pt x="27093" y="224367"/>
                  <a:pt x="36089" y="200025"/>
                </a:cubicBezTo>
                <a:cubicBezTo>
                  <a:pt x="45085" y="175683"/>
                  <a:pt x="91652" y="0"/>
                  <a:pt x="932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30980FF-ED4F-D331-3333-31F2AF92B43D}"/>
              </a:ext>
            </a:extLst>
          </p:cNvPr>
          <p:cNvSpPr/>
          <p:nvPr/>
        </p:nvSpPr>
        <p:spPr>
          <a:xfrm>
            <a:off x="5314385" y="4165148"/>
            <a:ext cx="171769" cy="141488"/>
          </a:xfrm>
          <a:custGeom>
            <a:avLst/>
            <a:gdLst>
              <a:gd name="connsiteX0" fmla="*/ 57715 w 171769"/>
              <a:gd name="connsiteY0" fmla="*/ 452 h 141488"/>
              <a:gd name="connsiteX1" fmla="*/ 168840 w 171769"/>
              <a:gd name="connsiteY1" fmla="*/ 136977 h 141488"/>
              <a:gd name="connsiteX2" fmla="*/ 133915 w 171769"/>
              <a:gd name="connsiteY2" fmla="*/ 108402 h 141488"/>
              <a:gd name="connsiteX3" fmla="*/ 73590 w 171769"/>
              <a:gd name="connsiteY3" fmla="*/ 105227 h 141488"/>
              <a:gd name="connsiteX4" fmla="*/ 565 w 171769"/>
              <a:gd name="connsiteY4" fmla="*/ 114752 h 141488"/>
              <a:gd name="connsiteX5" fmla="*/ 114865 w 171769"/>
              <a:gd name="connsiteY5" fmla="*/ 92527 h 141488"/>
              <a:gd name="connsiteX6" fmla="*/ 140265 w 171769"/>
              <a:gd name="connsiteY6" fmla="*/ 92527 h 141488"/>
              <a:gd name="connsiteX7" fmla="*/ 57715 w 171769"/>
              <a:gd name="connsiteY7" fmla="*/ 452 h 14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69" h="141488">
                <a:moveTo>
                  <a:pt x="57715" y="452"/>
                </a:moveTo>
                <a:cubicBezTo>
                  <a:pt x="62478" y="7860"/>
                  <a:pt x="156140" y="118985"/>
                  <a:pt x="168840" y="136977"/>
                </a:cubicBezTo>
                <a:cubicBezTo>
                  <a:pt x="181540" y="154969"/>
                  <a:pt x="149790" y="113694"/>
                  <a:pt x="133915" y="108402"/>
                </a:cubicBezTo>
                <a:cubicBezTo>
                  <a:pt x="118040" y="103110"/>
                  <a:pt x="95815" y="104169"/>
                  <a:pt x="73590" y="105227"/>
                </a:cubicBezTo>
                <a:cubicBezTo>
                  <a:pt x="51365" y="106285"/>
                  <a:pt x="-6314" y="116869"/>
                  <a:pt x="565" y="114752"/>
                </a:cubicBezTo>
                <a:cubicBezTo>
                  <a:pt x="7444" y="112635"/>
                  <a:pt x="91582" y="96231"/>
                  <a:pt x="114865" y="92527"/>
                </a:cubicBezTo>
                <a:cubicBezTo>
                  <a:pt x="138148" y="88823"/>
                  <a:pt x="147673" y="106285"/>
                  <a:pt x="140265" y="92527"/>
                </a:cubicBezTo>
                <a:cubicBezTo>
                  <a:pt x="132857" y="78769"/>
                  <a:pt x="52952" y="-6956"/>
                  <a:pt x="57715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8452AEB-F6C9-6C63-C38C-58668404EF06}"/>
              </a:ext>
            </a:extLst>
          </p:cNvPr>
          <p:cNvSpPr/>
          <p:nvPr/>
        </p:nvSpPr>
        <p:spPr>
          <a:xfrm>
            <a:off x="5333950" y="4111230"/>
            <a:ext cx="57573" cy="183237"/>
          </a:xfrm>
          <a:custGeom>
            <a:avLst/>
            <a:gdLst>
              <a:gd name="connsiteX0" fmla="*/ 38150 w 57573"/>
              <a:gd name="connsiteY0" fmla="*/ 395 h 183237"/>
              <a:gd name="connsiteX1" fmla="*/ 19100 w 57573"/>
              <a:gd name="connsiteY1" fmla="*/ 108345 h 183237"/>
              <a:gd name="connsiteX2" fmla="*/ 57200 w 57573"/>
              <a:gd name="connsiteY2" fmla="*/ 181370 h 183237"/>
              <a:gd name="connsiteX3" fmla="*/ 38150 w 57573"/>
              <a:gd name="connsiteY3" fmla="*/ 155970 h 183237"/>
              <a:gd name="connsiteX4" fmla="*/ 31800 w 57573"/>
              <a:gd name="connsiteY4" fmla="*/ 95645 h 183237"/>
              <a:gd name="connsiteX5" fmla="*/ 50 w 57573"/>
              <a:gd name="connsiteY5" fmla="*/ 149620 h 183237"/>
              <a:gd name="connsiteX6" fmla="*/ 38150 w 57573"/>
              <a:gd name="connsiteY6" fmla="*/ 395 h 18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73" h="183237">
                <a:moveTo>
                  <a:pt x="38150" y="395"/>
                </a:moveTo>
                <a:cubicBezTo>
                  <a:pt x="41325" y="-6484"/>
                  <a:pt x="15925" y="78182"/>
                  <a:pt x="19100" y="108345"/>
                </a:cubicBezTo>
                <a:cubicBezTo>
                  <a:pt x="22275" y="138508"/>
                  <a:pt x="54025" y="173432"/>
                  <a:pt x="57200" y="181370"/>
                </a:cubicBezTo>
                <a:cubicBezTo>
                  <a:pt x="60375" y="189308"/>
                  <a:pt x="42383" y="170257"/>
                  <a:pt x="38150" y="155970"/>
                </a:cubicBezTo>
                <a:cubicBezTo>
                  <a:pt x="33917" y="141683"/>
                  <a:pt x="38150" y="96703"/>
                  <a:pt x="31800" y="95645"/>
                </a:cubicBezTo>
                <a:cubicBezTo>
                  <a:pt x="25450" y="94587"/>
                  <a:pt x="1637" y="161262"/>
                  <a:pt x="50" y="149620"/>
                </a:cubicBezTo>
                <a:cubicBezTo>
                  <a:pt x="-1537" y="137978"/>
                  <a:pt x="34975" y="7274"/>
                  <a:pt x="38150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DA4A2F5-C132-83BD-CB79-7F5C61D125AE}"/>
              </a:ext>
            </a:extLst>
          </p:cNvPr>
          <p:cNvSpPr/>
          <p:nvPr/>
        </p:nvSpPr>
        <p:spPr>
          <a:xfrm>
            <a:off x="6035516" y="3975015"/>
            <a:ext cx="206534" cy="299174"/>
          </a:xfrm>
          <a:custGeom>
            <a:avLst/>
            <a:gdLst>
              <a:gd name="connsiteX0" fmla="*/ 159 w 206534"/>
              <a:gd name="connsiteY0" fmla="*/ 85 h 299174"/>
              <a:gd name="connsiteX1" fmla="*/ 136684 w 206534"/>
              <a:gd name="connsiteY1" fmla="*/ 184235 h 299174"/>
              <a:gd name="connsiteX2" fmla="*/ 168434 w 206534"/>
              <a:gd name="connsiteY2" fmla="*/ 228685 h 299174"/>
              <a:gd name="connsiteX3" fmla="*/ 152559 w 206534"/>
              <a:gd name="connsiteY3" fmla="*/ 184235 h 299174"/>
              <a:gd name="connsiteX4" fmla="*/ 200184 w 206534"/>
              <a:gd name="connsiteY4" fmla="*/ 298535 h 299174"/>
              <a:gd name="connsiteX5" fmla="*/ 184309 w 206534"/>
              <a:gd name="connsiteY5" fmla="*/ 225510 h 299174"/>
              <a:gd name="connsiteX6" fmla="*/ 206534 w 206534"/>
              <a:gd name="connsiteY6" fmla="*/ 120735 h 299174"/>
              <a:gd name="connsiteX7" fmla="*/ 184309 w 206534"/>
              <a:gd name="connsiteY7" fmla="*/ 187410 h 299174"/>
              <a:gd name="connsiteX8" fmla="*/ 130334 w 206534"/>
              <a:gd name="connsiteY8" fmla="*/ 127085 h 299174"/>
              <a:gd name="connsiteX9" fmla="*/ 171609 w 206534"/>
              <a:gd name="connsiteY9" fmla="*/ 200110 h 299174"/>
              <a:gd name="connsiteX10" fmla="*/ 89059 w 206534"/>
              <a:gd name="connsiteY10" fmla="*/ 73110 h 299174"/>
              <a:gd name="connsiteX11" fmla="*/ 108109 w 206534"/>
              <a:gd name="connsiteY11" fmla="*/ 158835 h 299174"/>
              <a:gd name="connsiteX12" fmla="*/ 159 w 206534"/>
              <a:gd name="connsiteY12" fmla="*/ 85 h 2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534" h="299174">
                <a:moveTo>
                  <a:pt x="159" y="85"/>
                </a:moveTo>
                <a:cubicBezTo>
                  <a:pt x="4921" y="4318"/>
                  <a:pt x="108638" y="146135"/>
                  <a:pt x="136684" y="184235"/>
                </a:cubicBezTo>
                <a:cubicBezTo>
                  <a:pt x="164730" y="222335"/>
                  <a:pt x="165788" y="228685"/>
                  <a:pt x="168434" y="228685"/>
                </a:cubicBezTo>
                <a:cubicBezTo>
                  <a:pt x="171080" y="228685"/>
                  <a:pt x="147267" y="172593"/>
                  <a:pt x="152559" y="184235"/>
                </a:cubicBezTo>
                <a:cubicBezTo>
                  <a:pt x="157851" y="195877"/>
                  <a:pt x="194892" y="291656"/>
                  <a:pt x="200184" y="298535"/>
                </a:cubicBezTo>
                <a:cubicBezTo>
                  <a:pt x="205476" y="305414"/>
                  <a:pt x="183251" y="255143"/>
                  <a:pt x="184309" y="225510"/>
                </a:cubicBezTo>
                <a:cubicBezTo>
                  <a:pt x="185367" y="195877"/>
                  <a:pt x="206534" y="127085"/>
                  <a:pt x="206534" y="120735"/>
                </a:cubicBezTo>
                <a:cubicBezTo>
                  <a:pt x="206534" y="114385"/>
                  <a:pt x="197009" y="186352"/>
                  <a:pt x="184309" y="187410"/>
                </a:cubicBezTo>
                <a:cubicBezTo>
                  <a:pt x="171609" y="188468"/>
                  <a:pt x="132451" y="124968"/>
                  <a:pt x="130334" y="127085"/>
                </a:cubicBezTo>
                <a:cubicBezTo>
                  <a:pt x="128217" y="129202"/>
                  <a:pt x="178488" y="209106"/>
                  <a:pt x="171609" y="200110"/>
                </a:cubicBezTo>
                <a:cubicBezTo>
                  <a:pt x="164730" y="191114"/>
                  <a:pt x="99642" y="79989"/>
                  <a:pt x="89059" y="73110"/>
                </a:cubicBezTo>
                <a:cubicBezTo>
                  <a:pt x="78476" y="66231"/>
                  <a:pt x="117634" y="168360"/>
                  <a:pt x="108109" y="158835"/>
                </a:cubicBezTo>
                <a:cubicBezTo>
                  <a:pt x="98584" y="149310"/>
                  <a:pt x="-4603" y="-4148"/>
                  <a:pt x="15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25E10F4-F83A-83FB-C556-92638615BF60}"/>
              </a:ext>
            </a:extLst>
          </p:cNvPr>
          <p:cNvSpPr/>
          <p:nvPr/>
        </p:nvSpPr>
        <p:spPr>
          <a:xfrm>
            <a:off x="6209848" y="4031559"/>
            <a:ext cx="299746" cy="231096"/>
          </a:xfrm>
          <a:custGeom>
            <a:avLst/>
            <a:gdLst>
              <a:gd name="connsiteX0" fmla="*/ 452 w 299746"/>
              <a:gd name="connsiteY0" fmla="*/ 691 h 231096"/>
              <a:gd name="connsiteX1" fmla="*/ 149677 w 299746"/>
              <a:gd name="connsiteY1" fmla="*/ 92766 h 231096"/>
              <a:gd name="connsiteX2" fmla="*/ 124277 w 299746"/>
              <a:gd name="connsiteY2" fmla="*/ 35616 h 231096"/>
              <a:gd name="connsiteX3" fmla="*/ 267152 w 299746"/>
              <a:gd name="connsiteY3" fmla="*/ 197541 h 231096"/>
              <a:gd name="connsiteX4" fmla="*/ 295727 w 299746"/>
              <a:gd name="connsiteY4" fmla="*/ 226116 h 231096"/>
              <a:gd name="connsiteX5" fmla="*/ 203652 w 299746"/>
              <a:gd name="connsiteY5" fmla="*/ 127691 h 231096"/>
              <a:gd name="connsiteX6" fmla="*/ 83002 w 299746"/>
              <a:gd name="connsiteY6" fmla="*/ 10216 h 231096"/>
              <a:gd name="connsiteX7" fmla="*/ 102052 w 299746"/>
              <a:gd name="connsiteY7" fmla="*/ 48316 h 231096"/>
              <a:gd name="connsiteX8" fmla="*/ 452 w 299746"/>
              <a:gd name="connsiteY8" fmla="*/ 691 h 23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746" h="231096">
                <a:moveTo>
                  <a:pt x="452" y="691"/>
                </a:moveTo>
                <a:cubicBezTo>
                  <a:pt x="8390" y="8099"/>
                  <a:pt x="129040" y="86945"/>
                  <a:pt x="149677" y="92766"/>
                </a:cubicBezTo>
                <a:cubicBezTo>
                  <a:pt x="170314" y="98587"/>
                  <a:pt x="104698" y="18154"/>
                  <a:pt x="124277" y="35616"/>
                </a:cubicBezTo>
                <a:cubicBezTo>
                  <a:pt x="143856" y="53078"/>
                  <a:pt x="238577" y="165791"/>
                  <a:pt x="267152" y="197541"/>
                </a:cubicBezTo>
                <a:cubicBezTo>
                  <a:pt x="295727" y="229291"/>
                  <a:pt x="306310" y="237758"/>
                  <a:pt x="295727" y="226116"/>
                </a:cubicBezTo>
                <a:cubicBezTo>
                  <a:pt x="285144" y="214474"/>
                  <a:pt x="239106" y="163674"/>
                  <a:pt x="203652" y="127691"/>
                </a:cubicBezTo>
                <a:cubicBezTo>
                  <a:pt x="168198" y="91708"/>
                  <a:pt x="99935" y="23445"/>
                  <a:pt x="83002" y="10216"/>
                </a:cubicBezTo>
                <a:cubicBezTo>
                  <a:pt x="66069" y="-3013"/>
                  <a:pt x="112635" y="48845"/>
                  <a:pt x="102052" y="48316"/>
                </a:cubicBezTo>
                <a:cubicBezTo>
                  <a:pt x="91469" y="47787"/>
                  <a:pt x="-7486" y="-6717"/>
                  <a:pt x="452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752A43E-7D98-2BB8-D1BE-C6FE41A01649}"/>
              </a:ext>
            </a:extLst>
          </p:cNvPr>
          <p:cNvSpPr/>
          <p:nvPr/>
        </p:nvSpPr>
        <p:spPr>
          <a:xfrm>
            <a:off x="5961244" y="4168753"/>
            <a:ext cx="294168" cy="175139"/>
          </a:xfrm>
          <a:custGeom>
            <a:avLst/>
            <a:gdLst>
              <a:gd name="connsiteX0" fmla="*/ 14106 w 294168"/>
              <a:gd name="connsiteY0" fmla="*/ 168297 h 175139"/>
              <a:gd name="connsiteX1" fmla="*/ 287156 w 294168"/>
              <a:gd name="connsiteY1" fmla="*/ 3197 h 175139"/>
              <a:gd name="connsiteX2" fmla="*/ 214131 w 294168"/>
              <a:gd name="connsiteY2" fmla="*/ 63522 h 175139"/>
              <a:gd name="connsiteX3" fmla="*/ 223656 w 294168"/>
              <a:gd name="connsiteY3" fmla="*/ 22 h 175139"/>
              <a:gd name="connsiteX4" fmla="*/ 176031 w 294168"/>
              <a:gd name="connsiteY4" fmla="*/ 57172 h 175139"/>
              <a:gd name="connsiteX5" fmla="*/ 55381 w 294168"/>
              <a:gd name="connsiteY5" fmla="*/ 133372 h 175139"/>
              <a:gd name="connsiteX6" fmla="*/ 14106 w 294168"/>
              <a:gd name="connsiteY6" fmla="*/ 168297 h 17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68" h="175139">
                <a:moveTo>
                  <a:pt x="14106" y="168297"/>
                </a:moveTo>
                <a:cubicBezTo>
                  <a:pt x="52735" y="146601"/>
                  <a:pt x="253819" y="20659"/>
                  <a:pt x="287156" y="3197"/>
                </a:cubicBezTo>
                <a:cubicBezTo>
                  <a:pt x="320493" y="-14265"/>
                  <a:pt x="224714" y="64051"/>
                  <a:pt x="214131" y="63522"/>
                </a:cubicBezTo>
                <a:cubicBezTo>
                  <a:pt x="203548" y="62993"/>
                  <a:pt x="230006" y="1080"/>
                  <a:pt x="223656" y="22"/>
                </a:cubicBezTo>
                <a:cubicBezTo>
                  <a:pt x="217306" y="-1036"/>
                  <a:pt x="204077" y="34947"/>
                  <a:pt x="176031" y="57172"/>
                </a:cubicBezTo>
                <a:cubicBezTo>
                  <a:pt x="147985" y="79397"/>
                  <a:pt x="85543" y="111676"/>
                  <a:pt x="55381" y="133372"/>
                </a:cubicBezTo>
                <a:cubicBezTo>
                  <a:pt x="25219" y="155068"/>
                  <a:pt x="-24523" y="189993"/>
                  <a:pt x="14106" y="16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0679D56-F7E2-D54F-2566-C2CED0D8375F}"/>
              </a:ext>
            </a:extLst>
          </p:cNvPr>
          <p:cNvSpPr/>
          <p:nvPr/>
        </p:nvSpPr>
        <p:spPr>
          <a:xfrm>
            <a:off x="5492729" y="4286247"/>
            <a:ext cx="602639" cy="98457"/>
          </a:xfrm>
          <a:custGeom>
            <a:avLst/>
            <a:gdLst>
              <a:gd name="connsiteX0" fmla="*/ 21 w 602639"/>
              <a:gd name="connsiteY0" fmla="*/ 3 h 98457"/>
              <a:gd name="connsiteX1" fmla="*/ 180996 w 602639"/>
              <a:gd name="connsiteY1" fmla="*/ 66678 h 98457"/>
              <a:gd name="connsiteX2" fmla="*/ 171471 w 602639"/>
              <a:gd name="connsiteY2" fmla="*/ 44453 h 98457"/>
              <a:gd name="connsiteX3" fmla="*/ 377846 w 602639"/>
              <a:gd name="connsiteY3" fmla="*/ 63503 h 98457"/>
              <a:gd name="connsiteX4" fmla="*/ 336571 w 602639"/>
              <a:gd name="connsiteY4" fmla="*/ 63503 h 98457"/>
              <a:gd name="connsiteX5" fmla="*/ 546121 w 602639"/>
              <a:gd name="connsiteY5" fmla="*/ 44453 h 98457"/>
              <a:gd name="connsiteX6" fmla="*/ 600096 w 602639"/>
              <a:gd name="connsiteY6" fmla="*/ 44453 h 98457"/>
              <a:gd name="connsiteX7" fmla="*/ 485796 w 602639"/>
              <a:gd name="connsiteY7" fmla="*/ 50803 h 98457"/>
              <a:gd name="connsiteX8" fmla="*/ 257196 w 602639"/>
              <a:gd name="connsiteY8" fmla="*/ 66678 h 98457"/>
              <a:gd name="connsiteX9" fmla="*/ 358796 w 602639"/>
              <a:gd name="connsiteY9" fmla="*/ 66678 h 98457"/>
              <a:gd name="connsiteX10" fmla="*/ 269896 w 602639"/>
              <a:gd name="connsiteY10" fmla="*/ 98428 h 98457"/>
              <a:gd name="connsiteX11" fmla="*/ 285771 w 602639"/>
              <a:gd name="connsiteY11" fmla="*/ 60328 h 98457"/>
              <a:gd name="connsiteX12" fmla="*/ 104796 w 602639"/>
              <a:gd name="connsiteY12" fmla="*/ 69853 h 98457"/>
              <a:gd name="connsiteX13" fmla="*/ 193696 w 602639"/>
              <a:gd name="connsiteY13" fmla="*/ 69853 h 98457"/>
              <a:gd name="connsiteX14" fmla="*/ 21 w 602639"/>
              <a:gd name="connsiteY14" fmla="*/ 3 h 9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2639" h="98457">
                <a:moveTo>
                  <a:pt x="21" y="3"/>
                </a:moveTo>
                <a:cubicBezTo>
                  <a:pt x="-2096" y="-526"/>
                  <a:pt x="152421" y="59270"/>
                  <a:pt x="180996" y="66678"/>
                </a:cubicBezTo>
                <a:cubicBezTo>
                  <a:pt x="209571" y="74086"/>
                  <a:pt x="138663" y="44982"/>
                  <a:pt x="171471" y="44453"/>
                </a:cubicBezTo>
                <a:cubicBezTo>
                  <a:pt x="204279" y="43924"/>
                  <a:pt x="350329" y="60328"/>
                  <a:pt x="377846" y="63503"/>
                </a:cubicBezTo>
                <a:cubicBezTo>
                  <a:pt x="405363" y="66678"/>
                  <a:pt x="308525" y="66678"/>
                  <a:pt x="336571" y="63503"/>
                </a:cubicBezTo>
                <a:cubicBezTo>
                  <a:pt x="364617" y="60328"/>
                  <a:pt x="502200" y="47628"/>
                  <a:pt x="546121" y="44453"/>
                </a:cubicBezTo>
                <a:cubicBezTo>
                  <a:pt x="590042" y="41278"/>
                  <a:pt x="610150" y="43395"/>
                  <a:pt x="600096" y="44453"/>
                </a:cubicBezTo>
                <a:cubicBezTo>
                  <a:pt x="590042" y="45511"/>
                  <a:pt x="485796" y="50803"/>
                  <a:pt x="485796" y="50803"/>
                </a:cubicBezTo>
                <a:lnTo>
                  <a:pt x="257196" y="66678"/>
                </a:lnTo>
                <a:cubicBezTo>
                  <a:pt x="236029" y="69324"/>
                  <a:pt x="356679" y="61386"/>
                  <a:pt x="358796" y="66678"/>
                </a:cubicBezTo>
                <a:cubicBezTo>
                  <a:pt x="360913" y="71970"/>
                  <a:pt x="282067" y="99486"/>
                  <a:pt x="269896" y="98428"/>
                </a:cubicBezTo>
                <a:cubicBezTo>
                  <a:pt x="257725" y="97370"/>
                  <a:pt x="313288" y="65090"/>
                  <a:pt x="285771" y="60328"/>
                </a:cubicBezTo>
                <a:cubicBezTo>
                  <a:pt x="258254" y="55566"/>
                  <a:pt x="120142" y="68266"/>
                  <a:pt x="104796" y="69853"/>
                </a:cubicBezTo>
                <a:cubicBezTo>
                  <a:pt x="89450" y="71441"/>
                  <a:pt x="213275" y="83082"/>
                  <a:pt x="193696" y="69853"/>
                </a:cubicBezTo>
                <a:cubicBezTo>
                  <a:pt x="174117" y="56624"/>
                  <a:pt x="2138" y="532"/>
                  <a:pt x="2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EB8E678-0BFB-FCBC-1E79-F11494203401}"/>
              </a:ext>
            </a:extLst>
          </p:cNvPr>
          <p:cNvSpPr/>
          <p:nvPr/>
        </p:nvSpPr>
        <p:spPr>
          <a:xfrm>
            <a:off x="5319872" y="4216222"/>
            <a:ext cx="363378" cy="158956"/>
          </a:xfrm>
          <a:custGeom>
            <a:avLst/>
            <a:gdLst>
              <a:gd name="connsiteX0" fmla="*/ 1428 w 363378"/>
              <a:gd name="connsiteY0" fmla="*/ 76378 h 158956"/>
              <a:gd name="connsiteX1" fmla="*/ 87153 w 363378"/>
              <a:gd name="connsiteY1" fmla="*/ 82728 h 158956"/>
              <a:gd name="connsiteX2" fmla="*/ 245903 w 363378"/>
              <a:gd name="connsiteY2" fmla="*/ 120828 h 158956"/>
              <a:gd name="connsiteX3" fmla="*/ 220503 w 363378"/>
              <a:gd name="connsiteY3" fmla="*/ 98603 h 158956"/>
              <a:gd name="connsiteX4" fmla="*/ 363378 w 363378"/>
              <a:gd name="connsiteY4" fmla="*/ 158928 h 158956"/>
              <a:gd name="connsiteX5" fmla="*/ 220503 w 363378"/>
              <a:gd name="connsiteY5" fmla="*/ 104953 h 158956"/>
              <a:gd name="connsiteX6" fmla="*/ 112553 w 363378"/>
              <a:gd name="connsiteY6" fmla="*/ 178 h 158956"/>
              <a:gd name="connsiteX7" fmla="*/ 153828 w 363378"/>
              <a:gd name="connsiteY7" fmla="*/ 79553 h 158956"/>
              <a:gd name="connsiteX8" fmla="*/ 1428 w 363378"/>
              <a:gd name="connsiteY8" fmla="*/ 76378 h 1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378" h="158956">
                <a:moveTo>
                  <a:pt x="1428" y="76378"/>
                </a:moveTo>
                <a:cubicBezTo>
                  <a:pt x="-9684" y="76907"/>
                  <a:pt x="46407" y="75320"/>
                  <a:pt x="87153" y="82728"/>
                </a:cubicBezTo>
                <a:cubicBezTo>
                  <a:pt x="127899" y="90136"/>
                  <a:pt x="223678" y="118182"/>
                  <a:pt x="245903" y="120828"/>
                </a:cubicBezTo>
                <a:cubicBezTo>
                  <a:pt x="268128" y="123474"/>
                  <a:pt x="200924" y="92253"/>
                  <a:pt x="220503" y="98603"/>
                </a:cubicBezTo>
                <a:cubicBezTo>
                  <a:pt x="240082" y="104953"/>
                  <a:pt x="363378" y="157870"/>
                  <a:pt x="363378" y="158928"/>
                </a:cubicBezTo>
                <a:cubicBezTo>
                  <a:pt x="363378" y="159986"/>
                  <a:pt x="262307" y="131411"/>
                  <a:pt x="220503" y="104953"/>
                </a:cubicBezTo>
                <a:cubicBezTo>
                  <a:pt x="178699" y="78495"/>
                  <a:pt x="123666" y="4411"/>
                  <a:pt x="112553" y="178"/>
                </a:cubicBezTo>
                <a:cubicBezTo>
                  <a:pt x="101441" y="-4055"/>
                  <a:pt x="167586" y="68440"/>
                  <a:pt x="153828" y="79553"/>
                </a:cubicBezTo>
                <a:cubicBezTo>
                  <a:pt x="140070" y="90666"/>
                  <a:pt x="12540" y="75849"/>
                  <a:pt x="1428" y="76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41059B9-0E8D-F7AB-EFA9-592344CF140E}"/>
              </a:ext>
            </a:extLst>
          </p:cNvPr>
          <p:cNvSpPr/>
          <p:nvPr/>
        </p:nvSpPr>
        <p:spPr>
          <a:xfrm>
            <a:off x="5580863" y="3920218"/>
            <a:ext cx="483988" cy="417098"/>
          </a:xfrm>
          <a:custGeom>
            <a:avLst/>
            <a:gdLst>
              <a:gd name="connsiteX0" fmla="*/ 483387 w 483988"/>
              <a:gd name="connsiteY0" fmla="*/ 54882 h 417098"/>
              <a:gd name="connsiteX1" fmla="*/ 343687 w 483988"/>
              <a:gd name="connsiteY1" fmla="*/ 54882 h 417098"/>
              <a:gd name="connsiteX2" fmla="*/ 375437 w 483988"/>
              <a:gd name="connsiteY2" fmla="*/ 92982 h 417098"/>
              <a:gd name="connsiteX3" fmla="*/ 413537 w 483988"/>
              <a:gd name="connsiteY3" fmla="*/ 134257 h 417098"/>
              <a:gd name="connsiteX4" fmla="*/ 442112 w 483988"/>
              <a:gd name="connsiteY4" fmla="*/ 245382 h 417098"/>
              <a:gd name="connsiteX5" fmla="*/ 400837 w 483988"/>
              <a:gd name="connsiteY5" fmla="*/ 324757 h 417098"/>
              <a:gd name="connsiteX6" fmla="*/ 315112 w 483988"/>
              <a:gd name="connsiteY6" fmla="*/ 404132 h 417098"/>
              <a:gd name="connsiteX7" fmla="*/ 238912 w 483988"/>
              <a:gd name="connsiteY7" fmla="*/ 413657 h 417098"/>
              <a:gd name="connsiteX8" fmla="*/ 96037 w 483988"/>
              <a:gd name="connsiteY8" fmla="*/ 413657 h 417098"/>
              <a:gd name="connsiteX9" fmla="*/ 48412 w 483988"/>
              <a:gd name="connsiteY9" fmla="*/ 372382 h 417098"/>
              <a:gd name="connsiteX10" fmla="*/ 3962 w 483988"/>
              <a:gd name="connsiteY10" fmla="*/ 308882 h 417098"/>
              <a:gd name="connsiteX11" fmla="*/ 3962 w 483988"/>
              <a:gd name="connsiteY11" fmla="*/ 216807 h 417098"/>
              <a:gd name="connsiteX12" fmla="*/ 19837 w 483988"/>
              <a:gd name="connsiteY12" fmla="*/ 153307 h 417098"/>
              <a:gd name="connsiteX13" fmla="*/ 38887 w 483988"/>
              <a:gd name="connsiteY13" fmla="*/ 121557 h 417098"/>
              <a:gd name="connsiteX14" fmla="*/ 99212 w 483988"/>
              <a:gd name="connsiteY14" fmla="*/ 64407 h 417098"/>
              <a:gd name="connsiteX15" fmla="*/ 29362 w 483988"/>
              <a:gd name="connsiteY15" fmla="*/ 54882 h 417098"/>
              <a:gd name="connsiteX16" fmla="*/ 191287 w 483988"/>
              <a:gd name="connsiteY16" fmla="*/ 7257 h 417098"/>
              <a:gd name="connsiteX17" fmla="*/ 280187 w 483988"/>
              <a:gd name="connsiteY17" fmla="*/ 4082 h 417098"/>
              <a:gd name="connsiteX18" fmla="*/ 483387 w 483988"/>
              <a:gd name="connsiteY18" fmla="*/ 54882 h 41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3988" h="417098">
                <a:moveTo>
                  <a:pt x="483387" y="54882"/>
                </a:moveTo>
                <a:cubicBezTo>
                  <a:pt x="493970" y="63349"/>
                  <a:pt x="361679" y="48532"/>
                  <a:pt x="343687" y="54882"/>
                </a:cubicBezTo>
                <a:cubicBezTo>
                  <a:pt x="325695" y="61232"/>
                  <a:pt x="363795" y="79753"/>
                  <a:pt x="375437" y="92982"/>
                </a:cubicBezTo>
                <a:cubicBezTo>
                  <a:pt x="387079" y="106211"/>
                  <a:pt x="402425" y="108857"/>
                  <a:pt x="413537" y="134257"/>
                </a:cubicBezTo>
                <a:cubicBezTo>
                  <a:pt x="424649" y="159657"/>
                  <a:pt x="444229" y="213632"/>
                  <a:pt x="442112" y="245382"/>
                </a:cubicBezTo>
                <a:cubicBezTo>
                  <a:pt x="439995" y="277132"/>
                  <a:pt x="422004" y="298299"/>
                  <a:pt x="400837" y="324757"/>
                </a:cubicBezTo>
                <a:cubicBezTo>
                  <a:pt x="379670" y="351215"/>
                  <a:pt x="342100" y="389315"/>
                  <a:pt x="315112" y="404132"/>
                </a:cubicBezTo>
                <a:cubicBezTo>
                  <a:pt x="288124" y="418949"/>
                  <a:pt x="275424" y="412070"/>
                  <a:pt x="238912" y="413657"/>
                </a:cubicBezTo>
                <a:cubicBezTo>
                  <a:pt x="202400" y="415244"/>
                  <a:pt x="127787" y="420536"/>
                  <a:pt x="96037" y="413657"/>
                </a:cubicBezTo>
                <a:cubicBezTo>
                  <a:pt x="64287" y="406778"/>
                  <a:pt x="63758" y="389844"/>
                  <a:pt x="48412" y="372382"/>
                </a:cubicBezTo>
                <a:cubicBezTo>
                  <a:pt x="33066" y="354920"/>
                  <a:pt x="11370" y="334811"/>
                  <a:pt x="3962" y="308882"/>
                </a:cubicBezTo>
                <a:cubicBezTo>
                  <a:pt x="-3446" y="282953"/>
                  <a:pt x="1316" y="242736"/>
                  <a:pt x="3962" y="216807"/>
                </a:cubicBezTo>
                <a:cubicBezTo>
                  <a:pt x="6608" y="190878"/>
                  <a:pt x="14016" y="169182"/>
                  <a:pt x="19837" y="153307"/>
                </a:cubicBezTo>
                <a:cubicBezTo>
                  <a:pt x="25658" y="137432"/>
                  <a:pt x="25658" y="136374"/>
                  <a:pt x="38887" y="121557"/>
                </a:cubicBezTo>
                <a:cubicBezTo>
                  <a:pt x="52116" y="106740"/>
                  <a:pt x="100799" y="75519"/>
                  <a:pt x="99212" y="64407"/>
                </a:cubicBezTo>
                <a:cubicBezTo>
                  <a:pt x="97625" y="53295"/>
                  <a:pt x="14016" y="64407"/>
                  <a:pt x="29362" y="54882"/>
                </a:cubicBezTo>
                <a:cubicBezTo>
                  <a:pt x="44708" y="45357"/>
                  <a:pt x="149483" y="15724"/>
                  <a:pt x="191287" y="7257"/>
                </a:cubicBezTo>
                <a:cubicBezTo>
                  <a:pt x="233091" y="-1210"/>
                  <a:pt x="236795" y="-2268"/>
                  <a:pt x="280187" y="4082"/>
                </a:cubicBezTo>
                <a:cubicBezTo>
                  <a:pt x="323579" y="10432"/>
                  <a:pt x="472804" y="46415"/>
                  <a:pt x="483387" y="54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92A4C08-0060-16C4-EC8A-1BBAC9996B92}"/>
              </a:ext>
            </a:extLst>
          </p:cNvPr>
          <p:cNvSpPr/>
          <p:nvPr/>
        </p:nvSpPr>
        <p:spPr>
          <a:xfrm>
            <a:off x="5882514" y="3989966"/>
            <a:ext cx="147296" cy="318979"/>
          </a:xfrm>
          <a:custGeom>
            <a:avLst/>
            <a:gdLst>
              <a:gd name="connsiteX0" fmla="*/ 761 w 147296"/>
              <a:gd name="connsiteY0" fmla="*/ 1009 h 318979"/>
              <a:gd name="connsiteX1" fmla="*/ 124586 w 147296"/>
              <a:gd name="connsiteY1" fmla="*/ 74034 h 318979"/>
              <a:gd name="connsiteX2" fmla="*/ 143636 w 147296"/>
              <a:gd name="connsiteY2" fmla="*/ 210559 h 318979"/>
              <a:gd name="connsiteX3" fmla="*/ 80136 w 147296"/>
              <a:gd name="connsiteY3" fmla="*/ 299459 h 318979"/>
              <a:gd name="connsiteX4" fmla="*/ 45211 w 147296"/>
              <a:gd name="connsiteY4" fmla="*/ 312159 h 318979"/>
              <a:gd name="connsiteX5" fmla="*/ 51561 w 147296"/>
              <a:gd name="connsiteY5" fmla="*/ 213734 h 318979"/>
              <a:gd name="connsiteX6" fmla="*/ 70611 w 147296"/>
              <a:gd name="connsiteY6" fmla="*/ 124834 h 318979"/>
              <a:gd name="connsiteX7" fmla="*/ 761 w 147296"/>
              <a:gd name="connsiteY7" fmla="*/ 1009 h 3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296" h="318979">
                <a:moveTo>
                  <a:pt x="761" y="1009"/>
                </a:moveTo>
                <a:cubicBezTo>
                  <a:pt x="9757" y="-7458"/>
                  <a:pt x="100774" y="39109"/>
                  <a:pt x="124586" y="74034"/>
                </a:cubicBezTo>
                <a:cubicBezTo>
                  <a:pt x="148398" y="108959"/>
                  <a:pt x="151044" y="172988"/>
                  <a:pt x="143636" y="210559"/>
                </a:cubicBezTo>
                <a:cubicBezTo>
                  <a:pt x="136228" y="248130"/>
                  <a:pt x="96540" y="282526"/>
                  <a:pt x="80136" y="299459"/>
                </a:cubicBezTo>
                <a:cubicBezTo>
                  <a:pt x="63732" y="316392"/>
                  <a:pt x="49974" y="326447"/>
                  <a:pt x="45211" y="312159"/>
                </a:cubicBezTo>
                <a:cubicBezTo>
                  <a:pt x="40448" y="297871"/>
                  <a:pt x="47328" y="244955"/>
                  <a:pt x="51561" y="213734"/>
                </a:cubicBezTo>
                <a:cubicBezTo>
                  <a:pt x="55794" y="182513"/>
                  <a:pt x="75903" y="160817"/>
                  <a:pt x="70611" y="124834"/>
                </a:cubicBezTo>
                <a:cubicBezTo>
                  <a:pt x="65319" y="88851"/>
                  <a:pt x="-8235" y="9476"/>
                  <a:pt x="761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05D00BEC-BE53-76FB-E38B-B6D0C4DF7A02}"/>
              </a:ext>
            </a:extLst>
          </p:cNvPr>
          <p:cNvSpPr/>
          <p:nvPr/>
        </p:nvSpPr>
        <p:spPr>
          <a:xfrm>
            <a:off x="5664084" y="4012792"/>
            <a:ext cx="68597" cy="685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CEAF3152-9491-D1D9-871B-C8BF1DF20304}"/>
              </a:ext>
            </a:extLst>
          </p:cNvPr>
          <p:cNvSpPr/>
          <p:nvPr/>
        </p:nvSpPr>
        <p:spPr>
          <a:xfrm>
            <a:off x="5866182" y="4114447"/>
            <a:ext cx="101401" cy="101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BB06934-C56D-99CD-5381-38C76F5FB8D7}"/>
              </a:ext>
            </a:extLst>
          </p:cNvPr>
          <p:cNvSpPr/>
          <p:nvPr/>
        </p:nvSpPr>
        <p:spPr>
          <a:xfrm>
            <a:off x="5426011" y="3822167"/>
            <a:ext cx="483011" cy="230021"/>
          </a:xfrm>
          <a:custGeom>
            <a:avLst/>
            <a:gdLst>
              <a:gd name="connsiteX0" fmla="*/ 6414 w 483011"/>
              <a:gd name="connsiteY0" fmla="*/ 225958 h 230021"/>
              <a:gd name="connsiteX1" fmla="*/ 206439 w 483011"/>
              <a:gd name="connsiteY1" fmla="*/ 44983 h 230021"/>
              <a:gd name="connsiteX2" fmla="*/ 130239 w 483011"/>
              <a:gd name="connsiteY2" fmla="*/ 111658 h 230021"/>
              <a:gd name="connsiteX3" fmla="*/ 288989 w 483011"/>
              <a:gd name="connsiteY3" fmla="*/ 22758 h 230021"/>
              <a:gd name="connsiteX4" fmla="*/ 260414 w 483011"/>
              <a:gd name="connsiteY4" fmla="*/ 48158 h 230021"/>
              <a:gd name="connsiteX5" fmla="*/ 358839 w 483011"/>
              <a:gd name="connsiteY5" fmla="*/ 16408 h 230021"/>
              <a:gd name="connsiteX6" fmla="*/ 479489 w 483011"/>
              <a:gd name="connsiteY6" fmla="*/ 25933 h 230021"/>
              <a:gd name="connsiteX7" fmla="*/ 212789 w 483011"/>
              <a:gd name="connsiteY7" fmla="*/ 533 h 230021"/>
              <a:gd name="connsiteX8" fmla="*/ 263589 w 483011"/>
              <a:gd name="connsiteY8" fmla="*/ 16408 h 230021"/>
              <a:gd name="connsiteX9" fmla="*/ 117539 w 483011"/>
              <a:gd name="connsiteY9" fmla="*/ 98958 h 230021"/>
              <a:gd name="connsiteX10" fmla="*/ 184214 w 483011"/>
              <a:gd name="connsiteY10" fmla="*/ 54508 h 230021"/>
              <a:gd name="connsiteX11" fmla="*/ 44514 w 483011"/>
              <a:gd name="connsiteY11" fmla="*/ 149758 h 230021"/>
              <a:gd name="connsiteX12" fmla="*/ 136589 w 483011"/>
              <a:gd name="connsiteY12" fmla="*/ 76733 h 230021"/>
              <a:gd name="connsiteX13" fmla="*/ 57214 w 483011"/>
              <a:gd name="connsiteY13" fmla="*/ 162458 h 230021"/>
              <a:gd name="connsiteX14" fmla="*/ 6414 w 483011"/>
              <a:gd name="connsiteY14" fmla="*/ 225958 h 2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3011" h="230021">
                <a:moveTo>
                  <a:pt x="6414" y="225958"/>
                </a:moveTo>
                <a:cubicBezTo>
                  <a:pt x="31285" y="206379"/>
                  <a:pt x="185802" y="64033"/>
                  <a:pt x="206439" y="44983"/>
                </a:cubicBezTo>
                <a:cubicBezTo>
                  <a:pt x="227076" y="25933"/>
                  <a:pt x="116481" y="115362"/>
                  <a:pt x="130239" y="111658"/>
                </a:cubicBezTo>
                <a:cubicBezTo>
                  <a:pt x="143997" y="107954"/>
                  <a:pt x="267293" y="33341"/>
                  <a:pt x="288989" y="22758"/>
                </a:cubicBezTo>
                <a:cubicBezTo>
                  <a:pt x="310685" y="12175"/>
                  <a:pt x="248772" y="49216"/>
                  <a:pt x="260414" y="48158"/>
                </a:cubicBezTo>
                <a:cubicBezTo>
                  <a:pt x="272056" y="47100"/>
                  <a:pt x="322327" y="20112"/>
                  <a:pt x="358839" y="16408"/>
                </a:cubicBezTo>
                <a:cubicBezTo>
                  <a:pt x="395351" y="12704"/>
                  <a:pt x="503831" y="28579"/>
                  <a:pt x="479489" y="25933"/>
                </a:cubicBezTo>
                <a:cubicBezTo>
                  <a:pt x="455147" y="23287"/>
                  <a:pt x="248772" y="2120"/>
                  <a:pt x="212789" y="533"/>
                </a:cubicBezTo>
                <a:cubicBezTo>
                  <a:pt x="176806" y="-1055"/>
                  <a:pt x="279464" y="4"/>
                  <a:pt x="263589" y="16408"/>
                </a:cubicBezTo>
                <a:cubicBezTo>
                  <a:pt x="247714" y="32812"/>
                  <a:pt x="130768" y="92608"/>
                  <a:pt x="117539" y="98958"/>
                </a:cubicBezTo>
                <a:cubicBezTo>
                  <a:pt x="104310" y="105308"/>
                  <a:pt x="196385" y="46041"/>
                  <a:pt x="184214" y="54508"/>
                </a:cubicBezTo>
                <a:cubicBezTo>
                  <a:pt x="172043" y="62975"/>
                  <a:pt x="52451" y="146054"/>
                  <a:pt x="44514" y="149758"/>
                </a:cubicBezTo>
                <a:cubicBezTo>
                  <a:pt x="36577" y="153462"/>
                  <a:pt x="134472" y="74616"/>
                  <a:pt x="136589" y="76733"/>
                </a:cubicBezTo>
                <a:cubicBezTo>
                  <a:pt x="138706" y="78850"/>
                  <a:pt x="78910" y="135471"/>
                  <a:pt x="57214" y="162458"/>
                </a:cubicBezTo>
                <a:cubicBezTo>
                  <a:pt x="35518" y="189445"/>
                  <a:pt x="-18457" y="245537"/>
                  <a:pt x="6414" y="225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AB53189-A02F-D071-F97F-CA67862AD440}"/>
              </a:ext>
            </a:extLst>
          </p:cNvPr>
          <p:cNvSpPr/>
          <p:nvPr/>
        </p:nvSpPr>
        <p:spPr>
          <a:xfrm>
            <a:off x="5698360" y="3788950"/>
            <a:ext cx="369055" cy="88530"/>
          </a:xfrm>
          <a:custGeom>
            <a:avLst/>
            <a:gdLst>
              <a:gd name="connsiteX0" fmla="*/ 765 w 369055"/>
              <a:gd name="connsiteY0" fmla="*/ 71850 h 88530"/>
              <a:gd name="connsiteX1" fmla="*/ 245240 w 369055"/>
              <a:gd name="connsiteY1" fmla="*/ 46450 h 88530"/>
              <a:gd name="connsiteX2" fmla="*/ 365890 w 369055"/>
              <a:gd name="connsiteY2" fmla="*/ 87725 h 88530"/>
              <a:gd name="connsiteX3" fmla="*/ 124590 w 369055"/>
              <a:gd name="connsiteY3" fmla="*/ 2000 h 88530"/>
              <a:gd name="connsiteX4" fmla="*/ 165865 w 369055"/>
              <a:gd name="connsiteY4" fmla="*/ 30575 h 88530"/>
              <a:gd name="connsiteX5" fmla="*/ 765 w 369055"/>
              <a:gd name="connsiteY5" fmla="*/ 71850 h 8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055" h="88530">
                <a:moveTo>
                  <a:pt x="765" y="71850"/>
                </a:moveTo>
                <a:cubicBezTo>
                  <a:pt x="13994" y="74496"/>
                  <a:pt x="184386" y="43804"/>
                  <a:pt x="245240" y="46450"/>
                </a:cubicBezTo>
                <a:cubicBezTo>
                  <a:pt x="306094" y="49096"/>
                  <a:pt x="385998" y="95133"/>
                  <a:pt x="365890" y="87725"/>
                </a:cubicBezTo>
                <a:cubicBezTo>
                  <a:pt x="345782" y="80317"/>
                  <a:pt x="157928" y="11525"/>
                  <a:pt x="124590" y="2000"/>
                </a:cubicBezTo>
                <a:cubicBezTo>
                  <a:pt x="91253" y="-7525"/>
                  <a:pt x="181740" y="19462"/>
                  <a:pt x="165865" y="30575"/>
                </a:cubicBezTo>
                <a:cubicBezTo>
                  <a:pt x="149990" y="41687"/>
                  <a:pt x="-12464" y="69204"/>
                  <a:pt x="765" y="71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B0A8E8A-F236-0E28-70A3-CD598BEEA87A}"/>
              </a:ext>
            </a:extLst>
          </p:cNvPr>
          <p:cNvSpPr/>
          <p:nvPr/>
        </p:nvSpPr>
        <p:spPr>
          <a:xfrm>
            <a:off x="5972037" y="3828754"/>
            <a:ext cx="377319" cy="191451"/>
          </a:xfrm>
          <a:custGeom>
            <a:avLst/>
            <a:gdLst>
              <a:gd name="connsiteX0" fmla="*/ 138 w 377319"/>
              <a:gd name="connsiteY0" fmla="*/ 296 h 191451"/>
              <a:gd name="connsiteX1" fmla="*/ 187463 w 377319"/>
              <a:gd name="connsiteY1" fmla="*/ 70146 h 191451"/>
              <a:gd name="connsiteX2" fmla="*/ 177938 w 377319"/>
              <a:gd name="connsiteY2" fmla="*/ 51096 h 191451"/>
              <a:gd name="connsiteX3" fmla="*/ 371613 w 377319"/>
              <a:gd name="connsiteY3" fmla="*/ 187621 h 191451"/>
              <a:gd name="connsiteX4" fmla="*/ 317638 w 377319"/>
              <a:gd name="connsiteY4" fmla="*/ 149521 h 191451"/>
              <a:gd name="connsiteX5" fmla="*/ 231913 w 377319"/>
              <a:gd name="connsiteY5" fmla="*/ 105071 h 191451"/>
              <a:gd name="connsiteX6" fmla="*/ 108088 w 377319"/>
              <a:gd name="connsiteY6" fmla="*/ 47921 h 191451"/>
              <a:gd name="connsiteX7" fmla="*/ 155713 w 377319"/>
              <a:gd name="connsiteY7" fmla="*/ 44746 h 191451"/>
              <a:gd name="connsiteX8" fmla="*/ 138 w 377319"/>
              <a:gd name="connsiteY8" fmla="*/ 296 h 1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319" h="191451">
                <a:moveTo>
                  <a:pt x="138" y="296"/>
                </a:moveTo>
                <a:cubicBezTo>
                  <a:pt x="5430" y="4529"/>
                  <a:pt x="187463" y="70146"/>
                  <a:pt x="187463" y="70146"/>
                </a:cubicBezTo>
                <a:cubicBezTo>
                  <a:pt x="217096" y="78613"/>
                  <a:pt x="147246" y="31517"/>
                  <a:pt x="177938" y="51096"/>
                </a:cubicBezTo>
                <a:cubicBezTo>
                  <a:pt x="208630" y="70675"/>
                  <a:pt x="371613" y="187621"/>
                  <a:pt x="371613" y="187621"/>
                </a:cubicBezTo>
                <a:cubicBezTo>
                  <a:pt x="394896" y="204025"/>
                  <a:pt x="340921" y="163279"/>
                  <a:pt x="317638" y="149521"/>
                </a:cubicBezTo>
                <a:cubicBezTo>
                  <a:pt x="294355" y="135763"/>
                  <a:pt x="266838" y="122004"/>
                  <a:pt x="231913" y="105071"/>
                </a:cubicBezTo>
                <a:cubicBezTo>
                  <a:pt x="196988" y="88138"/>
                  <a:pt x="120788" y="57975"/>
                  <a:pt x="108088" y="47921"/>
                </a:cubicBezTo>
                <a:cubicBezTo>
                  <a:pt x="95388" y="37867"/>
                  <a:pt x="168413" y="51096"/>
                  <a:pt x="155713" y="44746"/>
                </a:cubicBezTo>
                <a:cubicBezTo>
                  <a:pt x="143013" y="38396"/>
                  <a:pt x="-5154" y="-3937"/>
                  <a:pt x="138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2CB6EE1-0A99-8A64-91FF-6157C6D34914}"/>
              </a:ext>
            </a:extLst>
          </p:cNvPr>
          <p:cNvSpPr/>
          <p:nvPr/>
        </p:nvSpPr>
        <p:spPr>
          <a:xfrm>
            <a:off x="5387954" y="4028746"/>
            <a:ext cx="102334" cy="182097"/>
          </a:xfrm>
          <a:custGeom>
            <a:avLst/>
            <a:gdLst>
              <a:gd name="connsiteX0" fmla="*/ 101621 w 102334"/>
              <a:gd name="connsiteY0" fmla="*/ 329 h 182097"/>
              <a:gd name="connsiteX1" fmla="*/ 85746 w 102334"/>
              <a:gd name="connsiteY1" fmla="*/ 124154 h 182097"/>
              <a:gd name="connsiteX2" fmla="*/ 101621 w 102334"/>
              <a:gd name="connsiteY2" fmla="*/ 168604 h 182097"/>
              <a:gd name="connsiteX3" fmla="*/ 57171 w 102334"/>
              <a:gd name="connsiteY3" fmla="*/ 146379 h 182097"/>
              <a:gd name="connsiteX4" fmla="*/ 31771 w 102334"/>
              <a:gd name="connsiteY4" fmla="*/ 159079 h 182097"/>
              <a:gd name="connsiteX5" fmla="*/ 57171 w 102334"/>
              <a:gd name="connsiteY5" fmla="*/ 101929 h 182097"/>
              <a:gd name="connsiteX6" fmla="*/ 21 w 102334"/>
              <a:gd name="connsiteY6" fmla="*/ 159079 h 182097"/>
              <a:gd name="connsiteX7" fmla="*/ 50821 w 102334"/>
              <a:gd name="connsiteY7" fmla="*/ 178129 h 182097"/>
              <a:gd name="connsiteX8" fmla="*/ 76221 w 102334"/>
              <a:gd name="connsiteY8" fmla="*/ 165429 h 182097"/>
              <a:gd name="connsiteX9" fmla="*/ 101621 w 102334"/>
              <a:gd name="connsiteY9" fmla="*/ 329 h 18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34" h="182097">
                <a:moveTo>
                  <a:pt x="101621" y="329"/>
                </a:moveTo>
                <a:cubicBezTo>
                  <a:pt x="103208" y="-6550"/>
                  <a:pt x="85746" y="96108"/>
                  <a:pt x="85746" y="124154"/>
                </a:cubicBezTo>
                <a:cubicBezTo>
                  <a:pt x="85746" y="152200"/>
                  <a:pt x="106383" y="164900"/>
                  <a:pt x="101621" y="168604"/>
                </a:cubicBezTo>
                <a:cubicBezTo>
                  <a:pt x="96859" y="172308"/>
                  <a:pt x="68813" y="147966"/>
                  <a:pt x="57171" y="146379"/>
                </a:cubicBezTo>
                <a:cubicBezTo>
                  <a:pt x="45529" y="144792"/>
                  <a:pt x="31771" y="166487"/>
                  <a:pt x="31771" y="159079"/>
                </a:cubicBezTo>
                <a:cubicBezTo>
                  <a:pt x="31771" y="151671"/>
                  <a:pt x="62463" y="101929"/>
                  <a:pt x="57171" y="101929"/>
                </a:cubicBezTo>
                <a:cubicBezTo>
                  <a:pt x="51879" y="101929"/>
                  <a:pt x="1079" y="146379"/>
                  <a:pt x="21" y="159079"/>
                </a:cubicBezTo>
                <a:cubicBezTo>
                  <a:pt x="-1037" y="171779"/>
                  <a:pt x="38121" y="177071"/>
                  <a:pt x="50821" y="178129"/>
                </a:cubicBezTo>
                <a:cubicBezTo>
                  <a:pt x="63521" y="179187"/>
                  <a:pt x="70929" y="191887"/>
                  <a:pt x="76221" y="165429"/>
                </a:cubicBezTo>
                <a:cubicBezTo>
                  <a:pt x="81513" y="138971"/>
                  <a:pt x="100034" y="7208"/>
                  <a:pt x="101621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4794DFB-CFA2-13AC-3011-7EB674CB2774}"/>
              </a:ext>
            </a:extLst>
          </p:cNvPr>
          <p:cNvSpPr/>
          <p:nvPr/>
        </p:nvSpPr>
        <p:spPr>
          <a:xfrm>
            <a:off x="6152499" y="4165600"/>
            <a:ext cx="340453" cy="104780"/>
          </a:xfrm>
          <a:custGeom>
            <a:avLst/>
            <a:gdLst>
              <a:gd name="connsiteX0" fmla="*/ 651 w 340453"/>
              <a:gd name="connsiteY0" fmla="*/ 92075 h 104780"/>
              <a:gd name="connsiteX1" fmla="*/ 219726 w 340453"/>
              <a:gd name="connsiteY1" fmla="*/ 44450 h 104780"/>
              <a:gd name="connsiteX2" fmla="*/ 302276 w 340453"/>
              <a:gd name="connsiteY2" fmla="*/ 66675 h 104780"/>
              <a:gd name="connsiteX3" fmla="*/ 226076 w 340453"/>
              <a:gd name="connsiteY3" fmla="*/ 57150 h 104780"/>
              <a:gd name="connsiteX4" fmla="*/ 340376 w 340453"/>
              <a:gd name="connsiteY4" fmla="*/ 82550 h 104780"/>
              <a:gd name="connsiteX5" fmla="*/ 241951 w 340453"/>
              <a:gd name="connsiteY5" fmla="*/ 60325 h 104780"/>
              <a:gd name="connsiteX6" fmla="*/ 127651 w 340453"/>
              <a:gd name="connsiteY6" fmla="*/ 0 h 104780"/>
              <a:gd name="connsiteX7" fmla="*/ 203851 w 340453"/>
              <a:gd name="connsiteY7" fmla="*/ 60325 h 104780"/>
              <a:gd name="connsiteX8" fmla="*/ 210201 w 340453"/>
              <a:gd name="connsiteY8" fmla="*/ 104775 h 104780"/>
              <a:gd name="connsiteX9" fmla="*/ 203851 w 340453"/>
              <a:gd name="connsiteY9" fmla="*/ 63500 h 104780"/>
              <a:gd name="connsiteX10" fmla="*/ 111776 w 340453"/>
              <a:gd name="connsiteY10" fmla="*/ 88900 h 104780"/>
              <a:gd name="connsiteX11" fmla="*/ 99076 w 340453"/>
              <a:gd name="connsiteY11" fmla="*/ 98425 h 104780"/>
              <a:gd name="connsiteX12" fmla="*/ 149876 w 340453"/>
              <a:gd name="connsiteY12" fmla="*/ 50800 h 104780"/>
              <a:gd name="connsiteX13" fmla="*/ 651 w 340453"/>
              <a:gd name="connsiteY13" fmla="*/ 92075 h 10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453" h="104780">
                <a:moveTo>
                  <a:pt x="651" y="92075"/>
                </a:moveTo>
                <a:cubicBezTo>
                  <a:pt x="12293" y="91017"/>
                  <a:pt x="169455" y="48683"/>
                  <a:pt x="219726" y="44450"/>
                </a:cubicBezTo>
                <a:cubicBezTo>
                  <a:pt x="269997" y="40217"/>
                  <a:pt x="301218" y="64558"/>
                  <a:pt x="302276" y="66675"/>
                </a:cubicBezTo>
                <a:cubicBezTo>
                  <a:pt x="303334" y="68792"/>
                  <a:pt x="219726" y="54504"/>
                  <a:pt x="226076" y="57150"/>
                </a:cubicBezTo>
                <a:cubicBezTo>
                  <a:pt x="232426" y="59796"/>
                  <a:pt x="337730" y="82021"/>
                  <a:pt x="340376" y="82550"/>
                </a:cubicBezTo>
                <a:cubicBezTo>
                  <a:pt x="343022" y="83079"/>
                  <a:pt x="277405" y="74083"/>
                  <a:pt x="241951" y="60325"/>
                </a:cubicBezTo>
                <a:cubicBezTo>
                  <a:pt x="206497" y="46567"/>
                  <a:pt x="134001" y="0"/>
                  <a:pt x="127651" y="0"/>
                </a:cubicBezTo>
                <a:cubicBezTo>
                  <a:pt x="121301" y="0"/>
                  <a:pt x="190093" y="42863"/>
                  <a:pt x="203851" y="60325"/>
                </a:cubicBezTo>
                <a:cubicBezTo>
                  <a:pt x="217609" y="77787"/>
                  <a:pt x="210201" y="104246"/>
                  <a:pt x="210201" y="104775"/>
                </a:cubicBezTo>
                <a:cubicBezTo>
                  <a:pt x="210201" y="105304"/>
                  <a:pt x="220255" y="66146"/>
                  <a:pt x="203851" y="63500"/>
                </a:cubicBezTo>
                <a:cubicBezTo>
                  <a:pt x="187447" y="60854"/>
                  <a:pt x="129238" y="83079"/>
                  <a:pt x="111776" y="88900"/>
                </a:cubicBezTo>
                <a:cubicBezTo>
                  <a:pt x="94314" y="94721"/>
                  <a:pt x="92726" y="104775"/>
                  <a:pt x="99076" y="98425"/>
                </a:cubicBezTo>
                <a:cubicBezTo>
                  <a:pt x="105426" y="92075"/>
                  <a:pt x="162576" y="50800"/>
                  <a:pt x="149876" y="50800"/>
                </a:cubicBezTo>
                <a:cubicBezTo>
                  <a:pt x="137176" y="50800"/>
                  <a:pt x="-10991" y="93133"/>
                  <a:pt x="651" y="92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2E382DF-E80F-5FB4-CDCB-2E690D701F8C}"/>
              </a:ext>
            </a:extLst>
          </p:cNvPr>
          <p:cNvSpPr/>
          <p:nvPr/>
        </p:nvSpPr>
        <p:spPr>
          <a:xfrm>
            <a:off x="5986218" y="4251249"/>
            <a:ext cx="487632" cy="108404"/>
          </a:xfrm>
          <a:custGeom>
            <a:avLst/>
            <a:gdLst>
              <a:gd name="connsiteX0" fmla="*/ 151057 w 487632"/>
              <a:gd name="connsiteY0" fmla="*/ 76 h 108404"/>
              <a:gd name="connsiteX1" fmla="*/ 217732 w 487632"/>
              <a:gd name="connsiteY1" fmla="*/ 54051 h 108404"/>
              <a:gd name="connsiteX2" fmla="*/ 201857 w 487632"/>
              <a:gd name="connsiteY2" fmla="*/ 82626 h 108404"/>
              <a:gd name="connsiteX3" fmla="*/ 68507 w 487632"/>
              <a:gd name="connsiteY3" fmla="*/ 82626 h 108404"/>
              <a:gd name="connsiteX4" fmla="*/ 1832 w 487632"/>
              <a:gd name="connsiteY4" fmla="*/ 108026 h 108404"/>
              <a:gd name="connsiteX5" fmla="*/ 52632 w 487632"/>
              <a:gd name="connsiteY5" fmla="*/ 88976 h 108404"/>
              <a:gd name="connsiteX6" fmla="*/ 370132 w 487632"/>
              <a:gd name="connsiteY6" fmla="*/ 108026 h 108404"/>
              <a:gd name="connsiteX7" fmla="*/ 268532 w 487632"/>
              <a:gd name="connsiteY7" fmla="*/ 101676 h 108404"/>
              <a:gd name="connsiteX8" fmla="*/ 487607 w 487632"/>
              <a:gd name="connsiteY8" fmla="*/ 101676 h 108404"/>
              <a:gd name="connsiteX9" fmla="*/ 252657 w 487632"/>
              <a:gd name="connsiteY9" fmla="*/ 85801 h 108404"/>
              <a:gd name="connsiteX10" fmla="*/ 274882 w 487632"/>
              <a:gd name="connsiteY10" fmla="*/ 60401 h 108404"/>
              <a:gd name="connsiteX11" fmla="*/ 312982 w 487632"/>
              <a:gd name="connsiteY11" fmla="*/ 3251 h 108404"/>
              <a:gd name="connsiteX12" fmla="*/ 265357 w 487632"/>
              <a:gd name="connsiteY12" fmla="*/ 44526 h 108404"/>
              <a:gd name="connsiteX13" fmla="*/ 255832 w 487632"/>
              <a:gd name="connsiteY13" fmla="*/ 31826 h 108404"/>
              <a:gd name="connsiteX14" fmla="*/ 233607 w 487632"/>
              <a:gd name="connsiteY14" fmla="*/ 66751 h 108404"/>
              <a:gd name="connsiteX15" fmla="*/ 151057 w 487632"/>
              <a:gd name="connsiteY15" fmla="*/ 76 h 1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632" h="108404">
                <a:moveTo>
                  <a:pt x="151057" y="76"/>
                </a:moveTo>
                <a:cubicBezTo>
                  <a:pt x="148411" y="-2041"/>
                  <a:pt x="209265" y="40293"/>
                  <a:pt x="217732" y="54051"/>
                </a:cubicBezTo>
                <a:cubicBezTo>
                  <a:pt x="226199" y="67809"/>
                  <a:pt x="226728" y="77864"/>
                  <a:pt x="201857" y="82626"/>
                </a:cubicBezTo>
                <a:cubicBezTo>
                  <a:pt x="176986" y="87388"/>
                  <a:pt x="101845" y="78393"/>
                  <a:pt x="68507" y="82626"/>
                </a:cubicBezTo>
                <a:cubicBezTo>
                  <a:pt x="35169" y="86859"/>
                  <a:pt x="4478" y="106968"/>
                  <a:pt x="1832" y="108026"/>
                </a:cubicBezTo>
                <a:cubicBezTo>
                  <a:pt x="-814" y="109084"/>
                  <a:pt x="-8751" y="88976"/>
                  <a:pt x="52632" y="88976"/>
                </a:cubicBezTo>
                <a:cubicBezTo>
                  <a:pt x="114015" y="88976"/>
                  <a:pt x="370132" y="108026"/>
                  <a:pt x="370132" y="108026"/>
                </a:cubicBezTo>
                <a:cubicBezTo>
                  <a:pt x="406115" y="110143"/>
                  <a:pt x="248953" y="102734"/>
                  <a:pt x="268532" y="101676"/>
                </a:cubicBezTo>
                <a:cubicBezTo>
                  <a:pt x="288111" y="100618"/>
                  <a:pt x="490253" y="104322"/>
                  <a:pt x="487607" y="101676"/>
                </a:cubicBezTo>
                <a:cubicBezTo>
                  <a:pt x="484961" y="99030"/>
                  <a:pt x="288111" y="92680"/>
                  <a:pt x="252657" y="85801"/>
                </a:cubicBezTo>
                <a:cubicBezTo>
                  <a:pt x="217203" y="78922"/>
                  <a:pt x="264828" y="74159"/>
                  <a:pt x="274882" y="60401"/>
                </a:cubicBezTo>
                <a:cubicBezTo>
                  <a:pt x="284936" y="46643"/>
                  <a:pt x="314570" y="5897"/>
                  <a:pt x="312982" y="3251"/>
                </a:cubicBezTo>
                <a:cubicBezTo>
                  <a:pt x="311395" y="605"/>
                  <a:pt x="274882" y="39763"/>
                  <a:pt x="265357" y="44526"/>
                </a:cubicBezTo>
                <a:cubicBezTo>
                  <a:pt x="255832" y="49289"/>
                  <a:pt x="261124" y="28122"/>
                  <a:pt x="255832" y="31826"/>
                </a:cubicBezTo>
                <a:cubicBezTo>
                  <a:pt x="250540" y="35530"/>
                  <a:pt x="250011" y="71514"/>
                  <a:pt x="233607" y="66751"/>
                </a:cubicBezTo>
                <a:cubicBezTo>
                  <a:pt x="217203" y="61988"/>
                  <a:pt x="153703" y="2193"/>
                  <a:pt x="15105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3B39A45-5B7C-0405-A8DC-FC7CD4A93121}"/>
              </a:ext>
            </a:extLst>
          </p:cNvPr>
          <p:cNvSpPr/>
          <p:nvPr/>
        </p:nvSpPr>
        <p:spPr>
          <a:xfrm>
            <a:off x="6383827" y="4200332"/>
            <a:ext cx="140466" cy="142062"/>
          </a:xfrm>
          <a:custGeom>
            <a:avLst/>
            <a:gdLst>
              <a:gd name="connsiteX0" fmla="*/ 1098 w 140466"/>
              <a:gd name="connsiteY0" fmla="*/ 12893 h 142062"/>
              <a:gd name="connsiteX1" fmla="*/ 121748 w 140466"/>
              <a:gd name="connsiteY1" fmla="*/ 50993 h 142062"/>
              <a:gd name="connsiteX2" fmla="*/ 137623 w 140466"/>
              <a:gd name="connsiteY2" fmla="*/ 108143 h 142062"/>
              <a:gd name="connsiteX3" fmla="*/ 96348 w 140466"/>
              <a:gd name="connsiteY3" fmla="*/ 193 h 142062"/>
              <a:gd name="connsiteX4" fmla="*/ 121748 w 140466"/>
              <a:gd name="connsiteY4" fmla="*/ 139893 h 142062"/>
              <a:gd name="connsiteX5" fmla="*/ 102698 w 140466"/>
              <a:gd name="connsiteY5" fmla="*/ 82743 h 142062"/>
              <a:gd name="connsiteX6" fmla="*/ 64598 w 140466"/>
              <a:gd name="connsiteY6" fmla="*/ 47818 h 142062"/>
              <a:gd name="connsiteX7" fmla="*/ 1098 w 140466"/>
              <a:gd name="connsiteY7" fmla="*/ 12893 h 14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466" h="142062">
                <a:moveTo>
                  <a:pt x="1098" y="12893"/>
                </a:moveTo>
                <a:cubicBezTo>
                  <a:pt x="10623" y="13422"/>
                  <a:pt x="98994" y="35118"/>
                  <a:pt x="121748" y="50993"/>
                </a:cubicBezTo>
                <a:cubicBezTo>
                  <a:pt x="144502" y="66868"/>
                  <a:pt x="141856" y="116610"/>
                  <a:pt x="137623" y="108143"/>
                </a:cubicBezTo>
                <a:cubicBezTo>
                  <a:pt x="133390" y="99676"/>
                  <a:pt x="98994" y="-5099"/>
                  <a:pt x="96348" y="193"/>
                </a:cubicBezTo>
                <a:cubicBezTo>
                  <a:pt x="93702" y="5485"/>
                  <a:pt x="120690" y="126135"/>
                  <a:pt x="121748" y="139893"/>
                </a:cubicBezTo>
                <a:cubicBezTo>
                  <a:pt x="122806" y="153651"/>
                  <a:pt x="112223" y="98089"/>
                  <a:pt x="102698" y="82743"/>
                </a:cubicBezTo>
                <a:cubicBezTo>
                  <a:pt x="93173" y="67397"/>
                  <a:pt x="82590" y="57872"/>
                  <a:pt x="64598" y="47818"/>
                </a:cubicBezTo>
                <a:cubicBezTo>
                  <a:pt x="46606" y="37764"/>
                  <a:pt x="-8427" y="12364"/>
                  <a:pt x="1098" y="12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6CB8011-36D3-89D0-068F-3A9D02FE6C73}"/>
              </a:ext>
            </a:extLst>
          </p:cNvPr>
          <p:cNvSpPr/>
          <p:nvPr/>
        </p:nvSpPr>
        <p:spPr>
          <a:xfrm>
            <a:off x="5333936" y="4292466"/>
            <a:ext cx="38349" cy="158970"/>
          </a:xfrm>
          <a:custGeom>
            <a:avLst/>
            <a:gdLst>
              <a:gd name="connsiteX0" fmla="*/ 64 w 38349"/>
              <a:gd name="connsiteY0" fmla="*/ 134 h 158970"/>
              <a:gd name="connsiteX1" fmla="*/ 28639 w 38349"/>
              <a:gd name="connsiteY1" fmla="*/ 76334 h 158970"/>
              <a:gd name="connsiteX2" fmla="*/ 12764 w 38349"/>
              <a:gd name="connsiteY2" fmla="*/ 158884 h 158970"/>
              <a:gd name="connsiteX3" fmla="*/ 38164 w 38349"/>
              <a:gd name="connsiteY3" fmla="*/ 60459 h 158970"/>
              <a:gd name="connsiteX4" fmla="*/ 64 w 38349"/>
              <a:gd name="connsiteY4" fmla="*/ 134 h 15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9" h="158970">
                <a:moveTo>
                  <a:pt x="64" y="134"/>
                </a:moveTo>
                <a:cubicBezTo>
                  <a:pt x="-1524" y="2780"/>
                  <a:pt x="26522" y="49876"/>
                  <a:pt x="28639" y="76334"/>
                </a:cubicBezTo>
                <a:cubicBezTo>
                  <a:pt x="30756" y="102792"/>
                  <a:pt x="11177" y="161530"/>
                  <a:pt x="12764" y="158884"/>
                </a:cubicBezTo>
                <a:cubicBezTo>
                  <a:pt x="14352" y="156238"/>
                  <a:pt x="40810" y="86388"/>
                  <a:pt x="38164" y="60459"/>
                </a:cubicBezTo>
                <a:cubicBezTo>
                  <a:pt x="35518" y="34530"/>
                  <a:pt x="1652" y="-2512"/>
                  <a:pt x="6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D86F858-50D3-667A-DC1A-1FB393E2E064}"/>
              </a:ext>
            </a:extLst>
          </p:cNvPr>
          <p:cNvSpPr/>
          <p:nvPr/>
        </p:nvSpPr>
        <p:spPr>
          <a:xfrm>
            <a:off x="5333744" y="4291238"/>
            <a:ext cx="771781" cy="167781"/>
          </a:xfrm>
          <a:custGeom>
            <a:avLst/>
            <a:gdLst>
              <a:gd name="connsiteX0" fmla="*/ 256 w 771781"/>
              <a:gd name="connsiteY0" fmla="*/ 20412 h 167781"/>
              <a:gd name="connsiteX1" fmla="*/ 209806 w 771781"/>
              <a:gd name="connsiteY1" fmla="*/ 23587 h 167781"/>
              <a:gd name="connsiteX2" fmla="*/ 200281 w 771781"/>
              <a:gd name="connsiteY2" fmla="*/ 48987 h 167781"/>
              <a:gd name="connsiteX3" fmla="*/ 320931 w 771781"/>
              <a:gd name="connsiteY3" fmla="*/ 80737 h 167781"/>
              <a:gd name="connsiteX4" fmla="*/ 232031 w 771781"/>
              <a:gd name="connsiteY4" fmla="*/ 125187 h 167781"/>
              <a:gd name="connsiteX5" fmla="*/ 390781 w 771781"/>
              <a:gd name="connsiteY5" fmla="*/ 106137 h 167781"/>
              <a:gd name="connsiteX6" fmla="*/ 416181 w 771781"/>
              <a:gd name="connsiteY6" fmla="*/ 131537 h 167781"/>
              <a:gd name="connsiteX7" fmla="*/ 625731 w 771781"/>
              <a:gd name="connsiteY7" fmla="*/ 163287 h 167781"/>
              <a:gd name="connsiteX8" fmla="*/ 771781 w 771781"/>
              <a:gd name="connsiteY8" fmla="*/ 150587 h 167781"/>
              <a:gd name="connsiteX9" fmla="*/ 584456 w 771781"/>
              <a:gd name="connsiteY9" fmla="*/ 166462 h 167781"/>
              <a:gd name="connsiteX10" fmla="*/ 251081 w 771781"/>
              <a:gd name="connsiteY10" fmla="*/ 109312 h 167781"/>
              <a:gd name="connsiteX11" fmla="*/ 222506 w 771781"/>
              <a:gd name="connsiteY11" fmla="*/ 109312 h 167781"/>
              <a:gd name="connsiteX12" fmla="*/ 279656 w 771781"/>
              <a:gd name="connsiteY12" fmla="*/ 83912 h 167781"/>
              <a:gd name="connsiteX13" fmla="*/ 149481 w 771781"/>
              <a:gd name="connsiteY13" fmla="*/ 4537 h 167781"/>
              <a:gd name="connsiteX14" fmla="*/ 101856 w 771781"/>
              <a:gd name="connsiteY14" fmla="*/ 10887 h 167781"/>
              <a:gd name="connsiteX15" fmla="*/ 165356 w 771781"/>
              <a:gd name="connsiteY15" fmla="*/ 20412 h 167781"/>
              <a:gd name="connsiteX16" fmla="*/ 256 w 771781"/>
              <a:gd name="connsiteY16" fmla="*/ 20412 h 16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1781" h="167781">
                <a:moveTo>
                  <a:pt x="256" y="20412"/>
                </a:moveTo>
                <a:cubicBezTo>
                  <a:pt x="7664" y="20941"/>
                  <a:pt x="176469" y="18825"/>
                  <a:pt x="209806" y="23587"/>
                </a:cubicBezTo>
                <a:cubicBezTo>
                  <a:pt x="243143" y="28349"/>
                  <a:pt x="181760" y="39462"/>
                  <a:pt x="200281" y="48987"/>
                </a:cubicBezTo>
                <a:cubicBezTo>
                  <a:pt x="218802" y="58512"/>
                  <a:pt x="315639" y="68037"/>
                  <a:pt x="320931" y="80737"/>
                </a:cubicBezTo>
                <a:cubicBezTo>
                  <a:pt x="326223" y="93437"/>
                  <a:pt x="220389" y="120954"/>
                  <a:pt x="232031" y="125187"/>
                </a:cubicBezTo>
                <a:cubicBezTo>
                  <a:pt x="243673" y="129420"/>
                  <a:pt x="360089" y="105079"/>
                  <a:pt x="390781" y="106137"/>
                </a:cubicBezTo>
                <a:cubicBezTo>
                  <a:pt x="421473" y="107195"/>
                  <a:pt x="377023" y="122012"/>
                  <a:pt x="416181" y="131537"/>
                </a:cubicBezTo>
                <a:cubicBezTo>
                  <a:pt x="455339" y="141062"/>
                  <a:pt x="566464" y="160112"/>
                  <a:pt x="625731" y="163287"/>
                </a:cubicBezTo>
                <a:cubicBezTo>
                  <a:pt x="684998" y="166462"/>
                  <a:pt x="771781" y="150587"/>
                  <a:pt x="771781" y="150587"/>
                </a:cubicBezTo>
                <a:cubicBezTo>
                  <a:pt x="764902" y="151116"/>
                  <a:pt x="671239" y="173341"/>
                  <a:pt x="584456" y="166462"/>
                </a:cubicBezTo>
                <a:cubicBezTo>
                  <a:pt x="497673" y="159583"/>
                  <a:pt x="311406" y="118837"/>
                  <a:pt x="251081" y="109312"/>
                </a:cubicBezTo>
                <a:cubicBezTo>
                  <a:pt x="190756" y="99787"/>
                  <a:pt x="217744" y="113545"/>
                  <a:pt x="222506" y="109312"/>
                </a:cubicBezTo>
                <a:cubicBezTo>
                  <a:pt x="227268" y="105079"/>
                  <a:pt x="291827" y="101374"/>
                  <a:pt x="279656" y="83912"/>
                </a:cubicBezTo>
                <a:cubicBezTo>
                  <a:pt x="267485" y="66450"/>
                  <a:pt x="179114" y="16708"/>
                  <a:pt x="149481" y="4537"/>
                </a:cubicBezTo>
                <a:cubicBezTo>
                  <a:pt x="119848" y="-7634"/>
                  <a:pt x="99210" y="8241"/>
                  <a:pt x="101856" y="10887"/>
                </a:cubicBezTo>
                <a:cubicBezTo>
                  <a:pt x="104502" y="13533"/>
                  <a:pt x="182289" y="18295"/>
                  <a:pt x="165356" y="20412"/>
                </a:cubicBezTo>
                <a:cubicBezTo>
                  <a:pt x="148423" y="22529"/>
                  <a:pt x="-7152" y="19883"/>
                  <a:pt x="256" y="20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B44C22C-0B6F-5232-069D-2A4C4409F925}"/>
              </a:ext>
            </a:extLst>
          </p:cNvPr>
          <p:cNvSpPr/>
          <p:nvPr/>
        </p:nvSpPr>
        <p:spPr>
          <a:xfrm>
            <a:off x="5838800" y="4367558"/>
            <a:ext cx="612805" cy="58436"/>
          </a:xfrm>
          <a:custGeom>
            <a:avLst/>
            <a:gdLst>
              <a:gd name="connsiteX0" fmla="*/ 25 w 612805"/>
              <a:gd name="connsiteY0" fmla="*/ 58392 h 58436"/>
              <a:gd name="connsiteX1" fmla="*/ 174650 w 612805"/>
              <a:gd name="connsiteY1" fmla="*/ 10767 h 58436"/>
              <a:gd name="connsiteX2" fmla="*/ 612800 w 612805"/>
              <a:gd name="connsiteY2" fmla="*/ 10767 h 58436"/>
              <a:gd name="connsiteX3" fmla="*/ 184175 w 612805"/>
              <a:gd name="connsiteY3" fmla="*/ 1242 h 58436"/>
              <a:gd name="connsiteX4" fmla="*/ 25 w 612805"/>
              <a:gd name="connsiteY4" fmla="*/ 58392 h 5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805" h="58436">
                <a:moveTo>
                  <a:pt x="25" y="58392"/>
                </a:moveTo>
                <a:cubicBezTo>
                  <a:pt x="-1562" y="59979"/>
                  <a:pt x="72521" y="18705"/>
                  <a:pt x="174650" y="10767"/>
                </a:cubicBezTo>
                <a:cubicBezTo>
                  <a:pt x="276779" y="2829"/>
                  <a:pt x="611213" y="12354"/>
                  <a:pt x="612800" y="10767"/>
                </a:cubicBezTo>
                <a:cubicBezTo>
                  <a:pt x="614387" y="9180"/>
                  <a:pt x="284717" y="-4050"/>
                  <a:pt x="184175" y="1242"/>
                </a:cubicBezTo>
                <a:cubicBezTo>
                  <a:pt x="83633" y="6534"/>
                  <a:pt x="1612" y="56805"/>
                  <a:pt x="25" y="58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15272B1-3360-B9A3-E0E3-59E185C74E5E}"/>
              </a:ext>
            </a:extLst>
          </p:cNvPr>
          <p:cNvSpPr/>
          <p:nvPr/>
        </p:nvSpPr>
        <p:spPr>
          <a:xfrm>
            <a:off x="5124369" y="3559175"/>
            <a:ext cx="22306" cy="256124"/>
          </a:xfrm>
          <a:custGeom>
            <a:avLst/>
            <a:gdLst>
              <a:gd name="connsiteX0" fmla="*/ 22306 w 22306"/>
              <a:gd name="connsiteY0" fmla="*/ 0 h 256124"/>
              <a:gd name="connsiteX1" fmla="*/ 6431 w 22306"/>
              <a:gd name="connsiteY1" fmla="*/ 92075 h 256124"/>
              <a:gd name="connsiteX2" fmla="*/ 15956 w 22306"/>
              <a:gd name="connsiteY2" fmla="*/ 254000 h 256124"/>
              <a:gd name="connsiteX3" fmla="*/ 81 w 22306"/>
              <a:gd name="connsiteY3" fmla="*/ 177800 h 256124"/>
              <a:gd name="connsiteX4" fmla="*/ 9606 w 22306"/>
              <a:gd name="connsiteY4" fmla="*/ 79375 h 256124"/>
              <a:gd name="connsiteX5" fmla="*/ 6431 w 22306"/>
              <a:gd name="connsiteY5" fmla="*/ 130175 h 256124"/>
              <a:gd name="connsiteX6" fmla="*/ 22306 w 22306"/>
              <a:gd name="connsiteY6" fmla="*/ 0 h 25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6" h="256124">
                <a:moveTo>
                  <a:pt x="22306" y="0"/>
                </a:moveTo>
                <a:cubicBezTo>
                  <a:pt x="14897" y="24871"/>
                  <a:pt x="7489" y="49742"/>
                  <a:pt x="6431" y="92075"/>
                </a:cubicBezTo>
                <a:cubicBezTo>
                  <a:pt x="5373" y="134408"/>
                  <a:pt x="17014" y="239713"/>
                  <a:pt x="15956" y="254000"/>
                </a:cubicBezTo>
                <a:cubicBezTo>
                  <a:pt x="14898" y="268287"/>
                  <a:pt x="1139" y="206904"/>
                  <a:pt x="81" y="177800"/>
                </a:cubicBezTo>
                <a:cubicBezTo>
                  <a:pt x="-977" y="148696"/>
                  <a:pt x="8548" y="87312"/>
                  <a:pt x="9606" y="79375"/>
                </a:cubicBezTo>
                <a:cubicBezTo>
                  <a:pt x="10664" y="71438"/>
                  <a:pt x="6431" y="130175"/>
                  <a:pt x="6431" y="130175"/>
                </a:cubicBezTo>
                <a:lnTo>
                  <a:pt x="223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300BB24-CF11-DB91-B6CF-BD9B83426BFA}"/>
              </a:ext>
            </a:extLst>
          </p:cNvPr>
          <p:cNvSpPr/>
          <p:nvPr/>
        </p:nvSpPr>
        <p:spPr>
          <a:xfrm>
            <a:off x="5208169" y="3492477"/>
            <a:ext cx="75132" cy="190564"/>
          </a:xfrm>
          <a:custGeom>
            <a:avLst/>
            <a:gdLst>
              <a:gd name="connsiteX0" fmla="*/ 75031 w 75132"/>
              <a:gd name="connsiteY0" fmla="*/ 23 h 190564"/>
              <a:gd name="connsiteX1" fmla="*/ 17881 w 75132"/>
              <a:gd name="connsiteY1" fmla="*/ 111148 h 190564"/>
              <a:gd name="connsiteX2" fmla="*/ 14706 w 75132"/>
              <a:gd name="connsiteY2" fmla="*/ 190523 h 190564"/>
              <a:gd name="connsiteX3" fmla="*/ 2006 w 75132"/>
              <a:gd name="connsiteY3" fmla="*/ 120673 h 190564"/>
              <a:gd name="connsiteX4" fmla="*/ 75031 w 75132"/>
              <a:gd name="connsiteY4" fmla="*/ 23 h 19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32" h="190564">
                <a:moveTo>
                  <a:pt x="75031" y="23"/>
                </a:moveTo>
                <a:cubicBezTo>
                  <a:pt x="77677" y="-1565"/>
                  <a:pt x="27935" y="79398"/>
                  <a:pt x="17881" y="111148"/>
                </a:cubicBezTo>
                <a:cubicBezTo>
                  <a:pt x="7827" y="142898"/>
                  <a:pt x="17352" y="188936"/>
                  <a:pt x="14706" y="190523"/>
                </a:cubicBezTo>
                <a:cubicBezTo>
                  <a:pt x="12060" y="192111"/>
                  <a:pt x="-5931" y="148189"/>
                  <a:pt x="2006" y="120673"/>
                </a:cubicBezTo>
                <a:cubicBezTo>
                  <a:pt x="9943" y="93157"/>
                  <a:pt x="72385" y="1611"/>
                  <a:pt x="7503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1B28902-C608-9132-FAD2-C63694F7F801}"/>
              </a:ext>
            </a:extLst>
          </p:cNvPr>
          <p:cNvSpPr/>
          <p:nvPr/>
        </p:nvSpPr>
        <p:spPr>
          <a:xfrm>
            <a:off x="5377669" y="3384318"/>
            <a:ext cx="554037" cy="51264"/>
          </a:xfrm>
          <a:custGeom>
            <a:avLst/>
            <a:gdLst>
              <a:gd name="connsiteX0" fmla="*/ 781 w 554037"/>
              <a:gd name="connsiteY0" fmla="*/ 51032 h 51264"/>
              <a:gd name="connsiteX1" fmla="*/ 353206 w 554037"/>
              <a:gd name="connsiteY1" fmla="*/ 9757 h 51264"/>
              <a:gd name="connsiteX2" fmla="*/ 302406 w 554037"/>
              <a:gd name="connsiteY2" fmla="*/ 35157 h 51264"/>
              <a:gd name="connsiteX3" fmla="*/ 553231 w 554037"/>
              <a:gd name="connsiteY3" fmla="*/ 41507 h 51264"/>
              <a:gd name="connsiteX4" fmla="*/ 378606 w 554037"/>
              <a:gd name="connsiteY4" fmla="*/ 51032 h 51264"/>
              <a:gd name="connsiteX5" fmla="*/ 273831 w 554037"/>
              <a:gd name="connsiteY5" fmla="*/ 41507 h 51264"/>
              <a:gd name="connsiteX6" fmla="*/ 289706 w 554037"/>
              <a:gd name="connsiteY6" fmla="*/ 232 h 51264"/>
              <a:gd name="connsiteX7" fmla="*/ 257956 w 554037"/>
              <a:gd name="connsiteY7" fmla="*/ 25632 h 51264"/>
              <a:gd name="connsiteX8" fmla="*/ 781 w 554037"/>
              <a:gd name="connsiteY8" fmla="*/ 51032 h 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37" h="51264">
                <a:moveTo>
                  <a:pt x="781" y="51032"/>
                </a:moveTo>
                <a:cubicBezTo>
                  <a:pt x="16656" y="48386"/>
                  <a:pt x="302935" y="12403"/>
                  <a:pt x="353206" y="9757"/>
                </a:cubicBezTo>
                <a:cubicBezTo>
                  <a:pt x="403477" y="7111"/>
                  <a:pt x="269069" y="29865"/>
                  <a:pt x="302406" y="35157"/>
                </a:cubicBezTo>
                <a:cubicBezTo>
                  <a:pt x="335743" y="40449"/>
                  <a:pt x="540531" y="38861"/>
                  <a:pt x="553231" y="41507"/>
                </a:cubicBezTo>
                <a:cubicBezTo>
                  <a:pt x="565931" y="44153"/>
                  <a:pt x="425173" y="51032"/>
                  <a:pt x="378606" y="51032"/>
                </a:cubicBezTo>
                <a:cubicBezTo>
                  <a:pt x="332039" y="51032"/>
                  <a:pt x="288648" y="49974"/>
                  <a:pt x="273831" y="41507"/>
                </a:cubicBezTo>
                <a:cubicBezTo>
                  <a:pt x="259014" y="33040"/>
                  <a:pt x="292352" y="2878"/>
                  <a:pt x="289706" y="232"/>
                </a:cubicBezTo>
                <a:cubicBezTo>
                  <a:pt x="287060" y="-2414"/>
                  <a:pt x="300289" y="18224"/>
                  <a:pt x="257956" y="25632"/>
                </a:cubicBezTo>
                <a:cubicBezTo>
                  <a:pt x="215623" y="33040"/>
                  <a:pt x="-15094" y="53678"/>
                  <a:pt x="781" y="5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46201D5-08B2-574A-D3BA-E9B8F0DFBF9E}"/>
              </a:ext>
            </a:extLst>
          </p:cNvPr>
          <p:cNvSpPr/>
          <p:nvPr/>
        </p:nvSpPr>
        <p:spPr>
          <a:xfrm>
            <a:off x="5317511" y="3454291"/>
            <a:ext cx="378961" cy="140426"/>
          </a:xfrm>
          <a:custGeom>
            <a:avLst/>
            <a:gdLst>
              <a:gd name="connsiteX0" fmla="*/ 614 w 378961"/>
              <a:gd name="connsiteY0" fmla="*/ 54084 h 140426"/>
              <a:gd name="connsiteX1" fmla="*/ 143489 w 378961"/>
              <a:gd name="connsiteY1" fmla="*/ 73134 h 140426"/>
              <a:gd name="connsiteX2" fmla="*/ 83164 w 378961"/>
              <a:gd name="connsiteY2" fmla="*/ 139809 h 140426"/>
              <a:gd name="connsiteX3" fmla="*/ 111739 w 378961"/>
              <a:gd name="connsiteY3" fmla="*/ 104884 h 140426"/>
              <a:gd name="connsiteX4" fmla="*/ 222864 w 378961"/>
              <a:gd name="connsiteY4" fmla="*/ 79484 h 140426"/>
              <a:gd name="connsiteX5" fmla="*/ 378439 w 378961"/>
              <a:gd name="connsiteY5" fmla="*/ 76309 h 140426"/>
              <a:gd name="connsiteX6" fmla="*/ 270489 w 378961"/>
              <a:gd name="connsiteY6" fmla="*/ 66784 h 140426"/>
              <a:gd name="connsiteX7" fmla="*/ 191114 w 378961"/>
              <a:gd name="connsiteY7" fmla="*/ 57259 h 140426"/>
              <a:gd name="connsiteX8" fmla="*/ 362564 w 378961"/>
              <a:gd name="connsiteY8" fmla="*/ 109 h 140426"/>
              <a:gd name="connsiteX9" fmla="*/ 232389 w 378961"/>
              <a:gd name="connsiteY9" fmla="*/ 44559 h 140426"/>
              <a:gd name="connsiteX10" fmla="*/ 95864 w 378961"/>
              <a:gd name="connsiteY10" fmla="*/ 104884 h 140426"/>
              <a:gd name="connsiteX11" fmla="*/ 83164 w 378961"/>
              <a:gd name="connsiteY11" fmla="*/ 123934 h 140426"/>
              <a:gd name="connsiteX12" fmla="*/ 108564 w 378961"/>
              <a:gd name="connsiteY12" fmla="*/ 57259 h 140426"/>
              <a:gd name="connsiteX13" fmla="*/ 92689 w 378961"/>
              <a:gd name="connsiteY13" fmla="*/ 60434 h 140426"/>
              <a:gd name="connsiteX14" fmla="*/ 614 w 378961"/>
              <a:gd name="connsiteY14" fmla="*/ 54084 h 1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8961" h="140426">
                <a:moveTo>
                  <a:pt x="614" y="54084"/>
                </a:moveTo>
                <a:cubicBezTo>
                  <a:pt x="9081" y="56201"/>
                  <a:pt x="129731" y="58846"/>
                  <a:pt x="143489" y="73134"/>
                </a:cubicBezTo>
                <a:cubicBezTo>
                  <a:pt x="157247" y="87422"/>
                  <a:pt x="88456" y="134517"/>
                  <a:pt x="83164" y="139809"/>
                </a:cubicBezTo>
                <a:cubicBezTo>
                  <a:pt x="77872" y="145101"/>
                  <a:pt x="88456" y="114938"/>
                  <a:pt x="111739" y="104884"/>
                </a:cubicBezTo>
                <a:cubicBezTo>
                  <a:pt x="135022" y="94830"/>
                  <a:pt x="178414" y="84247"/>
                  <a:pt x="222864" y="79484"/>
                </a:cubicBezTo>
                <a:cubicBezTo>
                  <a:pt x="267314" y="74722"/>
                  <a:pt x="370502" y="78426"/>
                  <a:pt x="378439" y="76309"/>
                </a:cubicBezTo>
                <a:cubicBezTo>
                  <a:pt x="386376" y="74192"/>
                  <a:pt x="301710" y="69959"/>
                  <a:pt x="270489" y="66784"/>
                </a:cubicBezTo>
                <a:cubicBezTo>
                  <a:pt x="239268" y="63609"/>
                  <a:pt x="175768" y="68371"/>
                  <a:pt x="191114" y="57259"/>
                </a:cubicBezTo>
                <a:cubicBezTo>
                  <a:pt x="206460" y="46147"/>
                  <a:pt x="355685" y="2226"/>
                  <a:pt x="362564" y="109"/>
                </a:cubicBezTo>
                <a:cubicBezTo>
                  <a:pt x="369443" y="-2008"/>
                  <a:pt x="276839" y="27097"/>
                  <a:pt x="232389" y="44559"/>
                </a:cubicBezTo>
                <a:cubicBezTo>
                  <a:pt x="187939" y="62021"/>
                  <a:pt x="120735" y="91655"/>
                  <a:pt x="95864" y="104884"/>
                </a:cubicBezTo>
                <a:cubicBezTo>
                  <a:pt x="70993" y="118113"/>
                  <a:pt x="81047" y="131871"/>
                  <a:pt x="83164" y="123934"/>
                </a:cubicBezTo>
                <a:cubicBezTo>
                  <a:pt x="85281" y="115997"/>
                  <a:pt x="108564" y="57259"/>
                  <a:pt x="108564" y="57259"/>
                </a:cubicBezTo>
                <a:cubicBezTo>
                  <a:pt x="110152" y="46676"/>
                  <a:pt x="111739" y="59905"/>
                  <a:pt x="92689" y="60434"/>
                </a:cubicBezTo>
                <a:cubicBezTo>
                  <a:pt x="73639" y="60963"/>
                  <a:pt x="-7853" y="51967"/>
                  <a:pt x="614" y="54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051D79C-20F3-DB81-BCAA-A5351DF98336}"/>
              </a:ext>
            </a:extLst>
          </p:cNvPr>
          <p:cNvSpPr/>
          <p:nvPr/>
        </p:nvSpPr>
        <p:spPr>
          <a:xfrm>
            <a:off x="5270450" y="3498813"/>
            <a:ext cx="159638" cy="95291"/>
          </a:xfrm>
          <a:custGeom>
            <a:avLst/>
            <a:gdLst>
              <a:gd name="connsiteX0" fmla="*/ 50 w 159638"/>
              <a:gd name="connsiteY0" fmla="*/ 95287 h 95291"/>
              <a:gd name="connsiteX1" fmla="*/ 82600 w 159638"/>
              <a:gd name="connsiteY1" fmla="*/ 31787 h 95291"/>
              <a:gd name="connsiteX2" fmla="*/ 22275 w 159638"/>
              <a:gd name="connsiteY2" fmla="*/ 37 h 95291"/>
              <a:gd name="connsiteX3" fmla="*/ 158800 w 159638"/>
              <a:gd name="connsiteY3" fmla="*/ 25437 h 95291"/>
              <a:gd name="connsiteX4" fmla="*/ 82600 w 159638"/>
              <a:gd name="connsiteY4" fmla="*/ 28612 h 95291"/>
              <a:gd name="connsiteX5" fmla="*/ 142925 w 159638"/>
              <a:gd name="connsiteY5" fmla="*/ 85762 h 95291"/>
              <a:gd name="connsiteX6" fmla="*/ 57200 w 159638"/>
              <a:gd name="connsiteY6" fmla="*/ 6387 h 95291"/>
              <a:gd name="connsiteX7" fmla="*/ 69900 w 159638"/>
              <a:gd name="connsiteY7" fmla="*/ 28612 h 95291"/>
              <a:gd name="connsiteX8" fmla="*/ 50 w 159638"/>
              <a:gd name="connsiteY8" fmla="*/ 95287 h 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38" h="95291">
                <a:moveTo>
                  <a:pt x="50" y="95287"/>
                </a:moveTo>
                <a:cubicBezTo>
                  <a:pt x="2167" y="95816"/>
                  <a:pt x="78896" y="47662"/>
                  <a:pt x="82600" y="31787"/>
                </a:cubicBezTo>
                <a:cubicBezTo>
                  <a:pt x="86304" y="15912"/>
                  <a:pt x="9575" y="1095"/>
                  <a:pt x="22275" y="37"/>
                </a:cubicBezTo>
                <a:cubicBezTo>
                  <a:pt x="34975" y="-1021"/>
                  <a:pt x="148746" y="20674"/>
                  <a:pt x="158800" y="25437"/>
                </a:cubicBezTo>
                <a:cubicBezTo>
                  <a:pt x="168854" y="30199"/>
                  <a:pt x="85246" y="18558"/>
                  <a:pt x="82600" y="28612"/>
                </a:cubicBezTo>
                <a:cubicBezTo>
                  <a:pt x="79954" y="38666"/>
                  <a:pt x="147158" y="89466"/>
                  <a:pt x="142925" y="85762"/>
                </a:cubicBezTo>
                <a:cubicBezTo>
                  <a:pt x="138692" y="82058"/>
                  <a:pt x="57200" y="6387"/>
                  <a:pt x="57200" y="6387"/>
                </a:cubicBezTo>
                <a:cubicBezTo>
                  <a:pt x="45029" y="-3138"/>
                  <a:pt x="76779" y="14324"/>
                  <a:pt x="69900" y="28612"/>
                </a:cubicBezTo>
                <a:cubicBezTo>
                  <a:pt x="63021" y="42899"/>
                  <a:pt x="-2067" y="94758"/>
                  <a:pt x="50" y="95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5D253BA-C8BB-0613-8289-E14C5F3D64BA}"/>
              </a:ext>
            </a:extLst>
          </p:cNvPr>
          <p:cNvSpPr/>
          <p:nvPr/>
        </p:nvSpPr>
        <p:spPr>
          <a:xfrm>
            <a:off x="5400321" y="3416300"/>
            <a:ext cx="545778" cy="98972"/>
          </a:xfrm>
          <a:custGeom>
            <a:avLst/>
            <a:gdLst>
              <a:gd name="connsiteX0" fmla="*/ 354 w 545778"/>
              <a:gd name="connsiteY0" fmla="*/ 0 h 98972"/>
              <a:gd name="connsiteX1" fmla="*/ 67029 w 545778"/>
              <a:gd name="connsiteY1" fmla="*/ 34925 h 98972"/>
              <a:gd name="connsiteX2" fmla="*/ 28929 w 545778"/>
              <a:gd name="connsiteY2" fmla="*/ 98425 h 98972"/>
              <a:gd name="connsiteX3" fmla="*/ 114654 w 545778"/>
              <a:gd name="connsiteY3" fmla="*/ 63500 h 98972"/>
              <a:gd name="connsiteX4" fmla="*/ 543279 w 545778"/>
              <a:gd name="connsiteY4" fmla="*/ 25400 h 98972"/>
              <a:gd name="connsiteX5" fmla="*/ 292454 w 545778"/>
              <a:gd name="connsiteY5" fmla="*/ 47625 h 98972"/>
              <a:gd name="connsiteX6" fmla="*/ 317854 w 545778"/>
              <a:gd name="connsiteY6" fmla="*/ 60325 h 98972"/>
              <a:gd name="connsiteX7" fmla="*/ 159104 w 545778"/>
              <a:gd name="connsiteY7" fmla="*/ 60325 h 98972"/>
              <a:gd name="connsiteX8" fmla="*/ 86079 w 545778"/>
              <a:gd name="connsiteY8" fmla="*/ 88900 h 98972"/>
              <a:gd name="connsiteX9" fmla="*/ 41629 w 545778"/>
              <a:gd name="connsiteY9" fmla="*/ 73025 h 98972"/>
              <a:gd name="connsiteX10" fmla="*/ 9879 w 545778"/>
              <a:gd name="connsiteY10" fmla="*/ 76200 h 98972"/>
              <a:gd name="connsiteX11" fmla="*/ 101954 w 545778"/>
              <a:gd name="connsiteY11" fmla="*/ 34925 h 98972"/>
              <a:gd name="connsiteX12" fmla="*/ 354 w 545778"/>
              <a:gd name="connsiteY12" fmla="*/ 0 h 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5778" h="98972">
                <a:moveTo>
                  <a:pt x="354" y="0"/>
                </a:moveTo>
                <a:cubicBezTo>
                  <a:pt x="-5467" y="0"/>
                  <a:pt x="62266" y="18521"/>
                  <a:pt x="67029" y="34925"/>
                </a:cubicBezTo>
                <a:cubicBezTo>
                  <a:pt x="71792" y="51329"/>
                  <a:pt x="20992" y="93663"/>
                  <a:pt x="28929" y="98425"/>
                </a:cubicBezTo>
                <a:cubicBezTo>
                  <a:pt x="36867" y="103188"/>
                  <a:pt x="28929" y="75671"/>
                  <a:pt x="114654" y="63500"/>
                </a:cubicBezTo>
                <a:cubicBezTo>
                  <a:pt x="200379" y="51329"/>
                  <a:pt x="543279" y="25400"/>
                  <a:pt x="543279" y="25400"/>
                </a:cubicBezTo>
                <a:cubicBezTo>
                  <a:pt x="572912" y="22754"/>
                  <a:pt x="330025" y="41804"/>
                  <a:pt x="292454" y="47625"/>
                </a:cubicBezTo>
                <a:cubicBezTo>
                  <a:pt x="254883" y="53446"/>
                  <a:pt x="340079" y="58208"/>
                  <a:pt x="317854" y="60325"/>
                </a:cubicBezTo>
                <a:cubicBezTo>
                  <a:pt x="295629" y="62442"/>
                  <a:pt x="197733" y="55563"/>
                  <a:pt x="159104" y="60325"/>
                </a:cubicBezTo>
                <a:cubicBezTo>
                  <a:pt x="120475" y="65087"/>
                  <a:pt x="105658" y="86783"/>
                  <a:pt x="86079" y="88900"/>
                </a:cubicBezTo>
                <a:cubicBezTo>
                  <a:pt x="66500" y="91017"/>
                  <a:pt x="54329" y="75142"/>
                  <a:pt x="41629" y="73025"/>
                </a:cubicBezTo>
                <a:cubicBezTo>
                  <a:pt x="28929" y="70908"/>
                  <a:pt x="-175" y="82550"/>
                  <a:pt x="9879" y="76200"/>
                </a:cubicBezTo>
                <a:cubicBezTo>
                  <a:pt x="19933" y="69850"/>
                  <a:pt x="96662" y="44979"/>
                  <a:pt x="101954" y="34925"/>
                </a:cubicBezTo>
                <a:cubicBezTo>
                  <a:pt x="107246" y="24871"/>
                  <a:pt x="6175" y="0"/>
                  <a:pt x="3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CC168ED-7DB2-9F14-A81F-A67119E14FBA}"/>
              </a:ext>
            </a:extLst>
          </p:cNvPr>
          <p:cNvSpPr/>
          <p:nvPr/>
        </p:nvSpPr>
        <p:spPr>
          <a:xfrm>
            <a:off x="5618489" y="3467076"/>
            <a:ext cx="499547" cy="80107"/>
          </a:xfrm>
          <a:custGeom>
            <a:avLst/>
            <a:gdLst>
              <a:gd name="connsiteX0" fmla="*/ 7611 w 499547"/>
              <a:gd name="connsiteY0" fmla="*/ 34949 h 80107"/>
              <a:gd name="connsiteX1" fmla="*/ 372736 w 499547"/>
              <a:gd name="connsiteY1" fmla="*/ 24 h 80107"/>
              <a:gd name="connsiteX2" fmla="*/ 229861 w 499547"/>
              <a:gd name="connsiteY2" fmla="*/ 41299 h 80107"/>
              <a:gd name="connsiteX3" fmla="*/ 344161 w 499547"/>
              <a:gd name="connsiteY3" fmla="*/ 41299 h 80107"/>
              <a:gd name="connsiteX4" fmla="*/ 493386 w 499547"/>
              <a:gd name="connsiteY4" fmla="*/ 79399 h 80107"/>
              <a:gd name="connsiteX5" fmla="*/ 448936 w 499547"/>
              <a:gd name="connsiteY5" fmla="*/ 63524 h 80107"/>
              <a:gd name="connsiteX6" fmla="*/ 248911 w 499547"/>
              <a:gd name="connsiteY6" fmla="*/ 31774 h 80107"/>
              <a:gd name="connsiteX7" fmla="*/ 201286 w 499547"/>
              <a:gd name="connsiteY7" fmla="*/ 41299 h 80107"/>
              <a:gd name="connsiteX8" fmla="*/ 277486 w 499547"/>
              <a:gd name="connsiteY8" fmla="*/ 3199 h 80107"/>
              <a:gd name="connsiteX9" fmla="*/ 134611 w 499547"/>
              <a:gd name="connsiteY9" fmla="*/ 12724 h 80107"/>
              <a:gd name="connsiteX10" fmla="*/ 7611 w 499547"/>
              <a:gd name="connsiteY10" fmla="*/ 34949 h 8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547" h="80107">
                <a:moveTo>
                  <a:pt x="7611" y="34949"/>
                </a:moveTo>
                <a:cubicBezTo>
                  <a:pt x="47298" y="32832"/>
                  <a:pt x="335694" y="-1034"/>
                  <a:pt x="372736" y="24"/>
                </a:cubicBezTo>
                <a:cubicBezTo>
                  <a:pt x="409778" y="1082"/>
                  <a:pt x="234623" y="34420"/>
                  <a:pt x="229861" y="41299"/>
                </a:cubicBezTo>
                <a:cubicBezTo>
                  <a:pt x="225099" y="48178"/>
                  <a:pt x="300240" y="34949"/>
                  <a:pt x="344161" y="41299"/>
                </a:cubicBezTo>
                <a:cubicBezTo>
                  <a:pt x="388082" y="47649"/>
                  <a:pt x="475924" y="75695"/>
                  <a:pt x="493386" y="79399"/>
                </a:cubicBezTo>
                <a:cubicBezTo>
                  <a:pt x="510848" y="83103"/>
                  <a:pt x="489682" y="71461"/>
                  <a:pt x="448936" y="63524"/>
                </a:cubicBezTo>
                <a:cubicBezTo>
                  <a:pt x="408190" y="55587"/>
                  <a:pt x="290186" y="35478"/>
                  <a:pt x="248911" y="31774"/>
                </a:cubicBezTo>
                <a:cubicBezTo>
                  <a:pt x="207636" y="28070"/>
                  <a:pt x="196524" y="46061"/>
                  <a:pt x="201286" y="41299"/>
                </a:cubicBezTo>
                <a:cubicBezTo>
                  <a:pt x="206048" y="36537"/>
                  <a:pt x="288598" y="7961"/>
                  <a:pt x="277486" y="3199"/>
                </a:cubicBezTo>
                <a:cubicBezTo>
                  <a:pt x="266374" y="-1563"/>
                  <a:pt x="174828" y="5316"/>
                  <a:pt x="134611" y="12724"/>
                </a:cubicBezTo>
                <a:cubicBezTo>
                  <a:pt x="94394" y="20132"/>
                  <a:pt x="-32076" y="37066"/>
                  <a:pt x="7611" y="34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07B50AA-11A7-9728-CC80-B161A39E2E88}"/>
              </a:ext>
            </a:extLst>
          </p:cNvPr>
          <p:cNvSpPr/>
          <p:nvPr/>
        </p:nvSpPr>
        <p:spPr>
          <a:xfrm>
            <a:off x="5682807" y="3305144"/>
            <a:ext cx="489627" cy="207996"/>
          </a:xfrm>
          <a:custGeom>
            <a:avLst/>
            <a:gdLst>
              <a:gd name="connsiteX0" fmla="*/ 443 w 489627"/>
              <a:gd name="connsiteY0" fmla="*/ 130206 h 207996"/>
              <a:gd name="connsiteX1" fmla="*/ 149668 w 489627"/>
              <a:gd name="connsiteY1" fmla="*/ 69881 h 207996"/>
              <a:gd name="connsiteX2" fmla="*/ 124268 w 489627"/>
              <a:gd name="connsiteY2" fmla="*/ 69881 h 207996"/>
              <a:gd name="connsiteX3" fmla="*/ 187768 w 489627"/>
              <a:gd name="connsiteY3" fmla="*/ 31 h 207996"/>
              <a:gd name="connsiteX4" fmla="*/ 133793 w 489627"/>
              <a:gd name="connsiteY4" fmla="*/ 79406 h 207996"/>
              <a:gd name="connsiteX5" fmla="*/ 292543 w 489627"/>
              <a:gd name="connsiteY5" fmla="*/ 79406 h 207996"/>
              <a:gd name="connsiteX6" fmla="*/ 267143 w 489627"/>
              <a:gd name="connsiteY6" fmla="*/ 73056 h 207996"/>
              <a:gd name="connsiteX7" fmla="*/ 463993 w 489627"/>
              <a:gd name="connsiteY7" fmla="*/ 190531 h 207996"/>
              <a:gd name="connsiteX8" fmla="*/ 470343 w 489627"/>
              <a:gd name="connsiteY8" fmla="*/ 196881 h 207996"/>
              <a:gd name="connsiteX9" fmla="*/ 308418 w 489627"/>
              <a:gd name="connsiteY9" fmla="*/ 88931 h 207996"/>
              <a:gd name="connsiteX10" fmla="*/ 190943 w 489627"/>
              <a:gd name="connsiteY10" fmla="*/ 79406 h 207996"/>
              <a:gd name="connsiteX11" fmla="*/ 67118 w 489627"/>
              <a:gd name="connsiteY11" fmla="*/ 69881 h 207996"/>
              <a:gd name="connsiteX12" fmla="*/ 102043 w 489627"/>
              <a:gd name="connsiteY12" fmla="*/ 85756 h 207996"/>
              <a:gd name="connsiteX13" fmla="*/ 443 w 489627"/>
              <a:gd name="connsiteY13" fmla="*/ 130206 h 2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627" h="207996">
                <a:moveTo>
                  <a:pt x="443" y="130206"/>
                </a:moveTo>
                <a:cubicBezTo>
                  <a:pt x="8380" y="127560"/>
                  <a:pt x="129030" y="79935"/>
                  <a:pt x="149668" y="69881"/>
                </a:cubicBezTo>
                <a:cubicBezTo>
                  <a:pt x="170306" y="59827"/>
                  <a:pt x="117918" y="81523"/>
                  <a:pt x="124268" y="69881"/>
                </a:cubicBezTo>
                <a:cubicBezTo>
                  <a:pt x="130618" y="58239"/>
                  <a:pt x="186181" y="-1556"/>
                  <a:pt x="187768" y="31"/>
                </a:cubicBezTo>
                <a:cubicBezTo>
                  <a:pt x="189355" y="1618"/>
                  <a:pt x="116331" y="66177"/>
                  <a:pt x="133793" y="79406"/>
                </a:cubicBezTo>
                <a:cubicBezTo>
                  <a:pt x="151256" y="92635"/>
                  <a:pt x="270318" y="80464"/>
                  <a:pt x="292543" y="79406"/>
                </a:cubicBezTo>
                <a:cubicBezTo>
                  <a:pt x="314768" y="78348"/>
                  <a:pt x="238568" y="54535"/>
                  <a:pt x="267143" y="73056"/>
                </a:cubicBezTo>
                <a:cubicBezTo>
                  <a:pt x="295718" y="91577"/>
                  <a:pt x="463993" y="190531"/>
                  <a:pt x="463993" y="190531"/>
                </a:cubicBezTo>
                <a:cubicBezTo>
                  <a:pt x="497860" y="211169"/>
                  <a:pt x="496272" y="213814"/>
                  <a:pt x="470343" y="196881"/>
                </a:cubicBezTo>
                <a:cubicBezTo>
                  <a:pt x="444414" y="179948"/>
                  <a:pt x="354985" y="108510"/>
                  <a:pt x="308418" y="88931"/>
                </a:cubicBezTo>
                <a:cubicBezTo>
                  <a:pt x="261851" y="69352"/>
                  <a:pt x="190943" y="79406"/>
                  <a:pt x="190943" y="79406"/>
                </a:cubicBezTo>
                <a:cubicBezTo>
                  <a:pt x="150726" y="76231"/>
                  <a:pt x="81935" y="68823"/>
                  <a:pt x="67118" y="69881"/>
                </a:cubicBezTo>
                <a:cubicBezTo>
                  <a:pt x="52301" y="70939"/>
                  <a:pt x="110510" y="74114"/>
                  <a:pt x="102043" y="85756"/>
                </a:cubicBezTo>
                <a:cubicBezTo>
                  <a:pt x="93576" y="97398"/>
                  <a:pt x="-7494" y="132852"/>
                  <a:pt x="443" y="130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F2554EB-E902-F92E-2763-C239E92AADD2}"/>
              </a:ext>
            </a:extLst>
          </p:cNvPr>
          <p:cNvSpPr/>
          <p:nvPr/>
        </p:nvSpPr>
        <p:spPr>
          <a:xfrm>
            <a:off x="5416550" y="3498037"/>
            <a:ext cx="634013" cy="112253"/>
          </a:xfrm>
          <a:custGeom>
            <a:avLst/>
            <a:gdLst>
              <a:gd name="connsiteX0" fmla="*/ 0 w 634013"/>
              <a:gd name="connsiteY0" fmla="*/ 83363 h 112253"/>
              <a:gd name="connsiteX1" fmla="*/ 352425 w 634013"/>
              <a:gd name="connsiteY1" fmla="*/ 23038 h 112253"/>
              <a:gd name="connsiteX2" fmla="*/ 555625 w 634013"/>
              <a:gd name="connsiteY2" fmla="*/ 96063 h 112253"/>
              <a:gd name="connsiteX3" fmla="*/ 508000 w 634013"/>
              <a:gd name="connsiteY3" fmla="*/ 51613 h 112253"/>
              <a:gd name="connsiteX4" fmla="*/ 631825 w 634013"/>
              <a:gd name="connsiteY4" fmla="*/ 111938 h 112253"/>
              <a:gd name="connsiteX5" fmla="*/ 384175 w 634013"/>
              <a:gd name="connsiteY5" fmla="*/ 19863 h 112253"/>
              <a:gd name="connsiteX6" fmla="*/ 371475 w 634013"/>
              <a:gd name="connsiteY6" fmla="*/ 813 h 112253"/>
              <a:gd name="connsiteX7" fmla="*/ 250825 w 634013"/>
              <a:gd name="connsiteY7" fmla="*/ 35738 h 112253"/>
              <a:gd name="connsiteX8" fmla="*/ 307975 w 634013"/>
              <a:gd name="connsiteY8" fmla="*/ 26213 h 112253"/>
              <a:gd name="connsiteX9" fmla="*/ 0 w 634013"/>
              <a:gd name="connsiteY9" fmla="*/ 83363 h 1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013" h="112253">
                <a:moveTo>
                  <a:pt x="0" y="83363"/>
                </a:moveTo>
                <a:cubicBezTo>
                  <a:pt x="129910" y="52142"/>
                  <a:pt x="259821" y="20921"/>
                  <a:pt x="352425" y="23038"/>
                </a:cubicBezTo>
                <a:cubicBezTo>
                  <a:pt x="445029" y="25155"/>
                  <a:pt x="529696" y="91301"/>
                  <a:pt x="555625" y="96063"/>
                </a:cubicBezTo>
                <a:cubicBezTo>
                  <a:pt x="581554" y="100825"/>
                  <a:pt x="495300" y="48967"/>
                  <a:pt x="508000" y="51613"/>
                </a:cubicBezTo>
                <a:cubicBezTo>
                  <a:pt x="520700" y="54259"/>
                  <a:pt x="652462" y="117230"/>
                  <a:pt x="631825" y="111938"/>
                </a:cubicBezTo>
                <a:cubicBezTo>
                  <a:pt x="611188" y="106646"/>
                  <a:pt x="384175" y="19863"/>
                  <a:pt x="384175" y="19863"/>
                </a:cubicBezTo>
                <a:cubicBezTo>
                  <a:pt x="340783" y="1342"/>
                  <a:pt x="393700" y="-1833"/>
                  <a:pt x="371475" y="813"/>
                </a:cubicBezTo>
                <a:cubicBezTo>
                  <a:pt x="349250" y="3459"/>
                  <a:pt x="261408" y="31505"/>
                  <a:pt x="250825" y="35738"/>
                </a:cubicBezTo>
                <a:cubicBezTo>
                  <a:pt x="240242" y="39971"/>
                  <a:pt x="307975" y="26213"/>
                  <a:pt x="307975" y="26213"/>
                </a:cubicBezTo>
                <a:lnTo>
                  <a:pt x="0" y="833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7037231-0873-1C14-7783-FE8C576E1619}"/>
              </a:ext>
            </a:extLst>
          </p:cNvPr>
          <p:cNvSpPr/>
          <p:nvPr/>
        </p:nvSpPr>
        <p:spPr>
          <a:xfrm>
            <a:off x="3870310" y="4003675"/>
            <a:ext cx="321005" cy="377949"/>
          </a:xfrm>
          <a:custGeom>
            <a:avLst/>
            <a:gdLst>
              <a:gd name="connsiteX0" fmla="*/ 15 w 321005"/>
              <a:gd name="connsiteY0" fmla="*/ 0 h 377949"/>
              <a:gd name="connsiteX1" fmla="*/ 133365 w 321005"/>
              <a:gd name="connsiteY1" fmla="*/ 130175 h 377949"/>
              <a:gd name="connsiteX2" fmla="*/ 104790 w 321005"/>
              <a:gd name="connsiteY2" fmla="*/ 63500 h 377949"/>
              <a:gd name="connsiteX3" fmla="*/ 206390 w 321005"/>
              <a:gd name="connsiteY3" fmla="*/ 190500 h 377949"/>
              <a:gd name="connsiteX4" fmla="*/ 180990 w 321005"/>
              <a:gd name="connsiteY4" fmla="*/ 133350 h 377949"/>
              <a:gd name="connsiteX5" fmla="*/ 266715 w 321005"/>
              <a:gd name="connsiteY5" fmla="*/ 241300 h 377949"/>
              <a:gd name="connsiteX6" fmla="*/ 304815 w 321005"/>
              <a:gd name="connsiteY6" fmla="*/ 317500 h 377949"/>
              <a:gd name="connsiteX7" fmla="*/ 320690 w 321005"/>
              <a:gd name="connsiteY7" fmla="*/ 377825 h 377949"/>
              <a:gd name="connsiteX8" fmla="*/ 314340 w 321005"/>
              <a:gd name="connsiteY8" fmla="*/ 301625 h 377949"/>
              <a:gd name="connsiteX9" fmla="*/ 301640 w 321005"/>
              <a:gd name="connsiteY9" fmla="*/ 190500 h 377949"/>
              <a:gd name="connsiteX10" fmla="*/ 295290 w 321005"/>
              <a:gd name="connsiteY10" fmla="*/ 304800 h 377949"/>
              <a:gd name="connsiteX11" fmla="*/ 219090 w 321005"/>
              <a:gd name="connsiteY11" fmla="*/ 206375 h 377949"/>
              <a:gd name="connsiteX12" fmla="*/ 114315 w 321005"/>
              <a:gd name="connsiteY12" fmla="*/ 155575 h 377949"/>
              <a:gd name="connsiteX13" fmla="*/ 171465 w 321005"/>
              <a:gd name="connsiteY13" fmla="*/ 180975 h 377949"/>
              <a:gd name="connsiteX14" fmla="*/ 142890 w 321005"/>
              <a:gd name="connsiteY14" fmla="*/ 130175 h 377949"/>
              <a:gd name="connsiteX15" fmla="*/ 15 w 321005"/>
              <a:gd name="connsiteY15" fmla="*/ 0 h 3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005" h="377949">
                <a:moveTo>
                  <a:pt x="15" y="0"/>
                </a:moveTo>
                <a:cubicBezTo>
                  <a:pt x="-1572" y="0"/>
                  <a:pt x="115903" y="119592"/>
                  <a:pt x="133365" y="130175"/>
                </a:cubicBezTo>
                <a:cubicBezTo>
                  <a:pt x="150828" y="140758"/>
                  <a:pt x="92619" y="53446"/>
                  <a:pt x="104790" y="63500"/>
                </a:cubicBezTo>
                <a:cubicBezTo>
                  <a:pt x="116961" y="73554"/>
                  <a:pt x="193690" y="178858"/>
                  <a:pt x="206390" y="190500"/>
                </a:cubicBezTo>
                <a:cubicBezTo>
                  <a:pt x="219090" y="202142"/>
                  <a:pt x="170936" y="124883"/>
                  <a:pt x="180990" y="133350"/>
                </a:cubicBezTo>
                <a:cubicBezTo>
                  <a:pt x="191044" y="141817"/>
                  <a:pt x="246078" y="210608"/>
                  <a:pt x="266715" y="241300"/>
                </a:cubicBezTo>
                <a:cubicBezTo>
                  <a:pt x="287352" y="271992"/>
                  <a:pt x="295819" y="294746"/>
                  <a:pt x="304815" y="317500"/>
                </a:cubicBezTo>
                <a:cubicBezTo>
                  <a:pt x="313811" y="340254"/>
                  <a:pt x="319103" y="380471"/>
                  <a:pt x="320690" y="377825"/>
                </a:cubicBezTo>
                <a:cubicBezTo>
                  <a:pt x="322278" y="375179"/>
                  <a:pt x="317515" y="332846"/>
                  <a:pt x="314340" y="301625"/>
                </a:cubicBezTo>
                <a:cubicBezTo>
                  <a:pt x="311165" y="270404"/>
                  <a:pt x="304815" y="189971"/>
                  <a:pt x="301640" y="190500"/>
                </a:cubicBezTo>
                <a:cubicBezTo>
                  <a:pt x="298465" y="191029"/>
                  <a:pt x="309048" y="302154"/>
                  <a:pt x="295290" y="304800"/>
                </a:cubicBezTo>
                <a:cubicBezTo>
                  <a:pt x="281532" y="307446"/>
                  <a:pt x="249253" y="231246"/>
                  <a:pt x="219090" y="206375"/>
                </a:cubicBezTo>
                <a:cubicBezTo>
                  <a:pt x="188928" y="181504"/>
                  <a:pt x="122252" y="159808"/>
                  <a:pt x="114315" y="155575"/>
                </a:cubicBezTo>
                <a:cubicBezTo>
                  <a:pt x="106378" y="151342"/>
                  <a:pt x="166703" y="185208"/>
                  <a:pt x="171465" y="180975"/>
                </a:cubicBezTo>
                <a:cubicBezTo>
                  <a:pt x="176227" y="176742"/>
                  <a:pt x="167761" y="156104"/>
                  <a:pt x="142890" y="130175"/>
                </a:cubicBezTo>
                <a:cubicBezTo>
                  <a:pt x="118019" y="104246"/>
                  <a:pt x="1602" y="0"/>
                  <a:pt x="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E9E57DE-1C7D-2A82-8979-A74085197AA2}"/>
              </a:ext>
            </a:extLst>
          </p:cNvPr>
          <p:cNvSpPr/>
          <p:nvPr/>
        </p:nvSpPr>
        <p:spPr>
          <a:xfrm>
            <a:off x="3374951" y="3911600"/>
            <a:ext cx="530299" cy="120650"/>
          </a:xfrm>
          <a:custGeom>
            <a:avLst/>
            <a:gdLst>
              <a:gd name="connsiteX0" fmla="*/ 530299 w 530299"/>
              <a:gd name="connsiteY0" fmla="*/ 120650 h 120650"/>
              <a:gd name="connsiteX1" fmla="*/ 406474 w 530299"/>
              <a:gd name="connsiteY1" fmla="*/ 66675 h 120650"/>
              <a:gd name="connsiteX2" fmla="*/ 165174 w 530299"/>
              <a:gd name="connsiteY2" fmla="*/ 47625 h 120650"/>
              <a:gd name="connsiteX3" fmla="*/ 47699 w 530299"/>
              <a:gd name="connsiteY3" fmla="*/ 111125 h 120650"/>
              <a:gd name="connsiteX4" fmla="*/ 69924 w 530299"/>
              <a:gd name="connsiteY4" fmla="*/ 95250 h 120650"/>
              <a:gd name="connsiteX5" fmla="*/ 74 w 530299"/>
              <a:gd name="connsiteY5" fmla="*/ 19050 h 120650"/>
              <a:gd name="connsiteX6" fmla="*/ 57224 w 530299"/>
              <a:gd name="connsiteY6" fmla="*/ 73025 h 120650"/>
              <a:gd name="connsiteX7" fmla="*/ 95324 w 530299"/>
              <a:gd name="connsiteY7" fmla="*/ 60325 h 120650"/>
              <a:gd name="connsiteX8" fmla="*/ 92149 w 530299"/>
              <a:gd name="connsiteY8" fmla="*/ 25400 h 120650"/>
              <a:gd name="connsiteX9" fmla="*/ 123899 w 530299"/>
              <a:gd name="connsiteY9" fmla="*/ 53975 h 120650"/>
              <a:gd name="connsiteX10" fmla="*/ 215974 w 530299"/>
              <a:gd name="connsiteY10" fmla="*/ 19050 h 120650"/>
              <a:gd name="connsiteX11" fmla="*/ 215974 w 530299"/>
              <a:gd name="connsiteY11" fmla="*/ 44450 h 120650"/>
              <a:gd name="connsiteX12" fmla="*/ 269949 w 530299"/>
              <a:gd name="connsiteY12" fmla="*/ 0 h 120650"/>
              <a:gd name="connsiteX13" fmla="*/ 269949 w 530299"/>
              <a:gd name="connsiteY13" fmla="*/ 44450 h 120650"/>
              <a:gd name="connsiteX14" fmla="*/ 368374 w 530299"/>
              <a:gd name="connsiteY14" fmla="*/ 44450 h 120650"/>
              <a:gd name="connsiteX15" fmla="*/ 409649 w 530299"/>
              <a:gd name="connsiteY15" fmla="*/ 19050 h 120650"/>
              <a:gd name="connsiteX16" fmla="*/ 358849 w 530299"/>
              <a:gd name="connsiteY16" fmla="*/ 50800 h 120650"/>
              <a:gd name="connsiteX17" fmla="*/ 457274 w 530299"/>
              <a:gd name="connsiteY17" fmla="*/ 88900 h 120650"/>
              <a:gd name="connsiteX18" fmla="*/ 530299 w 530299"/>
              <a:gd name="connsiteY18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299" h="120650">
                <a:moveTo>
                  <a:pt x="530299" y="120650"/>
                </a:moveTo>
                <a:cubicBezTo>
                  <a:pt x="498813" y="99748"/>
                  <a:pt x="467328" y="78846"/>
                  <a:pt x="406474" y="66675"/>
                </a:cubicBezTo>
                <a:cubicBezTo>
                  <a:pt x="345620" y="54504"/>
                  <a:pt x="224970" y="40217"/>
                  <a:pt x="165174" y="47625"/>
                </a:cubicBezTo>
                <a:cubicBezTo>
                  <a:pt x="105378" y="55033"/>
                  <a:pt x="63574" y="103188"/>
                  <a:pt x="47699" y="111125"/>
                </a:cubicBezTo>
                <a:cubicBezTo>
                  <a:pt x="31824" y="119062"/>
                  <a:pt x="77861" y="110596"/>
                  <a:pt x="69924" y="95250"/>
                </a:cubicBezTo>
                <a:cubicBezTo>
                  <a:pt x="61987" y="79904"/>
                  <a:pt x="2191" y="22754"/>
                  <a:pt x="74" y="19050"/>
                </a:cubicBezTo>
                <a:cubicBezTo>
                  <a:pt x="-2043" y="15346"/>
                  <a:pt x="41349" y="66146"/>
                  <a:pt x="57224" y="73025"/>
                </a:cubicBezTo>
                <a:cubicBezTo>
                  <a:pt x="73099" y="79904"/>
                  <a:pt x="89503" y="68262"/>
                  <a:pt x="95324" y="60325"/>
                </a:cubicBezTo>
                <a:cubicBezTo>
                  <a:pt x="101145" y="52388"/>
                  <a:pt x="87387" y="26458"/>
                  <a:pt x="92149" y="25400"/>
                </a:cubicBezTo>
                <a:cubicBezTo>
                  <a:pt x="96911" y="24342"/>
                  <a:pt x="103262" y="55033"/>
                  <a:pt x="123899" y="53975"/>
                </a:cubicBezTo>
                <a:cubicBezTo>
                  <a:pt x="144536" y="52917"/>
                  <a:pt x="200628" y="20637"/>
                  <a:pt x="215974" y="19050"/>
                </a:cubicBezTo>
                <a:cubicBezTo>
                  <a:pt x="231320" y="17462"/>
                  <a:pt x="206978" y="47625"/>
                  <a:pt x="215974" y="44450"/>
                </a:cubicBezTo>
                <a:cubicBezTo>
                  <a:pt x="224970" y="41275"/>
                  <a:pt x="260953" y="0"/>
                  <a:pt x="269949" y="0"/>
                </a:cubicBezTo>
                <a:cubicBezTo>
                  <a:pt x="278945" y="0"/>
                  <a:pt x="253545" y="37042"/>
                  <a:pt x="269949" y="44450"/>
                </a:cubicBezTo>
                <a:cubicBezTo>
                  <a:pt x="286353" y="51858"/>
                  <a:pt x="345091" y="48683"/>
                  <a:pt x="368374" y="44450"/>
                </a:cubicBezTo>
                <a:cubicBezTo>
                  <a:pt x="391657" y="40217"/>
                  <a:pt x="411237" y="17992"/>
                  <a:pt x="409649" y="19050"/>
                </a:cubicBezTo>
                <a:cubicBezTo>
                  <a:pt x="408061" y="20108"/>
                  <a:pt x="350911" y="39158"/>
                  <a:pt x="358849" y="50800"/>
                </a:cubicBezTo>
                <a:cubicBezTo>
                  <a:pt x="366786" y="62442"/>
                  <a:pt x="457274" y="88900"/>
                  <a:pt x="457274" y="88900"/>
                </a:cubicBezTo>
                <a:lnTo>
                  <a:pt x="530299" y="120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8E1AE3A-EBA1-E749-4443-0539DCFEFD42}"/>
              </a:ext>
            </a:extLst>
          </p:cNvPr>
          <p:cNvSpPr/>
          <p:nvPr/>
        </p:nvSpPr>
        <p:spPr>
          <a:xfrm>
            <a:off x="3114367" y="3982874"/>
            <a:ext cx="362409" cy="284443"/>
          </a:xfrm>
          <a:custGeom>
            <a:avLst/>
            <a:gdLst>
              <a:gd name="connsiteX0" fmla="*/ 362258 w 362409"/>
              <a:gd name="connsiteY0" fmla="*/ 14451 h 284443"/>
              <a:gd name="connsiteX1" fmla="*/ 244783 w 362409"/>
              <a:gd name="connsiteY1" fmla="*/ 1751 h 284443"/>
              <a:gd name="connsiteX2" fmla="*/ 282883 w 362409"/>
              <a:gd name="connsiteY2" fmla="*/ 46201 h 284443"/>
              <a:gd name="connsiteX3" fmla="*/ 247958 w 362409"/>
              <a:gd name="connsiteY3" fmla="*/ 62076 h 284443"/>
              <a:gd name="connsiteX4" fmla="*/ 120958 w 362409"/>
              <a:gd name="connsiteY4" fmla="*/ 27151 h 284443"/>
              <a:gd name="connsiteX5" fmla="*/ 184458 w 362409"/>
              <a:gd name="connsiteY5" fmla="*/ 68426 h 284443"/>
              <a:gd name="connsiteX6" fmla="*/ 136833 w 362409"/>
              <a:gd name="connsiteY6" fmla="*/ 119226 h 284443"/>
              <a:gd name="connsiteX7" fmla="*/ 54283 w 362409"/>
              <a:gd name="connsiteY7" fmla="*/ 182726 h 284443"/>
              <a:gd name="connsiteX8" fmla="*/ 66983 w 362409"/>
              <a:gd name="connsiteY8" fmla="*/ 122401 h 284443"/>
              <a:gd name="connsiteX9" fmla="*/ 38408 w 362409"/>
              <a:gd name="connsiteY9" fmla="*/ 198601 h 284443"/>
              <a:gd name="connsiteX10" fmla="*/ 308 w 362409"/>
              <a:gd name="connsiteY10" fmla="*/ 284326 h 284443"/>
              <a:gd name="connsiteX11" fmla="*/ 60633 w 362409"/>
              <a:gd name="connsiteY11" fmla="*/ 179551 h 284443"/>
              <a:gd name="connsiteX12" fmla="*/ 209858 w 362409"/>
              <a:gd name="connsiteY12" fmla="*/ 36676 h 284443"/>
              <a:gd name="connsiteX13" fmla="*/ 216208 w 362409"/>
              <a:gd name="connsiteY13" fmla="*/ 68426 h 284443"/>
              <a:gd name="connsiteX14" fmla="*/ 216208 w 362409"/>
              <a:gd name="connsiteY14" fmla="*/ 65251 h 284443"/>
              <a:gd name="connsiteX15" fmla="*/ 362258 w 362409"/>
              <a:gd name="connsiteY15" fmla="*/ 14451 h 28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2409" h="284443">
                <a:moveTo>
                  <a:pt x="362258" y="14451"/>
                </a:moveTo>
                <a:cubicBezTo>
                  <a:pt x="367021" y="3868"/>
                  <a:pt x="258012" y="-3541"/>
                  <a:pt x="244783" y="1751"/>
                </a:cubicBezTo>
                <a:cubicBezTo>
                  <a:pt x="231554" y="7043"/>
                  <a:pt x="282354" y="36147"/>
                  <a:pt x="282883" y="46201"/>
                </a:cubicBezTo>
                <a:cubicBezTo>
                  <a:pt x="283412" y="56255"/>
                  <a:pt x="274946" y="65251"/>
                  <a:pt x="247958" y="62076"/>
                </a:cubicBezTo>
                <a:cubicBezTo>
                  <a:pt x="220970" y="58901"/>
                  <a:pt x="131541" y="26093"/>
                  <a:pt x="120958" y="27151"/>
                </a:cubicBezTo>
                <a:cubicBezTo>
                  <a:pt x="110375" y="28209"/>
                  <a:pt x="181812" y="53080"/>
                  <a:pt x="184458" y="68426"/>
                </a:cubicBezTo>
                <a:cubicBezTo>
                  <a:pt x="187104" y="83772"/>
                  <a:pt x="158529" y="100176"/>
                  <a:pt x="136833" y="119226"/>
                </a:cubicBezTo>
                <a:cubicBezTo>
                  <a:pt x="115137" y="138276"/>
                  <a:pt x="65925" y="182197"/>
                  <a:pt x="54283" y="182726"/>
                </a:cubicBezTo>
                <a:cubicBezTo>
                  <a:pt x="42641" y="183255"/>
                  <a:pt x="69629" y="119755"/>
                  <a:pt x="66983" y="122401"/>
                </a:cubicBezTo>
                <a:cubicBezTo>
                  <a:pt x="64337" y="125047"/>
                  <a:pt x="49520" y="171614"/>
                  <a:pt x="38408" y="198601"/>
                </a:cubicBezTo>
                <a:cubicBezTo>
                  <a:pt x="27296" y="225588"/>
                  <a:pt x="-3396" y="287501"/>
                  <a:pt x="308" y="284326"/>
                </a:cubicBezTo>
                <a:cubicBezTo>
                  <a:pt x="4012" y="281151"/>
                  <a:pt x="25708" y="220826"/>
                  <a:pt x="60633" y="179551"/>
                </a:cubicBezTo>
                <a:cubicBezTo>
                  <a:pt x="95558" y="138276"/>
                  <a:pt x="183929" y="55197"/>
                  <a:pt x="209858" y="36676"/>
                </a:cubicBezTo>
                <a:cubicBezTo>
                  <a:pt x="235787" y="18155"/>
                  <a:pt x="215150" y="63664"/>
                  <a:pt x="216208" y="68426"/>
                </a:cubicBezTo>
                <a:cubicBezTo>
                  <a:pt x="217266" y="73188"/>
                  <a:pt x="196100" y="74776"/>
                  <a:pt x="216208" y="65251"/>
                </a:cubicBezTo>
                <a:cubicBezTo>
                  <a:pt x="236316" y="55726"/>
                  <a:pt x="357495" y="25034"/>
                  <a:pt x="362258" y="14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7882FAE-17D6-52F0-F2A9-9617ECD09F5C}"/>
              </a:ext>
            </a:extLst>
          </p:cNvPr>
          <p:cNvSpPr/>
          <p:nvPr/>
        </p:nvSpPr>
        <p:spPr>
          <a:xfrm>
            <a:off x="3311448" y="3971365"/>
            <a:ext cx="461167" cy="338276"/>
          </a:xfrm>
          <a:custGeom>
            <a:avLst/>
            <a:gdLst>
              <a:gd name="connsiteX0" fmla="*/ 460452 w 461167"/>
              <a:gd name="connsiteY0" fmla="*/ 560 h 338276"/>
              <a:gd name="connsiteX1" fmla="*/ 171527 w 461167"/>
              <a:gd name="connsiteY1" fmla="*/ 64060 h 338276"/>
              <a:gd name="connsiteX2" fmla="*/ 384252 w 461167"/>
              <a:gd name="connsiteY2" fmla="*/ 38660 h 338276"/>
              <a:gd name="connsiteX3" fmla="*/ 200102 w 461167"/>
              <a:gd name="connsiteY3" fmla="*/ 73585 h 338276"/>
              <a:gd name="connsiteX4" fmla="*/ 95327 w 461167"/>
              <a:gd name="connsiteY4" fmla="*/ 143435 h 338276"/>
              <a:gd name="connsiteX5" fmla="*/ 190577 w 461167"/>
              <a:gd name="connsiteY5" fmla="*/ 89460 h 338276"/>
              <a:gd name="connsiteX6" fmla="*/ 73102 w 461167"/>
              <a:gd name="connsiteY6" fmla="*/ 206935 h 338276"/>
              <a:gd name="connsiteX7" fmla="*/ 57227 w 461167"/>
              <a:gd name="connsiteY7" fmla="*/ 270435 h 338276"/>
              <a:gd name="connsiteX8" fmla="*/ 88977 w 461167"/>
              <a:gd name="connsiteY8" fmla="*/ 219635 h 338276"/>
              <a:gd name="connsiteX9" fmla="*/ 63577 w 461167"/>
              <a:gd name="connsiteY9" fmla="*/ 311710 h 338276"/>
              <a:gd name="connsiteX10" fmla="*/ 69927 w 461167"/>
              <a:gd name="connsiteY10" fmla="*/ 333935 h 338276"/>
              <a:gd name="connsiteX11" fmla="*/ 66752 w 461167"/>
              <a:gd name="connsiteY11" fmla="*/ 238685 h 338276"/>
              <a:gd name="connsiteX12" fmla="*/ 50877 w 461167"/>
              <a:gd name="connsiteY12" fmla="*/ 178360 h 338276"/>
              <a:gd name="connsiteX13" fmla="*/ 77 w 461167"/>
              <a:gd name="connsiteY13" fmla="*/ 146610 h 338276"/>
              <a:gd name="connsiteX14" fmla="*/ 63577 w 461167"/>
              <a:gd name="connsiteY14" fmla="*/ 156135 h 338276"/>
              <a:gd name="connsiteX15" fmla="*/ 152477 w 461167"/>
              <a:gd name="connsiteY15" fmla="*/ 86285 h 338276"/>
              <a:gd name="connsiteX16" fmla="*/ 22302 w 461167"/>
              <a:gd name="connsiteY16" fmla="*/ 210110 h 338276"/>
              <a:gd name="connsiteX17" fmla="*/ 184227 w 461167"/>
              <a:gd name="connsiteY17" fmla="*/ 95810 h 338276"/>
              <a:gd name="connsiteX18" fmla="*/ 244552 w 461167"/>
              <a:gd name="connsiteY18" fmla="*/ 32310 h 338276"/>
              <a:gd name="connsiteX19" fmla="*/ 339802 w 461167"/>
              <a:gd name="connsiteY19" fmla="*/ 38660 h 338276"/>
              <a:gd name="connsiteX20" fmla="*/ 257252 w 461167"/>
              <a:gd name="connsiteY20" fmla="*/ 32310 h 338276"/>
              <a:gd name="connsiteX21" fmla="*/ 460452 w 461167"/>
              <a:gd name="connsiteY21" fmla="*/ 560 h 33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1167" h="338276">
                <a:moveTo>
                  <a:pt x="460452" y="560"/>
                </a:moveTo>
                <a:cubicBezTo>
                  <a:pt x="446165" y="5852"/>
                  <a:pt x="184227" y="57710"/>
                  <a:pt x="171527" y="64060"/>
                </a:cubicBezTo>
                <a:cubicBezTo>
                  <a:pt x="158827" y="70410"/>
                  <a:pt x="379490" y="37073"/>
                  <a:pt x="384252" y="38660"/>
                </a:cubicBezTo>
                <a:cubicBezTo>
                  <a:pt x="389014" y="40247"/>
                  <a:pt x="248256" y="56123"/>
                  <a:pt x="200102" y="73585"/>
                </a:cubicBezTo>
                <a:cubicBezTo>
                  <a:pt x="151948" y="91047"/>
                  <a:pt x="96914" y="140789"/>
                  <a:pt x="95327" y="143435"/>
                </a:cubicBezTo>
                <a:cubicBezTo>
                  <a:pt x="93739" y="146081"/>
                  <a:pt x="194281" y="78877"/>
                  <a:pt x="190577" y="89460"/>
                </a:cubicBezTo>
                <a:cubicBezTo>
                  <a:pt x="186873" y="100043"/>
                  <a:pt x="95327" y="176773"/>
                  <a:pt x="73102" y="206935"/>
                </a:cubicBezTo>
                <a:cubicBezTo>
                  <a:pt x="50877" y="237097"/>
                  <a:pt x="54581" y="268318"/>
                  <a:pt x="57227" y="270435"/>
                </a:cubicBezTo>
                <a:cubicBezTo>
                  <a:pt x="59873" y="272552"/>
                  <a:pt x="87919" y="212756"/>
                  <a:pt x="88977" y="219635"/>
                </a:cubicBezTo>
                <a:cubicBezTo>
                  <a:pt x="90035" y="226514"/>
                  <a:pt x="66752" y="292660"/>
                  <a:pt x="63577" y="311710"/>
                </a:cubicBezTo>
                <a:cubicBezTo>
                  <a:pt x="60402" y="330760"/>
                  <a:pt x="69398" y="346106"/>
                  <a:pt x="69927" y="333935"/>
                </a:cubicBezTo>
                <a:cubicBezTo>
                  <a:pt x="70456" y="321764"/>
                  <a:pt x="69927" y="264614"/>
                  <a:pt x="66752" y="238685"/>
                </a:cubicBezTo>
                <a:cubicBezTo>
                  <a:pt x="63577" y="212756"/>
                  <a:pt x="61989" y="193706"/>
                  <a:pt x="50877" y="178360"/>
                </a:cubicBezTo>
                <a:cubicBezTo>
                  <a:pt x="39765" y="163014"/>
                  <a:pt x="-2040" y="150314"/>
                  <a:pt x="77" y="146610"/>
                </a:cubicBezTo>
                <a:cubicBezTo>
                  <a:pt x="2194" y="142906"/>
                  <a:pt x="38177" y="166189"/>
                  <a:pt x="63577" y="156135"/>
                </a:cubicBezTo>
                <a:cubicBezTo>
                  <a:pt x="88977" y="146081"/>
                  <a:pt x="159356" y="77289"/>
                  <a:pt x="152477" y="86285"/>
                </a:cubicBezTo>
                <a:cubicBezTo>
                  <a:pt x="145598" y="95281"/>
                  <a:pt x="17010" y="208523"/>
                  <a:pt x="22302" y="210110"/>
                </a:cubicBezTo>
                <a:cubicBezTo>
                  <a:pt x="27594" y="211697"/>
                  <a:pt x="147185" y="125443"/>
                  <a:pt x="184227" y="95810"/>
                </a:cubicBezTo>
                <a:cubicBezTo>
                  <a:pt x="221269" y="66177"/>
                  <a:pt x="218623" y="41835"/>
                  <a:pt x="244552" y="32310"/>
                </a:cubicBezTo>
                <a:cubicBezTo>
                  <a:pt x="270481" y="22785"/>
                  <a:pt x="337685" y="38660"/>
                  <a:pt x="339802" y="38660"/>
                </a:cubicBezTo>
                <a:cubicBezTo>
                  <a:pt x="341919" y="38660"/>
                  <a:pt x="244023" y="35485"/>
                  <a:pt x="257252" y="32310"/>
                </a:cubicBezTo>
                <a:cubicBezTo>
                  <a:pt x="270481" y="29135"/>
                  <a:pt x="474739" y="-4732"/>
                  <a:pt x="460452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CE225E69-7282-85E1-B291-264D001FD942}"/>
              </a:ext>
            </a:extLst>
          </p:cNvPr>
          <p:cNvSpPr/>
          <p:nvPr/>
        </p:nvSpPr>
        <p:spPr>
          <a:xfrm>
            <a:off x="3128068" y="4023964"/>
            <a:ext cx="246024" cy="203693"/>
          </a:xfrm>
          <a:custGeom>
            <a:avLst/>
            <a:gdLst>
              <a:gd name="connsiteX0" fmla="*/ 12007 w 246024"/>
              <a:gd name="connsiteY0" fmla="*/ 195611 h 203693"/>
              <a:gd name="connsiteX1" fmla="*/ 243782 w 246024"/>
              <a:gd name="connsiteY1" fmla="*/ 1936 h 203693"/>
              <a:gd name="connsiteX2" fmla="*/ 135832 w 246024"/>
              <a:gd name="connsiteY2" fmla="*/ 90836 h 203693"/>
              <a:gd name="connsiteX3" fmla="*/ 142182 w 246024"/>
              <a:gd name="connsiteY3" fmla="*/ 78136 h 203693"/>
              <a:gd name="connsiteX4" fmla="*/ 208857 w 246024"/>
              <a:gd name="connsiteY4" fmla="*/ 1936 h 203693"/>
              <a:gd name="connsiteX5" fmla="*/ 50107 w 246024"/>
              <a:gd name="connsiteY5" fmla="*/ 151161 h 203693"/>
              <a:gd name="connsiteX6" fmla="*/ 12007 w 246024"/>
              <a:gd name="connsiteY6" fmla="*/ 195611 h 20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24" h="203693">
                <a:moveTo>
                  <a:pt x="12007" y="195611"/>
                </a:moveTo>
                <a:cubicBezTo>
                  <a:pt x="44286" y="170740"/>
                  <a:pt x="223145" y="19398"/>
                  <a:pt x="243782" y="1936"/>
                </a:cubicBezTo>
                <a:cubicBezTo>
                  <a:pt x="264419" y="-15526"/>
                  <a:pt x="135832" y="90836"/>
                  <a:pt x="135832" y="90836"/>
                </a:cubicBezTo>
                <a:cubicBezTo>
                  <a:pt x="118899" y="103536"/>
                  <a:pt x="130011" y="92953"/>
                  <a:pt x="142182" y="78136"/>
                </a:cubicBezTo>
                <a:cubicBezTo>
                  <a:pt x="154353" y="63319"/>
                  <a:pt x="224203" y="-10235"/>
                  <a:pt x="208857" y="1936"/>
                </a:cubicBezTo>
                <a:cubicBezTo>
                  <a:pt x="193511" y="14107"/>
                  <a:pt x="80799" y="119411"/>
                  <a:pt x="50107" y="151161"/>
                </a:cubicBezTo>
                <a:cubicBezTo>
                  <a:pt x="19415" y="182911"/>
                  <a:pt x="-20272" y="220482"/>
                  <a:pt x="12007" y="195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D9CFFB9-3BFF-FA58-3E89-4E35A414E841}"/>
              </a:ext>
            </a:extLst>
          </p:cNvPr>
          <p:cNvSpPr/>
          <p:nvPr/>
        </p:nvSpPr>
        <p:spPr>
          <a:xfrm>
            <a:off x="3406666" y="3952708"/>
            <a:ext cx="352660" cy="41500"/>
          </a:xfrm>
          <a:custGeom>
            <a:avLst/>
            <a:gdLst>
              <a:gd name="connsiteX0" fmla="*/ 109 w 352660"/>
              <a:gd name="connsiteY0" fmla="*/ 41442 h 41500"/>
              <a:gd name="connsiteX1" fmla="*/ 174734 w 352660"/>
              <a:gd name="connsiteY1" fmla="*/ 9692 h 41500"/>
              <a:gd name="connsiteX2" fmla="*/ 352534 w 352660"/>
              <a:gd name="connsiteY2" fmla="*/ 28742 h 41500"/>
              <a:gd name="connsiteX3" fmla="*/ 200134 w 352660"/>
              <a:gd name="connsiteY3" fmla="*/ 167 h 41500"/>
              <a:gd name="connsiteX4" fmla="*/ 109 w 352660"/>
              <a:gd name="connsiteY4" fmla="*/ 41442 h 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660" h="41500">
                <a:moveTo>
                  <a:pt x="109" y="41442"/>
                </a:moveTo>
                <a:cubicBezTo>
                  <a:pt x="-4124" y="43029"/>
                  <a:pt x="115997" y="11809"/>
                  <a:pt x="174734" y="9692"/>
                </a:cubicBezTo>
                <a:cubicBezTo>
                  <a:pt x="233471" y="7575"/>
                  <a:pt x="348301" y="30329"/>
                  <a:pt x="352534" y="28742"/>
                </a:cubicBezTo>
                <a:cubicBezTo>
                  <a:pt x="356767" y="27155"/>
                  <a:pt x="254109" y="-2479"/>
                  <a:pt x="200134" y="167"/>
                </a:cubicBezTo>
                <a:cubicBezTo>
                  <a:pt x="146159" y="2813"/>
                  <a:pt x="4342" y="39855"/>
                  <a:pt x="109" y="4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701562CC-DD96-2730-A640-66957A12E3EC}"/>
              </a:ext>
            </a:extLst>
          </p:cNvPr>
          <p:cNvSpPr/>
          <p:nvPr/>
        </p:nvSpPr>
        <p:spPr>
          <a:xfrm>
            <a:off x="3324787" y="4083049"/>
            <a:ext cx="85192" cy="267386"/>
          </a:xfrm>
          <a:custGeom>
            <a:avLst/>
            <a:gdLst>
              <a:gd name="connsiteX0" fmla="*/ 85163 w 85192"/>
              <a:gd name="connsiteY0" fmla="*/ 1 h 267386"/>
              <a:gd name="connsiteX1" fmla="*/ 12138 w 85192"/>
              <a:gd name="connsiteY1" fmla="*/ 168276 h 267386"/>
              <a:gd name="connsiteX2" fmla="*/ 18488 w 85192"/>
              <a:gd name="connsiteY2" fmla="*/ 266701 h 267386"/>
              <a:gd name="connsiteX3" fmla="*/ 12138 w 85192"/>
              <a:gd name="connsiteY3" fmla="*/ 206376 h 267386"/>
              <a:gd name="connsiteX4" fmla="*/ 18488 w 85192"/>
              <a:gd name="connsiteY4" fmla="*/ 101601 h 267386"/>
              <a:gd name="connsiteX5" fmla="*/ 2613 w 85192"/>
              <a:gd name="connsiteY5" fmla="*/ 165101 h 267386"/>
              <a:gd name="connsiteX6" fmla="*/ 85163 w 85192"/>
              <a:gd name="connsiteY6" fmla="*/ 1 h 2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92" h="267386">
                <a:moveTo>
                  <a:pt x="85163" y="1"/>
                </a:moveTo>
                <a:cubicBezTo>
                  <a:pt x="86750" y="530"/>
                  <a:pt x="23251" y="123826"/>
                  <a:pt x="12138" y="168276"/>
                </a:cubicBezTo>
                <a:cubicBezTo>
                  <a:pt x="1025" y="212726"/>
                  <a:pt x="18488" y="260351"/>
                  <a:pt x="18488" y="266701"/>
                </a:cubicBezTo>
                <a:cubicBezTo>
                  <a:pt x="18488" y="273051"/>
                  <a:pt x="12138" y="233893"/>
                  <a:pt x="12138" y="206376"/>
                </a:cubicBezTo>
                <a:cubicBezTo>
                  <a:pt x="12138" y="178859"/>
                  <a:pt x="20075" y="108480"/>
                  <a:pt x="18488" y="101601"/>
                </a:cubicBezTo>
                <a:cubicBezTo>
                  <a:pt x="16901" y="94722"/>
                  <a:pt x="-7970" y="178859"/>
                  <a:pt x="2613" y="165101"/>
                </a:cubicBezTo>
                <a:cubicBezTo>
                  <a:pt x="13196" y="151343"/>
                  <a:pt x="83576" y="-528"/>
                  <a:pt x="8516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AFF2D19-0333-8E66-0AA8-E6F6E6C8E58C}"/>
              </a:ext>
            </a:extLst>
          </p:cNvPr>
          <p:cNvSpPr/>
          <p:nvPr/>
        </p:nvSpPr>
        <p:spPr>
          <a:xfrm>
            <a:off x="3104807" y="4152501"/>
            <a:ext cx="67018" cy="187489"/>
          </a:xfrm>
          <a:custGeom>
            <a:avLst/>
            <a:gdLst>
              <a:gd name="connsiteX0" fmla="*/ 67018 w 67018"/>
              <a:gd name="connsiteY0" fmla="*/ 399 h 187489"/>
              <a:gd name="connsiteX1" fmla="*/ 19393 w 67018"/>
              <a:gd name="connsiteY1" fmla="*/ 124224 h 187489"/>
              <a:gd name="connsiteX2" fmla="*/ 35268 w 67018"/>
              <a:gd name="connsiteY2" fmla="*/ 184549 h 187489"/>
              <a:gd name="connsiteX3" fmla="*/ 343 w 67018"/>
              <a:gd name="connsiteY3" fmla="*/ 35324 h 187489"/>
              <a:gd name="connsiteX4" fmla="*/ 19393 w 67018"/>
              <a:gd name="connsiteY4" fmla="*/ 82949 h 187489"/>
              <a:gd name="connsiteX5" fmla="*/ 67018 w 67018"/>
              <a:gd name="connsiteY5" fmla="*/ 399 h 1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8" h="187489">
                <a:moveTo>
                  <a:pt x="67018" y="399"/>
                </a:moveTo>
                <a:cubicBezTo>
                  <a:pt x="67018" y="7278"/>
                  <a:pt x="24685" y="93532"/>
                  <a:pt x="19393" y="124224"/>
                </a:cubicBezTo>
                <a:cubicBezTo>
                  <a:pt x="14101" y="154916"/>
                  <a:pt x="38443" y="199366"/>
                  <a:pt x="35268" y="184549"/>
                </a:cubicBezTo>
                <a:cubicBezTo>
                  <a:pt x="32093" y="169732"/>
                  <a:pt x="2989" y="52257"/>
                  <a:pt x="343" y="35324"/>
                </a:cubicBezTo>
                <a:cubicBezTo>
                  <a:pt x="-2303" y="18391"/>
                  <a:pt x="10926" y="88241"/>
                  <a:pt x="19393" y="82949"/>
                </a:cubicBezTo>
                <a:cubicBezTo>
                  <a:pt x="27860" y="77657"/>
                  <a:pt x="67018" y="-6480"/>
                  <a:pt x="67018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A348E68-E717-1D0D-C471-7840B6FDDA6A}"/>
              </a:ext>
            </a:extLst>
          </p:cNvPr>
          <p:cNvSpPr/>
          <p:nvPr/>
        </p:nvSpPr>
        <p:spPr>
          <a:xfrm>
            <a:off x="3191822" y="4222701"/>
            <a:ext cx="192761" cy="193773"/>
          </a:xfrm>
          <a:custGeom>
            <a:avLst/>
            <a:gdLst>
              <a:gd name="connsiteX0" fmla="*/ 192728 w 192761"/>
              <a:gd name="connsiteY0" fmla="*/ 49 h 193773"/>
              <a:gd name="connsiteX1" fmla="*/ 18103 w 192761"/>
              <a:gd name="connsiteY1" fmla="*/ 85774 h 193773"/>
              <a:gd name="connsiteX2" fmla="*/ 62553 w 192761"/>
              <a:gd name="connsiteY2" fmla="*/ 63549 h 193773"/>
              <a:gd name="connsiteX3" fmla="*/ 94303 w 192761"/>
              <a:gd name="connsiteY3" fmla="*/ 73074 h 193773"/>
              <a:gd name="connsiteX4" fmla="*/ 113353 w 192761"/>
              <a:gd name="connsiteY4" fmla="*/ 98474 h 193773"/>
              <a:gd name="connsiteX5" fmla="*/ 75253 w 192761"/>
              <a:gd name="connsiteY5" fmla="*/ 193724 h 193773"/>
              <a:gd name="connsiteX6" fmla="*/ 116528 w 192761"/>
              <a:gd name="connsiteY6" fmla="*/ 111174 h 193773"/>
              <a:gd name="connsiteX7" fmla="*/ 145103 w 192761"/>
              <a:gd name="connsiteY7" fmla="*/ 82599 h 193773"/>
              <a:gd name="connsiteX8" fmla="*/ 91128 w 192761"/>
              <a:gd name="connsiteY8" fmla="*/ 76249 h 193773"/>
              <a:gd name="connsiteX9" fmla="*/ 84778 w 192761"/>
              <a:gd name="connsiteY9" fmla="*/ 54024 h 193773"/>
              <a:gd name="connsiteX10" fmla="*/ 2228 w 192761"/>
              <a:gd name="connsiteY10" fmla="*/ 73074 h 193773"/>
              <a:gd name="connsiteX11" fmla="*/ 192728 w 192761"/>
              <a:gd name="connsiteY11" fmla="*/ 49 h 1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61" h="193773">
                <a:moveTo>
                  <a:pt x="192728" y="49"/>
                </a:moveTo>
                <a:cubicBezTo>
                  <a:pt x="195374" y="2166"/>
                  <a:pt x="39799" y="75191"/>
                  <a:pt x="18103" y="85774"/>
                </a:cubicBezTo>
                <a:cubicBezTo>
                  <a:pt x="-3593" y="96357"/>
                  <a:pt x="49853" y="65666"/>
                  <a:pt x="62553" y="63549"/>
                </a:cubicBezTo>
                <a:cubicBezTo>
                  <a:pt x="75253" y="61432"/>
                  <a:pt x="85836" y="67253"/>
                  <a:pt x="94303" y="73074"/>
                </a:cubicBezTo>
                <a:cubicBezTo>
                  <a:pt x="102770" y="78895"/>
                  <a:pt x="116528" y="78366"/>
                  <a:pt x="113353" y="98474"/>
                </a:cubicBezTo>
                <a:cubicBezTo>
                  <a:pt x="110178" y="118582"/>
                  <a:pt x="74724" y="191607"/>
                  <a:pt x="75253" y="193724"/>
                </a:cubicBezTo>
                <a:cubicBezTo>
                  <a:pt x="75782" y="195841"/>
                  <a:pt x="104886" y="129695"/>
                  <a:pt x="116528" y="111174"/>
                </a:cubicBezTo>
                <a:cubicBezTo>
                  <a:pt x="128170" y="92653"/>
                  <a:pt x="149336" y="88420"/>
                  <a:pt x="145103" y="82599"/>
                </a:cubicBezTo>
                <a:cubicBezTo>
                  <a:pt x="140870" y="76778"/>
                  <a:pt x="101182" y="81012"/>
                  <a:pt x="91128" y="76249"/>
                </a:cubicBezTo>
                <a:cubicBezTo>
                  <a:pt x="81074" y="71487"/>
                  <a:pt x="99595" y="54553"/>
                  <a:pt x="84778" y="54024"/>
                </a:cubicBezTo>
                <a:cubicBezTo>
                  <a:pt x="69961" y="53495"/>
                  <a:pt x="-14705" y="82070"/>
                  <a:pt x="2228" y="73074"/>
                </a:cubicBezTo>
                <a:cubicBezTo>
                  <a:pt x="19161" y="64078"/>
                  <a:pt x="190082" y="-2068"/>
                  <a:pt x="19272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49371C4-88FE-B750-927E-3C90F5A3E85E}"/>
              </a:ext>
            </a:extLst>
          </p:cNvPr>
          <p:cNvSpPr/>
          <p:nvPr/>
        </p:nvSpPr>
        <p:spPr>
          <a:xfrm>
            <a:off x="3911029" y="4069811"/>
            <a:ext cx="257752" cy="292403"/>
          </a:xfrm>
          <a:custGeom>
            <a:avLst/>
            <a:gdLst>
              <a:gd name="connsiteX0" fmla="*/ 571 w 257752"/>
              <a:gd name="connsiteY0" fmla="*/ 539 h 292403"/>
              <a:gd name="connsiteX1" fmla="*/ 127571 w 257752"/>
              <a:gd name="connsiteY1" fmla="*/ 130714 h 292403"/>
              <a:gd name="connsiteX2" fmla="*/ 105346 w 257752"/>
              <a:gd name="connsiteY2" fmla="*/ 102139 h 292403"/>
              <a:gd name="connsiteX3" fmla="*/ 143446 w 257752"/>
              <a:gd name="connsiteY3" fmla="*/ 206914 h 292403"/>
              <a:gd name="connsiteX4" fmla="*/ 165671 w 257752"/>
              <a:gd name="connsiteY4" fmla="*/ 257714 h 292403"/>
              <a:gd name="connsiteX5" fmla="*/ 162496 w 257752"/>
              <a:gd name="connsiteY5" fmla="*/ 203739 h 292403"/>
              <a:gd name="connsiteX6" fmla="*/ 191071 w 257752"/>
              <a:gd name="connsiteY6" fmla="*/ 286289 h 292403"/>
              <a:gd name="connsiteX7" fmla="*/ 165671 w 257752"/>
              <a:gd name="connsiteY7" fmla="*/ 286289 h 292403"/>
              <a:gd name="connsiteX8" fmla="*/ 29146 w 257752"/>
              <a:gd name="connsiteY8" fmla="*/ 279939 h 292403"/>
              <a:gd name="connsiteX9" fmla="*/ 178371 w 257752"/>
              <a:gd name="connsiteY9" fmla="*/ 289464 h 292403"/>
              <a:gd name="connsiteX10" fmla="*/ 225996 w 257752"/>
              <a:gd name="connsiteY10" fmla="*/ 283114 h 292403"/>
              <a:gd name="connsiteX11" fmla="*/ 254571 w 257752"/>
              <a:gd name="connsiteY11" fmla="*/ 267239 h 292403"/>
              <a:gd name="connsiteX12" fmla="*/ 149796 w 257752"/>
              <a:gd name="connsiteY12" fmla="*/ 273589 h 292403"/>
              <a:gd name="connsiteX13" fmla="*/ 168846 w 257752"/>
              <a:gd name="connsiteY13" fmla="*/ 257714 h 292403"/>
              <a:gd name="connsiteX14" fmla="*/ 133921 w 257752"/>
              <a:gd name="connsiteY14" fmla="*/ 143414 h 292403"/>
              <a:gd name="connsiteX15" fmla="*/ 162496 w 257752"/>
              <a:gd name="connsiteY15" fmla="*/ 178339 h 292403"/>
              <a:gd name="connsiteX16" fmla="*/ 83121 w 257752"/>
              <a:gd name="connsiteY16" fmla="*/ 86264 h 292403"/>
              <a:gd name="connsiteX17" fmla="*/ 571 w 257752"/>
              <a:gd name="connsiteY17" fmla="*/ 539 h 2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7752" h="292403">
                <a:moveTo>
                  <a:pt x="571" y="539"/>
                </a:moveTo>
                <a:cubicBezTo>
                  <a:pt x="7979" y="7947"/>
                  <a:pt x="110109" y="113781"/>
                  <a:pt x="127571" y="130714"/>
                </a:cubicBezTo>
                <a:cubicBezTo>
                  <a:pt x="145033" y="147647"/>
                  <a:pt x="102700" y="89439"/>
                  <a:pt x="105346" y="102139"/>
                </a:cubicBezTo>
                <a:cubicBezTo>
                  <a:pt x="107992" y="114839"/>
                  <a:pt x="133392" y="180985"/>
                  <a:pt x="143446" y="206914"/>
                </a:cubicBezTo>
                <a:cubicBezTo>
                  <a:pt x="153500" y="232843"/>
                  <a:pt x="162496" y="258243"/>
                  <a:pt x="165671" y="257714"/>
                </a:cubicBezTo>
                <a:cubicBezTo>
                  <a:pt x="168846" y="257185"/>
                  <a:pt x="158263" y="198977"/>
                  <a:pt x="162496" y="203739"/>
                </a:cubicBezTo>
                <a:cubicBezTo>
                  <a:pt x="166729" y="208501"/>
                  <a:pt x="190542" y="272531"/>
                  <a:pt x="191071" y="286289"/>
                </a:cubicBezTo>
                <a:cubicBezTo>
                  <a:pt x="191600" y="300047"/>
                  <a:pt x="165671" y="286289"/>
                  <a:pt x="165671" y="286289"/>
                </a:cubicBezTo>
                <a:lnTo>
                  <a:pt x="29146" y="279939"/>
                </a:lnTo>
                <a:cubicBezTo>
                  <a:pt x="31263" y="280468"/>
                  <a:pt x="145563" y="288935"/>
                  <a:pt x="178371" y="289464"/>
                </a:cubicBezTo>
                <a:cubicBezTo>
                  <a:pt x="211179" y="289993"/>
                  <a:pt x="213296" y="286818"/>
                  <a:pt x="225996" y="283114"/>
                </a:cubicBezTo>
                <a:cubicBezTo>
                  <a:pt x="238696" y="279410"/>
                  <a:pt x="267271" y="268826"/>
                  <a:pt x="254571" y="267239"/>
                </a:cubicBezTo>
                <a:cubicBezTo>
                  <a:pt x="241871" y="265652"/>
                  <a:pt x="164083" y="275176"/>
                  <a:pt x="149796" y="273589"/>
                </a:cubicBezTo>
                <a:cubicBezTo>
                  <a:pt x="135509" y="272002"/>
                  <a:pt x="171492" y="279410"/>
                  <a:pt x="168846" y="257714"/>
                </a:cubicBezTo>
                <a:cubicBezTo>
                  <a:pt x="166200" y="236018"/>
                  <a:pt x="134979" y="156643"/>
                  <a:pt x="133921" y="143414"/>
                </a:cubicBezTo>
                <a:cubicBezTo>
                  <a:pt x="132863" y="130185"/>
                  <a:pt x="170963" y="187864"/>
                  <a:pt x="162496" y="178339"/>
                </a:cubicBezTo>
                <a:cubicBezTo>
                  <a:pt x="154029" y="168814"/>
                  <a:pt x="106404" y="108489"/>
                  <a:pt x="83121" y="86264"/>
                </a:cubicBezTo>
                <a:cubicBezTo>
                  <a:pt x="59838" y="64039"/>
                  <a:pt x="-6837" y="-6869"/>
                  <a:pt x="571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200DC85-2602-12D9-0DFE-CCAA0F84AFA1}"/>
              </a:ext>
            </a:extLst>
          </p:cNvPr>
          <p:cNvSpPr/>
          <p:nvPr/>
        </p:nvSpPr>
        <p:spPr>
          <a:xfrm>
            <a:off x="3906863" y="4317918"/>
            <a:ext cx="271953" cy="111715"/>
          </a:xfrm>
          <a:custGeom>
            <a:avLst/>
            <a:gdLst>
              <a:gd name="connsiteX0" fmla="*/ 271437 w 271953"/>
              <a:gd name="connsiteY0" fmla="*/ 3257 h 111715"/>
              <a:gd name="connsiteX1" fmla="*/ 179362 w 271953"/>
              <a:gd name="connsiteY1" fmla="*/ 12782 h 111715"/>
              <a:gd name="connsiteX2" fmla="*/ 1562 w 271953"/>
              <a:gd name="connsiteY2" fmla="*/ 111207 h 111715"/>
              <a:gd name="connsiteX3" fmla="*/ 90462 w 271953"/>
              <a:gd name="connsiteY3" fmla="*/ 50882 h 111715"/>
              <a:gd name="connsiteX4" fmla="*/ 52362 w 271953"/>
              <a:gd name="connsiteY4" fmla="*/ 41357 h 111715"/>
              <a:gd name="connsiteX5" fmla="*/ 182537 w 271953"/>
              <a:gd name="connsiteY5" fmla="*/ 54057 h 111715"/>
              <a:gd name="connsiteX6" fmla="*/ 141262 w 271953"/>
              <a:gd name="connsiteY6" fmla="*/ 31832 h 111715"/>
              <a:gd name="connsiteX7" fmla="*/ 271437 w 271953"/>
              <a:gd name="connsiteY7" fmla="*/ 3257 h 1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953" h="111715">
                <a:moveTo>
                  <a:pt x="271437" y="3257"/>
                </a:moveTo>
                <a:cubicBezTo>
                  <a:pt x="277787" y="82"/>
                  <a:pt x="224341" y="-5210"/>
                  <a:pt x="179362" y="12782"/>
                </a:cubicBezTo>
                <a:cubicBezTo>
                  <a:pt x="134383" y="30774"/>
                  <a:pt x="16379" y="104857"/>
                  <a:pt x="1562" y="111207"/>
                </a:cubicBezTo>
                <a:cubicBezTo>
                  <a:pt x="-13255" y="117557"/>
                  <a:pt x="81995" y="62524"/>
                  <a:pt x="90462" y="50882"/>
                </a:cubicBezTo>
                <a:cubicBezTo>
                  <a:pt x="98929" y="39240"/>
                  <a:pt x="37016" y="40828"/>
                  <a:pt x="52362" y="41357"/>
                </a:cubicBezTo>
                <a:cubicBezTo>
                  <a:pt x="67708" y="41886"/>
                  <a:pt x="167720" y="55644"/>
                  <a:pt x="182537" y="54057"/>
                </a:cubicBezTo>
                <a:cubicBezTo>
                  <a:pt x="197354" y="52470"/>
                  <a:pt x="131737" y="39769"/>
                  <a:pt x="141262" y="31832"/>
                </a:cubicBezTo>
                <a:cubicBezTo>
                  <a:pt x="150787" y="23895"/>
                  <a:pt x="265087" y="6432"/>
                  <a:pt x="271437" y="3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24CD34B5-28E9-DE91-BF7F-ACC72D141C52}"/>
              </a:ext>
            </a:extLst>
          </p:cNvPr>
          <p:cNvSpPr/>
          <p:nvPr/>
        </p:nvSpPr>
        <p:spPr>
          <a:xfrm>
            <a:off x="3646103" y="4295551"/>
            <a:ext cx="494707" cy="140789"/>
          </a:xfrm>
          <a:custGeom>
            <a:avLst/>
            <a:gdLst>
              <a:gd name="connsiteX0" fmla="*/ 8322 w 494707"/>
              <a:gd name="connsiteY0" fmla="*/ 136749 h 140789"/>
              <a:gd name="connsiteX1" fmla="*/ 338522 w 494707"/>
              <a:gd name="connsiteY1" fmla="*/ 60549 h 140789"/>
              <a:gd name="connsiteX2" fmla="*/ 313122 w 494707"/>
              <a:gd name="connsiteY2" fmla="*/ 82774 h 140789"/>
              <a:gd name="connsiteX3" fmla="*/ 417897 w 494707"/>
              <a:gd name="connsiteY3" fmla="*/ 19274 h 140789"/>
              <a:gd name="connsiteX4" fmla="*/ 494097 w 494707"/>
              <a:gd name="connsiteY4" fmla="*/ 224 h 140789"/>
              <a:gd name="connsiteX5" fmla="*/ 376622 w 494707"/>
              <a:gd name="connsiteY5" fmla="*/ 28799 h 140789"/>
              <a:gd name="connsiteX6" fmla="*/ 221047 w 494707"/>
              <a:gd name="connsiteY6" fmla="*/ 139924 h 140789"/>
              <a:gd name="connsiteX7" fmla="*/ 271847 w 494707"/>
              <a:gd name="connsiteY7" fmla="*/ 82774 h 140789"/>
              <a:gd name="connsiteX8" fmla="*/ 116272 w 494707"/>
              <a:gd name="connsiteY8" fmla="*/ 127224 h 140789"/>
              <a:gd name="connsiteX9" fmla="*/ 141672 w 494707"/>
              <a:gd name="connsiteY9" fmla="*/ 95474 h 140789"/>
              <a:gd name="connsiteX10" fmla="*/ 59122 w 494707"/>
              <a:gd name="connsiteY10" fmla="*/ 104999 h 140789"/>
              <a:gd name="connsiteX11" fmla="*/ 97222 w 494707"/>
              <a:gd name="connsiteY11" fmla="*/ 108174 h 140789"/>
              <a:gd name="connsiteX12" fmla="*/ 8322 w 494707"/>
              <a:gd name="connsiteY12" fmla="*/ 136749 h 14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707" h="140789">
                <a:moveTo>
                  <a:pt x="8322" y="136749"/>
                </a:moveTo>
                <a:cubicBezTo>
                  <a:pt x="48539" y="128811"/>
                  <a:pt x="287722" y="69545"/>
                  <a:pt x="338522" y="60549"/>
                </a:cubicBezTo>
                <a:cubicBezTo>
                  <a:pt x="389322" y="51553"/>
                  <a:pt x="299893" y="89653"/>
                  <a:pt x="313122" y="82774"/>
                </a:cubicBezTo>
                <a:cubicBezTo>
                  <a:pt x="326351" y="75895"/>
                  <a:pt x="387735" y="33032"/>
                  <a:pt x="417897" y="19274"/>
                </a:cubicBezTo>
                <a:cubicBezTo>
                  <a:pt x="448059" y="5516"/>
                  <a:pt x="500976" y="-1363"/>
                  <a:pt x="494097" y="224"/>
                </a:cubicBezTo>
                <a:cubicBezTo>
                  <a:pt x="487218" y="1811"/>
                  <a:pt x="422130" y="5516"/>
                  <a:pt x="376622" y="28799"/>
                </a:cubicBezTo>
                <a:cubicBezTo>
                  <a:pt x="331114" y="52082"/>
                  <a:pt x="238510" y="130928"/>
                  <a:pt x="221047" y="139924"/>
                </a:cubicBezTo>
                <a:cubicBezTo>
                  <a:pt x="203585" y="148920"/>
                  <a:pt x="289309" y="84891"/>
                  <a:pt x="271847" y="82774"/>
                </a:cubicBezTo>
                <a:cubicBezTo>
                  <a:pt x="254385" y="80657"/>
                  <a:pt x="137968" y="125107"/>
                  <a:pt x="116272" y="127224"/>
                </a:cubicBezTo>
                <a:cubicBezTo>
                  <a:pt x="94576" y="129341"/>
                  <a:pt x="151197" y="99178"/>
                  <a:pt x="141672" y="95474"/>
                </a:cubicBezTo>
                <a:cubicBezTo>
                  <a:pt x="132147" y="91770"/>
                  <a:pt x="66530" y="102882"/>
                  <a:pt x="59122" y="104999"/>
                </a:cubicBezTo>
                <a:cubicBezTo>
                  <a:pt x="51714" y="107116"/>
                  <a:pt x="108334" y="98120"/>
                  <a:pt x="97222" y="108174"/>
                </a:cubicBezTo>
                <a:cubicBezTo>
                  <a:pt x="86110" y="118228"/>
                  <a:pt x="-31895" y="144687"/>
                  <a:pt x="8322" y="136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D33C66F5-A23F-513A-6B20-A46657A6AD59}"/>
              </a:ext>
            </a:extLst>
          </p:cNvPr>
          <p:cNvSpPr/>
          <p:nvPr/>
        </p:nvSpPr>
        <p:spPr>
          <a:xfrm>
            <a:off x="3317159" y="4289411"/>
            <a:ext cx="370368" cy="134607"/>
          </a:xfrm>
          <a:custGeom>
            <a:avLst/>
            <a:gdLst>
              <a:gd name="connsiteX0" fmla="*/ 716 w 370368"/>
              <a:gd name="connsiteY0" fmla="*/ 14 h 134607"/>
              <a:gd name="connsiteX1" fmla="*/ 188041 w 370368"/>
              <a:gd name="connsiteY1" fmla="*/ 73039 h 134607"/>
              <a:gd name="connsiteX2" fmla="*/ 146766 w 370368"/>
              <a:gd name="connsiteY2" fmla="*/ 73039 h 134607"/>
              <a:gd name="connsiteX3" fmla="*/ 362666 w 370368"/>
              <a:gd name="connsiteY3" fmla="*/ 133364 h 134607"/>
              <a:gd name="connsiteX4" fmla="*/ 302341 w 370368"/>
              <a:gd name="connsiteY4" fmla="*/ 114314 h 134607"/>
              <a:gd name="connsiteX5" fmla="*/ 111841 w 370368"/>
              <a:gd name="connsiteY5" fmla="*/ 120664 h 134607"/>
              <a:gd name="connsiteX6" fmla="*/ 181691 w 370368"/>
              <a:gd name="connsiteY6" fmla="*/ 95264 h 134607"/>
              <a:gd name="connsiteX7" fmla="*/ 38816 w 370368"/>
              <a:gd name="connsiteY7" fmla="*/ 120664 h 134607"/>
              <a:gd name="connsiteX8" fmla="*/ 197566 w 370368"/>
              <a:gd name="connsiteY8" fmla="*/ 95264 h 134607"/>
              <a:gd name="connsiteX9" fmla="*/ 121366 w 370368"/>
              <a:gd name="connsiteY9" fmla="*/ 69864 h 134607"/>
              <a:gd name="connsiteX10" fmla="*/ 64216 w 370368"/>
              <a:gd name="connsiteY10" fmla="*/ 66689 h 134607"/>
              <a:gd name="connsiteX11" fmla="*/ 121366 w 370368"/>
              <a:gd name="connsiteY11" fmla="*/ 66689 h 134607"/>
              <a:gd name="connsiteX12" fmla="*/ 716 w 370368"/>
              <a:gd name="connsiteY12" fmla="*/ 14 h 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368" h="134607">
                <a:moveTo>
                  <a:pt x="716" y="14"/>
                </a:moveTo>
                <a:cubicBezTo>
                  <a:pt x="11828" y="1072"/>
                  <a:pt x="163699" y="60868"/>
                  <a:pt x="188041" y="73039"/>
                </a:cubicBezTo>
                <a:cubicBezTo>
                  <a:pt x="212383" y="85210"/>
                  <a:pt x="117662" y="62985"/>
                  <a:pt x="146766" y="73039"/>
                </a:cubicBezTo>
                <a:cubicBezTo>
                  <a:pt x="175870" y="83093"/>
                  <a:pt x="336737" y="126485"/>
                  <a:pt x="362666" y="133364"/>
                </a:cubicBezTo>
                <a:cubicBezTo>
                  <a:pt x="388595" y="140243"/>
                  <a:pt x="344145" y="116431"/>
                  <a:pt x="302341" y="114314"/>
                </a:cubicBezTo>
                <a:cubicBezTo>
                  <a:pt x="260537" y="112197"/>
                  <a:pt x="131949" y="123839"/>
                  <a:pt x="111841" y="120664"/>
                </a:cubicBezTo>
                <a:cubicBezTo>
                  <a:pt x="91733" y="117489"/>
                  <a:pt x="193862" y="95264"/>
                  <a:pt x="181691" y="95264"/>
                </a:cubicBezTo>
                <a:cubicBezTo>
                  <a:pt x="169520" y="95264"/>
                  <a:pt x="36170" y="120664"/>
                  <a:pt x="38816" y="120664"/>
                </a:cubicBezTo>
                <a:cubicBezTo>
                  <a:pt x="41462" y="120664"/>
                  <a:pt x="183808" y="103731"/>
                  <a:pt x="197566" y="95264"/>
                </a:cubicBezTo>
                <a:cubicBezTo>
                  <a:pt x="211324" y="86797"/>
                  <a:pt x="143591" y="74627"/>
                  <a:pt x="121366" y="69864"/>
                </a:cubicBezTo>
                <a:cubicBezTo>
                  <a:pt x="99141" y="65102"/>
                  <a:pt x="64216" y="67218"/>
                  <a:pt x="64216" y="66689"/>
                </a:cubicBezTo>
                <a:cubicBezTo>
                  <a:pt x="64216" y="66160"/>
                  <a:pt x="131420" y="77272"/>
                  <a:pt x="121366" y="66689"/>
                </a:cubicBezTo>
                <a:cubicBezTo>
                  <a:pt x="111312" y="56106"/>
                  <a:pt x="-10396" y="-1044"/>
                  <a:pt x="71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A7E5F37-57E1-47C9-D82B-F17BF7A02000}"/>
              </a:ext>
            </a:extLst>
          </p:cNvPr>
          <p:cNvSpPr/>
          <p:nvPr/>
        </p:nvSpPr>
        <p:spPr>
          <a:xfrm>
            <a:off x="3238369" y="3997318"/>
            <a:ext cx="127133" cy="365211"/>
          </a:xfrm>
          <a:custGeom>
            <a:avLst/>
            <a:gdLst>
              <a:gd name="connsiteX0" fmla="*/ 127131 w 127133"/>
              <a:gd name="connsiteY0" fmla="*/ 7 h 365211"/>
              <a:gd name="connsiteX1" fmla="*/ 38231 w 127133"/>
              <a:gd name="connsiteY1" fmla="*/ 136532 h 365211"/>
              <a:gd name="connsiteX2" fmla="*/ 76331 w 127133"/>
              <a:gd name="connsiteY2" fmla="*/ 130182 h 365211"/>
              <a:gd name="connsiteX3" fmla="*/ 60456 w 127133"/>
              <a:gd name="connsiteY3" fmla="*/ 196857 h 365211"/>
              <a:gd name="connsiteX4" fmla="*/ 82681 w 127133"/>
              <a:gd name="connsiteY4" fmla="*/ 161932 h 365211"/>
              <a:gd name="connsiteX5" fmla="*/ 3306 w 127133"/>
              <a:gd name="connsiteY5" fmla="*/ 298457 h 365211"/>
              <a:gd name="connsiteX6" fmla="*/ 25531 w 127133"/>
              <a:gd name="connsiteY6" fmla="*/ 301632 h 365211"/>
              <a:gd name="connsiteX7" fmla="*/ 120781 w 127133"/>
              <a:gd name="connsiteY7" fmla="*/ 365132 h 365211"/>
              <a:gd name="connsiteX8" fmla="*/ 47756 w 127133"/>
              <a:gd name="connsiteY8" fmla="*/ 314332 h 365211"/>
              <a:gd name="connsiteX9" fmla="*/ 3306 w 127133"/>
              <a:gd name="connsiteY9" fmla="*/ 292107 h 365211"/>
              <a:gd name="connsiteX10" fmla="*/ 69981 w 127133"/>
              <a:gd name="connsiteY10" fmla="*/ 200032 h 365211"/>
              <a:gd name="connsiteX11" fmla="*/ 117606 w 127133"/>
              <a:gd name="connsiteY11" fmla="*/ 130182 h 365211"/>
              <a:gd name="connsiteX12" fmla="*/ 35056 w 127133"/>
              <a:gd name="connsiteY12" fmla="*/ 130182 h 365211"/>
              <a:gd name="connsiteX13" fmla="*/ 127131 w 127133"/>
              <a:gd name="connsiteY13" fmla="*/ 7 h 36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133" h="365211">
                <a:moveTo>
                  <a:pt x="127131" y="7"/>
                </a:moveTo>
                <a:cubicBezTo>
                  <a:pt x="127660" y="1065"/>
                  <a:pt x="46698" y="114836"/>
                  <a:pt x="38231" y="136532"/>
                </a:cubicBezTo>
                <a:cubicBezTo>
                  <a:pt x="29764" y="158228"/>
                  <a:pt x="72627" y="120128"/>
                  <a:pt x="76331" y="130182"/>
                </a:cubicBezTo>
                <a:cubicBezTo>
                  <a:pt x="80035" y="140236"/>
                  <a:pt x="59398" y="191566"/>
                  <a:pt x="60456" y="196857"/>
                </a:cubicBezTo>
                <a:cubicBezTo>
                  <a:pt x="61514" y="202148"/>
                  <a:pt x="92206" y="144999"/>
                  <a:pt x="82681" y="161932"/>
                </a:cubicBezTo>
                <a:cubicBezTo>
                  <a:pt x="73156" y="178865"/>
                  <a:pt x="12831" y="275174"/>
                  <a:pt x="3306" y="298457"/>
                </a:cubicBezTo>
                <a:cubicBezTo>
                  <a:pt x="-6219" y="321740"/>
                  <a:pt x="5952" y="290520"/>
                  <a:pt x="25531" y="301632"/>
                </a:cubicBezTo>
                <a:cubicBezTo>
                  <a:pt x="45110" y="312744"/>
                  <a:pt x="117077" y="363015"/>
                  <a:pt x="120781" y="365132"/>
                </a:cubicBezTo>
                <a:cubicBezTo>
                  <a:pt x="124485" y="367249"/>
                  <a:pt x="67335" y="326503"/>
                  <a:pt x="47756" y="314332"/>
                </a:cubicBezTo>
                <a:cubicBezTo>
                  <a:pt x="28177" y="302161"/>
                  <a:pt x="-398" y="311157"/>
                  <a:pt x="3306" y="292107"/>
                </a:cubicBezTo>
                <a:cubicBezTo>
                  <a:pt x="7010" y="273057"/>
                  <a:pt x="50931" y="227019"/>
                  <a:pt x="69981" y="200032"/>
                </a:cubicBezTo>
                <a:cubicBezTo>
                  <a:pt x="89031" y="173045"/>
                  <a:pt x="123427" y="141824"/>
                  <a:pt x="117606" y="130182"/>
                </a:cubicBezTo>
                <a:cubicBezTo>
                  <a:pt x="111785" y="118540"/>
                  <a:pt x="35056" y="149761"/>
                  <a:pt x="35056" y="130182"/>
                </a:cubicBezTo>
                <a:cubicBezTo>
                  <a:pt x="35056" y="110603"/>
                  <a:pt x="126602" y="-1051"/>
                  <a:pt x="12713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98DD44D-A902-3BD6-F6D3-BB18A9A836A3}"/>
              </a:ext>
            </a:extLst>
          </p:cNvPr>
          <p:cNvSpPr/>
          <p:nvPr/>
        </p:nvSpPr>
        <p:spPr>
          <a:xfrm>
            <a:off x="3121025" y="4095443"/>
            <a:ext cx="174720" cy="273906"/>
          </a:xfrm>
          <a:custGeom>
            <a:avLst/>
            <a:gdLst>
              <a:gd name="connsiteX0" fmla="*/ 117475 w 174720"/>
              <a:gd name="connsiteY0" fmla="*/ 307 h 273906"/>
              <a:gd name="connsiteX1" fmla="*/ 76200 w 174720"/>
              <a:gd name="connsiteY1" fmla="*/ 130482 h 273906"/>
              <a:gd name="connsiteX2" fmla="*/ 95250 w 174720"/>
              <a:gd name="connsiteY2" fmla="*/ 159057 h 273906"/>
              <a:gd name="connsiteX3" fmla="*/ 0 w 174720"/>
              <a:gd name="connsiteY3" fmla="*/ 273357 h 273906"/>
              <a:gd name="connsiteX4" fmla="*/ 95250 w 174720"/>
              <a:gd name="connsiteY4" fmla="*/ 203507 h 273906"/>
              <a:gd name="connsiteX5" fmla="*/ 174625 w 174720"/>
              <a:gd name="connsiteY5" fmla="*/ 228907 h 273906"/>
              <a:gd name="connsiteX6" fmla="*/ 79375 w 174720"/>
              <a:gd name="connsiteY6" fmla="*/ 200332 h 273906"/>
              <a:gd name="connsiteX7" fmla="*/ 44450 w 174720"/>
              <a:gd name="connsiteY7" fmla="*/ 235257 h 273906"/>
              <a:gd name="connsiteX8" fmla="*/ 171450 w 174720"/>
              <a:gd name="connsiteY8" fmla="*/ 127307 h 273906"/>
              <a:gd name="connsiteX9" fmla="*/ 136525 w 174720"/>
              <a:gd name="connsiteY9" fmla="*/ 127307 h 273906"/>
              <a:gd name="connsiteX10" fmla="*/ 165100 w 174720"/>
              <a:gd name="connsiteY10" fmla="*/ 51107 h 273906"/>
              <a:gd name="connsiteX11" fmla="*/ 92075 w 174720"/>
              <a:gd name="connsiteY11" fmla="*/ 203507 h 273906"/>
              <a:gd name="connsiteX12" fmla="*/ 76200 w 174720"/>
              <a:gd name="connsiteY12" fmla="*/ 152707 h 273906"/>
              <a:gd name="connsiteX13" fmla="*/ 44450 w 174720"/>
              <a:gd name="connsiteY13" fmla="*/ 108257 h 273906"/>
              <a:gd name="connsiteX14" fmla="*/ 57150 w 174720"/>
              <a:gd name="connsiteY14" fmla="*/ 171757 h 273906"/>
              <a:gd name="connsiteX15" fmla="*/ 117475 w 174720"/>
              <a:gd name="connsiteY15" fmla="*/ 307 h 2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720" h="273906">
                <a:moveTo>
                  <a:pt x="117475" y="307"/>
                </a:moveTo>
                <a:cubicBezTo>
                  <a:pt x="120650" y="-6572"/>
                  <a:pt x="79904" y="104024"/>
                  <a:pt x="76200" y="130482"/>
                </a:cubicBezTo>
                <a:cubicBezTo>
                  <a:pt x="72496" y="156940"/>
                  <a:pt x="107950" y="135245"/>
                  <a:pt x="95250" y="159057"/>
                </a:cubicBezTo>
                <a:cubicBezTo>
                  <a:pt x="82550" y="182870"/>
                  <a:pt x="0" y="265949"/>
                  <a:pt x="0" y="273357"/>
                </a:cubicBezTo>
                <a:cubicBezTo>
                  <a:pt x="0" y="280765"/>
                  <a:pt x="66146" y="210915"/>
                  <a:pt x="95250" y="203507"/>
                </a:cubicBezTo>
                <a:cubicBezTo>
                  <a:pt x="124354" y="196099"/>
                  <a:pt x="177271" y="229436"/>
                  <a:pt x="174625" y="228907"/>
                </a:cubicBezTo>
                <a:cubicBezTo>
                  <a:pt x="171979" y="228378"/>
                  <a:pt x="101071" y="199274"/>
                  <a:pt x="79375" y="200332"/>
                </a:cubicBezTo>
                <a:cubicBezTo>
                  <a:pt x="57679" y="201390"/>
                  <a:pt x="29104" y="247428"/>
                  <a:pt x="44450" y="235257"/>
                </a:cubicBezTo>
                <a:cubicBezTo>
                  <a:pt x="59796" y="223086"/>
                  <a:pt x="156104" y="145299"/>
                  <a:pt x="171450" y="127307"/>
                </a:cubicBezTo>
                <a:cubicBezTo>
                  <a:pt x="186796" y="109315"/>
                  <a:pt x="137583" y="140007"/>
                  <a:pt x="136525" y="127307"/>
                </a:cubicBezTo>
                <a:cubicBezTo>
                  <a:pt x="135467" y="114607"/>
                  <a:pt x="172508" y="38407"/>
                  <a:pt x="165100" y="51107"/>
                </a:cubicBezTo>
                <a:cubicBezTo>
                  <a:pt x="157692" y="63807"/>
                  <a:pt x="106892" y="186574"/>
                  <a:pt x="92075" y="203507"/>
                </a:cubicBezTo>
                <a:cubicBezTo>
                  <a:pt x="77258" y="220440"/>
                  <a:pt x="84137" y="168582"/>
                  <a:pt x="76200" y="152707"/>
                </a:cubicBezTo>
                <a:cubicBezTo>
                  <a:pt x="68263" y="136832"/>
                  <a:pt x="47625" y="105082"/>
                  <a:pt x="44450" y="108257"/>
                </a:cubicBezTo>
                <a:cubicBezTo>
                  <a:pt x="41275" y="111432"/>
                  <a:pt x="44450" y="187103"/>
                  <a:pt x="57150" y="171757"/>
                </a:cubicBezTo>
                <a:cubicBezTo>
                  <a:pt x="69850" y="156411"/>
                  <a:pt x="114300" y="7186"/>
                  <a:pt x="117475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767AE439-BE91-F1F9-840E-5D2F2B73C5A7}"/>
              </a:ext>
            </a:extLst>
          </p:cNvPr>
          <p:cNvSpPr/>
          <p:nvPr/>
        </p:nvSpPr>
        <p:spPr>
          <a:xfrm>
            <a:off x="3377904" y="3920279"/>
            <a:ext cx="101972" cy="77481"/>
          </a:xfrm>
          <a:custGeom>
            <a:avLst/>
            <a:gdLst>
              <a:gd name="connsiteX0" fmla="*/ 101896 w 101972"/>
              <a:gd name="connsiteY0" fmla="*/ 77046 h 77481"/>
              <a:gd name="connsiteX1" fmla="*/ 44746 w 101972"/>
              <a:gd name="connsiteY1" fmla="*/ 51646 h 77481"/>
              <a:gd name="connsiteX2" fmla="*/ 296 w 101972"/>
              <a:gd name="connsiteY2" fmla="*/ 846 h 77481"/>
              <a:gd name="connsiteX3" fmla="*/ 25696 w 101972"/>
              <a:gd name="connsiteY3" fmla="*/ 23071 h 77481"/>
              <a:gd name="connsiteX4" fmla="*/ 32046 w 101972"/>
              <a:gd name="connsiteY4" fmla="*/ 64346 h 77481"/>
              <a:gd name="connsiteX5" fmla="*/ 101896 w 101972"/>
              <a:gd name="connsiteY5" fmla="*/ 77046 h 7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72" h="77481">
                <a:moveTo>
                  <a:pt x="101896" y="77046"/>
                </a:moveTo>
                <a:cubicBezTo>
                  <a:pt x="104013" y="74929"/>
                  <a:pt x="61679" y="64346"/>
                  <a:pt x="44746" y="51646"/>
                </a:cubicBezTo>
                <a:cubicBezTo>
                  <a:pt x="27813" y="38946"/>
                  <a:pt x="3471" y="5608"/>
                  <a:pt x="296" y="846"/>
                </a:cubicBezTo>
                <a:cubicBezTo>
                  <a:pt x="-2879" y="-3916"/>
                  <a:pt x="20404" y="12488"/>
                  <a:pt x="25696" y="23071"/>
                </a:cubicBezTo>
                <a:cubicBezTo>
                  <a:pt x="30988" y="33654"/>
                  <a:pt x="20934" y="55350"/>
                  <a:pt x="32046" y="64346"/>
                </a:cubicBezTo>
                <a:cubicBezTo>
                  <a:pt x="43158" y="73342"/>
                  <a:pt x="99779" y="79163"/>
                  <a:pt x="101896" y="77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FB7EF00-354F-5DBC-7F5F-80F3A3FE0B8B}"/>
              </a:ext>
            </a:extLst>
          </p:cNvPr>
          <p:cNvSpPr/>
          <p:nvPr/>
        </p:nvSpPr>
        <p:spPr>
          <a:xfrm>
            <a:off x="3536745" y="3960162"/>
            <a:ext cx="447085" cy="222347"/>
          </a:xfrm>
          <a:custGeom>
            <a:avLst/>
            <a:gdLst>
              <a:gd name="connsiteX0" fmla="*/ 205 w 447085"/>
              <a:gd name="connsiteY0" fmla="*/ 2238 h 222347"/>
              <a:gd name="connsiteX1" fmla="*/ 222455 w 447085"/>
              <a:gd name="connsiteY1" fmla="*/ 30813 h 222347"/>
              <a:gd name="connsiteX2" fmla="*/ 162130 w 447085"/>
              <a:gd name="connsiteY2" fmla="*/ 37163 h 222347"/>
              <a:gd name="connsiteX3" fmla="*/ 282780 w 447085"/>
              <a:gd name="connsiteY3" fmla="*/ 68913 h 222347"/>
              <a:gd name="connsiteX4" fmla="*/ 336755 w 447085"/>
              <a:gd name="connsiteY4" fmla="*/ 119713 h 222347"/>
              <a:gd name="connsiteX5" fmla="*/ 339930 w 447085"/>
              <a:gd name="connsiteY5" fmla="*/ 78438 h 222347"/>
              <a:gd name="connsiteX6" fmla="*/ 365330 w 447085"/>
              <a:gd name="connsiteY6" fmla="*/ 126063 h 222347"/>
              <a:gd name="connsiteX7" fmla="*/ 428830 w 447085"/>
              <a:gd name="connsiteY7" fmla="*/ 183213 h 222347"/>
              <a:gd name="connsiteX8" fmla="*/ 432005 w 447085"/>
              <a:gd name="connsiteY8" fmla="*/ 221313 h 222347"/>
              <a:gd name="connsiteX9" fmla="*/ 435180 w 447085"/>
              <a:gd name="connsiteY9" fmla="*/ 141938 h 222347"/>
              <a:gd name="connsiteX10" fmla="*/ 263730 w 447085"/>
              <a:gd name="connsiteY10" fmla="*/ 37163 h 222347"/>
              <a:gd name="connsiteX11" fmla="*/ 244680 w 447085"/>
              <a:gd name="connsiteY11" fmla="*/ 27638 h 222347"/>
              <a:gd name="connsiteX12" fmla="*/ 136730 w 447085"/>
              <a:gd name="connsiteY12" fmla="*/ 5413 h 222347"/>
              <a:gd name="connsiteX13" fmla="*/ 181180 w 447085"/>
              <a:gd name="connsiteY13" fmla="*/ 2238 h 222347"/>
              <a:gd name="connsiteX14" fmla="*/ 205 w 447085"/>
              <a:gd name="connsiteY14" fmla="*/ 2238 h 22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7085" h="222347">
                <a:moveTo>
                  <a:pt x="205" y="2238"/>
                </a:moveTo>
                <a:cubicBezTo>
                  <a:pt x="7084" y="7000"/>
                  <a:pt x="195467" y="24992"/>
                  <a:pt x="222455" y="30813"/>
                </a:cubicBezTo>
                <a:cubicBezTo>
                  <a:pt x="249443" y="36634"/>
                  <a:pt x="152076" y="30813"/>
                  <a:pt x="162130" y="37163"/>
                </a:cubicBezTo>
                <a:cubicBezTo>
                  <a:pt x="172184" y="43513"/>
                  <a:pt x="253676" y="55155"/>
                  <a:pt x="282780" y="68913"/>
                </a:cubicBezTo>
                <a:cubicBezTo>
                  <a:pt x="311884" y="82671"/>
                  <a:pt x="327230" y="118126"/>
                  <a:pt x="336755" y="119713"/>
                </a:cubicBezTo>
                <a:cubicBezTo>
                  <a:pt x="346280" y="121301"/>
                  <a:pt x="335168" y="77380"/>
                  <a:pt x="339930" y="78438"/>
                </a:cubicBezTo>
                <a:cubicBezTo>
                  <a:pt x="344692" y="79496"/>
                  <a:pt x="350513" y="108601"/>
                  <a:pt x="365330" y="126063"/>
                </a:cubicBezTo>
                <a:cubicBezTo>
                  <a:pt x="380147" y="143525"/>
                  <a:pt x="417718" y="167338"/>
                  <a:pt x="428830" y="183213"/>
                </a:cubicBezTo>
                <a:cubicBezTo>
                  <a:pt x="439943" y="199088"/>
                  <a:pt x="430947" y="228192"/>
                  <a:pt x="432005" y="221313"/>
                </a:cubicBezTo>
                <a:cubicBezTo>
                  <a:pt x="433063" y="214434"/>
                  <a:pt x="463226" y="172630"/>
                  <a:pt x="435180" y="141938"/>
                </a:cubicBezTo>
                <a:cubicBezTo>
                  <a:pt x="407134" y="111246"/>
                  <a:pt x="295480" y="56213"/>
                  <a:pt x="263730" y="37163"/>
                </a:cubicBezTo>
                <a:cubicBezTo>
                  <a:pt x="231980" y="18113"/>
                  <a:pt x="265846" y="32930"/>
                  <a:pt x="244680" y="27638"/>
                </a:cubicBezTo>
                <a:cubicBezTo>
                  <a:pt x="223514" y="22346"/>
                  <a:pt x="147313" y="9646"/>
                  <a:pt x="136730" y="5413"/>
                </a:cubicBezTo>
                <a:cubicBezTo>
                  <a:pt x="126147" y="1180"/>
                  <a:pt x="200759" y="2767"/>
                  <a:pt x="181180" y="2238"/>
                </a:cubicBezTo>
                <a:cubicBezTo>
                  <a:pt x="161601" y="1709"/>
                  <a:pt x="-6674" y="-2524"/>
                  <a:pt x="205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B457417-FAC7-380F-5D33-4F9E745DFA95}"/>
              </a:ext>
            </a:extLst>
          </p:cNvPr>
          <p:cNvSpPr/>
          <p:nvPr/>
        </p:nvSpPr>
        <p:spPr>
          <a:xfrm>
            <a:off x="3552182" y="3965406"/>
            <a:ext cx="446238" cy="430332"/>
          </a:xfrm>
          <a:custGeom>
            <a:avLst/>
            <a:gdLst>
              <a:gd name="connsiteX0" fmla="*/ 29218 w 446238"/>
              <a:gd name="connsiteY0" fmla="*/ 169 h 430332"/>
              <a:gd name="connsiteX1" fmla="*/ 121293 w 446238"/>
              <a:gd name="connsiteY1" fmla="*/ 38269 h 430332"/>
              <a:gd name="connsiteX2" fmla="*/ 114943 w 446238"/>
              <a:gd name="connsiteY2" fmla="*/ 85894 h 430332"/>
              <a:gd name="connsiteX3" fmla="*/ 13343 w 446238"/>
              <a:gd name="connsiteY3" fmla="*/ 181144 h 430332"/>
              <a:gd name="connsiteX4" fmla="*/ 6993 w 446238"/>
              <a:gd name="connsiteY4" fmla="*/ 320844 h 430332"/>
              <a:gd name="connsiteX5" fmla="*/ 67318 w 446238"/>
              <a:gd name="connsiteY5" fmla="*/ 397044 h 430332"/>
              <a:gd name="connsiteX6" fmla="*/ 235593 w 446238"/>
              <a:gd name="connsiteY6" fmla="*/ 428794 h 430332"/>
              <a:gd name="connsiteX7" fmla="*/ 327668 w 446238"/>
              <a:gd name="connsiteY7" fmla="*/ 422444 h 430332"/>
              <a:gd name="connsiteX8" fmla="*/ 378468 w 446238"/>
              <a:gd name="connsiteY8" fmla="*/ 397044 h 430332"/>
              <a:gd name="connsiteX9" fmla="*/ 435618 w 446238"/>
              <a:gd name="connsiteY9" fmla="*/ 311319 h 430332"/>
              <a:gd name="connsiteX10" fmla="*/ 441968 w 446238"/>
              <a:gd name="connsiteY10" fmla="*/ 197019 h 430332"/>
              <a:gd name="connsiteX11" fmla="*/ 387993 w 446238"/>
              <a:gd name="connsiteY11" fmla="*/ 120819 h 430332"/>
              <a:gd name="connsiteX12" fmla="*/ 210193 w 446238"/>
              <a:gd name="connsiteY12" fmla="*/ 28744 h 430332"/>
              <a:gd name="connsiteX13" fmla="*/ 29218 w 446238"/>
              <a:gd name="connsiteY13" fmla="*/ 169 h 43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238" h="430332">
                <a:moveTo>
                  <a:pt x="29218" y="169"/>
                </a:moveTo>
                <a:cubicBezTo>
                  <a:pt x="14401" y="1756"/>
                  <a:pt x="107006" y="23982"/>
                  <a:pt x="121293" y="38269"/>
                </a:cubicBezTo>
                <a:cubicBezTo>
                  <a:pt x="135580" y="52556"/>
                  <a:pt x="132935" y="62082"/>
                  <a:pt x="114943" y="85894"/>
                </a:cubicBezTo>
                <a:cubicBezTo>
                  <a:pt x="96951" y="109707"/>
                  <a:pt x="31335" y="141986"/>
                  <a:pt x="13343" y="181144"/>
                </a:cubicBezTo>
                <a:cubicBezTo>
                  <a:pt x="-4649" y="220302"/>
                  <a:pt x="-2003" y="284861"/>
                  <a:pt x="6993" y="320844"/>
                </a:cubicBezTo>
                <a:cubicBezTo>
                  <a:pt x="15989" y="356827"/>
                  <a:pt x="29218" y="379052"/>
                  <a:pt x="67318" y="397044"/>
                </a:cubicBezTo>
                <a:cubicBezTo>
                  <a:pt x="105418" y="415036"/>
                  <a:pt x="192201" y="424561"/>
                  <a:pt x="235593" y="428794"/>
                </a:cubicBezTo>
                <a:cubicBezTo>
                  <a:pt x="278985" y="433027"/>
                  <a:pt x="303855" y="427736"/>
                  <a:pt x="327668" y="422444"/>
                </a:cubicBezTo>
                <a:cubicBezTo>
                  <a:pt x="351481" y="417152"/>
                  <a:pt x="360476" y="415565"/>
                  <a:pt x="378468" y="397044"/>
                </a:cubicBezTo>
                <a:cubicBezTo>
                  <a:pt x="396460" y="378523"/>
                  <a:pt x="425035" y="344657"/>
                  <a:pt x="435618" y="311319"/>
                </a:cubicBezTo>
                <a:cubicBezTo>
                  <a:pt x="446201" y="277982"/>
                  <a:pt x="449905" y="228769"/>
                  <a:pt x="441968" y="197019"/>
                </a:cubicBezTo>
                <a:cubicBezTo>
                  <a:pt x="434031" y="165269"/>
                  <a:pt x="426622" y="148865"/>
                  <a:pt x="387993" y="120819"/>
                </a:cubicBezTo>
                <a:cubicBezTo>
                  <a:pt x="349364" y="92773"/>
                  <a:pt x="270518" y="49381"/>
                  <a:pt x="210193" y="28744"/>
                </a:cubicBezTo>
                <a:cubicBezTo>
                  <a:pt x="149868" y="8107"/>
                  <a:pt x="44035" y="-1418"/>
                  <a:pt x="29218" y="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59A75883-BCAD-B224-A9E7-3DEE0269BF8A}"/>
              </a:ext>
            </a:extLst>
          </p:cNvPr>
          <p:cNvSpPr/>
          <p:nvPr/>
        </p:nvSpPr>
        <p:spPr>
          <a:xfrm>
            <a:off x="3628703" y="4080812"/>
            <a:ext cx="84381" cy="8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BC1EC5AE-3559-409C-E7E6-B66398A7F85C}"/>
              </a:ext>
            </a:extLst>
          </p:cNvPr>
          <p:cNvSpPr/>
          <p:nvPr/>
        </p:nvSpPr>
        <p:spPr>
          <a:xfrm>
            <a:off x="3843811" y="4195976"/>
            <a:ext cx="84381" cy="8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11FB84D-D013-5BB7-1F4A-0FB9A26C159B}"/>
              </a:ext>
            </a:extLst>
          </p:cNvPr>
          <p:cNvSpPr/>
          <p:nvPr/>
        </p:nvSpPr>
        <p:spPr>
          <a:xfrm>
            <a:off x="4215856" y="3504682"/>
            <a:ext cx="143424" cy="206930"/>
          </a:xfrm>
          <a:custGeom>
            <a:avLst/>
            <a:gdLst>
              <a:gd name="connsiteX0" fmla="*/ 544 w 143424"/>
              <a:gd name="connsiteY0" fmla="*/ 518 h 206930"/>
              <a:gd name="connsiteX1" fmla="*/ 121194 w 143424"/>
              <a:gd name="connsiteY1" fmla="*/ 130693 h 206930"/>
              <a:gd name="connsiteX2" fmla="*/ 48169 w 143424"/>
              <a:gd name="connsiteY2" fmla="*/ 89418 h 206930"/>
              <a:gd name="connsiteX3" fmla="*/ 92619 w 143424"/>
              <a:gd name="connsiteY3" fmla="*/ 140218 h 206930"/>
              <a:gd name="connsiteX4" fmla="*/ 143419 w 143424"/>
              <a:gd name="connsiteY4" fmla="*/ 206893 h 206930"/>
              <a:gd name="connsiteX5" fmla="*/ 95794 w 143424"/>
              <a:gd name="connsiteY5" fmla="*/ 130693 h 206930"/>
              <a:gd name="connsiteX6" fmla="*/ 76744 w 143424"/>
              <a:gd name="connsiteY6" fmla="*/ 86243 h 206930"/>
              <a:gd name="connsiteX7" fmla="*/ 544 w 143424"/>
              <a:gd name="connsiteY7" fmla="*/ 518 h 20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24" h="206930">
                <a:moveTo>
                  <a:pt x="544" y="518"/>
                </a:moveTo>
                <a:cubicBezTo>
                  <a:pt x="7952" y="7926"/>
                  <a:pt x="113257" y="115876"/>
                  <a:pt x="121194" y="130693"/>
                </a:cubicBezTo>
                <a:cubicBezTo>
                  <a:pt x="129132" y="145510"/>
                  <a:pt x="52931" y="87831"/>
                  <a:pt x="48169" y="89418"/>
                </a:cubicBezTo>
                <a:cubicBezTo>
                  <a:pt x="43407" y="91005"/>
                  <a:pt x="76744" y="120639"/>
                  <a:pt x="92619" y="140218"/>
                </a:cubicBezTo>
                <a:cubicBezTo>
                  <a:pt x="108494" y="159797"/>
                  <a:pt x="142890" y="208480"/>
                  <a:pt x="143419" y="206893"/>
                </a:cubicBezTo>
                <a:cubicBezTo>
                  <a:pt x="143948" y="205306"/>
                  <a:pt x="106906" y="150801"/>
                  <a:pt x="95794" y="130693"/>
                </a:cubicBezTo>
                <a:cubicBezTo>
                  <a:pt x="84682" y="110585"/>
                  <a:pt x="89973" y="105293"/>
                  <a:pt x="76744" y="86243"/>
                </a:cubicBezTo>
                <a:cubicBezTo>
                  <a:pt x="63515" y="67193"/>
                  <a:pt x="-6864" y="-6890"/>
                  <a:pt x="544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49CECC2-AE23-7087-F282-B8BF2A10A53E}"/>
              </a:ext>
            </a:extLst>
          </p:cNvPr>
          <p:cNvSpPr/>
          <p:nvPr/>
        </p:nvSpPr>
        <p:spPr>
          <a:xfrm>
            <a:off x="3653663" y="3393491"/>
            <a:ext cx="471445" cy="76794"/>
          </a:xfrm>
          <a:custGeom>
            <a:avLst/>
            <a:gdLst>
              <a:gd name="connsiteX0" fmla="*/ 762 w 471445"/>
              <a:gd name="connsiteY0" fmla="*/ 41859 h 76794"/>
              <a:gd name="connsiteX1" fmla="*/ 273812 w 471445"/>
              <a:gd name="connsiteY1" fmla="*/ 584 h 76794"/>
              <a:gd name="connsiteX2" fmla="*/ 210312 w 471445"/>
              <a:gd name="connsiteY2" fmla="*/ 19634 h 76794"/>
              <a:gd name="connsiteX3" fmla="*/ 194437 w 471445"/>
              <a:gd name="connsiteY3" fmla="*/ 48209 h 76794"/>
              <a:gd name="connsiteX4" fmla="*/ 299212 w 471445"/>
              <a:gd name="connsiteY4" fmla="*/ 54559 h 76794"/>
              <a:gd name="connsiteX5" fmla="*/ 270637 w 471445"/>
              <a:gd name="connsiteY5" fmla="*/ 57734 h 76794"/>
              <a:gd name="connsiteX6" fmla="*/ 410337 w 471445"/>
              <a:gd name="connsiteY6" fmla="*/ 54559 h 76794"/>
              <a:gd name="connsiteX7" fmla="*/ 470662 w 471445"/>
              <a:gd name="connsiteY7" fmla="*/ 76784 h 76794"/>
              <a:gd name="connsiteX8" fmla="*/ 372237 w 471445"/>
              <a:gd name="connsiteY8" fmla="*/ 51384 h 76794"/>
              <a:gd name="connsiteX9" fmla="*/ 286512 w 471445"/>
              <a:gd name="connsiteY9" fmla="*/ 22809 h 76794"/>
              <a:gd name="connsiteX10" fmla="*/ 321437 w 471445"/>
              <a:gd name="connsiteY10" fmla="*/ 48209 h 76794"/>
              <a:gd name="connsiteX11" fmla="*/ 207137 w 471445"/>
              <a:gd name="connsiteY11" fmla="*/ 45034 h 76794"/>
              <a:gd name="connsiteX12" fmla="*/ 99187 w 471445"/>
              <a:gd name="connsiteY12" fmla="*/ 54559 h 76794"/>
              <a:gd name="connsiteX13" fmla="*/ 188087 w 471445"/>
              <a:gd name="connsiteY13" fmla="*/ 25984 h 76794"/>
              <a:gd name="connsiteX14" fmla="*/ 762 w 471445"/>
              <a:gd name="connsiteY14" fmla="*/ 41859 h 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1445" h="76794">
                <a:moveTo>
                  <a:pt x="762" y="41859"/>
                </a:moveTo>
                <a:cubicBezTo>
                  <a:pt x="15049" y="37626"/>
                  <a:pt x="238887" y="4288"/>
                  <a:pt x="273812" y="584"/>
                </a:cubicBezTo>
                <a:cubicBezTo>
                  <a:pt x="308737" y="-3120"/>
                  <a:pt x="223541" y="11697"/>
                  <a:pt x="210312" y="19634"/>
                </a:cubicBezTo>
                <a:cubicBezTo>
                  <a:pt x="197083" y="27571"/>
                  <a:pt x="179620" y="42388"/>
                  <a:pt x="194437" y="48209"/>
                </a:cubicBezTo>
                <a:cubicBezTo>
                  <a:pt x="209254" y="54030"/>
                  <a:pt x="286512" y="52972"/>
                  <a:pt x="299212" y="54559"/>
                </a:cubicBezTo>
                <a:cubicBezTo>
                  <a:pt x="311912" y="56146"/>
                  <a:pt x="252116" y="57734"/>
                  <a:pt x="270637" y="57734"/>
                </a:cubicBezTo>
                <a:cubicBezTo>
                  <a:pt x="289158" y="57734"/>
                  <a:pt x="377000" y="51384"/>
                  <a:pt x="410337" y="54559"/>
                </a:cubicBezTo>
                <a:cubicBezTo>
                  <a:pt x="443674" y="57734"/>
                  <a:pt x="477012" y="77313"/>
                  <a:pt x="470662" y="76784"/>
                </a:cubicBezTo>
                <a:cubicBezTo>
                  <a:pt x="464312" y="76255"/>
                  <a:pt x="402929" y="60380"/>
                  <a:pt x="372237" y="51384"/>
                </a:cubicBezTo>
                <a:cubicBezTo>
                  <a:pt x="341545" y="42388"/>
                  <a:pt x="294979" y="23338"/>
                  <a:pt x="286512" y="22809"/>
                </a:cubicBezTo>
                <a:cubicBezTo>
                  <a:pt x="278045" y="22280"/>
                  <a:pt x="334666" y="44505"/>
                  <a:pt x="321437" y="48209"/>
                </a:cubicBezTo>
                <a:cubicBezTo>
                  <a:pt x="308208" y="51913"/>
                  <a:pt x="244179" y="43976"/>
                  <a:pt x="207137" y="45034"/>
                </a:cubicBezTo>
                <a:cubicBezTo>
                  <a:pt x="170095" y="46092"/>
                  <a:pt x="102362" y="57734"/>
                  <a:pt x="99187" y="54559"/>
                </a:cubicBezTo>
                <a:cubicBezTo>
                  <a:pt x="96012" y="51384"/>
                  <a:pt x="198670" y="29159"/>
                  <a:pt x="188087" y="25984"/>
                </a:cubicBezTo>
                <a:cubicBezTo>
                  <a:pt x="177504" y="22809"/>
                  <a:pt x="-13525" y="46092"/>
                  <a:pt x="762" y="41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6FA6493-A32B-B1A4-5DFB-DB0CC1BD8CA9}"/>
              </a:ext>
            </a:extLst>
          </p:cNvPr>
          <p:cNvSpPr/>
          <p:nvPr/>
        </p:nvSpPr>
        <p:spPr>
          <a:xfrm>
            <a:off x="3339173" y="3393979"/>
            <a:ext cx="370961" cy="63658"/>
          </a:xfrm>
          <a:custGeom>
            <a:avLst/>
            <a:gdLst>
              <a:gd name="connsiteX0" fmla="*/ 369227 w 370961"/>
              <a:gd name="connsiteY0" fmla="*/ 96 h 63658"/>
              <a:gd name="connsiteX1" fmla="*/ 213652 w 370961"/>
              <a:gd name="connsiteY1" fmla="*/ 6446 h 63658"/>
              <a:gd name="connsiteX2" fmla="*/ 927 w 370961"/>
              <a:gd name="connsiteY2" fmla="*/ 31846 h 63658"/>
              <a:gd name="connsiteX3" fmla="*/ 131102 w 370961"/>
              <a:gd name="connsiteY3" fmla="*/ 25496 h 63658"/>
              <a:gd name="connsiteX4" fmla="*/ 280327 w 370961"/>
              <a:gd name="connsiteY4" fmla="*/ 19146 h 63658"/>
              <a:gd name="connsiteX5" fmla="*/ 204127 w 370961"/>
              <a:gd name="connsiteY5" fmla="*/ 44546 h 63658"/>
              <a:gd name="connsiteX6" fmla="*/ 258102 w 370961"/>
              <a:gd name="connsiteY6" fmla="*/ 63596 h 63658"/>
              <a:gd name="connsiteX7" fmla="*/ 200952 w 370961"/>
              <a:gd name="connsiteY7" fmla="*/ 38196 h 63658"/>
              <a:gd name="connsiteX8" fmla="*/ 223177 w 370961"/>
              <a:gd name="connsiteY8" fmla="*/ 9621 h 63658"/>
              <a:gd name="connsiteX9" fmla="*/ 112052 w 370961"/>
              <a:gd name="connsiteY9" fmla="*/ 9621 h 63658"/>
              <a:gd name="connsiteX10" fmla="*/ 369227 w 370961"/>
              <a:gd name="connsiteY10" fmla="*/ 96 h 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961" h="63658">
                <a:moveTo>
                  <a:pt x="369227" y="96"/>
                </a:moveTo>
                <a:cubicBezTo>
                  <a:pt x="386160" y="-433"/>
                  <a:pt x="275035" y="1154"/>
                  <a:pt x="213652" y="6446"/>
                </a:cubicBezTo>
                <a:cubicBezTo>
                  <a:pt x="152269" y="11738"/>
                  <a:pt x="14685" y="28671"/>
                  <a:pt x="927" y="31846"/>
                </a:cubicBezTo>
                <a:cubicBezTo>
                  <a:pt x="-12831" y="35021"/>
                  <a:pt x="131102" y="25496"/>
                  <a:pt x="131102" y="25496"/>
                </a:cubicBezTo>
                <a:cubicBezTo>
                  <a:pt x="177669" y="23379"/>
                  <a:pt x="268156" y="15971"/>
                  <a:pt x="280327" y="19146"/>
                </a:cubicBezTo>
                <a:cubicBezTo>
                  <a:pt x="292498" y="22321"/>
                  <a:pt x="207831" y="37138"/>
                  <a:pt x="204127" y="44546"/>
                </a:cubicBezTo>
                <a:cubicBezTo>
                  <a:pt x="200423" y="51954"/>
                  <a:pt x="258631" y="64654"/>
                  <a:pt x="258102" y="63596"/>
                </a:cubicBezTo>
                <a:cubicBezTo>
                  <a:pt x="257573" y="62538"/>
                  <a:pt x="206773" y="47192"/>
                  <a:pt x="200952" y="38196"/>
                </a:cubicBezTo>
                <a:cubicBezTo>
                  <a:pt x="195131" y="29200"/>
                  <a:pt x="237994" y="14384"/>
                  <a:pt x="223177" y="9621"/>
                </a:cubicBezTo>
                <a:cubicBezTo>
                  <a:pt x="208360" y="4858"/>
                  <a:pt x="93531" y="10150"/>
                  <a:pt x="112052" y="9621"/>
                </a:cubicBezTo>
                <a:lnTo>
                  <a:pt x="369227" y="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C0481FA-D021-A860-AA76-B4CC3AF5B5DF}"/>
              </a:ext>
            </a:extLst>
          </p:cNvPr>
          <p:cNvSpPr/>
          <p:nvPr/>
        </p:nvSpPr>
        <p:spPr>
          <a:xfrm>
            <a:off x="3439937" y="3461687"/>
            <a:ext cx="608597" cy="59601"/>
          </a:xfrm>
          <a:custGeom>
            <a:avLst/>
            <a:gdLst>
              <a:gd name="connsiteX0" fmla="*/ 1763 w 608597"/>
              <a:gd name="connsiteY0" fmla="*/ 43513 h 59601"/>
              <a:gd name="connsiteX1" fmla="*/ 465313 w 608597"/>
              <a:gd name="connsiteY1" fmla="*/ 2238 h 59601"/>
              <a:gd name="connsiteX2" fmla="*/ 335138 w 608597"/>
              <a:gd name="connsiteY2" fmla="*/ 49863 h 59601"/>
              <a:gd name="connsiteX3" fmla="*/ 439913 w 608597"/>
              <a:gd name="connsiteY3" fmla="*/ 24463 h 59601"/>
              <a:gd name="connsiteX4" fmla="*/ 598663 w 608597"/>
              <a:gd name="connsiteY4" fmla="*/ 56213 h 59601"/>
              <a:gd name="connsiteX5" fmla="*/ 554213 w 608597"/>
              <a:gd name="connsiteY5" fmla="*/ 46688 h 59601"/>
              <a:gd name="connsiteX6" fmla="*/ 608188 w 608597"/>
              <a:gd name="connsiteY6" fmla="*/ 59388 h 59601"/>
              <a:gd name="connsiteX7" fmla="*/ 519288 w 608597"/>
              <a:gd name="connsiteY7" fmla="*/ 33988 h 59601"/>
              <a:gd name="connsiteX8" fmla="*/ 357363 w 608597"/>
              <a:gd name="connsiteY8" fmla="*/ 5413 h 59601"/>
              <a:gd name="connsiteX9" fmla="*/ 211313 w 608597"/>
              <a:gd name="connsiteY9" fmla="*/ 2238 h 59601"/>
              <a:gd name="connsiteX10" fmla="*/ 303388 w 608597"/>
              <a:gd name="connsiteY10" fmla="*/ 2238 h 59601"/>
              <a:gd name="connsiteX11" fmla="*/ 1763 w 608597"/>
              <a:gd name="connsiteY11" fmla="*/ 43513 h 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597" h="59601">
                <a:moveTo>
                  <a:pt x="1763" y="43513"/>
                </a:moveTo>
                <a:cubicBezTo>
                  <a:pt x="28750" y="43513"/>
                  <a:pt x="409751" y="1180"/>
                  <a:pt x="465313" y="2238"/>
                </a:cubicBezTo>
                <a:cubicBezTo>
                  <a:pt x="520875" y="3296"/>
                  <a:pt x="339371" y="46159"/>
                  <a:pt x="335138" y="49863"/>
                </a:cubicBezTo>
                <a:cubicBezTo>
                  <a:pt x="330905" y="53567"/>
                  <a:pt x="395992" y="23405"/>
                  <a:pt x="439913" y="24463"/>
                </a:cubicBezTo>
                <a:cubicBezTo>
                  <a:pt x="483834" y="25521"/>
                  <a:pt x="579613" y="52509"/>
                  <a:pt x="598663" y="56213"/>
                </a:cubicBezTo>
                <a:cubicBezTo>
                  <a:pt x="617713" y="59917"/>
                  <a:pt x="552626" y="46159"/>
                  <a:pt x="554213" y="46688"/>
                </a:cubicBezTo>
                <a:cubicBezTo>
                  <a:pt x="555800" y="47217"/>
                  <a:pt x="614009" y="61505"/>
                  <a:pt x="608188" y="59388"/>
                </a:cubicBezTo>
                <a:cubicBezTo>
                  <a:pt x="602367" y="57271"/>
                  <a:pt x="561092" y="42984"/>
                  <a:pt x="519288" y="33988"/>
                </a:cubicBezTo>
                <a:cubicBezTo>
                  <a:pt x="477484" y="24992"/>
                  <a:pt x="408692" y="10705"/>
                  <a:pt x="357363" y="5413"/>
                </a:cubicBezTo>
                <a:cubicBezTo>
                  <a:pt x="306034" y="121"/>
                  <a:pt x="220309" y="2767"/>
                  <a:pt x="211313" y="2238"/>
                </a:cubicBezTo>
                <a:cubicBezTo>
                  <a:pt x="202317" y="1709"/>
                  <a:pt x="340959" y="-2524"/>
                  <a:pt x="303388" y="2238"/>
                </a:cubicBezTo>
                <a:cubicBezTo>
                  <a:pt x="265817" y="7000"/>
                  <a:pt x="-25224" y="43513"/>
                  <a:pt x="1763" y="43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6D381B8-6ABE-731E-9524-E808B4004C91}"/>
              </a:ext>
            </a:extLst>
          </p:cNvPr>
          <p:cNvSpPr/>
          <p:nvPr/>
        </p:nvSpPr>
        <p:spPr>
          <a:xfrm>
            <a:off x="3819513" y="3524045"/>
            <a:ext cx="395972" cy="116125"/>
          </a:xfrm>
          <a:custGeom>
            <a:avLst/>
            <a:gdLst>
              <a:gd name="connsiteX0" fmla="*/ 12 w 395972"/>
              <a:gd name="connsiteY0" fmla="*/ 51005 h 116125"/>
              <a:gd name="connsiteX1" fmla="*/ 107962 w 395972"/>
              <a:gd name="connsiteY1" fmla="*/ 12905 h 116125"/>
              <a:gd name="connsiteX2" fmla="*/ 263537 w 395972"/>
              <a:gd name="connsiteY2" fmla="*/ 47830 h 116125"/>
              <a:gd name="connsiteX3" fmla="*/ 228612 w 395972"/>
              <a:gd name="connsiteY3" fmla="*/ 3380 h 116125"/>
              <a:gd name="connsiteX4" fmla="*/ 387362 w 395972"/>
              <a:gd name="connsiteY4" fmla="*/ 111330 h 116125"/>
              <a:gd name="connsiteX5" fmla="*/ 355612 w 395972"/>
              <a:gd name="connsiteY5" fmla="*/ 95455 h 116125"/>
              <a:gd name="connsiteX6" fmla="*/ 193687 w 395972"/>
              <a:gd name="connsiteY6" fmla="*/ 79580 h 116125"/>
              <a:gd name="connsiteX7" fmla="*/ 307987 w 395972"/>
              <a:gd name="connsiteY7" fmla="*/ 79580 h 116125"/>
              <a:gd name="connsiteX8" fmla="*/ 244487 w 395972"/>
              <a:gd name="connsiteY8" fmla="*/ 44655 h 116125"/>
              <a:gd name="connsiteX9" fmla="*/ 114312 w 395972"/>
              <a:gd name="connsiteY9" fmla="*/ 205 h 116125"/>
              <a:gd name="connsiteX10" fmla="*/ 12 w 395972"/>
              <a:gd name="connsiteY10" fmla="*/ 51005 h 1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972" h="116125">
                <a:moveTo>
                  <a:pt x="12" y="51005"/>
                </a:moveTo>
                <a:cubicBezTo>
                  <a:pt x="-1046" y="53122"/>
                  <a:pt x="64041" y="13434"/>
                  <a:pt x="107962" y="12905"/>
                </a:cubicBezTo>
                <a:cubicBezTo>
                  <a:pt x="151883" y="12376"/>
                  <a:pt x="243429" y="49417"/>
                  <a:pt x="263537" y="47830"/>
                </a:cubicBezTo>
                <a:cubicBezTo>
                  <a:pt x="283645" y="46242"/>
                  <a:pt x="207975" y="-7203"/>
                  <a:pt x="228612" y="3380"/>
                </a:cubicBezTo>
                <a:cubicBezTo>
                  <a:pt x="249250" y="13963"/>
                  <a:pt x="366195" y="95984"/>
                  <a:pt x="387362" y="111330"/>
                </a:cubicBezTo>
                <a:cubicBezTo>
                  <a:pt x="408529" y="126676"/>
                  <a:pt x="387891" y="100747"/>
                  <a:pt x="355612" y="95455"/>
                </a:cubicBezTo>
                <a:cubicBezTo>
                  <a:pt x="323333" y="90163"/>
                  <a:pt x="201624" y="82226"/>
                  <a:pt x="193687" y="79580"/>
                </a:cubicBezTo>
                <a:cubicBezTo>
                  <a:pt x="185750" y="76934"/>
                  <a:pt x="299520" y="85401"/>
                  <a:pt x="307987" y="79580"/>
                </a:cubicBezTo>
                <a:cubicBezTo>
                  <a:pt x="316454" y="73759"/>
                  <a:pt x="276766" y="57884"/>
                  <a:pt x="244487" y="44655"/>
                </a:cubicBezTo>
                <a:cubicBezTo>
                  <a:pt x="212208" y="31426"/>
                  <a:pt x="155058" y="-2970"/>
                  <a:pt x="114312" y="205"/>
                </a:cubicBezTo>
                <a:cubicBezTo>
                  <a:pt x="73566" y="3380"/>
                  <a:pt x="1070" y="48888"/>
                  <a:pt x="12" y="51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A898D958-0F52-4BAA-2C21-BBF99D12E4E4}"/>
              </a:ext>
            </a:extLst>
          </p:cNvPr>
          <p:cNvSpPr/>
          <p:nvPr/>
        </p:nvSpPr>
        <p:spPr>
          <a:xfrm>
            <a:off x="3402559" y="3489323"/>
            <a:ext cx="445783" cy="89328"/>
          </a:xfrm>
          <a:custGeom>
            <a:avLst/>
            <a:gdLst>
              <a:gd name="connsiteX0" fmla="*/ 445541 w 445783"/>
              <a:gd name="connsiteY0" fmla="*/ 19052 h 89328"/>
              <a:gd name="connsiteX1" fmla="*/ 194716 w 445783"/>
              <a:gd name="connsiteY1" fmla="*/ 63502 h 89328"/>
              <a:gd name="connsiteX2" fmla="*/ 223291 w 445783"/>
              <a:gd name="connsiteY2" fmla="*/ 34927 h 89328"/>
              <a:gd name="connsiteX3" fmla="*/ 1041 w 445783"/>
              <a:gd name="connsiteY3" fmla="*/ 88902 h 89328"/>
              <a:gd name="connsiteX4" fmla="*/ 328066 w 445783"/>
              <a:gd name="connsiteY4" fmla="*/ 2 h 89328"/>
              <a:gd name="connsiteX5" fmla="*/ 131216 w 445783"/>
              <a:gd name="connsiteY5" fmla="*/ 85727 h 89328"/>
              <a:gd name="connsiteX6" fmla="*/ 239166 w 445783"/>
              <a:gd name="connsiteY6" fmla="*/ 57152 h 89328"/>
              <a:gd name="connsiteX7" fmla="*/ 445541 w 445783"/>
              <a:gd name="connsiteY7" fmla="*/ 19052 h 8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783" h="89328">
                <a:moveTo>
                  <a:pt x="445541" y="19052"/>
                </a:moveTo>
                <a:cubicBezTo>
                  <a:pt x="438133" y="20110"/>
                  <a:pt x="231758" y="60856"/>
                  <a:pt x="194716" y="63502"/>
                </a:cubicBezTo>
                <a:cubicBezTo>
                  <a:pt x="157674" y="66148"/>
                  <a:pt x="255570" y="30694"/>
                  <a:pt x="223291" y="34927"/>
                </a:cubicBezTo>
                <a:cubicBezTo>
                  <a:pt x="191012" y="39160"/>
                  <a:pt x="-16421" y="94723"/>
                  <a:pt x="1041" y="88902"/>
                </a:cubicBezTo>
                <a:cubicBezTo>
                  <a:pt x="18503" y="83081"/>
                  <a:pt x="306370" y="531"/>
                  <a:pt x="328066" y="2"/>
                </a:cubicBezTo>
                <a:cubicBezTo>
                  <a:pt x="349762" y="-527"/>
                  <a:pt x="146033" y="76202"/>
                  <a:pt x="131216" y="85727"/>
                </a:cubicBezTo>
                <a:cubicBezTo>
                  <a:pt x="116399" y="95252"/>
                  <a:pt x="189954" y="65089"/>
                  <a:pt x="239166" y="57152"/>
                </a:cubicBezTo>
                <a:cubicBezTo>
                  <a:pt x="288378" y="49215"/>
                  <a:pt x="452949" y="17994"/>
                  <a:pt x="445541" y="19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70975F6-0311-D87C-F8EC-6BF3FBF9EE18}"/>
              </a:ext>
            </a:extLst>
          </p:cNvPr>
          <p:cNvSpPr/>
          <p:nvPr/>
        </p:nvSpPr>
        <p:spPr>
          <a:xfrm>
            <a:off x="3053532" y="3406338"/>
            <a:ext cx="307429" cy="189827"/>
          </a:xfrm>
          <a:custGeom>
            <a:avLst/>
            <a:gdLst>
              <a:gd name="connsiteX0" fmla="*/ 305618 w 307429"/>
              <a:gd name="connsiteY0" fmla="*/ 437 h 189827"/>
              <a:gd name="connsiteX1" fmla="*/ 10343 w 307429"/>
              <a:gd name="connsiteY1" fmla="*/ 184587 h 189827"/>
              <a:gd name="connsiteX2" fmla="*/ 73843 w 307429"/>
              <a:gd name="connsiteY2" fmla="*/ 133787 h 189827"/>
              <a:gd name="connsiteX3" fmla="*/ 140518 w 307429"/>
              <a:gd name="connsiteY3" fmla="*/ 73462 h 189827"/>
              <a:gd name="connsiteX4" fmla="*/ 83368 w 307429"/>
              <a:gd name="connsiteY4" fmla="*/ 124262 h 189827"/>
              <a:gd name="connsiteX5" fmla="*/ 127818 w 307429"/>
              <a:gd name="connsiteY5" fmla="*/ 108387 h 189827"/>
              <a:gd name="connsiteX6" fmla="*/ 127818 w 307429"/>
              <a:gd name="connsiteY6" fmla="*/ 181412 h 189827"/>
              <a:gd name="connsiteX7" fmla="*/ 134168 w 307429"/>
              <a:gd name="connsiteY7" fmla="*/ 133787 h 189827"/>
              <a:gd name="connsiteX8" fmla="*/ 305618 w 307429"/>
              <a:gd name="connsiteY8" fmla="*/ 437 h 18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429" h="189827">
                <a:moveTo>
                  <a:pt x="305618" y="437"/>
                </a:moveTo>
                <a:cubicBezTo>
                  <a:pt x="284980" y="8904"/>
                  <a:pt x="48972" y="162362"/>
                  <a:pt x="10343" y="184587"/>
                </a:cubicBezTo>
                <a:cubicBezTo>
                  <a:pt x="-28286" y="206812"/>
                  <a:pt x="52147" y="152308"/>
                  <a:pt x="73843" y="133787"/>
                </a:cubicBezTo>
                <a:cubicBezTo>
                  <a:pt x="95539" y="115266"/>
                  <a:pt x="138931" y="75049"/>
                  <a:pt x="140518" y="73462"/>
                </a:cubicBezTo>
                <a:cubicBezTo>
                  <a:pt x="142105" y="71875"/>
                  <a:pt x="85485" y="118441"/>
                  <a:pt x="83368" y="124262"/>
                </a:cubicBezTo>
                <a:cubicBezTo>
                  <a:pt x="81251" y="130083"/>
                  <a:pt x="120410" y="98862"/>
                  <a:pt x="127818" y="108387"/>
                </a:cubicBezTo>
                <a:cubicBezTo>
                  <a:pt x="135226" y="117912"/>
                  <a:pt x="126760" y="177179"/>
                  <a:pt x="127818" y="181412"/>
                </a:cubicBezTo>
                <a:cubicBezTo>
                  <a:pt x="128876" y="185645"/>
                  <a:pt x="104005" y="158658"/>
                  <a:pt x="134168" y="133787"/>
                </a:cubicBezTo>
                <a:cubicBezTo>
                  <a:pt x="164330" y="108916"/>
                  <a:pt x="326256" y="-8030"/>
                  <a:pt x="305618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9D015F15-57E9-7C78-AA6F-74794ACE65A8}"/>
              </a:ext>
            </a:extLst>
          </p:cNvPr>
          <p:cNvSpPr/>
          <p:nvPr/>
        </p:nvSpPr>
        <p:spPr>
          <a:xfrm>
            <a:off x="3021252" y="3441221"/>
            <a:ext cx="436667" cy="268012"/>
          </a:xfrm>
          <a:custGeom>
            <a:avLst/>
            <a:gdLst>
              <a:gd name="connsiteX0" fmla="*/ 436323 w 436667"/>
              <a:gd name="connsiteY0" fmla="*/ 479 h 268012"/>
              <a:gd name="connsiteX1" fmla="*/ 118823 w 436667"/>
              <a:gd name="connsiteY1" fmla="*/ 140179 h 268012"/>
              <a:gd name="connsiteX2" fmla="*/ 296623 w 436667"/>
              <a:gd name="connsiteY2" fmla="*/ 127479 h 268012"/>
              <a:gd name="connsiteX3" fmla="*/ 141048 w 436667"/>
              <a:gd name="connsiteY3" fmla="*/ 168754 h 268012"/>
              <a:gd name="connsiteX4" fmla="*/ 1348 w 436667"/>
              <a:gd name="connsiteY4" fmla="*/ 267179 h 268012"/>
              <a:gd name="connsiteX5" fmla="*/ 83898 w 436667"/>
              <a:gd name="connsiteY5" fmla="*/ 213204 h 268012"/>
              <a:gd name="connsiteX6" fmla="*/ 299798 w 436667"/>
              <a:gd name="connsiteY6" fmla="*/ 162404 h 268012"/>
              <a:gd name="connsiteX7" fmla="*/ 99773 w 436667"/>
              <a:gd name="connsiteY7" fmla="*/ 190979 h 268012"/>
              <a:gd name="connsiteX8" fmla="*/ 153748 w 436667"/>
              <a:gd name="connsiteY8" fmla="*/ 168754 h 268012"/>
              <a:gd name="connsiteX9" fmla="*/ 144223 w 436667"/>
              <a:gd name="connsiteY9" fmla="*/ 137004 h 268012"/>
              <a:gd name="connsiteX10" fmla="*/ 252173 w 436667"/>
              <a:gd name="connsiteY10" fmla="*/ 60804 h 268012"/>
              <a:gd name="connsiteX11" fmla="*/ 182323 w 436667"/>
              <a:gd name="connsiteY11" fmla="*/ 92554 h 268012"/>
              <a:gd name="connsiteX12" fmla="*/ 436323 w 436667"/>
              <a:gd name="connsiteY12" fmla="*/ 479 h 26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667" h="268012">
                <a:moveTo>
                  <a:pt x="436323" y="479"/>
                </a:moveTo>
                <a:cubicBezTo>
                  <a:pt x="425740" y="8416"/>
                  <a:pt x="142106" y="119012"/>
                  <a:pt x="118823" y="140179"/>
                </a:cubicBezTo>
                <a:cubicBezTo>
                  <a:pt x="95540" y="161346"/>
                  <a:pt x="292919" y="122717"/>
                  <a:pt x="296623" y="127479"/>
                </a:cubicBezTo>
                <a:cubicBezTo>
                  <a:pt x="300327" y="132241"/>
                  <a:pt x="190260" y="145471"/>
                  <a:pt x="141048" y="168754"/>
                </a:cubicBezTo>
                <a:cubicBezTo>
                  <a:pt x="91836" y="192037"/>
                  <a:pt x="10873" y="259771"/>
                  <a:pt x="1348" y="267179"/>
                </a:cubicBezTo>
                <a:cubicBezTo>
                  <a:pt x="-8177" y="274587"/>
                  <a:pt x="34156" y="230667"/>
                  <a:pt x="83898" y="213204"/>
                </a:cubicBezTo>
                <a:cubicBezTo>
                  <a:pt x="133640" y="195742"/>
                  <a:pt x="297152" y="166108"/>
                  <a:pt x="299798" y="162404"/>
                </a:cubicBezTo>
                <a:cubicBezTo>
                  <a:pt x="302444" y="158700"/>
                  <a:pt x="124115" y="189921"/>
                  <a:pt x="99773" y="190979"/>
                </a:cubicBezTo>
                <a:cubicBezTo>
                  <a:pt x="75431" y="192037"/>
                  <a:pt x="146340" y="177750"/>
                  <a:pt x="153748" y="168754"/>
                </a:cubicBezTo>
                <a:cubicBezTo>
                  <a:pt x="161156" y="159758"/>
                  <a:pt x="127819" y="154996"/>
                  <a:pt x="144223" y="137004"/>
                </a:cubicBezTo>
                <a:cubicBezTo>
                  <a:pt x="160627" y="119012"/>
                  <a:pt x="245823" y="68212"/>
                  <a:pt x="252173" y="60804"/>
                </a:cubicBezTo>
                <a:cubicBezTo>
                  <a:pt x="258523" y="53396"/>
                  <a:pt x="154277" y="99433"/>
                  <a:pt x="182323" y="92554"/>
                </a:cubicBezTo>
                <a:cubicBezTo>
                  <a:pt x="210369" y="85675"/>
                  <a:pt x="446906" y="-7458"/>
                  <a:pt x="436323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9E3D2219-D279-DB91-F920-F86DD0006656}"/>
              </a:ext>
            </a:extLst>
          </p:cNvPr>
          <p:cNvSpPr/>
          <p:nvPr/>
        </p:nvSpPr>
        <p:spPr>
          <a:xfrm>
            <a:off x="3036453" y="3457552"/>
            <a:ext cx="148196" cy="234899"/>
          </a:xfrm>
          <a:custGeom>
            <a:avLst/>
            <a:gdLst>
              <a:gd name="connsiteX0" fmla="*/ 148072 w 148196"/>
              <a:gd name="connsiteY0" fmla="*/ 23 h 234899"/>
              <a:gd name="connsiteX1" fmla="*/ 2022 w 148196"/>
              <a:gd name="connsiteY1" fmla="*/ 184173 h 234899"/>
              <a:gd name="connsiteX2" fmla="*/ 59172 w 148196"/>
              <a:gd name="connsiteY2" fmla="*/ 82573 h 234899"/>
              <a:gd name="connsiteX3" fmla="*/ 5197 w 148196"/>
              <a:gd name="connsiteY3" fmla="*/ 231798 h 234899"/>
              <a:gd name="connsiteX4" fmla="*/ 27422 w 148196"/>
              <a:gd name="connsiteY4" fmla="*/ 171473 h 234899"/>
              <a:gd name="connsiteX5" fmla="*/ 148072 w 148196"/>
              <a:gd name="connsiteY5" fmla="*/ 23 h 23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96" h="234899">
                <a:moveTo>
                  <a:pt x="148072" y="23"/>
                </a:moveTo>
                <a:cubicBezTo>
                  <a:pt x="143839" y="2140"/>
                  <a:pt x="16839" y="170415"/>
                  <a:pt x="2022" y="184173"/>
                </a:cubicBezTo>
                <a:cubicBezTo>
                  <a:pt x="-12795" y="197931"/>
                  <a:pt x="58643" y="74636"/>
                  <a:pt x="59172" y="82573"/>
                </a:cubicBezTo>
                <a:cubicBezTo>
                  <a:pt x="59701" y="90511"/>
                  <a:pt x="10489" y="216981"/>
                  <a:pt x="5197" y="231798"/>
                </a:cubicBezTo>
                <a:cubicBezTo>
                  <a:pt x="-95" y="246615"/>
                  <a:pt x="7314" y="205340"/>
                  <a:pt x="27422" y="171473"/>
                </a:cubicBezTo>
                <a:cubicBezTo>
                  <a:pt x="47530" y="137606"/>
                  <a:pt x="152305" y="-2094"/>
                  <a:pt x="14807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C671E59E-80A7-8EC9-4EB0-1BE79002824C}"/>
              </a:ext>
            </a:extLst>
          </p:cNvPr>
          <p:cNvSpPr/>
          <p:nvPr/>
        </p:nvSpPr>
        <p:spPr>
          <a:xfrm>
            <a:off x="3260244" y="3444476"/>
            <a:ext cx="293211" cy="162336"/>
          </a:xfrm>
          <a:custGeom>
            <a:avLst/>
            <a:gdLst>
              <a:gd name="connsiteX0" fmla="*/ 292581 w 293211"/>
              <a:gd name="connsiteY0" fmla="*/ 399 h 162336"/>
              <a:gd name="connsiteX1" fmla="*/ 6831 w 293211"/>
              <a:gd name="connsiteY1" fmla="*/ 108349 h 162336"/>
              <a:gd name="connsiteX2" fmla="*/ 92556 w 293211"/>
              <a:gd name="connsiteY2" fmla="*/ 67074 h 162336"/>
              <a:gd name="connsiteX3" fmla="*/ 130656 w 293211"/>
              <a:gd name="connsiteY3" fmla="*/ 70249 h 162336"/>
              <a:gd name="connsiteX4" fmla="*/ 162406 w 293211"/>
              <a:gd name="connsiteY4" fmla="*/ 121049 h 162336"/>
              <a:gd name="connsiteX5" fmla="*/ 159231 w 293211"/>
              <a:gd name="connsiteY5" fmla="*/ 92474 h 162336"/>
              <a:gd name="connsiteX6" fmla="*/ 54456 w 293211"/>
              <a:gd name="connsiteY6" fmla="*/ 162324 h 162336"/>
              <a:gd name="connsiteX7" fmla="*/ 143356 w 293211"/>
              <a:gd name="connsiteY7" fmla="*/ 86124 h 162336"/>
              <a:gd name="connsiteX8" fmla="*/ 143356 w 293211"/>
              <a:gd name="connsiteY8" fmla="*/ 54374 h 162336"/>
              <a:gd name="connsiteX9" fmla="*/ 86206 w 293211"/>
              <a:gd name="connsiteY9" fmla="*/ 70249 h 162336"/>
              <a:gd name="connsiteX10" fmla="*/ 292581 w 293211"/>
              <a:gd name="connsiteY10" fmla="*/ 399 h 16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211" h="162336">
                <a:moveTo>
                  <a:pt x="292581" y="399"/>
                </a:moveTo>
                <a:cubicBezTo>
                  <a:pt x="279352" y="6749"/>
                  <a:pt x="40168" y="97237"/>
                  <a:pt x="6831" y="108349"/>
                </a:cubicBezTo>
                <a:cubicBezTo>
                  <a:pt x="-26506" y="119461"/>
                  <a:pt x="71919" y="73424"/>
                  <a:pt x="92556" y="67074"/>
                </a:cubicBezTo>
                <a:cubicBezTo>
                  <a:pt x="113193" y="60724"/>
                  <a:pt x="119014" y="61253"/>
                  <a:pt x="130656" y="70249"/>
                </a:cubicBezTo>
                <a:cubicBezTo>
                  <a:pt x="142298" y="79245"/>
                  <a:pt x="157644" y="117345"/>
                  <a:pt x="162406" y="121049"/>
                </a:cubicBezTo>
                <a:cubicBezTo>
                  <a:pt x="167168" y="124753"/>
                  <a:pt x="177223" y="85595"/>
                  <a:pt x="159231" y="92474"/>
                </a:cubicBezTo>
                <a:cubicBezTo>
                  <a:pt x="141239" y="99353"/>
                  <a:pt x="57102" y="163382"/>
                  <a:pt x="54456" y="162324"/>
                </a:cubicBezTo>
                <a:cubicBezTo>
                  <a:pt x="51810" y="161266"/>
                  <a:pt x="128539" y="104116"/>
                  <a:pt x="143356" y="86124"/>
                </a:cubicBezTo>
                <a:cubicBezTo>
                  <a:pt x="158173" y="68132"/>
                  <a:pt x="152881" y="57020"/>
                  <a:pt x="143356" y="54374"/>
                </a:cubicBezTo>
                <a:cubicBezTo>
                  <a:pt x="133831" y="51728"/>
                  <a:pt x="65569" y="75011"/>
                  <a:pt x="86206" y="70249"/>
                </a:cubicBezTo>
                <a:cubicBezTo>
                  <a:pt x="106843" y="65487"/>
                  <a:pt x="305810" y="-5951"/>
                  <a:pt x="292581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293B199-6983-D833-F63E-88A12383D4C7}"/>
              </a:ext>
            </a:extLst>
          </p:cNvPr>
          <p:cNvSpPr/>
          <p:nvPr/>
        </p:nvSpPr>
        <p:spPr>
          <a:xfrm>
            <a:off x="3543300" y="3485987"/>
            <a:ext cx="496502" cy="102381"/>
          </a:xfrm>
          <a:custGeom>
            <a:avLst/>
            <a:gdLst>
              <a:gd name="connsiteX0" fmla="*/ 365125 w 496502"/>
              <a:gd name="connsiteY0" fmla="*/ 163 h 102381"/>
              <a:gd name="connsiteX1" fmla="*/ 168275 w 496502"/>
              <a:gd name="connsiteY1" fmla="*/ 70013 h 102381"/>
              <a:gd name="connsiteX2" fmla="*/ 0 w 496502"/>
              <a:gd name="connsiteY2" fmla="*/ 89063 h 102381"/>
              <a:gd name="connsiteX3" fmla="*/ 196850 w 496502"/>
              <a:gd name="connsiteY3" fmla="*/ 66838 h 102381"/>
              <a:gd name="connsiteX4" fmla="*/ 374650 w 496502"/>
              <a:gd name="connsiteY4" fmla="*/ 92238 h 102381"/>
              <a:gd name="connsiteX5" fmla="*/ 495300 w 496502"/>
              <a:gd name="connsiteY5" fmla="*/ 101763 h 102381"/>
              <a:gd name="connsiteX6" fmla="*/ 301625 w 496502"/>
              <a:gd name="connsiteY6" fmla="*/ 76363 h 102381"/>
              <a:gd name="connsiteX7" fmla="*/ 193675 w 496502"/>
              <a:gd name="connsiteY7" fmla="*/ 50963 h 102381"/>
              <a:gd name="connsiteX8" fmla="*/ 365125 w 496502"/>
              <a:gd name="connsiteY8" fmla="*/ 163 h 10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502" h="102381">
                <a:moveTo>
                  <a:pt x="365125" y="163"/>
                </a:moveTo>
                <a:cubicBezTo>
                  <a:pt x="360892" y="3338"/>
                  <a:pt x="229129" y="55196"/>
                  <a:pt x="168275" y="70013"/>
                </a:cubicBezTo>
                <a:cubicBezTo>
                  <a:pt x="107421" y="84830"/>
                  <a:pt x="0" y="89063"/>
                  <a:pt x="0" y="89063"/>
                </a:cubicBezTo>
                <a:cubicBezTo>
                  <a:pt x="4762" y="88534"/>
                  <a:pt x="134408" y="66309"/>
                  <a:pt x="196850" y="66838"/>
                </a:cubicBezTo>
                <a:cubicBezTo>
                  <a:pt x="259292" y="67367"/>
                  <a:pt x="324908" y="86417"/>
                  <a:pt x="374650" y="92238"/>
                </a:cubicBezTo>
                <a:cubicBezTo>
                  <a:pt x="424392" y="98059"/>
                  <a:pt x="507471" y="104409"/>
                  <a:pt x="495300" y="101763"/>
                </a:cubicBezTo>
                <a:cubicBezTo>
                  <a:pt x="483129" y="99117"/>
                  <a:pt x="351896" y="84830"/>
                  <a:pt x="301625" y="76363"/>
                </a:cubicBezTo>
                <a:cubicBezTo>
                  <a:pt x="251354" y="67896"/>
                  <a:pt x="187854" y="61017"/>
                  <a:pt x="193675" y="50963"/>
                </a:cubicBezTo>
                <a:cubicBezTo>
                  <a:pt x="199496" y="40909"/>
                  <a:pt x="369358" y="-3012"/>
                  <a:pt x="365125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EC889636-FB63-2D74-31B2-E4203C8F3A01}"/>
              </a:ext>
            </a:extLst>
          </p:cNvPr>
          <p:cNvSpPr/>
          <p:nvPr/>
        </p:nvSpPr>
        <p:spPr>
          <a:xfrm>
            <a:off x="2971453" y="3472621"/>
            <a:ext cx="130563" cy="279502"/>
          </a:xfrm>
          <a:custGeom>
            <a:avLst/>
            <a:gdLst>
              <a:gd name="connsiteX0" fmla="*/ 82897 w 130563"/>
              <a:gd name="connsiteY0" fmla="*/ 829 h 279502"/>
              <a:gd name="connsiteX1" fmla="*/ 3522 w 130563"/>
              <a:gd name="connsiteY1" fmla="*/ 267529 h 279502"/>
              <a:gd name="connsiteX2" fmla="*/ 25747 w 130563"/>
              <a:gd name="connsiteY2" fmla="*/ 216729 h 279502"/>
              <a:gd name="connsiteX3" fmla="*/ 130522 w 130563"/>
              <a:gd name="connsiteY3" fmla="*/ 67504 h 279502"/>
              <a:gd name="connsiteX4" fmla="*/ 38447 w 130563"/>
              <a:gd name="connsiteY4" fmla="*/ 178629 h 279502"/>
              <a:gd name="connsiteX5" fmla="*/ 41622 w 130563"/>
              <a:gd name="connsiteY5" fmla="*/ 137354 h 279502"/>
              <a:gd name="connsiteX6" fmla="*/ 13047 w 130563"/>
              <a:gd name="connsiteY6" fmla="*/ 181804 h 279502"/>
              <a:gd name="connsiteX7" fmla="*/ 82897 w 130563"/>
              <a:gd name="connsiteY7" fmla="*/ 829 h 2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63" h="279502">
                <a:moveTo>
                  <a:pt x="82897" y="829"/>
                </a:moveTo>
                <a:cubicBezTo>
                  <a:pt x="81310" y="15116"/>
                  <a:pt x="13047" y="231546"/>
                  <a:pt x="3522" y="267529"/>
                </a:cubicBezTo>
                <a:cubicBezTo>
                  <a:pt x="-6003" y="303512"/>
                  <a:pt x="4580" y="250066"/>
                  <a:pt x="25747" y="216729"/>
                </a:cubicBezTo>
                <a:cubicBezTo>
                  <a:pt x="46914" y="183392"/>
                  <a:pt x="128405" y="73854"/>
                  <a:pt x="130522" y="67504"/>
                </a:cubicBezTo>
                <a:cubicBezTo>
                  <a:pt x="132639" y="61154"/>
                  <a:pt x="53263" y="166987"/>
                  <a:pt x="38447" y="178629"/>
                </a:cubicBezTo>
                <a:cubicBezTo>
                  <a:pt x="23631" y="190271"/>
                  <a:pt x="45855" y="136825"/>
                  <a:pt x="41622" y="137354"/>
                </a:cubicBezTo>
                <a:cubicBezTo>
                  <a:pt x="37389" y="137883"/>
                  <a:pt x="4580" y="202442"/>
                  <a:pt x="13047" y="181804"/>
                </a:cubicBezTo>
                <a:cubicBezTo>
                  <a:pt x="21514" y="161166"/>
                  <a:pt x="84484" y="-13458"/>
                  <a:pt x="82897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A56C963E-1119-DA32-E2D2-2D1339D784F8}"/>
              </a:ext>
            </a:extLst>
          </p:cNvPr>
          <p:cNvSpPr/>
          <p:nvPr/>
        </p:nvSpPr>
        <p:spPr>
          <a:xfrm>
            <a:off x="3452901" y="3333569"/>
            <a:ext cx="379877" cy="44746"/>
          </a:xfrm>
          <a:custGeom>
            <a:avLst/>
            <a:gdLst>
              <a:gd name="connsiteX0" fmla="*/ 1499 w 379877"/>
              <a:gd name="connsiteY0" fmla="*/ 38281 h 44746"/>
              <a:gd name="connsiteX1" fmla="*/ 258674 w 379877"/>
              <a:gd name="connsiteY1" fmla="*/ 181 h 44746"/>
              <a:gd name="connsiteX2" fmla="*/ 236449 w 379877"/>
              <a:gd name="connsiteY2" fmla="*/ 25581 h 44746"/>
              <a:gd name="connsiteX3" fmla="*/ 379324 w 379877"/>
              <a:gd name="connsiteY3" fmla="*/ 44631 h 44746"/>
              <a:gd name="connsiteX4" fmla="*/ 280899 w 379877"/>
              <a:gd name="connsiteY4" fmla="*/ 31931 h 44746"/>
              <a:gd name="connsiteX5" fmla="*/ 157074 w 379877"/>
              <a:gd name="connsiteY5" fmla="*/ 181 h 44746"/>
              <a:gd name="connsiteX6" fmla="*/ 1499 w 379877"/>
              <a:gd name="connsiteY6" fmla="*/ 38281 h 4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877" h="44746">
                <a:moveTo>
                  <a:pt x="1499" y="38281"/>
                </a:moveTo>
                <a:cubicBezTo>
                  <a:pt x="18432" y="38281"/>
                  <a:pt x="219516" y="2298"/>
                  <a:pt x="258674" y="181"/>
                </a:cubicBezTo>
                <a:cubicBezTo>
                  <a:pt x="297832" y="-1936"/>
                  <a:pt x="216341" y="18173"/>
                  <a:pt x="236449" y="25581"/>
                </a:cubicBezTo>
                <a:cubicBezTo>
                  <a:pt x="256557" y="32989"/>
                  <a:pt x="371916" y="43573"/>
                  <a:pt x="379324" y="44631"/>
                </a:cubicBezTo>
                <a:cubicBezTo>
                  <a:pt x="386732" y="45689"/>
                  <a:pt x="317941" y="39339"/>
                  <a:pt x="280899" y="31931"/>
                </a:cubicBezTo>
                <a:cubicBezTo>
                  <a:pt x="243857" y="24523"/>
                  <a:pt x="198349" y="-2465"/>
                  <a:pt x="157074" y="181"/>
                </a:cubicBezTo>
                <a:cubicBezTo>
                  <a:pt x="115799" y="2827"/>
                  <a:pt x="-15434" y="38281"/>
                  <a:pt x="1499" y="38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30480F28-51AC-C106-F926-62C41B17210A}"/>
              </a:ext>
            </a:extLst>
          </p:cNvPr>
          <p:cNvSpPr/>
          <p:nvPr/>
        </p:nvSpPr>
        <p:spPr>
          <a:xfrm>
            <a:off x="3997080" y="3465181"/>
            <a:ext cx="284856" cy="225997"/>
          </a:xfrm>
          <a:custGeom>
            <a:avLst/>
            <a:gdLst>
              <a:gd name="connsiteX0" fmla="*/ 245 w 284856"/>
              <a:gd name="connsiteY0" fmla="*/ 8269 h 225997"/>
              <a:gd name="connsiteX1" fmla="*/ 168520 w 284856"/>
              <a:gd name="connsiteY1" fmla="*/ 71769 h 225997"/>
              <a:gd name="connsiteX2" fmla="*/ 168520 w 284856"/>
              <a:gd name="connsiteY2" fmla="*/ 46369 h 225997"/>
              <a:gd name="connsiteX3" fmla="*/ 282820 w 284856"/>
              <a:gd name="connsiteY3" fmla="*/ 224169 h 225997"/>
              <a:gd name="connsiteX4" fmla="*/ 241545 w 284856"/>
              <a:gd name="connsiteY4" fmla="*/ 135269 h 225997"/>
              <a:gd name="connsiteX5" fmla="*/ 238370 w 284856"/>
              <a:gd name="connsiteY5" fmla="*/ 78119 h 225997"/>
              <a:gd name="connsiteX6" fmla="*/ 225670 w 284856"/>
              <a:gd name="connsiteY6" fmla="*/ 119394 h 225997"/>
              <a:gd name="connsiteX7" fmla="*/ 117720 w 284856"/>
              <a:gd name="connsiteY7" fmla="*/ 1919 h 225997"/>
              <a:gd name="connsiteX8" fmla="*/ 130420 w 284856"/>
              <a:gd name="connsiteY8" fmla="*/ 43194 h 225997"/>
              <a:gd name="connsiteX9" fmla="*/ 245 w 284856"/>
              <a:gd name="connsiteY9" fmla="*/ 8269 h 22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856" h="225997">
                <a:moveTo>
                  <a:pt x="245" y="8269"/>
                </a:moveTo>
                <a:cubicBezTo>
                  <a:pt x="6595" y="13031"/>
                  <a:pt x="140474" y="65419"/>
                  <a:pt x="168520" y="71769"/>
                </a:cubicBezTo>
                <a:cubicBezTo>
                  <a:pt x="196566" y="78119"/>
                  <a:pt x="149470" y="20969"/>
                  <a:pt x="168520" y="46369"/>
                </a:cubicBezTo>
                <a:cubicBezTo>
                  <a:pt x="187570" y="71769"/>
                  <a:pt x="270649" y="209352"/>
                  <a:pt x="282820" y="224169"/>
                </a:cubicBezTo>
                <a:cubicBezTo>
                  <a:pt x="294991" y="238986"/>
                  <a:pt x="248953" y="159611"/>
                  <a:pt x="241545" y="135269"/>
                </a:cubicBezTo>
                <a:cubicBezTo>
                  <a:pt x="234137" y="110927"/>
                  <a:pt x="241016" y="80765"/>
                  <a:pt x="238370" y="78119"/>
                </a:cubicBezTo>
                <a:cubicBezTo>
                  <a:pt x="235724" y="75473"/>
                  <a:pt x="245778" y="132094"/>
                  <a:pt x="225670" y="119394"/>
                </a:cubicBezTo>
                <a:cubicBezTo>
                  <a:pt x="205562" y="106694"/>
                  <a:pt x="133595" y="14619"/>
                  <a:pt x="117720" y="1919"/>
                </a:cubicBezTo>
                <a:cubicBezTo>
                  <a:pt x="101845" y="-10781"/>
                  <a:pt x="148412" y="43723"/>
                  <a:pt x="130420" y="43194"/>
                </a:cubicBezTo>
                <a:cubicBezTo>
                  <a:pt x="112428" y="42665"/>
                  <a:pt x="-6105" y="3507"/>
                  <a:pt x="245" y="8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FAEEB54B-8663-69E6-A91B-4EE2E58379A5}"/>
              </a:ext>
            </a:extLst>
          </p:cNvPr>
          <p:cNvSpPr/>
          <p:nvPr/>
        </p:nvSpPr>
        <p:spPr>
          <a:xfrm>
            <a:off x="3209104" y="3879654"/>
            <a:ext cx="331021" cy="197875"/>
          </a:xfrm>
          <a:custGeom>
            <a:avLst/>
            <a:gdLst>
              <a:gd name="connsiteX0" fmla="*/ 3996 w 331021"/>
              <a:gd name="connsiteY0" fmla="*/ 197046 h 197875"/>
              <a:gd name="connsiteX1" fmla="*/ 213546 w 331021"/>
              <a:gd name="connsiteY1" fmla="*/ 38296 h 197875"/>
              <a:gd name="connsiteX2" fmla="*/ 191321 w 331021"/>
              <a:gd name="connsiteY2" fmla="*/ 70046 h 197875"/>
              <a:gd name="connsiteX3" fmla="*/ 331021 w 331021"/>
              <a:gd name="connsiteY3" fmla="*/ 196 h 197875"/>
              <a:gd name="connsiteX4" fmla="*/ 191321 w 331021"/>
              <a:gd name="connsiteY4" fmla="*/ 47821 h 197875"/>
              <a:gd name="connsiteX5" fmla="*/ 245296 w 331021"/>
              <a:gd name="connsiteY5" fmla="*/ 9721 h 197875"/>
              <a:gd name="connsiteX6" fmla="*/ 80196 w 331021"/>
              <a:gd name="connsiteY6" fmla="*/ 111321 h 197875"/>
              <a:gd name="connsiteX7" fmla="*/ 124646 w 331021"/>
              <a:gd name="connsiteY7" fmla="*/ 73221 h 197875"/>
              <a:gd name="connsiteX8" fmla="*/ 80196 w 331021"/>
              <a:gd name="connsiteY8" fmla="*/ 98621 h 197875"/>
              <a:gd name="connsiteX9" fmla="*/ 3996 w 331021"/>
              <a:gd name="connsiteY9" fmla="*/ 197046 h 19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021" h="197875">
                <a:moveTo>
                  <a:pt x="3996" y="197046"/>
                </a:moveTo>
                <a:cubicBezTo>
                  <a:pt x="26221" y="186992"/>
                  <a:pt x="182325" y="59463"/>
                  <a:pt x="213546" y="38296"/>
                </a:cubicBezTo>
                <a:cubicBezTo>
                  <a:pt x="244767" y="17129"/>
                  <a:pt x="171742" y="76396"/>
                  <a:pt x="191321" y="70046"/>
                </a:cubicBezTo>
                <a:cubicBezTo>
                  <a:pt x="210900" y="63696"/>
                  <a:pt x="331021" y="3900"/>
                  <a:pt x="331021" y="196"/>
                </a:cubicBezTo>
                <a:cubicBezTo>
                  <a:pt x="331021" y="-3508"/>
                  <a:pt x="205608" y="46234"/>
                  <a:pt x="191321" y="47821"/>
                </a:cubicBezTo>
                <a:cubicBezTo>
                  <a:pt x="177034" y="49408"/>
                  <a:pt x="263817" y="-862"/>
                  <a:pt x="245296" y="9721"/>
                </a:cubicBezTo>
                <a:cubicBezTo>
                  <a:pt x="226775" y="20304"/>
                  <a:pt x="100304" y="100738"/>
                  <a:pt x="80196" y="111321"/>
                </a:cubicBezTo>
                <a:cubicBezTo>
                  <a:pt x="60088" y="121904"/>
                  <a:pt x="124646" y="75338"/>
                  <a:pt x="124646" y="73221"/>
                </a:cubicBezTo>
                <a:cubicBezTo>
                  <a:pt x="124646" y="71104"/>
                  <a:pt x="101892" y="74280"/>
                  <a:pt x="80196" y="98621"/>
                </a:cubicBezTo>
                <a:cubicBezTo>
                  <a:pt x="58500" y="122962"/>
                  <a:pt x="-18229" y="207100"/>
                  <a:pt x="3996" y="197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1A4BE4CF-AB6D-0349-D86B-30D3C5855BD0}"/>
              </a:ext>
            </a:extLst>
          </p:cNvPr>
          <p:cNvSpPr/>
          <p:nvPr/>
        </p:nvSpPr>
        <p:spPr>
          <a:xfrm>
            <a:off x="3408638" y="3857551"/>
            <a:ext cx="636092" cy="247781"/>
          </a:xfrm>
          <a:custGeom>
            <a:avLst/>
            <a:gdLst>
              <a:gd name="connsiteX0" fmla="*/ 1312 w 636092"/>
              <a:gd name="connsiteY0" fmla="*/ 31824 h 247781"/>
              <a:gd name="connsiteX1" fmla="*/ 363262 w 636092"/>
              <a:gd name="connsiteY1" fmla="*/ 28649 h 247781"/>
              <a:gd name="connsiteX2" fmla="*/ 328337 w 636092"/>
              <a:gd name="connsiteY2" fmla="*/ 22299 h 247781"/>
              <a:gd name="connsiteX3" fmla="*/ 429937 w 636092"/>
              <a:gd name="connsiteY3" fmla="*/ 54049 h 247781"/>
              <a:gd name="connsiteX4" fmla="*/ 537887 w 636092"/>
              <a:gd name="connsiteY4" fmla="*/ 142949 h 247781"/>
              <a:gd name="connsiteX5" fmla="*/ 531537 w 636092"/>
              <a:gd name="connsiteY5" fmla="*/ 108024 h 247781"/>
              <a:gd name="connsiteX6" fmla="*/ 633137 w 636092"/>
              <a:gd name="connsiteY6" fmla="*/ 244549 h 247781"/>
              <a:gd name="connsiteX7" fmla="*/ 604562 w 636092"/>
              <a:gd name="connsiteY7" fmla="*/ 200099 h 247781"/>
              <a:gd name="connsiteX8" fmla="*/ 560112 w 636092"/>
              <a:gd name="connsiteY8" fmla="*/ 146124 h 247781"/>
              <a:gd name="connsiteX9" fmla="*/ 391837 w 636092"/>
              <a:gd name="connsiteY9" fmla="*/ 76274 h 247781"/>
              <a:gd name="connsiteX10" fmla="*/ 464862 w 636092"/>
              <a:gd name="connsiteY10" fmla="*/ 95324 h 247781"/>
              <a:gd name="connsiteX11" fmla="*/ 410887 w 636092"/>
              <a:gd name="connsiteY11" fmla="*/ 54049 h 247781"/>
              <a:gd name="connsiteX12" fmla="*/ 290237 w 636092"/>
              <a:gd name="connsiteY12" fmla="*/ 47699 h 247781"/>
              <a:gd name="connsiteX13" fmla="*/ 325162 w 636092"/>
              <a:gd name="connsiteY13" fmla="*/ 19124 h 247781"/>
              <a:gd name="connsiteX14" fmla="*/ 169587 w 636092"/>
              <a:gd name="connsiteY14" fmla="*/ 74 h 247781"/>
              <a:gd name="connsiteX15" fmla="*/ 239437 w 636092"/>
              <a:gd name="connsiteY15" fmla="*/ 12774 h 247781"/>
              <a:gd name="connsiteX16" fmla="*/ 1312 w 636092"/>
              <a:gd name="connsiteY16" fmla="*/ 31824 h 24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092" h="247781">
                <a:moveTo>
                  <a:pt x="1312" y="31824"/>
                </a:moveTo>
                <a:cubicBezTo>
                  <a:pt x="21949" y="34470"/>
                  <a:pt x="308758" y="30236"/>
                  <a:pt x="363262" y="28649"/>
                </a:cubicBezTo>
                <a:cubicBezTo>
                  <a:pt x="417766" y="27062"/>
                  <a:pt x="317225" y="18066"/>
                  <a:pt x="328337" y="22299"/>
                </a:cubicBezTo>
                <a:cubicBezTo>
                  <a:pt x="339450" y="26532"/>
                  <a:pt x="395012" y="33941"/>
                  <a:pt x="429937" y="54049"/>
                </a:cubicBezTo>
                <a:cubicBezTo>
                  <a:pt x="464862" y="74157"/>
                  <a:pt x="520954" y="133953"/>
                  <a:pt x="537887" y="142949"/>
                </a:cubicBezTo>
                <a:cubicBezTo>
                  <a:pt x="554820" y="151945"/>
                  <a:pt x="515662" y="91091"/>
                  <a:pt x="531537" y="108024"/>
                </a:cubicBezTo>
                <a:cubicBezTo>
                  <a:pt x="547412" y="124957"/>
                  <a:pt x="620966" y="229203"/>
                  <a:pt x="633137" y="244549"/>
                </a:cubicBezTo>
                <a:cubicBezTo>
                  <a:pt x="645308" y="259895"/>
                  <a:pt x="616733" y="216503"/>
                  <a:pt x="604562" y="200099"/>
                </a:cubicBezTo>
                <a:cubicBezTo>
                  <a:pt x="592391" y="183695"/>
                  <a:pt x="595566" y="166762"/>
                  <a:pt x="560112" y="146124"/>
                </a:cubicBezTo>
                <a:cubicBezTo>
                  <a:pt x="524658" y="125486"/>
                  <a:pt x="407712" y="84741"/>
                  <a:pt x="391837" y="76274"/>
                </a:cubicBezTo>
                <a:cubicBezTo>
                  <a:pt x="375962" y="67807"/>
                  <a:pt x="461687" y="99028"/>
                  <a:pt x="464862" y="95324"/>
                </a:cubicBezTo>
                <a:cubicBezTo>
                  <a:pt x="468037" y="91620"/>
                  <a:pt x="439991" y="61986"/>
                  <a:pt x="410887" y="54049"/>
                </a:cubicBezTo>
                <a:cubicBezTo>
                  <a:pt x="381783" y="46112"/>
                  <a:pt x="304524" y="53520"/>
                  <a:pt x="290237" y="47699"/>
                </a:cubicBezTo>
                <a:cubicBezTo>
                  <a:pt x="275950" y="41878"/>
                  <a:pt x="345270" y="27061"/>
                  <a:pt x="325162" y="19124"/>
                </a:cubicBezTo>
                <a:cubicBezTo>
                  <a:pt x="305054" y="11187"/>
                  <a:pt x="183874" y="1132"/>
                  <a:pt x="169587" y="74"/>
                </a:cubicBezTo>
                <a:cubicBezTo>
                  <a:pt x="155300" y="-984"/>
                  <a:pt x="269070" y="9599"/>
                  <a:pt x="239437" y="12774"/>
                </a:cubicBezTo>
                <a:cubicBezTo>
                  <a:pt x="209804" y="15949"/>
                  <a:pt x="-19325" y="29178"/>
                  <a:pt x="1312" y="3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BD1485B-6D8E-FBEE-D84D-C996792F2E91}"/>
              </a:ext>
            </a:extLst>
          </p:cNvPr>
          <p:cNvSpPr/>
          <p:nvPr/>
        </p:nvSpPr>
        <p:spPr>
          <a:xfrm>
            <a:off x="4604512" y="3781142"/>
            <a:ext cx="72525" cy="1080387"/>
          </a:xfrm>
          <a:custGeom>
            <a:avLst/>
            <a:gdLst>
              <a:gd name="connsiteX0" fmla="*/ 69088 w 72525"/>
              <a:gd name="connsiteY0" fmla="*/ 283 h 1080387"/>
              <a:gd name="connsiteX1" fmla="*/ 2413 w 72525"/>
              <a:gd name="connsiteY1" fmla="*/ 501933 h 1080387"/>
              <a:gd name="connsiteX2" fmla="*/ 18288 w 72525"/>
              <a:gd name="connsiteY2" fmla="*/ 419383 h 1080387"/>
              <a:gd name="connsiteX3" fmla="*/ 53213 w 72525"/>
              <a:gd name="connsiteY3" fmla="*/ 282858 h 1080387"/>
              <a:gd name="connsiteX4" fmla="*/ 65913 w 72525"/>
              <a:gd name="connsiteY4" fmla="*/ 647983 h 1080387"/>
              <a:gd name="connsiteX5" fmla="*/ 65913 w 72525"/>
              <a:gd name="connsiteY5" fmla="*/ 1070258 h 1080387"/>
              <a:gd name="connsiteX6" fmla="*/ 65913 w 72525"/>
              <a:gd name="connsiteY6" fmla="*/ 911508 h 1080387"/>
              <a:gd name="connsiteX7" fmla="*/ 30988 w 72525"/>
              <a:gd name="connsiteY7" fmla="*/ 498758 h 1080387"/>
              <a:gd name="connsiteX8" fmla="*/ 72263 w 72525"/>
              <a:gd name="connsiteY8" fmla="*/ 800383 h 1080387"/>
              <a:gd name="connsiteX9" fmla="*/ 46863 w 72525"/>
              <a:gd name="connsiteY9" fmla="*/ 352708 h 1080387"/>
              <a:gd name="connsiteX10" fmla="*/ 11938 w 72525"/>
              <a:gd name="connsiteY10" fmla="*/ 473358 h 1080387"/>
              <a:gd name="connsiteX11" fmla="*/ 18288 w 72525"/>
              <a:gd name="connsiteY11" fmla="*/ 320958 h 1080387"/>
              <a:gd name="connsiteX12" fmla="*/ 11938 w 72525"/>
              <a:gd name="connsiteY12" fmla="*/ 152683 h 1080387"/>
              <a:gd name="connsiteX13" fmla="*/ 5588 w 72525"/>
              <a:gd name="connsiteY13" fmla="*/ 425733 h 1080387"/>
              <a:gd name="connsiteX14" fmla="*/ 69088 w 72525"/>
              <a:gd name="connsiteY14" fmla="*/ 283 h 108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525" h="1080387">
                <a:moveTo>
                  <a:pt x="69088" y="283"/>
                </a:moveTo>
                <a:cubicBezTo>
                  <a:pt x="68559" y="12983"/>
                  <a:pt x="10880" y="432083"/>
                  <a:pt x="2413" y="501933"/>
                </a:cubicBezTo>
                <a:cubicBezTo>
                  <a:pt x="-6054" y="571783"/>
                  <a:pt x="9821" y="455896"/>
                  <a:pt x="18288" y="419383"/>
                </a:cubicBezTo>
                <a:cubicBezTo>
                  <a:pt x="26755" y="382871"/>
                  <a:pt x="45276" y="244758"/>
                  <a:pt x="53213" y="282858"/>
                </a:cubicBezTo>
                <a:cubicBezTo>
                  <a:pt x="61150" y="320958"/>
                  <a:pt x="63796" y="516750"/>
                  <a:pt x="65913" y="647983"/>
                </a:cubicBezTo>
                <a:cubicBezTo>
                  <a:pt x="68030" y="779216"/>
                  <a:pt x="65913" y="1070258"/>
                  <a:pt x="65913" y="1070258"/>
                </a:cubicBezTo>
                <a:cubicBezTo>
                  <a:pt x="65913" y="1114179"/>
                  <a:pt x="71734" y="1006758"/>
                  <a:pt x="65913" y="911508"/>
                </a:cubicBezTo>
                <a:cubicBezTo>
                  <a:pt x="60092" y="816258"/>
                  <a:pt x="29930" y="517279"/>
                  <a:pt x="30988" y="498758"/>
                </a:cubicBezTo>
                <a:cubicBezTo>
                  <a:pt x="32046" y="480237"/>
                  <a:pt x="69617" y="824725"/>
                  <a:pt x="72263" y="800383"/>
                </a:cubicBezTo>
                <a:cubicBezTo>
                  <a:pt x="74909" y="776041"/>
                  <a:pt x="56917" y="407212"/>
                  <a:pt x="46863" y="352708"/>
                </a:cubicBezTo>
                <a:cubicBezTo>
                  <a:pt x="36809" y="298204"/>
                  <a:pt x="16700" y="478650"/>
                  <a:pt x="11938" y="473358"/>
                </a:cubicBezTo>
                <a:cubicBezTo>
                  <a:pt x="7175" y="468066"/>
                  <a:pt x="18288" y="374404"/>
                  <a:pt x="18288" y="320958"/>
                </a:cubicBezTo>
                <a:cubicBezTo>
                  <a:pt x="18288" y="267512"/>
                  <a:pt x="14055" y="135221"/>
                  <a:pt x="11938" y="152683"/>
                </a:cubicBezTo>
                <a:cubicBezTo>
                  <a:pt x="9821" y="170145"/>
                  <a:pt x="-1820" y="445312"/>
                  <a:pt x="5588" y="425733"/>
                </a:cubicBezTo>
                <a:cubicBezTo>
                  <a:pt x="12996" y="406154"/>
                  <a:pt x="69617" y="-12417"/>
                  <a:pt x="69088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C40E25BA-4D16-472A-D82C-AB9B5022D52A}"/>
              </a:ext>
            </a:extLst>
          </p:cNvPr>
          <p:cNvSpPr/>
          <p:nvPr/>
        </p:nvSpPr>
        <p:spPr>
          <a:xfrm>
            <a:off x="4561887" y="4584659"/>
            <a:ext cx="119364" cy="673594"/>
          </a:xfrm>
          <a:custGeom>
            <a:avLst/>
            <a:gdLst>
              <a:gd name="connsiteX0" fmla="*/ 45038 w 119364"/>
              <a:gd name="connsiteY0" fmla="*/ 41 h 673594"/>
              <a:gd name="connsiteX1" fmla="*/ 67263 w 119364"/>
              <a:gd name="connsiteY1" fmla="*/ 304841 h 673594"/>
              <a:gd name="connsiteX2" fmla="*/ 57738 w 119364"/>
              <a:gd name="connsiteY2" fmla="*/ 533441 h 673594"/>
              <a:gd name="connsiteX3" fmla="*/ 67263 w 119364"/>
              <a:gd name="connsiteY3" fmla="*/ 673141 h 673594"/>
              <a:gd name="connsiteX4" fmla="*/ 54563 w 119364"/>
              <a:gd name="connsiteY4" fmla="*/ 581066 h 673594"/>
              <a:gd name="connsiteX5" fmla="*/ 3763 w 119364"/>
              <a:gd name="connsiteY5" fmla="*/ 666791 h 673594"/>
              <a:gd name="connsiteX6" fmla="*/ 3763 w 119364"/>
              <a:gd name="connsiteY6" fmla="*/ 581066 h 673594"/>
              <a:gd name="connsiteX7" fmla="*/ 3763 w 119364"/>
              <a:gd name="connsiteY7" fmla="*/ 403266 h 673594"/>
              <a:gd name="connsiteX8" fmla="*/ 10113 w 119364"/>
              <a:gd name="connsiteY8" fmla="*/ 638216 h 673594"/>
              <a:gd name="connsiteX9" fmla="*/ 13288 w 119364"/>
              <a:gd name="connsiteY9" fmla="*/ 612816 h 673594"/>
              <a:gd name="connsiteX10" fmla="*/ 118063 w 119364"/>
              <a:gd name="connsiteY10" fmla="*/ 492166 h 673594"/>
              <a:gd name="connsiteX11" fmla="*/ 70438 w 119364"/>
              <a:gd name="connsiteY11" fmla="*/ 523916 h 673594"/>
              <a:gd name="connsiteX12" fmla="*/ 48213 w 119364"/>
              <a:gd name="connsiteY12" fmla="*/ 409616 h 673594"/>
              <a:gd name="connsiteX13" fmla="*/ 111713 w 119364"/>
              <a:gd name="connsiteY13" fmla="*/ 231816 h 673594"/>
              <a:gd name="connsiteX14" fmla="*/ 79963 w 119364"/>
              <a:gd name="connsiteY14" fmla="*/ 282616 h 673594"/>
              <a:gd name="connsiteX15" fmla="*/ 45038 w 119364"/>
              <a:gd name="connsiteY15" fmla="*/ 41 h 6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64" h="673594">
                <a:moveTo>
                  <a:pt x="45038" y="41"/>
                </a:moveTo>
                <a:cubicBezTo>
                  <a:pt x="42921" y="3745"/>
                  <a:pt x="65146" y="215941"/>
                  <a:pt x="67263" y="304841"/>
                </a:cubicBezTo>
                <a:cubicBezTo>
                  <a:pt x="69380" y="393741"/>
                  <a:pt x="57738" y="472058"/>
                  <a:pt x="57738" y="533441"/>
                </a:cubicBezTo>
                <a:cubicBezTo>
                  <a:pt x="57738" y="594824"/>
                  <a:pt x="67792" y="665204"/>
                  <a:pt x="67263" y="673141"/>
                </a:cubicBezTo>
                <a:cubicBezTo>
                  <a:pt x="66734" y="681079"/>
                  <a:pt x="65146" y="582124"/>
                  <a:pt x="54563" y="581066"/>
                </a:cubicBezTo>
                <a:cubicBezTo>
                  <a:pt x="43980" y="580008"/>
                  <a:pt x="12230" y="666791"/>
                  <a:pt x="3763" y="666791"/>
                </a:cubicBezTo>
                <a:cubicBezTo>
                  <a:pt x="-4704" y="666791"/>
                  <a:pt x="3763" y="581066"/>
                  <a:pt x="3763" y="581066"/>
                </a:cubicBezTo>
                <a:cubicBezTo>
                  <a:pt x="3763" y="537145"/>
                  <a:pt x="2705" y="393741"/>
                  <a:pt x="3763" y="403266"/>
                </a:cubicBezTo>
                <a:cubicBezTo>
                  <a:pt x="4821" y="412791"/>
                  <a:pt x="8525" y="603291"/>
                  <a:pt x="10113" y="638216"/>
                </a:cubicBezTo>
                <a:cubicBezTo>
                  <a:pt x="11701" y="673141"/>
                  <a:pt x="-4704" y="637158"/>
                  <a:pt x="13288" y="612816"/>
                </a:cubicBezTo>
                <a:cubicBezTo>
                  <a:pt x="31280" y="588474"/>
                  <a:pt x="108538" y="506983"/>
                  <a:pt x="118063" y="492166"/>
                </a:cubicBezTo>
                <a:cubicBezTo>
                  <a:pt x="127588" y="477349"/>
                  <a:pt x="82080" y="537674"/>
                  <a:pt x="70438" y="523916"/>
                </a:cubicBezTo>
                <a:cubicBezTo>
                  <a:pt x="58796" y="510158"/>
                  <a:pt x="41334" y="458299"/>
                  <a:pt x="48213" y="409616"/>
                </a:cubicBezTo>
                <a:cubicBezTo>
                  <a:pt x="55092" y="360933"/>
                  <a:pt x="106421" y="252982"/>
                  <a:pt x="111713" y="231816"/>
                </a:cubicBezTo>
                <a:cubicBezTo>
                  <a:pt x="117005" y="210650"/>
                  <a:pt x="86842" y="321245"/>
                  <a:pt x="79963" y="282616"/>
                </a:cubicBezTo>
                <a:cubicBezTo>
                  <a:pt x="73084" y="243987"/>
                  <a:pt x="47155" y="-3663"/>
                  <a:pt x="4503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E1FAE4F-30F7-1B04-2314-B855317C7F63}"/>
              </a:ext>
            </a:extLst>
          </p:cNvPr>
          <p:cNvSpPr/>
          <p:nvPr/>
        </p:nvSpPr>
        <p:spPr>
          <a:xfrm>
            <a:off x="4511323" y="5136097"/>
            <a:ext cx="163667" cy="439844"/>
          </a:xfrm>
          <a:custGeom>
            <a:avLst/>
            <a:gdLst>
              <a:gd name="connsiteX0" fmla="*/ 60677 w 163667"/>
              <a:gd name="connsiteY0" fmla="*/ 1053 h 439844"/>
              <a:gd name="connsiteX1" fmla="*/ 19402 w 163667"/>
              <a:gd name="connsiteY1" fmla="*/ 223303 h 439844"/>
              <a:gd name="connsiteX2" fmla="*/ 38452 w 163667"/>
              <a:gd name="connsiteY2" fmla="*/ 185203 h 439844"/>
              <a:gd name="connsiteX3" fmla="*/ 86077 w 163667"/>
              <a:gd name="connsiteY3" fmla="*/ 162978 h 439844"/>
              <a:gd name="connsiteX4" fmla="*/ 133702 w 163667"/>
              <a:gd name="connsiteY4" fmla="*/ 305853 h 439844"/>
              <a:gd name="connsiteX5" fmla="*/ 111477 w 163667"/>
              <a:gd name="connsiteY5" fmla="*/ 251878 h 439844"/>
              <a:gd name="connsiteX6" fmla="*/ 111477 w 163667"/>
              <a:gd name="connsiteY6" fmla="*/ 359828 h 439844"/>
              <a:gd name="connsiteX7" fmla="*/ 124177 w 163667"/>
              <a:gd name="connsiteY7" fmla="*/ 299503 h 439844"/>
              <a:gd name="connsiteX8" fmla="*/ 162277 w 163667"/>
              <a:gd name="connsiteY8" fmla="*/ 439203 h 439844"/>
              <a:gd name="connsiteX9" fmla="*/ 146402 w 163667"/>
              <a:gd name="connsiteY9" fmla="*/ 347128 h 439844"/>
              <a:gd name="connsiteX10" fmla="*/ 63852 w 163667"/>
              <a:gd name="connsiteY10" fmla="*/ 245528 h 439844"/>
              <a:gd name="connsiteX11" fmla="*/ 92427 w 163667"/>
              <a:gd name="connsiteY11" fmla="*/ 270928 h 439844"/>
              <a:gd name="connsiteX12" fmla="*/ 76552 w 163667"/>
              <a:gd name="connsiteY12" fmla="*/ 178853 h 439844"/>
              <a:gd name="connsiteX13" fmla="*/ 28927 w 163667"/>
              <a:gd name="connsiteY13" fmla="*/ 213778 h 439844"/>
              <a:gd name="connsiteX14" fmla="*/ 3527 w 163667"/>
              <a:gd name="connsiteY14" fmla="*/ 156628 h 439844"/>
              <a:gd name="connsiteX15" fmla="*/ 3527 w 163667"/>
              <a:gd name="connsiteY15" fmla="*/ 80428 h 439844"/>
              <a:gd name="connsiteX16" fmla="*/ 3527 w 163667"/>
              <a:gd name="connsiteY16" fmla="*/ 207428 h 439844"/>
              <a:gd name="connsiteX17" fmla="*/ 51152 w 163667"/>
              <a:gd name="connsiteY17" fmla="*/ 112178 h 439844"/>
              <a:gd name="connsiteX18" fmla="*/ 22577 w 163667"/>
              <a:gd name="connsiteY18" fmla="*/ 137578 h 439844"/>
              <a:gd name="connsiteX19" fmla="*/ 60677 w 163667"/>
              <a:gd name="connsiteY19" fmla="*/ 1053 h 4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3667" h="439844">
                <a:moveTo>
                  <a:pt x="60677" y="1053"/>
                </a:moveTo>
                <a:cubicBezTo>
                  <a:pt x="60148" y="15341"/>
                  <a:pt x="23106" y="192611"/>
                  <a:pt x="19402" y="223303"/>
                </a:cubicBezTo>
                <a:cubicBezTo>
                  <a:pt x="15698" y="253995"/>
                  <a:pt x="27340" y="195257"/>
                  <a:pt x="38452" y="185203"/>
                </a:cubicBezTo>
                <a:cubicBezTo>
                  <a:pt x="49564" y="175149"/>
                  <a:pt x="70202" y="142870"/>
                  <a:pt x="86077" y="162978"/>
                </a:cubicBezTo>
                <a:cubicBezTo>
                  <a:pt x="101952" y="183086"/>
                  <a:pt x="129469" y="291036"/>
                  <a:pt x="133702" y="305853"/>
                </a:cubicBezTo>
                <a:cubicBezTo>
                  <a:pt x="137935" y="320670"/>
                  <a:pt x="115181" y="242882"/>
                  <a:pt x="111477" y="251878"/>
                </a:cubicBezTo>
                <a:cubicBezTo>
                  <a:pt x="107773" y="260874"/>
                  <a:pt x="109360" y="351891"/>
                  <a:pt x="111477" y="359828"/>
                </a:cubicBezTo>
                <a:cubicBezTo>
                  <a:pt x="113594" y="367765"/>
                  <a:pt x="115710" y="286274"/>
                  <a:pt x="124177" y="299503"/>
                </a:cubicBezTo>
                <a:cubicBezTo>
                  <a:pt x="132644" y="312732"/>
                  <a:pt x="158573" y="431266"/>
                  <a:pt x="162277" y="439203"/>
                </a:cubicBezTo>
                <a:cubicBezTo>
                  <a:pt x="165981" y="447140"/>
                  <a:pt x="162806" y="379407"/>
                  <a:pt x="146402" y="347128"/>
                </a:cubicBezTo>
                <a:cubicBezTo>
                  <a:pt x="129998" y="314849"/>
                  <a:pt x="72848" y="258228"/>
                  <a:pt x="63852" y="245528"/>
                </a:cubicBezTo>
                <a:cubicBezTo>
                  <a:pt x="54856" y="232828"/>
                  <a:pt x="90310" y="282040"/>
                  <a:pt x="92427" y="270928"/>
                </a:cubicBezTo>
                <a:cubicBezTo>
                  <a:pt x="94544" y="259816"/>
                  <a:pt x="87135" y="188378"/>
                  <a:pt x="76552" y="178853"/>
                </a:cubicBezTo>
                <a:cubicBezTo>
                  <a:pt x="65969" y="169328"/>
                  <a:pt x="41098" y="217482"/>
                  <a:pt x="28927" y="213778"/>
                </a:cubicBezTo>
                <a:cubicBezTo>
                  <a:pt x="16756" y="210074"/>
                  <a:pt x="7760" y="178853"/>
                  <a:pt x="3527" y="156628"/>
                </a:cubicBezTo>
                <a:cubicBezTo>
                  <a:pt x="-706" y="134403"/>
                  <a:pt x="3527" y="80428"/>
                  <a:pt x="3527" y="80428"/>
                </a:cubicBezTo>
                <a:cubicBezTo>
                  <a:pt x="3527" y="88895"/>
                  <a:pt x="-4410" y="202136"/>
                  <a:pt x="3527" y="207428"/>
                </a:cubicBezTo>
                <a:cubicBezTo>
                  <a:pt x="11464" y="212720"/>
                  <a:pt x="47977" y="123820"/>
                  <a:pt x="51152" y="112178"/>
                </a:cubicBezTo>
                <a:cubicBezTo>
                  <a:pt x="54327" y="100536"/>
                  <a:pt x="20460" y="152924"/>
                  <a:pt x="22577" y="137578"/>
                </a:cubicBezTo>
                <a:cubicBezTo>
                  <a:pt x="24694" y="122232"/>
                  <a:pt x="61206" y="-13235"/>
                  <a:pt x="60677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44B4C60-3DC6-6DBE-0306-1CC862B61ECF}"/>
              </a:ext>
            </a:extLst>
          </p:cNvPr>
          <p:cNvSpPr/>
          <p:nvPr/>
        </p:nvSpPr>
        <p:spPr>
          <a:xfrm>
            <a:off x="4676175" y="5089129"/>
            <a:ext cx="168893" cy="659386"/>
          </a:xfrm>
          <a:custGeom>
            <a:avLst/>
            <a:gdLst>
              <a:gd name="connsiteX0" fmla="*/ 168875 w 168893"/>
              <a:gd name="connsiteY0" fmla="*/ 279796 h 659386"/>
              <a:gd name="connsiteX1" fmla="*/ 41875 w 168893"/>
              <a:gd name="connsiteY1" fmla="*/ 432196 h 659386"/>
              <a:gd name="connsiteX2" fmla="*/ 51400 w 168893"/>
              <a:gd name="connsiteY2" fmla="*/ 403621 h 659386"/>
              <a:gd name="connsiteX3" fmla="*/ 22825 w 168893"/>
              <a:gd name="connsiteY3" fmla="*/ 343296 h 659386"/>
              <a:gd name="connsiteX4" fmla="*/ 35525 w 168893"/>
              <a:gd name="connsiteY4" fmla="*/ 429021 h 659386"/>
              <a:gd name="connsiteX5" fmla="*/ 89500 w 168893"/>
              <a:gd name="connsiteY5" fmla="*/ 603646 h 659386"/>
              <a:gd name="connsiteX6" fmla="*/ 70450 w 168893"/>
              <a:gd name="connsiteY6" fmla="*/ 546496 h 659386"/>
              <a:gd name="connsiteX7" fmla="*/ 156175 w 168893"/>
              <a:gd name="connsiteY7" fmla="*/ 657621 h 659386"/>
              <a:gd name="connsiteX8" fmla="*/ 127600 w 168893"/>
              <a:gd name="connsiteY8" fmla="*/ 609996 h 659386"/>
              <a:gd name="connsiteX9" fmla="*/ 73625 w 168893"/>
              <a:gd name="connsiteY9" fmla="*/ 546496 h 659386"/>
              <a:gd name="connsiteX10" fmla="*/ 29175 w 168893"/>
              <a:gd name="connsiteY10" fmla="*/ 390921 h 659386"/>
              <a:gd name="connsiteX11" fmla="*/ 10125 w 168893"/>
              <a:gd name="connsiteY11" fmla="*/ 311546 h 659386"/>
              <a:gd name="connsiteX12" fmla="*/ 41875 w 168893"/>
              <a:gd name="connsiteY12" fmla="*/ 396 h 659386"/>
              <a:gd name="connsiteX13" fmla="*/ 600 w 168893"/>
              <a:gd name="connsiteY13" fmla="*/ 248046 h 659386"/>
              <a:gd name="connsiteX14" fmla="*/ 19650 w 168893"/>
              <a:gd name="connsiteY14" fmla="*/ 324246 h 659386"/>
              <a:gd name="connsiteX15" fmla="*/ 51400 w 168893"/>
              <a:gd name="connsiteY15" fmla="*/ 387746 h 659386"/>
              <a:gd name="connsiteX16" fmla="*/ 168875 w 168893"/>
              <a:gd name="connsiteY16" fmla="*/ 279796 h 65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8893" h="659386">
                <a:moveTo>
                  <a:pt x="168875" y="279796"/>
                </a:moveTo>
                <a:cubicBezTo>
                  <a:pt x="167288" y="287204"/>
                  <a:pt x="61454" y="411559"/>
                  <a:pt x="41875" y="432196"/>
                </a:cubicBezTo>
                <a:cubicBezTo>
                  <a:pt x="22296" y="452833"/>
                  <a:pt x="54575" y="418438"/>
                  <a:pt x="51400" y="403621"/>
                </a:cubicBezTo>
                <a:cubicBezTo>
                  <a:pt x="48225" y="388804"/>
                  <a:pt x="25471" y="339063"/>
                  <a:pt x="22825" y="343296"/>
                </a:cubicBezTo>
                <a:cubicBezTo>
                  <a:pt x="20179" y="347529"/>
                  <a:pt x="24413" y="385629"/>
                  <a:pt x="35525" y="429021"/>
                </a:cubicBezTo>
                <a:cubicBezTo>
                  <a:pt x="46637" y="472413"/>
                  <a:pt x="83679" y="584067"/>
                  <a:pt x="89500" y="603646"/>
                </a:cubicBezTo>
                <a:cubicBezTo>
                  <a:pt x="95321" y="623225"/>
                  <a:pt x="59338" y="537500"/>
                  <a:pt x="70450" y="546496"/>
                </a:cubicBezTo>
                <a:cubicBezTo>
                  <a:pt x="81562" y="555492"/>
                  <a:pt x="146650" y="647038"/>
                  <a:pt x="156175" y="657621"/>
                </a:cubicBezTo>
                <a:cubicBezTo>
                  <a:pt x="165700" y="668204"/>
                  <a:pt x="141358" y="628517"/>
                  <a:pt x="127600" y="609996"/>
                </a:cubicBezTo>
                <a:cubicBezTo>
                  <a:pt x="113842" y="591475"/>
                  <a:pt x="90029" y="583008"/>
                  <a:pt x="73625" y="546496"/>
                </a:cubicBezTo>
                <a:cubicBezTo>
                  <a:pt x="57221" y="509984"/>
                  <a:pt x="39758" y="430079"/>
                  <a:pt x="29175" y="390921"/>
                </a:cubicBezTo>
                <a:cubicBezTo>
                  <a:pt x="18592" y="351763"/>
                  <a:pt x="8008" y="376633"/>
                  <a:pt x="10125" y="311546"/>
                </a:cubicBezTo>
                <a:cubicBezTo>
                  <a:pt x="12242" y="246459"/>
                  <a:pt x="43462" y="10979"/>
                  <a:pt x="41875" y="396"/>
                </a:cubicBezTo>
                <a:cubicBezTo>
                  <a:pt x="40287" y="-10187"/>
                  <a:pt x="4304" y="194071"/>
                  <a:pt x="600" y="248046"/>
                </a:cubicBezTo>
                <a:cubicBezTo>
                  <a:pt x="-3104" y="302021"/>
                  <a:pt x="11183" y="300963"/>
                  <a:pt x="19650" y="324246"/>
                </a:cubicBezTo>
                <a:cubicBezTo>
                  <a:pt x="28117" y="347529"/>
                  <a:pt x="31292" y="392508"/>
                  <a:pt x="51400" y="387746"/>
                </a:cubicBezTo>
                <a:cubicBezTo>
                  <a:pt x="71508" y="382984"/>
                  <a:pt x="170462" y="272388"/>
                  <a:pt x="168875" y="279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FA76769C-EEE2-AC22-F26F-F949E0A00A5C}"/>
              </a:ext>
            </a:extLst>
          </p:cNvPr>
          <p:cNvSpPr/>
          <p:nvPr/>
        </p:nvSpPr>
        <p:spPr>
          <a:xfrm>
            <a:off x="4780026" y="4930697"/>
            <a:ext cx="129331" cy="468469"/>
          </a:xfrm>
          <a:custGeom>
            <a:avLst/>
            <a:gdLst>
              <a:gd name="connsiteX0" fmla="*/ 36449 w 129331"/>
              <a:gd name="connsiteY0" fmla="*/ 78 h 468469"/>
              <a:gd name="connsiteX1" fmla="*/ 36449 w 129331"/>
              <a:gd name="connsiteY1" fmla="*/ 323928 h 468469"/>
              <a:gd name="connsiteX2" fmla="*/ 49149 w 129331"/>
              <a:gd name="connsiteY2" fmla="*/ 406478 h 468469"/>
              <a:gd name="connsiteX3" fmla="*/ 61849 w 129331"/>
              <a:gd name="connsiteY3" fmla="*/ 304878 h 468469"/>
              <a:gd name="connsiteX4" fmla="*/ 90424 w 129331"/>
              <a:gd name="connsiteY4" fmla="*/ 133428 h 468469"/>
              <a:gd name="connsiteX5" fmla="*/ 71374 w 129331"/>
              <a:gd name="connsiteY5" fmla="*/ 349328 h 468469"/>
              <a:gd name="connsiteX6" fmla="*/ 77724 w 129331"/>
              <a:gd name="connsiteY6" fmla="*/ 425528 h 468469"/>
              <a:gd name="connsiteX7" fmla="*/ 128524 w 129331"/>
              <a:gd name="connsiteY7" fmla="*/ 466803 h 468469"/>
              <a:gd name="connsiteX8" fmla="*/ 106299 w 129331"/>
              <a:gd name="connsiteY8" fmla="*/ 454103 h 468469"/>
              <a:gd name="connsiteX9" fmla="*/ 71374 w 129331"/>
              <a:gd name="connsiteY9" fmla="*/ 396953 h 468469"/>
              <a:gd name="connsiteX10" fmla="*/ 1524 w 129331"/>
              <a:gd name="connsiteY10" fmla="*/ 209628 h 468469"/>
              <a:gd name="connsiteX11" fmla="*/ 23749 w 129331"/>
              <a:gd name="connsiteY11" fmla="*/ 292178 h 468469"/>
              <a:gd name="connsiteX12" fmla="*/ 36449 w 129331"/>
              <a:gd name="connsiteY12" fmla="*/ 78 h 46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331" h="468469">
                <a:moveTo>
                  <a:pt x="36449" y="78"/>
                </a:moveTo>
                <a:cubicBezTo>
                  <a:pt x="38566" y="5370"/>
                  <a:pt x="34332" y="256195"/>
                  <a:pt x="36449" y="323928"/>
                </a:cubicBezTo>
                <a:cubicBezTo>
                  <a:pt x="38566" y="391661"/>
                  <a:pt x="44916" y="409653"/>
                  <a:pt x="49149" y="406478"/>
                </a:cubicBezTo>
                <a:cubicBezTo>
                  <a:pt x="53382" y="403303"/>
                  <a:pt x="54970" y="350386"/>
                  <a:pt x="61849" y="304878"/>
                </a:cubicBezTo>
                <a:cubicBezTo>
                  <a:pt x="68728" y="259370"/>
                  <a:pt x="88837" y="126020"/>
                  <a:pt x="90424" y="133428"/>
                </a:cubicBezTo>
                <a:cubicBezTo>
                  <a:pt x="92011" y="140836"/>
                  <a:pt x="73491" y="300645"/>
                  <a:pt x="71374" y="349328"/>
                </a:cubicBezTo>
                <a:cubicBezTo>
                  <a:pt x="69257" y="398011"/>
                  <a:pt x="68199" y="405949"/>
                  <a:pt x="77724" y="425528"/>
                </a:cubicBezTo>
                <a:cubicBezTo>
                  <a:pt x="87249" y="445107"/>
                  <a:pt x="128524" y="466803"/>
                  <a:pt x="128524" y="466803"/>
                </a:cubicBezTo>
                <a:cubicBezTo>
                  <a:pt x="133286" y="471565"/>
                  <a:pt x="115824" y="465745"/>
                  <a:pt x="106299" y="454103"/>
                </a:cubicBezTo>
                <a:cubicBezTo>
                  <a:pt x="96774" y="442461"/>
                  <a:pt x="88837" y="437699"/>
                  <a:pt x="71374" y="396953"/>
                </a:cubicBezTo>
                <a:cubicBezTo>
                  <a:pt x="53912" y="356207"/>
                  <a:pt x="9461" y="227090"/>
                  <a:pt x="1524" y="209628"/>
                </a:cubicBezTo>
                <a:cubicBezTo>
                  <a:pt x="-6413" y="192166"/>
                  <a:pt x="18987" y="326045"/>
                  <a:pt x="23749" y="292178"/>
                </a:cubicBezTo>
                <a:cubicBezTo>
                  <a:pt x="28511" y="258311"/>
                  <a:pt x="34332" y="-5214"/>
                  <a:pt x="36449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AC104F8F-4E48-5192-35EB-578F60119023}"/>
              </a:ext>
            </a:extLst>
          </p:cNvPr>
          <p:cNvSpPr/>
          <p:nvPr/>
        </p:nvSpPr>
        <p:spPr>
          <a:xfrm>
            <a:off x="4711666" y="5200650"/>
            <a:ext cx="162119" cy="547737"/>
          </a:xfrm>
          <a:custGeom>
            <a:avLst/>
            <a:gdLst>
              <a:gd name="connsiteX0" fmla="*/ 34 w 162119"/>
              <a:gd name="connsiteY0" fmla="*/ 190500 h 547737"/>
              <a:gd name="connsiteX1" fmla="*/ 60359 w 162119"/>
              <a:gd name="connsiteY1" fmla="*/ 161925 h 547737"/>
              <a:gd name="connsiteX2" fmla="*/ 12734 w 162119"/>
              <a:gd name="connsiteY2" fmla="*/ 6350 h 547737"/>
              <a:gd name="connsiteX3" fmla="*/ 63534 w 162119"/>
              <a:gd name="connsiteY3" fmla="*/ 142875 h 547737"/>
              <a:gd name="connsiteX4" fmla="*/ 152434 w 162119"/>
              <a:gd name="connsiteY4" fmla="*/ 200025 h 547737"/>
              <a:gd name="connsiteX5" fmla="*/ 142909 w 162119"/>
              <a:gd name="connsiteY5" fmla="*/ 241300 h 547737"/>
              <a:gd name="connsiteX6" fmla="*/ 146084 w 162119"/>
              <a:gd name="connsiteY6" fmla="*/ 247650 h 547737"/>
              <a:gd name="connsiteX7" fmla="*/ 101634 w 162119"/>
              <a:gd name="connsiteY7" fmla="*/ 333375 h 547737"/>
              <a:gd name="connsiteX8" fmla="*/ 69884 w 162119"/>
              <a:gd name="connsiteY8" fmla="*/ 304800 h 547737"/>
              <a:gd name="connsiteX9" fmla="*/ 101634 w 162119"/>
              <a:gd name="connsiteY9" fmla="*/ 352425 h 547737"/>
              <a:gd name="connsiteX10" fmla="*/ 101634 w 162119"/>
              <a:gd name="connsiteY10" fmla="*/ 434975 h 547737"/>
              <a:gd name="connsiteX11" fmla="*/ 88934 w 162119"/>
              <a:gd name="connsiteY11" fmla="*/ 546100 h 547737"/>
              <a:gd name="connsiteX12" fmla="*/ 92109 w 162119"/>
              <a:gd name="connsiteY12" fmla="*/ 495300 h 547737"/>
              <a:gd name="connsiteX13" fmla="*/ 161959 w 162119"/>
              <a:gd name="connsiteY13" fmla="*/ 412750 h 547737"/>
              <a:gd name="connsiteX14" fmla="*/ 69884 w 162119"/>
              <a:gd name="connsiteY14" fmla="*/ 492125 h 547737"/>
              <a:gd name="connsiteX15" fmla="*/ 95284 w 162119"/>
              <a:gd name="connsiteY15" fmla="*/ 403225 h 547737"/>
              <a:gd name="connsiteX16" fmla="*/ 114334 w 162119"/>
              <a:gd name="connsiteY16" fmla="*/ 282575 h 547737"/>
              <a:gd name="connsiteX17" fmla="*/ 158784 w 162119"/>
              <a:gd name="connsiteY17" fmla="*/ 203200 h 547737"/>
              <a:gd name="connsiteX18" fmla="*/ 41309 w 162119"/>
              <a:gd name="connsiteY18" fmla="*/ 152400 h 547737"/>
              <a:gd name="connsiteX19" fmla="*/ 60359 w 162119"/>
              <a:gd name="connsiteY19" fmla="*/ 184150 h 547737"/>
              <a:gd name="connsiteX20" fmla="*/ 15909 w 162119"/>
              <a:gd name="connsiteY20" fmla="*/ 0 h 547737"/>
              <a:gd name="connsiteX21" fmla="*/ 50834 w 162119"/>
              <a:gd name="connsiteY21" fmla="*/ 184150 h 547737"/>
              <a:gd name="connsiteX22" fmla="*/ 34 w 162119"/>
              <a:gd name="connsiteY22" fmla="*/ 190500 h 5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2119" h="547737">
                <a:moveTo>
                  <a:pt x="34" y="190500"/>
                </a:moveTo>
                <a:cubicBezTo>
                  <a:pt x="1621" y="186796"/>
                  <a:pt x="58242" y="192617"/>
                  <a:pt x="60359" y="161925"/>
                </a:cubicBezTo>
                <a:cubicBezTo>
                  <a:pt x="62476" y="131233"/>
                  <a:pt x="12205" y="9525"/>
                  <a:pt x="12734" y="6350"/>
                </a:cubicBezTo>
                <a:cubicBezTo>
                  <a:pt x="13263" y="3175"/>
                  <a:pt x="40251" y="110596"/>
                  <a:pt x="63534" y="142875"/>
                </a:cubicBezTo>
                <a:cubicBezTo>
                  <a:pt x="86817" y="175154"/>
                  <a:pt x="139205" y="183621"/>
                  <a:pt x="152434" y="200025"/>
                </a:cubicBezTo>
                <a:cubicBezTo>
                  <a:pt x="165663" y="216429"/>
                  <a:pt x="142909" y="241300"/>
                  <a:pt x="142909" y="241300"/>
                </a:cubicBezTo>
                <a:cubicBezTo>
                  <a:pt x="141851" y="249237"/>
                  <a:pt x="152963" y="232304"/>
                  <a:pt x="146084" y="247650"/>
                </a:cubicBezTo>
                <a:cubicBezTo>
                  <a:pt x="139205" y="262996"/>
                  <a:pt x="114334" y="323850"/>
                  <a:pt x="101634" y="333375"/>
                </a:cubicBezTo>
                <a:cubicBezTo>
                  <a:pt x="88934" y="342900"/>
                  <a:pt x="69884" y="301625"/>
                  <a:pt x="69884" y="304800"/>
                </a:cubicBezTo>
                <a:cubicBezTo>
                  <a:pt x="69884" y="307975"/>
                  <a:pt x="96342" y="330729"/>
                  <a:pt x="101634" y="352425"/>
                </a:cubicBezTo>
                <a:cubicBezTo>
                  <a:pt x="106926" y="374121"/>
                  <a:pt x="103751" y="402696"/>
                  <a:pt x="101634" y="434975"/>
                </a:cubicBezTo>
                <a:cubicBezTo>
                  <a:pt x="99517" y="467254"/>
                  <a:pt x="90521" y="536046"/>
                  <a:pt x="88934" y="546100"/>
                </a:cubicBezTo>
                <a:cubicBezTo>
                  <a:pt x="87347" y="556154"/>
                  <a:pt x="79938" y="517525"/>
                  <a:pt x="92109" y="495300"/>
                </a:cubicBezTo>
                <a:cubicBezTo>
                  <a:pt x="104280" y="473075"/>
                  <a:pt x="165663" y="413279"/>
                  <a:pt x="161959" y="412750"/>
                </a:cubicBezTo>
                <a:cubicBezTo>
                  <a:pt x="158255" y="412221"/>
                  <a:pt x="80996" y="493712"/>
                  <a:pt x="69884" y="492125"/>
                </a:cubicBezTo>
                <a:cubicBezTo>
                  <a:pt x="58772" y="490538"/>
                  <a:pt x="87876" y="438150"/>
                  <a:pt x="95284" y="403225"/>
                </a:cubicBezTo>
                <a:cubicBezTo>
                  <a:pt x="102692" y="368300"/>
                  <a:pt x="103751" y="315913"/>
                  <a:pt x="114334" y="282575"/>
                </a:cubicBezTo>
                <a:cubicBezTo>
                  <a:pt x="124917" y="249238"/>
                  <a:pt x="170955" y="224896"/>
                  <a:pt x="158784" y="203200"/>
                </a:cubicBezTo>
                <a:cubicBezTo>
                  <a:pt x="146613" y="181504"/>
                  <a:pt x="57713" y="155575"/>
                  <a:pt x="41309" y="152400"/>
                </a:cubicBezTo>
                <a:cubicBezTo>
                  <a:pt x="24905" y="149225"/>
                  <a:pt x="64592" y="209550"/>
                  <a:pt x="60359" y="184150"/>
                </a:cubicBezTo>
                <a:cubicBezTo>
                  <a:pt x="56126" y="158750"/>
                  <a:pt x="17496" y="0"/>
                  <a:pt x="15909" y="0"/>
                </a:cubicBezTo>
                <a:cubicBezTo>
                  <a:pt x="14322" y="0"/>
                  <a:pt x="50305" y="151342"/>
                  <a:pt x="50834" y="184150"/>
                </a:cubicBezTo>
                <a:cubicBezTo>
                  <a:pt x="51363" y="216958"/>
                  <a:pt x="-1553" y="194204"/>
                  <a:pt x="34" y="190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73D5B13D-D286-7908-F67C-196EDC8C8AEA}"/>
              </a:ext>
            </a:extLst>
          </p:cNvPr>
          <p:cNvSpPr/>
          <p:nvPr/>
        </p:nvSpPr>
        <p:spPr>
          <a:xfrm>
            <a:off x="4740214" y="3830376"/>
            <a:ext cx="76267" cy="625550"/>
          </a:xfrm>
          <a:custGeom>
            <a:avLst/>
            <a:gdLst>
              <a:gd name="connsiteX0" fmla="*/ 76261 w 76267"/>
              <a:gd name="connsiteY0" fmla="*/ 5024 h 625550"/>
              <a:gd name="connsiteX1" fmla="*/ 38161 w 76267"/>
              <a:gd name="connsiteY1" fmla="*/ 598749 h 625550"/>
              <a:gd name="connsiteX2" fmla="*/ 44511 w 76267"/>
              <a:gd name="connsiteY2" fmla="*/ 481274 h 625550"/>
              <a:gd name="connsiteX3" fmla="*/ 61 w 76267"/>
              <a:gd name="connsiteY3" fmla="*/ 103449 h 625550"/>
              <a:gd name="connsiteX4" fmla="*/ 34986 w 76267"/>
              <a:gd name="connsiteY4" fmla="*/ 370149 h 625550"/>
              <a:gd name="connsiteX5" fmla="*/ 41336 w 76267"/>
              <a:gd name="connsiteY5" fmla="*/ 316174 h 625550"/>
              <a:gd name="connsiteX6" fmla="*/ 76261 w 76267"/>
              <a:gd name="connsiteY6" fmla="*/ 5024 h 6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67" h="625550">
                <a:moveTo>
                  <a:pt x="76261" y="5024"/>
                </a:moveTo>
                <a:cubicBezTo>
                  <a:pt x="75732" y="52120"/>
                  <a:pt x="43453" y="519374"/>
                  <a:pt x="38161" y="598749"/>
                </a:cubicBezTo>
                <a:cubicBezTo>
                  <a:pt x="32869" y="678124"/>
                  <a:pt x="50861" y="563824"/>
                  <a:pt x="44511" y="481274"/>
                </a:cubicBezTo>
                <a:cubicBezTo>
                  <a:pt x="38161" y="398724"/>
                  <a:pt x="1648" y="121970"/>
                  <a:pt x="61" y="103449"/>
                </a:cubicBezTo>
                <a:cubicBezTo>
                  <a:pt x="-1526" y="84928"/>
                  <a:pt x="28107" y="334695"/>
                  <a:pt x="34986" y="370149"/>
                </a:cubicBezTo>
                <a:cubicBezTo>
                  <a:pt x="41865" y="405603"/>
                  <a:pt x="36044" y="376499"/>
                  <a:pt x="41336" y="316174"/>
                </a:cubicBezTo>
                <a:cubicBezTo>
                  <a:pt x="46628" y="255849"/>
                  <a:pt x="76790" y="-42072"/>
                  <a:pt x="76261" y="5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DE9A07B8-D1B9-8BD9-4CE3-4EA414A6D96B}"/>
              </a:ext>
            </a:extLst>
          </p:cNvPr>
          <p:cNvSpPr/>
          <p:nvPr/>
        </p:nvSpPr>
        <p:spPr>
          <a:xfrm>
            <a:off x="4771908" y="4576986"/>
            <a:ext cx="45950" cy="345695"/>
          </a:xfrm>
          <a:custGeom>
            <a:avLst/>
            <a:gdLst>
              <a:gd name="connsiteX0" fmla="*/ 44567 w 45950"/>
              <a:gd name="connsiteY0" fmla="*/ 7714 h 345695"/>
              <a:gd name="connsiteX1" fmla="*/ 117 w 45950"/>
              <a:gd name="connsiteY1" fmla="*/ 344264 h 345695"/>
              <a:gd name="connsiteX2" fmla="*/ 31867 w 45950"/>
              <a:gd name="connsiteY2" fmla="*/ 125189 h 345695"/>
              <a:gd name="connsiteX3" fmla="*/ 44567 w 45950"/>
              <a:gd name="connsiteY3" fmla="*/ 7714 h 34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50" h="345695">
                <a:moveTo>
                  <a:pt x="44567" y="7714"/>
                </a:moveTo>
                <a:cubicBezTo>
                  <a:pt x="39275" y="44227"/>
                  <a:pt x="2234" y="324685"/>
                  <a:pt x="117" y="344264"/>
                </a:cubicBezTo>
                <a:cubicBezTo>
                  <a:pt x="-2000" y="363843"/>
                  <a:pt x="24988" y="177047"/>
                  <a:pt x="31867" y="125189"/>
                </a:cubicBezTo>
                <a:cubicBezTo>
                  <a:pt x="38746" y="73331"/>
                  <a:pt x="49859" y="-28799"/>
                  <a:pt x="44567" y="7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F130103-57BF-93D8-F505-4581DBA35D32}"/>
              </a:ext>
            </a:extLst>
          </p:cNvPr>
          <p:cNvSpPr/>
          <p:nvPr/>
        </p:nvSpPr>
        <p:spPr>
          <a:xfrm>
            <a:off x="4895223" y="4739926"/>
            <a:ext cx="85844" cy="604786"/>
          </a:xfrm>
          <a:custGeom>
            <a:avLst/>
            <a:gdLst>
              <a:gd name="connsiteX0" fmla="*/ 41902 w 85844"/>
              <a:gd name="connsiteY0" fmla="*/ 349 h 604786"/>
              <a:gd name="connsiteX1" fmla="*/ 22852 w 85844"/>
              <a:gd name="connsiteY1" fmla="*/ 324199 h 604786"/>
              <a:gd name="connsiteX2" fmla="*/ 32377 w 85844"/>
              <a:gd name="connsiteY2" fmla="*/ 470249 h 604786"/>
              <a:gd name="connsiteX3" fmla="*/ 29202 w 85844"/>
              <a:gd name="connsiteY3" fmla="*/ 419449 h 604786"/>
              <a:gd name="connsiteX4" fmla="*/ 57777 w 85844"/>
              <a:gd name="connsiteY4" fmla="*/ 527399 h 604786"/>
              <a:gd name="connsiteX5" fmla="*/ 83177 w 85844"/>
              <a:gd name="connsiteY5" fmla="*/ 603599 h 604786"/>
              <a:gd name="connsiteX6" fmla="*/ 76827 w 85844"/>
              <a:gd name="connsiteY6" fmla="*/ 562324 h 604786"/>
              <a:gd name="connsiteX7" fmla="*/ 10152 w 85844"/>
              <a:gd name="connsiteY7" fmla="*/ 416274 h 604786"/>
              <a:gd name="connsiteX8" fmla="*/ 16502 w 85844"/>
              <a:gd name="connsiteY8" fmla="*/ 295624 h 604786"/>
              <a:gd name="connsiteX9" fmla="*/ 627 w 85844"/>
              <a:gd name="connsiteY9" fmla="*/ 390874 h 604786"/>
              <a:gd name="connsiteX10" fmla="*/ 41902 w 85844"/>
              <a:gd name="connsiteY10" fmla="*/ 349 h 60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844" h="604786">
                <a:moveTo>
                  <a:pt x="41902" y="349"/>
                </a:moveTo>
                <a:cubicBezTo>
                  <a:pt x="45606" y="-10763"/>
                  <a:pt x="24439" y="245882"/>
                  <a:pt x="22852" y="324199"/>
                </a:cubicBezTo>
                <a:cubicBezTo>
                  <a:pt x="21264" y="402516"/>
                  <a:pt x="31319" y="454374"/>
                  <a:pt x="32377" y="470249"/>
                </a:cubicBezTo>
                <a:cubicBezTo>
                  <a:pt x="33435" y="486124"/>
                  <a:pt x="24969" y="409924"/>
                  <a:pt x="29202" y="419449"/>
                </a:cubicBezTo>
                <a:cubicBezTo>
                  <a:pt x="33435" y="428974"/>
                  <a:pt x="48781" y="496707"/>
                  <a:pt x="57777" y="527399"/>
                </a:cubicBezTo>
                <a:cubicBezTo>
                  <a:pt x="66773" y="558091"/>
                  <a:pt x="80002" y="597778"/>
                  <a:pt x="83177" y="603599"/>
                </a:cubicBezTo>
                <a:cubicBezTo>
                  <a:pt x="86352" y="609420"/>
                  <a:pt x="88998" y="593545"/>
                  <a:pt x="76827" y="562324"/>
                </a:cubicBezTo>
                <a:cubicBezTo>
                  <a:pt x="64656" y="531103"/>
                  <a:pt x="20206" y="460724"/>
                  <a:pt x="10152" y="416274"/>
                </a:cubicBezTo>
                <a:cubicBezTo>
                  <a:pt x="98" y="371824"/>
                  <a:pt x="18089" y="299857"/>
                  <a:pt x="16502" y="295624"/>
                </a:cubicBezTo>
                <a:cubicBezTo>
                  <a:pt x="14915" y="291391"/>
                  <a:pt x="-3606" y="436912"/>
                  <a:pt x="627" y="390874"/>
                </a:cubicBezTo>
                <a:cubicBezTo>
                  <a:pt x="4860" y="344837"/>
                  <a:pt x="38198" y="11461"/>
                  <a:pt x="41902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B451268C-02F7-2A74-C0F3-4BF43BA367F7}"/>
              </a:ext>
            </a:extLst>
          </p:cNvPr>
          <p:cNvSpPr/>
          <p:nvPr/>
        </p:nvSpPr>
        <p:spPr>
          <a:xfrm>
            <a:off x="4505139" y="4342617"/>
            <a:ext cx="112759" cy="969439"/>
          </a:xfrm>
          <a:custGeom>
            <a:avLst/>
            <a:gdLst>
              <a:gd name="connsiteX0" fmla="*/ 57336 w 112759"/>
              <a:gd name="connsiteY0" fmla="*/ 3958 h 969439"/>
              <a:gd name="connsiteX1" fmla="*/ 108136 w 112759"/>
              <a:gd name="connsiteY1" fmla="*/ 645308 h 969439"/>
              <a:gd name="connsiteX2" fmla="*/ 101786 w 112759"/>
              <a:gd name="connsiteY2" fmla="*/ 584983 h 969439"/>
              <a:gd name="connsiteX3" fmla="*/ 31936 w 112759"/>
              <a:gd name="connsiteY3" fmla="*/ 762783 h 969439"/>
              <a:gd name="connsiteX4" fmla="*/ 35111 w 112759"/>
              <a:gd name="connsiteY4" fmla="*/ 664358 h 969439"/>
              <a:gd name="connsiteX5" fmla="*/ 186 w 112759"/>
              <a:gd name="connsiteY5" fmla="*/ 965983 h 969439"/>
              <a:gd name="connsiteX6" fmla="*/ 22411 w 112759"/>
              <a:gd name="connsiteY6" fmla="*/ 807233 h 969439"/>
              <a:gd name="connsiteX7" fmla="*/ 47811 w 112759"/>
              <a:gd name="connsiteY7" fmla="*/ 496083 h 969439"/>
              <a:gd name="connsiteX8" fmla="*/ 28761 w 112759"/>
              <a:gd name="connsiteY8" fmla="*/ 740558 h 969439"/>
              <a:gd name="connsiteX9" fmla="*/ 73211 w 112759"/>
              <a:gd name="connsiteY9" fmla="*/ 619908 h 969439"/>
              <a:gd name="connsiteX10" fmla="*/ 92261 w 112759"/>
              <a:gd name="connsiteY10" fmla="*/ 413533 h 969439"/>
              <a:gd name="connsiteX11" fmla="*/ 82736 w 112759"/>
              <a:gd name="connsiteY11" fmla="*/ 248433 h 969439"/>
              <a:gd name="connsiteX12" fmla="*/ 50986 w 112759"/>
              <a:gd name="connsiteY12" fmla="*/ 369083 h 969439"/>
              <a:gd name="connsiteX13" fmla="*/ 57336 w 112759"/>
              <a:gd name="connsiteY13" fmla="*/ 3958 h 96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759" h="969439">
                <a:moveTo>
                  <a:pt x="57336" y="3958"/>
                </a:moveTo>
                <a:cubicBezTo>
                  <a:pt x="66861" y="49996"/>
                  <a:pt x="100728" y="548471"/>
                  <a:pt x="108136" y="645308"/>
                </a:cubicBezTo>
                <a:cubicBezTo>
                  <a:pt x="115544" y="742145"/>
                  <a:pt x="114486" y="565404"/>
                  <a:pt x="101786" y="584983"/>
                </a:cubicBezTo>
                <a:cubicBezTo>
                  <a:pt x="89086" y="604562"/>
                  <a:pt x="43048" y="749554"/>
                  <a:pt x="31936" y="762783"/>
                </a:cubicBezTo>
                <a:cubicBezTo>
                  <a:pt x="20824" y="776012"/>
                  <a:pt x="40403" y="630491"/>
                  <a:pt x="35111" y="664358"/>
                </a:cubicBezTo>
                <a:cubicBezTo>
                  <a:pt x="29819" y="698225"/>
                  <a:pt x="2303" y="942170"/>
                  <a:pt x="186" y="965983"/>
                </a:cubicBezTo>
                <a:cubicBezTo>
                  <a:pt x="-1931" y="989796"/>
                  <a:pt x="14474" y="885550"/>
                  <a:pt x="22411" y="807233"/>
                </a:cubicBezTo>
                <a:cubicBezTo>
                  <a:pt x="30348" y="728916"/>
                  <a:pt x="46753" y="507195"/>
                  <a:pt x="47811" y="496083"/>
                </a:cubicBezTo>
                <a:cubicBezTo>
                  <a:pt x="48869" y="484971"/>
                  <a:pt x="24528" y="719921"/>
                  <a:pt x="28761" y="740558"/>
                </a:cubicBezTo>
                <a:cubicBezTo>
                  <a:pt x="32994" y="761195"/>
                  <a:pt x="62628" y="674412"/>
                  <a:pt x="73211" y="619908"/>
                </a:cubicBezTo>
                <a:cubicBezTo>
                  <a:pt x="83794" y="565404"/>
                  <a:pt x="90674" y="475445"/>
                  <a:pt x="92261" y="413533"/>
                </a:cubicBezTo>
                <a:cubicBezTo>
                  <a:pt x="93848" y="351621"/>
                  <a:pt x="89615" y="255841"/>
                  <a:pt x="82736" y="248433"/>
                </a:cubicBezTo>
                <a:cubicBezTo>
                  <a:pt x="75857" y="241025"/>
                  <a:pt x="55219" y="410358"/>
                  <a:pt x="50986" y="369083"/>
                </a:cubicBezTo>
                <a:cubicBezTo>
                  <a:pt x="46753" y="327808"/>
                  <a:pt x="47811" y="-42080"/>
                  <a:pt x="57336" y="3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A49134C-8C7D-29B4-493D-4FB7362B3B62}"/>
              </a:ext>
            </a:extLst>
          </p:cNvPr>
          <p:cNvSpPr/>
          <p:nvPr/>
        </p:nvSpPr>
        <p:spPr>
          <a:xfrm>
            <a:off x="4406681" y="5359009"/>
            <a:ext cx="352701" cy="391324"/>
          </a:xfrm>
          <a:custGeom>
            <a:avLst/>
            <a:gdLst>
              <a:gd name="connsiteX0" fmla="*/ 219 w 352701"/>
              <a:gd name="connsiteY0" fmla="*/ 391 h 391324"/>
              <a:gd name="connsiteX1" fmla="*/ 206594 w 352701"/>
              <a:gd name="connsiteY1" fmla="*/ 175016 h 391324"/>
              <a:gd name="connsiteX2" fmla="*/ 206594 w 352701"/>
              <a:gd name="connsiteY2" fmla="*/ 136916 h 391324"/>
              <a:gd name="connsiteX3" fmla="*/ 238344 w 352701"/>
              <a:gd name="connsiteY3" fmla="*/ 203591 h 391324"/>
              <a:gd name="connsiteX4" fmla="*/ 257394 w 352701"/>
              <a:gd name="connsiteY4" fmla="*/ 143266 h 391324"/>
              <a:gd name="connsiteX5" fmla="*/ 273269 w 352701"/>
              <a:gd name="connsiteY5" fmla="*/ 279791 h 391324"/>
              <a:gd name="connsiteX6" fmla="*/ 257394 w 352701"/>
              <a:gd name="connsiteY6" fmla="*/ 248041 h 391324"/>
              <a:gd name="connsiteX7" fmla="*/ 311369 w 352701"/>
              <a:gd name="connsiteY7" fmla="*/ 336941 h 391324"/>
              <a:gd name="connsiteX8" fmla="*/ 301844 w 352701"/>
              <a:gd name="connsiteY8" fmla="*/ 387741 h 391324"/>
              <a:gd name="connsiteX9" fmla="*/ 352644 w 352701"/>
              <a:gd name="connsiteY9" fmla="*/ 238516 h 391324"/>
              <a:gd name="connsiteX10" fmla="*/ 311369 w 352701"/>
              <a:gd name="connsiteY10" fmla="*/ 305191 h 391324"/>
              <a:gd name="connsiteX11" fmla="*/ 285969 w 352701"/>
              <a:gd name="connsiteY11" fmla="*/ 146441 h 391324"/>
              <a:gd name="connsiteX12" fmla="*/ 263744 w 352701"/>
              <a:gd name="connsiteY12" fmla="*/ 228991 h 391324"/>
              <a:gd name="connsiteX13" fmla="*/ 212944 w 352701"/>
              <a:gd name="connsiteY13" fmla="*/ 162316 h 391324"/>
              <a:gd name="connsiteX14" fmla="*/ 117694 w 352701"/>
              <a:gd name="connsiteY14" fmla="*/ 25791 h 391324"/>
              <a:gd name="connsiteX15" fmla="*/ 165319 w 352701"/>
              <a:gd name="connsiteY15" fmla="*/ 124216 h 391324"/>
              <a:gd name="connsiteX16" fmla="*/ 219 w 352701"/>
              <a:gd name="connsiteY16" fmla="*/ 391 h 39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701" h="391324">
                <a:moveTo>
                  <a:pt x="219" y="391"/>
                </a:moveTo>
                <a:cubicBezTo>
                  <a:pt x="7098" y="8858"/>
                  <a:pt x="172198" y="152262"/>
                  <a:pt x="206594" y="175016"/>
                </a:cubicBezTo>
                <a:cubicBezTo>
                  <a:pt x="240990" y="197770"/>
                  <a:pt x="201302" y="132154"/>
                  <a:pt x="206594" y="136916"/>
                </a:cubicBezTo>
                <a:cubicBezTo>
                  <a:pt x="211886" y="141679"/>
                  <a:pt x="229877" y="202533"/>
                  <a:pt x="238344" y="203591"/>
                </a:cubicBezTo>
                <a:cubicBezTo>
                  <a:pt x="246811" y="204649"/>
                  <a:pt x="251573" y="130566"/>
                  <a:pt x="257394" y="143266"/>
                </a:cubicBezTo>
                <a:cubicBezTo>
                  <a:pt x="263215" y="155966"/>
                  <a:pt x="273269" y="262329"/>
                  <a:pt x="273269" y="279791"/>
                </a:cubicBezTo>
                <a:cubicBezTo>
                  <a:pt x="273269" y="297253"/>
                  <a:pt x="251044" y="238516"/>
                  <a:pt x="257394" y="248041"/>
                </a:cubicBezTo>
                <a:cubicBezTo>
                  <a:pt x="263744" y="257566"/>
                  <a:pt x="303961" y="313658"/>
                  <a:pt x="311369" y="336941"/>
                </a:cubicBezTo>
                <a:cubicBezTo>
                  <a:pt x="318777" y="360224"/>
                  <a:pt x="294965" y="404145"/>
                  <a:pt x="301844" y="387741"/>
                </a:cubicBezTo>
                <a:cubicBezTo>
                  <a:pt x="308723" y="371337"/>
                  <a:pt x="351057" y="252274"/>
                  <a:pt x="352644" y="238516"/>
                </a:cubicBezTo>
                <a:cubicBezTo>
                  <a:pt x="354231" y="224758"/>
                  <a:pt x="322481" y="320537"/>
                  <a:pt x="311369" y="305191"/>
                </a:cubicBezTo>
                <a:cubicBezTo>
                  <a:pt x="300257" y="289845"/>
                  <a:pt x="293906" y="159141"/>
                  <a:pt x="285969" y="146441"/>
                </a:cubicBezTo>
                <a:cubicBezTo>
                  <a:pt x="278032" y="133741"/>
                  <a:pt x="275915" y="226345"/>
                  <a:pt x="263744" y="228991"/>
                </a:cubicBezTo>
                <a:cubicBezTo>
                  <a:pt x="251573" y="231637"/>
                  <a:pt x="237286" y="196183"/>
                  <a:pt x="212944" y="162316"/>
                </a:cubicBezTo>
                <a:cubicBezTo>
                  <a:pt x="188602" y="128449"/>
                  <a:pt x="125631" y="32141"/>
                  <a:pt x="117694" y="25791"/>
                </a:cubicBezTo>
                <a:cubicBezTo>
                  <a:pt x="109757" y="19441"/>
                  <a:pt x="180136" y="124745"/>
                  <a:pt x="165319" y="124216"/>
                </a:cubicBezTo>
                <a:cubicBezTo>
                  <a:pt x="150502" y="123687"/>
                  <a:pt x="-6660" y="-8076"/>
                  <a:pt x="219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853C467-899A-04A9-073B-890EEB62A45B}"/>
              </a:ext>
            </a:extLst>
          </p:cNvPr>
          <p:cNvSpPr/>
          <p:nvPr/>
        </p:nvSpPr>
        <p:spPr>
          <a:xfrm>
            <a:off x="4190736" y="5317881"/>
            <a:ext cx="66958" cy="228903"/>
          </a:xfrm>
          <a:custGeom>
            <a:avLst/>
            <a:gdLst>
              <a:gd name="connsiteX0" fmla="*/ 66939 w 66958"/>
              <a:gd name="connsiteY0" fmla="*/ 244 h 228903"/>
              <a:gd name="connsiteX1" fmla="*/ 19314 w 66958"/>
              <a:gd name="connsiteY1" fmla="*/ 162169 h 228903"/>
              <a:gd name="connsiteX2" fmla="*/ 32014 w 66958"/>
              <a:gd name="connsiteY2" fmla="*/ 228844 h 228903"/>
              <a:gd name="connsiteX3" fmla="*/ 6614 w 66958"/>
              <a:gd name="connsiteY3" fmla="*/ 152644 h 228903"/>
              <a:gd name="connsiteX4" fmla="*/ 264 w 66958"/>
              <a:gd name="connsiteY4" fmla="*/ 16119 h 228903"/>
              <a:gd name="connsiteX5" fmla="*/ 12964 w 66958"/>
              <a:gd name="connsiteY5" fmla="*/ 89144 h 228903"/>
              <a:gd name="connsiteX6" fmla="*/ 12964 w 66958"/>
              <a:gd name="connsiteY6" fmla="*/ 124069 h 228903"/>
              <a:gd name="connsiteX7" fmla="*/ 66939 w 66958"/>
              <a:gd name="connsiteY7" fmla="*/ 244 h 22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8" h="228903">
                <a:moveTo>
                  <a:pt x="66939" y="244"/>
                </a:moveTo>
                <a:cubicBezTo>
                  <a:pt x="67997" y="6594"/>
                  <a:pt x="25135" y="124069"/>
                  <a:pt x="19314" y="162169"/>
                </a:cubicBezTo>
                <a:cubicBezTo>
                  <a:pt x="13493" y="200269"/>
                  <a:pt x="34131" y="230432"/>
                  <a:pt x="32014" y="228844"/>
                </a:cubicBezTo>
                <a:cubicBezTo>
                  <a:pt x="29897" y="227256"/>
                  <a:pt x="11906" y="188098"/>
                  <a:pt x="6614" y="152644"/>
                </a:cubicBezTo>
                <a:cubicBezTo>
                  <a:pt x="1322" y="117190"/>
                  <a:pt x="-794" y="26702"/>
                  <a:pt x="264" y="16119"/>
                </a:cubicBezTo>
                <a:cubicBezTo>
                  <a:pt x="1322" y="5536"/>
                  <a:pt x="10847" y="71152"/>
                  <a:pt x="12964" y="89144"/>
                </a:cubicBezTo>
                <a:cubicBezTo>
                  <a:pt x="15081" y="107136"/>
                  <a:pt x="7672" y="134652"/>
                  <a:pt x="12964" y="124069"/>
                </a:cubicBezTo>
                <a:cubicBezTo>
                  <a:pt x="18256" y="113486"/>
                  <a:pt x="65881" y="-6106"/>
                  <a:pt x="66939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E462C2B-BEB9-9805-F84C-CB2E7502B064}"/>
              </a:ext>
            </a:extLst>
          </p:cNvPr>
          <p:cNvSpPr/>
          <p:nvPr/>
        </p:nvSpPr>
        <p:spPr>
          <a:xfrm>
            <a:off x="4870450" y="5174913"/>
            <a:ext cx="104786" cy="207891"/>
          </a:xfrm>
          <a:custGeom>
            <a:avLst/>
            <a:gdLst>
              <a:gd name="connsiteX0" fmla="*/ 104775 w 104786"/>
              <a:gd name="connsiteY0" fmla="*/ 41612 h 207891"/>
              <a:gd name="connsiteX1" fmla="*/ 22225 w 104786"/>
              <a:gd name="connsiteY1" fmla="*/ 127337 h 207891"/>
              <a:gd name="connsiteX2" fmla="*/ 28575 w 104786"/>
              <a:gd name="connsiteY2" fmla="*/ 206712 h 207891"/>
              <a:gd name="connsiteX3" fmla="*/ 15875 w 104786"/>
              <a:gd name="connsiteY3" fmla="*/ 162262 h 207891"/>
              <a:gd name="connsiteX4" fmla="*/ 0 w 104786"/>
              <a:gd name="connsiteY4" fmla="*/ 337 h 207891"/>
              <a:gd name="connsiteX5" fmla="*/ 15875 w 104786"/>
              <a:gd name="connsiteY5" fmla="*/ 117812 h 207891"/>
              <a:gd name="connsiteX6" fmla="*/ 104775 w 104786"/>
              <a:gd name="connsiteY6" fmla="*/ 41612 h 2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86" h="207891">
                <a:moveTo>
                  <a:pt x="104775" y="41612"/>
                </a:moveTo>
                <a:cubicBezTo>
                  <a:pt x="105833" y="43200"/>
                  <a:pt x="34925" y="99820"/>
                  <a:pt x="22225" y="127337"/>
                </a:cubicBezTo>
                <a:cubicBezTo>
                  <a:pt x="9525" y="154854"/>
                  <a:pt x="29633" y="200891"/>
                  <a:pt x="28575" y="206712"/>
                </a:cubicBezTo>
                <a:cubicBezTo>
                  <a:pt x="27517" y="212533"/>
                  <a:pt x="20637" y="196658"/>
                  <a:pt x="15875" y="162262"/>
                </a:cubicBezTo>
                <a:cubicBezTo>
                  <a:pt x="11113" y="127866"/>
                  <a:pt x="0" y="7745"/>
                  <a:pt x="0" y="337"/>
                </a:cubicBezTo>
                <a:cubicBezTo>
                  <a:pt x="0" y="-7071"/>
                  <a:pt x="1058" y="109875"/>
                  <a:pt x="15875" y="117812"/>
                </a:cubicBezTo>
                <a:cubicBezTo>
                  <a:pt x="30692" y="125750"/>
                  <a:pt x="103717" y="40024"/>
                  <a:pt x="104775" y="4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98674927-0B52-4038-1394-926A24F923C4}"/>
              </a:ext>
            </a:extLst>
          </p:cNvPr>
          <p:cNvSpPr/>
          <p:nvPr/>
        </p:nvSpPr>
        <p:spPr>
          <a:xfrm>
            <a:off x="4850804" y="5200648"/>
            <a:ext cx="200644" cy="393739"/>
          </a:xfrm>
          <a:custGeom>
            <a:avLst/>
            <a:gdLst>
              <a:gd name="connsiteX0" fmla="*/ 121246 w 200644"/>
              <a:gd name="connsiteY0" fmla="*/ 2 h 393739"/>
              <a:gd name="connsiteX1" fmla="*/ 187921 w 200644"/>
              <a:gd name="connsiteY1" fmla="*/ 123827 h 393739"/>
              <a:gd name="connsiteX2" fmla="*/ 146646 w 200644"/>
              <a:gd name="connsiteY2" fmla="*/ 127002 h 393739"/>
              <a:gd name="connsiteX3" fmla="*/ 57746 w 200644"/>
              <a:gd name="connsiteY3" fmla="*/ 203202 h 393739"/>
              <a:gd name="connsiteX4" fmla="*/ 95846 w 200644"/>
              <a:gd name="connsiteY4" fmla="*/ 114302 h 393739"/>
              <a:gd name="connsiteX5" fmla="*/ 54571 w 200644"/>
              <a:gd name="connsiteY5" fmla="*/ 203202 h 393739"/>
              <a:gd name="connsiteX6" fmla="*/ 6946 w 200644"/>
              <a:gd name="connsiteY6" fmla="*/ 314327 h 393739"/>
              <a:gd name="connsiteX7" fmla="*/ 596 w 200644"/>
              <a:gd name="connsiteY7" fmla="*/ 393702 h 393739"/>
              <a:gd name="connsiteX8" fmla="*/ 10121 w 200644"/>
              <a:gd name="connsiteY8" fmla="*/ 304802 h 393739"/>
              <a:gd name="connsiteX9" fmla="*/ 76796 w 200644"/>
              <a:gd name="connsiteY9" fmla="*/ 130177 h 393739"/>
              <a:gd name="connsiteX10" fmla="*/ 41871 w 200644"/>
              <a:gd name="connsiteY10" fmla="*/ 200027 h 393739"/>
              <a:gd name="connsiteX11" fmla="*/ 149821 w 200644"/>
              <a:gd name="connsiteY11" fmla="*/ 130177 h 393739"/>
              <a:gd name="connsiteX12" fmla="*/ 118071 w 200644"/>
              <a:gd name="connsiteY12" fmla="*/ 92077 h 393739"/>
              <a:gd name="connsiteX13" fmla="*/ 200621 w 200644"/>
              <a:gd name="connsiteY13" fmla="*/ 127002 h 393739"/>
              <a:gd name="connsiteX14" fmla="*/ 121246 w 200644"/>
              <a:gd name="connsiteY14" fmla="*/ 2 h 3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644" h="393739">
                <a:moveTo>
                  <a:pt x="121246" y="2"/>
                </a:moveTo>
                <a:cubicBezTo>
                  <a:pt x="119129" y="-527"/>
                  <a:pt x="183688" y="102660"/>
                  <a:pt x="187921" y="123827"/>
                </a:cubicBezTo>
                <a:cubicBezTo>
                  <a:pt x="192154" y="144994"/>
                  <a:pt x="168342" y="113773"/>
                  <a:pt x="146646" y="127002"/>
                </a:cubicBezTo>
                <a:cubicBezTo>
                  <a:pt x="124950" y="140231"/>
                  <a:pt x="66213" y="205319"/>
                  <a:pt x="57746" y="203202"/>
                </a:cubicBezTo>
                <a:cubicBezTo>
                  <a:pt x="49279" y="201085"/>
                  <a:pt x="96375" y="114302"/>
                  <a:pt x="95846" y="114302"/>
                </a:cubicBezTo>
                <a:cubicBezTo>
                  <a:pt x="95317" y="114302"/>
                  <a:pt x="69388" y="169865"/>
                  <a:pt x="54571" y="203202"/>
                </a:cubicBezTo>
                <a:cubicBezTo>
                  <a:pt x="39754" y="236540"/>
                  <a:pt x="15942" y="282577"/>
                  <a:pt x="6946" y="314327"/>
                </a:cubicBezTo>
                <a:cubicBezTo>
                  <a:pt x="-2050" y="346077"/>
                  <a:pt x="67" y="395289"/>
                  <a:pt x="596" y="393702"/>
                </a:cubicBezTo>
                <a:cubicBezTo>
                  <a:pt x="1125" y="392115"/>
                  <a:pt x="-2579" y="348723"/>
                  <a:pt x="10121" y="304802"/>
                </a:cubicBezTo>
                <a:cubicBezTo>
                  <a:pt x="22821" y="260881"/>
                  <a:pt x="71504" y="147639"/>
                  <a:pt x="76796" y="130177"/>
                </a:cubicBezTo>
                <a:cubicBezTo>
                  <a:pt x="82088" y="112715"/>
                  <a:pt x="29700" y="200027"/>
                  <a:pt x="41871" y="200027"/>
                </a:cubicBezTo>
                <a:cubicBezTo>
                  <a:pt x="54042" y="200027"/>
                  <a:pt x="137121" y="148169"/>
                  <a:pt x="149821" y="130177"/>
                </a:cubicBezTo>
                <a:cubicBezTo>
                  <a:pt x="162521" y="112185"/>
                  <a:pt x="109604" y="92606"/>
                  <a:pt x="118071" y="92077"/>
                </a:cubicBezTo>
                <a:cubicBezTo>
                  <a:pt x="126538" y="91548"/>
                  <a:pt x="199034" y="137585"/>
                  <a:pt x="200621" y="127002"/>
                </a:cubicBezTo>
                <a:cubicBezTo>
                  <a:pt x="202209" y="116419"/>
                  <a:pt x="123363" y="531"/>
                  <a:pt x="12124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ADB8BB9-4977-B10D-32CB-89B176DD25EA}"/>
              </a:ext>
            </a:extLst>
          </p:cNvPr>
          <p:cNvSpPr/>
          <p:nvPr/>
        </p:nvSpPr>
        <p:spPr>
          <a:xfrm>
            <a:off x="4861124" y="5406717"/>
            <a:ext cx="110939" cy="197963"/>
          </a:xfrm>
          <a:custGeom>
            <a:avLst/>
            <a:gdLst>
              <a:gd name="connsiteX0" fmla="*/ 110926 w 110939"/>
              <a:gd name="connsiteY0" fmla="*/ 308 h 197963"/>
              <a:gd name="connsiteX1" fmla="*/ 34726 w 110939"/>
              <a:gd name="connsiteY1" fmla="*/ 117783 h 197963"/>
              <a:gd name="connsiteX2" fmla="*/ 2976 w 110939"/>
              <a:gd name="connsiteY2" fmla="*/ 197158 h 197963"/>
              <a:gd name="connsiteX3" fmla="*/ 12501 w 110939"/>
              <a:gd name="connsiteY3" fmla="*/ 155883 h 197963"/>
              <a:gd name="connsiteX4" fmla="*/ 101401 w 110939"/>
              <a:gd name="connsiteY4" fmla="*/ 108258 h 197963"/>
              <a:gd name="connsiteX5" fmla="*/ 88701 w 110939"/>
              <a:gd name="connsiteY5" fmla="*/ 117783 h 197963"/>
              <a:gd name="connsiteX6" fmla="*/ 101401 w 110939"/>
              <a:gd name="connsiteY6" fmla="*/ 155883 h 197963"/>
              <a:gd name="connsiteX7" fmla="*/ 82351 w 110939"/>
              <a:gd name="connsiteY7" fmla="*/ 184458 h 197963"/>
              <a:gd name="connsiteX8" fmla="*/ 82351 w 110939"/>
              <a:gd name="connsiteY8" fmla="*/ 120958 h 197963"/>
              <a:gd name="connsiteX9" fmla="*/ 44251 w 110939"/>
              <a:gd name="connsiteY9" fmla="*/ 130483 h 197963"/>
              <a:gd name="connsiteX10" fmla="*/ 53776 w 110939"/>
              <a:gd name="connsiteY10" fmla="*/ 89208 h 197963"/>
              <a:gd name="connsiteX11" fmla="*/ 15676 w 110939"/>
              <a:gd name="connsiteY11" fmla="*/ 57458 h 197963"/>
              <a:gd name="connsiteX12" fmla="*/ 28376 w 110939"/>
              <a:gd name="connsiteY12" fmla="*/ 82858 h 197963"/>
              <a:gd name="connsiteX13" fmla="*/ 110926 w 110939"/>
              <a:gd name="connsiteY13" fmla="*/ 308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939" h="197963">
                <a:moveTo>
                  <a:pt x="110926" y="308"/>
                </a:moveTo>
                <a:cubicBezTo>
                  <a:pt x="111984" y="6129"/>
                  <a:pt x="52718" y="84975"/>
                  <a:pt x="34726" y="117783"/>
                </a:cubicBezTo>
                <a:cubicBezTo>
                  <a:pt x="16734" y="150591"/>
                  <a:pt x="6680" y="190808"/>
                  <a:pt x="2976" y="197158"/>
                </a:cubicBezTo>
                <a:cubicBezTo>
                  <a:pt x="-728" y="203508"/>
                  <a:pt x="-3903" y="170700"/>
                  <a:pt x="12501" y="155883"/>
                </a:cubicBezTo>
                <a:cubicBezTo>
                  <a:pt x="28905" y="141066"/>
                  <a:pt x="101401" y="108258"/>
                  <a:pt x="101401" y="108258"/>
                </a:cubicBezTo>
                <a:cubicBezTo>
                  <a:pt x="114101" y="101908"/>
                  <a:pt x="88701" y="109846"/>
                  <a:pt x="88701" y="117783"/>
                </a:cubicBezTo>
                <a:cubicBezTo>
                  <a:pt x="88701" y="125720"/>
                  <a:pt x="102459" y="144771"/>
                  <a:pt x="101401" y="155883"/>
                </a:cubicBezTo>
                <a:cubicBezTo>
                  <a:pt x="100343" y="166995"/>
                  <a:pt x="85526" y="190279"/>
                  <a:pt x="82351" y="184458"/>
                </a:cubicBezTo>
                <a:cubicBezTo>
                  <a:pt x="79176" y="178637"/>
                  <a:pt x="88701" y="129954"/>
                  <a:pt x="82351" y="120958"/>
                </a:cubicBezTo>
                <a:cubicBezTo>
                  <a:pt x="76001" y="111962"/>
                  <a:pt x="49013" y="135775"/>
                  <a:pt x="44251" y="130483"/>
                </a:cubicBezTo>
                <a:cubicBezTo>
                  <a:pt x="39488" y="125191"/>
                  <a:pt x="58538" y="101379"/>
                  <a:pt x="53776" y="89208"/>
                </a:cubicBezTo>
                <a:cubicBezTo>
                  <a:pt x="49014" y="77037"/>
                  <a:pt x="19909" y="58516"/>
                  <a:pt x="15676" y="57458"/>
                </a:cubicBezTo>
                <a:cubicBezTo>
                  <a:pt x="11443" y="56400"/>
                  <a:pt x="16205" y="92912"/>
                  <a:pt x="28376" y="82858"/>
                </a:cubicBezTo>
                <a:cubicBezTo>
                  <a:pt x="40547" y="72804"/>
                  <a:pt x="109868" y="-5513"/>
                  <a:pt x="110926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A3C4CD15-0E97-F732-B677-DCCCEF728E74}"/>
              </a:ext>
            </a:extLst>
          </p:cNvPr>
          <p:cNvSpPr/>
          <p:nvPr/>
        </p:nvSpPr>
        <p:spPr>
          <a:xfrm>
            <a:off x="4901584" y="4847510"/>
            <a:ext cx="359156" cy="540411"/>
          </a:xfrm>
          <a:custGeom>
            <a:avLst/>
            <a:gdLst>
              <a:gd name="connsiteX0" fmla="*/ 83166 w 359156"/>
              <a:gd name="connsiteY0" fmla="*/ 715 h 540411"/>
              <a:gd name="connsiteX1" fmla="*/ 22841 w 359156"/>
              <a:gd name="connsiteY1" fmla="*/ 242015 h 540411"/>
              <a:gd name="connsiteX2" fmla="*/ 54591 w 359156"/>
              <a:gd name="connsiteY2" fmla="*/ 175340 h 540411"/>
              <a:gd name="connsiteX3" fmla="*/ 99041 w 359156"/>
              <a:gd name="connsiteY3" fmla="*/ 324565 h 540411"/>
              <a:gd name="connsiteX4" fmla="*/ 165716 w 359156"/>
              <a:gd name="connsiteY4" fmla="*/ 416640 h 540411"/>
              <a:gd name="connsiteX5" fmla="*/ 156191 w 359156"/>
              <a:gd name="connsiteY5" fmla="*/ 384890 h 540411"/>
              <a:gd name="connsiteX6" fmla="*/ 229216 w 359156"/>
              <a:gd name="connsiteY6" fmla="*/ 527765 h 540411"/>
              <a:gd name="connsiteX7" fmla="*/ 229216 w 359156"/>
              <a:gd name="connsiteY7" fmla="*/ 505540 h 540411"/>
              <a:gd name="connsiteX8" fmla="*/ 83166 w 359156"/>
              <a:gd name="connsiteY8" fmla="*/ 505540 h 540411"/>
              <a:gd name="connsiteX9" fmla="*/ 340341 w 359156"/>
              <a:gd name="connsiteY9" fmla="*/ 534115 h 540411"/>
              <a:gd name="connsiteX10" fmla="*/ 330816 w 359156"/>
              <a:gd name="connsiteY10" fmla="*/ 530940 h 540411"/>
              <a:gd name="connsiteX11" fmla="*/ 260966 w 359156"/>
              <a:gd name="connsiteY11" fmla="*/ 435690 h 540411"/>
              <a:gd name="connsiteX12" fmla="*/ 305416 w 359156"/>
              <a:gd name="connsiteY12" fmla="*/ 515065 h 540411"/>
              <a:gd name="connsiteX13" fmla="*/ 194291 w 359156"/>
              <a:gd name="connsiteY13" fmla="*/ 483315 h 540411"/>
              <a:gd name="connsiteX14" fmla="*/ 149841 w 359156"/>
              <a:gd name="connsiteY14" fmla="*/ 400765 h 540411"/>
              <a:gd name="connsiteX15" fmla="*/ 210166 w 359156"/>
              <a:gd name="connsiteY15" fmla="*/ 429340 h 540411"/>
              <a:gd name="connsiteX16" fmla="*/ 146666 w 359156"/>
              <a:gd name="connsiteY16" fmla="*/ 372190 h 540411"/>
              <a:gd name="connsiteX17" fmla="*/ 111741 w 359156"/>
              <a:gd name="connsiteY17" fmla="*/ 318215 h 540411"/>
              <a:gd name="connsiteX18" fmla="*/ 121266 w 359156"/>
              <a:gd name="connsiteY18" fmla="*/ 261065 h 540411"/>
              <a:gd name="connsiteX19" fmla="*/ 111741 w 359156"/>
              <a:gd name="connsiteY19" fmla="*/ 280115 h 540411"/>
              <a:gd name="connsiteX20" fmla="*/ 76816 w 359156"/>
              <a:gd name="connsiteY20" fmla="*/ 175340 h 540411"/>
              <a:gd name="connsiteX21" fmla="*/ 102216 w 359156"/>
              <a:gd name="connsiteY21" fmla="*/ 264240 h 540411"/>
              <a:gd name="connsiteX22" fmla="*/ 60941 w 359156"/>
              <a:gd name="connsiteY22" fmla="*/ 191215 h 540411"/>
              <a:gd name="connsiteX23" fmla="*/ 41891 w 359156"/>
              <a:gd name="connsiteY23" fmla="*/ 127715 h 540411"/>
              <a:gd name="connsiteX24" fmla="*/ 616 w 359156"/>
              <a:gd name="connsiteY24" fmla="*/ 165815 h 540411"/>
              <a:gd name="connsiteX25" fmla="*/ 83166 w 359156"/>
              <a:gd name="connsiteY25" fmla="*/ 715 h 54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9156" h="540411">
                <a:moveTo>
                  <a:pt x="83166" y="715"/>
                </a:moveTo>
                <a:cubicBezTo>
                  <a:pt x="86870" y="13415"/>
                  <a:pt x="27603" y="212911"/>
                  <a:pt x="22841" y="242015"/>
                </a:cubicBezTo>
                <a:cubicBezTo>
                  <a:pt x="18079" y="271119"/>
                  <a:pt x="41891" y="161582"/>
                  <a:pt x="54591" y="175340"/>
                </a:cubicBezTo>
                <a:cubicBezTo>
                  <a:pt x="67291" y="189098"/>
                  <a:pt x="80520" y="284348"/>
                  <a:pt x="99041" y="324565"/>
                </a:cubicBezTo>
                <a:cubicBezTo>
                  <a:pt x="117562" y="364782"/>
                  <a:pt x="156191" y="406586"/>
                  <a:pt x="165716" y="416640"/>
                </a:cubicBezTo>
                <a:cubicBezTo>
                  <a:pt x="175241" y="426694"/>
                  <a:pt x="145608" y="366369"/>
                  <a:pt x="156191" y="384890"/>
                </a:cubicBezTo>
                <a:cubicBezTo>
                  <a:pt x="166774" y="403411"/>
                  <a:pt x="217045" y="507657"/>
                  <a:pt x="229216" y="527765"/>
                </a:cubicBezTo>
                <a:cubicBezTo>
                  <a:pt x="241387" y="547873"/>
                  <a:pt x="253558" y="509244"/>
                  <a:pt x="229216" y="505540"/>
                </a:cubicBezTo>
                <a:cubicBezTo>
                  <a:pt x="204874" y="501836"/>
                  <a:pt x="64645" y="500777"/>
                  <a:pt x="83166" y="505540"/>
                </a:cubicBezTo>
                <a:cubicBezTo>
                  <a:pt x="101687" y="510303"/>
                  <a:pt x="299066" y="529882"/>
                  <a:pt x="340341" y="534115"/>
                </a:cubicBezTo>
                <a:cubicBezTo>
                  <a:pt x="381616" y="538348"/>
                  <a:pt x="344045" y="547344"/>
                  <a:pt x="330816" y="530940"/>
                </a:cubicBezTo>
                <a:cubicBezTo>
                  <a:pt x="317587" y="514536"/>
                  <a:pt x="265199" y="438336"/>
                  <a:pt x="260966" y="435690"/>
                </a:cubicBezTo>
                <a:cubicBezTo>
                  <a:pt x="256733" y="433044"/>
                  <a:pt x="316529" y="507128"/>
                  <a:pt x="305416" y="515065"/>
                </a:cubicBezTo>
                <a:cubicBezTo>
                  <a:pt x="294304" y="523003"/>
                  <a:pt x="220220" y="502365"/>
                  <a:pt x="194291" y="483315"/>
                </a:cubicBezTo>
                <a:cubicBezTo>
                  <a:pt x="168362" y="464265"/>
                  <a:pt x="147195" y="409761"/>
                  <a:pt x="149841" y="400765"/>
                </a:cubicBezTo>
                <a:cubicBezTo>
                  <a:pt x="152487" y="391769"/>
                  <a:pt x="210695" y="434103"/>
                  <a:pt x="210166" y="429340"/>
                </a:cubicBezTo>
                <a:cubicBezTo>
                  <a:pt x="209637" y="424578"/>
                  <a:pt x="163070" y="390711"/>
                  <a:pt x="146666" y="372190"/>
                </a:cubicBezTo>
                <a:cubicBezTo>
                  <a:pt x="130262" y="353669"/>
                  <a:pt x="115974" y="336736"/>
                  <a:pt x="111741" y="318215"/>
                </a:cubicBezTo>
                <a:cubicBezTo>
                  <a:pt x="107508" y="299694"/>
                  <a:pt x="121266" y="267415"/>
                  <a:pt x="121266" y="261065"/>
                </a:cubicBezTo>
                <a:cubicBezTo>
                  <a:pt x="121266" y="254715"/>
                  <a:pt x="119149" y="294402"/>
                  <a:pt x="111741" y="280115"/>
                </a:cubicBezTo>
                <a:cubicBezTo>
                  <a:pt x="104333" y="265828"/>
                  <a:pt x="78403" y="177986"/>
                  <a:pt x="76816" y="175340"/>
                </a:cubicBezTo>
                <a:cubicBezTo>
                  <a:pt x="75228" y="172694"/>
                  <a:pt x="104862" y="261594"/>
                  <a:pt x="102216" y="264240"/>
                </a:cubicBezTo>
                <a:cubicBezTo>
                  <a:pt x="99570" y="266886"/>
                  <a:pt x="70995" y="213969"/>
                  <a:pt x="60941" y="191215"/>
                </a:cubicBezTo>
                <a:cubicBezTo>
                  <a:pt x="50887" y="168461"/>
                  <a:pt x="51945" y="131948"/>
                  <a:pt x="41891" y="127715"/>
                </a:cubicBezTo>
                <a:cubicBezTo>
                  <a:pt x="31837" y="123482"/>
                  <a:pt x="-5205" y="183277"/>
                  <a:pt x="616" y="165815"/>
                </a:cubicBezTo>
                <a:cubicBezTo>
                  <a:pt x="6437" y="148353"/>
                  <a:pt x="79462" y="-11985"/>
                  <a:pt x="83166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CDCFFC3B-7CDC-2E6A-622F-F5319FBEBA92}"/>
              </a:ext>
            </a:extLst>
          </p:cNvPr>
          <p:cNvSpPr/>
          <p:nvPr/>
        </p:nvSpPr>
        <p:spPr>
          <a:xfrm>
            <a:off x="5156057" y="5267212"/>
            <a:ext cx="217457" cy="363412"/>
          </a:xfrm>
          <a:custGeom>
            <a:avLst/>
            <a:gdLst>
              <a:gd name="connsiteX0" fmla="*/ 143 w 217457"/>
              <a:gd name="connsiteY0" fmla="*/ 113 h 363412"/>
              <a:gd name="connsiteX1" fmla="*/ 111268 w 217457"/>
              <a:gd name="connsiteY1" fmla="*/ 66788 h 363412"/>
              <a:gd name="connsiteX2" fmla="*/ 149368 w 217457"/>
              <a:gd name="connsiteY2" fmla="*/ 149338 h 363412"/>
              <a:gd name="connsiteX3" fmla="*/ 149368 w 217457"/>
              <a:gd name="connsiteY3" fmla="*/ 85838 h 363412"/>
              <a:gd name="connsiteX4" fmla="*/ 216043 w 217457"/>
              <a:gd name="connsiteY4" fmla="*/ 358888 h 363412"/>
              <a:gd name="connsiteX5" fmla="*/ 193818 w 217457"/>
              <a:gd name="connsiteY5" fmla="*/ 244588 h 363412"/>
              <a:gd name="connsiteX6" fmla="*/ 181118 w 217457"/>
              <a:gd name="connsiteY6" fmla="*/ 92188 h 363412"/>
              <a:gd name="connsiteX7" fmla="*/ 177943 w 217457"/>
              <a:gd name="connsiteY7" fmla="*/ 142988 h 363412"/>
              <a:gd name="connsiteX8" fmla="*/ 139843 w 217457"/>
              <a:gd name="connsiteY8" fmla="*/ 57263 h 363412"/>
              <a:gd name="connsiteX9" fmla="*/ 136668 w 217457"/>
              <a:gd name="connsiteY9" fmla="*/ 82663 h 363412"/>
              <a:gd name="connsiteX10" fmla="*/ 143 w 217457"/>
              <a:gd name="connsiteY10" fmla="*/ 113 h 36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457" h="363412">
                <a:moveTo>
                  <a:pt x="143" y="113"/>
                </a:moveTo>
                <a:cubicBezTo>
                  <a:pt x="-4090" y="-2533"/>
                  <a:pt x="86397" y="41917"/>
                  <a:pt x="111268" y="66788"/>
                </a:cubicBezTo>
                <a:cubicBezTo>
                  <a:pt x="136139" y="91659"/>
                  <a:pt x="143018" y="146163"/>
                  <a:pt x="149368" y="149338"/>
                </a:cubicBezTo>
                <a:cubicBezTo>
                  <a:pt x="155718" y="152513"/>
                  <a:pt x="138256" y="50913"/>
                  <a:pt x="149368" y="85838"/>
                </a:cubicBezTo>
                <a:cubicBezTo>
                  <a:pt x="160481" y="120763"/>
                  <a:pt x="208635" y="332430"/>
                  <a:pt x="216043" y="358888"/>
                </a:cubicBezTo>
                <a:cubicBezTo>
                  <a:pt x="223451" y="385346"/>
                  <a:pt x="199639" y="289038"/>
                  <a:pt x="193818" y="244588"/>
                </a:cubicBezTo>
                <a:cubicBezTo>
                  <a:pt x="187997" y="200138"/>
                  <a:pt x="183764" y="109121"/>
                  <a:pt x="181118" y="92188"/>
                </a:cubicBezTo>
                <a:cubicBezTo>
                  <a:pt x="178472" y="75255"/>
                  <a:pt x="184822" y="148809"/>
                  <a:pt x="177943" y="142988"/>
                </a:cubicBezTo>
                <a:cubicBezTo>
                  <a:pt x="171064" y="137167"/>
                  <a:pt x="146722" y="67317"/>
                  <a:pt x="139843" y="57263"/>
                </a:cubicBezTo>
                <a:cubicBezTo>
                  <a:pt x="132964" y="47209"/>
                  <a:pt x="159951" y="92717"/>
                  <a:pt x="136668" y="82663"/>
                </a:cubicBezTo>
                <a:cubicBezTo>
                  <a:pt x="113385" y="72609"/>
                  <a:pt x="4376" y="2759"/>
                  <a:pt x="14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FB26D9D3-979D-25D5-6DBE-5EC46BBD79CD}"/>
              </a:ext>
            </a:extLst>
          </p:cNvPr>
          <p:cNvSpPr/>
          <p:nvPr/>
        </p:nvSpPr>
        <p:spPr>
          <a:xfrm>
            <a:off x="4968862" y="5391144"/>
            <a:ext cx="284918" cy="263546"/>
          </a:xfrm>
          <a:custGeom>
            <a:avLst/>
            <a:gdLst>
              <a:gd name="connsiteX0" fmla="*/ 13 w 284918"/>
              <a:gd name="connsiteY0" fmla="*/ 6 h 263546"/>
              <a:gd name="connsiteX1" fmla="*/ 63513 w 284918"/>
              <a:gd name="connsiteY1" fmla="*/ 50806 h 263546"/>
              <a:gd name="connsiteX2" fmla="*/ 9538 w 284918"/>
              <a:gd name="connsiteY2" fmla="*/ 117481 h 263546"/>
              <a:gd name="connsiteX3" fmla="*/ 120663 w 284918"/>
              <a:gd name="connsiteY3" fmla="*/ 76206 h 263546"/>
              <a:gd name="connsiteX4" fmla="*/ 222263 w 284918"/>
              <a:gd name="connsiteY4" fmla="*/ 76206 h 263546"/>
              <a:gd name="connsiteX5" fmla="*/ 212738 w 284918"/>
              <a:gd name="connsiteY5" fmla="*/ 69856 h 263546"/>
              <a:gd name="connsiteX6" fmla="*/ 247663 w 284918"/>
              <a:gd name="connsiteY6" fmla="*/ 133356 h 263546"/>
              <a:gd name="connsiteX7" fmla="*/ 250838 w 284918"/>
              <a:gd name="connsiteY7" fmla="*/ 95256 h 263546"/>
              <a:gd name="connsiteX8" fmla="*/ 266713 w 284918"/>
              <a:gd name="connsiteY8" fmla="*/ 177806 h 263546"/>
              <a:gd name="connsiteX9" fmla="*/ 282588 w 284918"/>
              <a:gd name="connsiteY9" fmla="*/ 104781 h 263546"/>
              <a:gd name="connsiteX10" fmla="*/ 212738 w 284918"/>
              <a:gd name="connsiteY10" fmla="*/ 263531 h 263546"/>
              <a:gd name="connsiteX11" fmla="*/ 273063 w 284918"/>
              <a:gd name="connsiteY11" fmla="*/ 114306 h 263546"/>
              <a:gd name="connsiteX12" fmla="*/ 238138 w 284918"/>
              <a:gd name="connsiteY12" fmla="*/ 63506 h 263546"/>
              <a:gd name="connsiteX13" fmla="*/ 254013 w 284918"/>
              <a:gd name="connsiteY13" fmla="*/ 98431 h 263546"/>
              <a:gd name="connsiteX14" fmla="*/ 187338 w 284918"/>
              <a:gd name="connsiteY14" fmla="*/ 69856 h 263546"/>
              <a:gd name="connsiteX15" fmla="*/ 22238 w 284918"/>
              <a:gd name="connsiteY15" fmla="*/ 101606 h 263546"/>
              <a:gd name="connsiteX16" fmla="*/ 104788 w 284918"/>
              <a:gd name="connsiteY16" fmla="*/ 41281 h 263546"/>
              <a:gd name="connsiteX17" fmla="*/ 69863 w 284918"/>
              <a:gd name="connsiteY17" fmla="*/ 53981 h 263546"/>
              <a:gd name="connsiteX18" fmla="*/ 13 w 284918"/>
              <a:gd name="connsiteY18" fmla="*/ 6 h 26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918" h="263546">
                <a:moveTo>
                  <a:pt x="13" y="6"/>
                </a:moveTo>
                <a:cubicBezTo>
                  <a:pt x="-1045" y="-523"/>
                  <a:pt x="61926" y="31227"/>
                  <a:pt x="63513" y="50806"/>
                </a:cubicBezTo>
                <a:cubicBezTo>
                  <a:pt x="65100" y="70385"/>
                  <a:pt x="13" y="113248"/>
                  <a:pt x="9538" y="117481"/>
                </a:cubicBezTo>
                <a:cubicBezTo>
                  <a:pt x="19063" y="121714"/>
                  <a:pt x="85209" y="83085"/>
                  <a:pt x="120663" y="76206"/>
                </a:cubicBezTo>
                <a:cubicBezTo>
                  <a:pt x="156117" y="69327"/>
                  <a:pt x="222263" y="76206"/>
                  <a:pt x="222263" y="76206"/>
                </a:cubicBezTo>
                <a:cubicBezTo>
                  <a:pt x="237609" y="75148"/>
                  <a:pt x="208505" y="60331"/>
                  <a:pt x="212738" y="69856"/>
                </a:cubicBezTo>
                <a:cubicBezTo>
                  <a:pt x="216971" y="79381"/>
                  <a:pt x="241313" y="129123"/>
                  <a:pt x="247663" y="133356"/>
                </a:cubicBezTo>
                <a:cubicBezTo>
                  <a:pt x="254013" y="137589"/>
                  <a:pt x="247663" y="87848"/>
                  <a:pt x="250838" y="95256"/>
                </a:cubicBezTo>
                <a:cubicBezTo>
                  <a:pt x="254013" y="102664"/>
                  <a:pt x="261421" y="176219"/>
                  <a:pt x="266713" y="177806"/>
                </a:cubicBezTo>
                <a:cubicBezTo>
                  <a:pt x="272005" y="179393"/>
                  <a:pt x="291584" y="90494"/>
                  <a:pt x="282588" y="104781"/>
                </a:cubicBezTo>
                <a:cubicBezTo>
                  <a:pt x="273592" y="119068"/>
                  <a:pt x="214325" y="261944"/>
                  <a:pt x="212738" y="263531"/>
                </a:cubicBezTo>
                <a:cubicBezTo>
                  <a:pt x="211151" y="265118"/>
                  <a:pt x="268830" y="147644"/>
                  <a:pt x="273063" y="114306"/>
                </a:cubicBezTo>
                <a:cubicBezTo>
                  <a:pt x="277296" y="80968"/>
                  <a:pt x="241313" y="66152"/>
                  <a:pt x="238138" y="63506"/>
                </a:cubicBezTo>
                <a:cubicBezTo>
                  <a:pt x="234963" y="60860"/>
                  <a:pt x="262480" y="97373"/>
                  <a:pt x="254013" y="98431"/>
                </a:cubicBezTo>
                <a:cubicBezTo>
                  <a:pt x="245546" y="99489"/>
                  <a:pt x="225967" y="69327"/>
                  <a:pt x="187338" y="69856"/>
                </a:cubicBezTo>
                <a:cubicBezTo>
                  <a:pt x="148709" y="70385"/>
                  <a:pt x="35996" y="106368"/>
                  <a:pt x="22238" y="101606"/>
                </a:cubicBezTo>
                <a:cubicBezTo>
                  <a:pt x="8480" y="96844"/>
                  <a:pt x="96851" y="49218"/>
                  <a:pt x="104788" y="41281"/>
                </a:cubicBezTo>
                <a:cubicBezTo>
                  <a:pt x="112725" y="33344"/>
                  <a:pt x="87325" y="61918"/>
                  <a:pt x="69863" y="53981"/>
                </a:cubicBezTo>
                <a:cubicBezTo>
                  <a:pt x="52401" y="46044"/>
                  <a:pt x="1071" y="535"/>
                  <a:pt x="1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9FAADEBD-5714-4734-0F1A-C8AC9F006A57}"/>
              </a:ext>
            </a:extLst>
          </p:cNvPr>
          <p:cNvSpPr/>
          <p:nvPr/>
        </p:nvSpPr>
        <p:spPr>
          <a:xfrm>
            <a:off x="4294465" y="5264019"/>
            <a:ext cx="341049" cy="416318"/>
          </a:xfrm>
          <a:custGeom>
            <a:avLst/>
            <a:gdLst>
              <a:gd name="connsiteX0" fmla="*/ 163235 w 341049"/>
              <a:gd name="connsiteY0" fmla="*/ 131 h 416318"/>
              <a:gd name="connsiteX1" fmla="*/ 71160 w 341049"/>
              <a:gd name="connsiteY1" fmla="*/ 76331 h 416318"/>
              <a:gd name="connsiteX2" fmla="*/ 96560 w 341049"/>
              <a:gd name="connsiteY2" fmla="*/ 146181 h 416318"/>
              <a:gd name="connsiteX3" fmla="*/ 48935 w 341049"/>
              <a:gd name="connsiteY3" fmla="*/ 98556 h 416318"/>
              <a:gd name="connsiteX4" fmla="*/ 175935 w 341049"/>
              <a:gd name="connsiteY4" fmla="*/ 228731 h 416318"/>
              <a:gd name="connsiteX5" fmla="*/ 191810 w 341049"/>
              <a:gd name="connsiteY5" fmla="*/ 216031 h 416318"/>
              <a:gd name="connsiteX6" fmla="*/ 299760 w 341049"/>
              <a:gd name="connsiteY6" fmla="*/ 308106 h 416318"/>
              <a:gd name="connsiteX7" fmla="*/ 293410 w 341049"/>
              <a:gd name="connsiteY7" fmla="*/ 279531 h 416318"/>
              <a:gd name="connsiteX8" fmla="*/ 341035 w 341049"/>
              <a:gd name="connsiteY8" fmla="*/ 416056 h 416318"/>
              <a:gd name="connsiteX9" fmla="*/ 296585 w 341049"/>
              <a:gd name="connsiteY9" fmla="*/ 311281 h 416318"/>
              <a:gd name="connsiteX10" fmla="*/ 153710 w 341049"/>
              <a:gd name="connsiteY10" fmla="*/ 212856 h 416318"/>
              <a:gd name="connsiteX11" fmla="*/ 42585 w 341049"/>
              <a:gd name="connsiteY11" fmla="*/ 168406 h 416318"/>
              <a:gd name="connsiteX12" fmla="*/ 102910 w 341049"/>
              <a:gd name="connsiteY12" fmla="*/ 196981 h 416318"/>
              <a:gd name="connsiteX13" fmla="*/ 1310 w 341049"/>
              <a:gd name="connsiteY13" fmla="*/ 57281 h 416318"/>
              <a:gd name="connsiteX14" fmla="*/ 52110 w 341049"/>
              <a:gd name="connsiteY14" fmla="*/ 95381 h 416318"/>
              <a:gd name="connsiteX15" fmla="*/ 163235 w 341049"/>
              <a:gd name="connsiteY15" fmla="*/ 131 h 41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049" h="416318">
                <a:moveTo>
                  <a:pt x="163235" y="131"/>
                </a:moveTo>
                <a:cubicBezTo>
                  <a:pt x="166410" y="-3044"/>
                  <a:pt x="82272" y="51989"/>
                  <a:pt x="71160" y="76331"/>
                </a:cubicBezTo>
                <a:cubicBezTo>
                  <a:pt x="60048" y="100673"/>
                  <a:pt x="100264" y="142477"/>
                  <a:pt x="96560" y="146181"/>
                </a:cubicBezTo>
                <a:lnTo>
                  <a:pt x="48935" y="98556"/>
                </a:lnTo>
                <a:cubicBezTo>
                  <a:pt x="62164" y="112314"/>
                  <a:pt x="152123" y="209152"/>
                  <a:pt x="175935" y="228731"/>
                </a:cubicBezTo>
                <a:cubicBezTo>
                  <a:pt x="199747" y="248310"/>
                  <a:pt x="171172" y="202802"/>
                  <a:pt x="191810" y="216031"/>
                </a:cubicBezTo>
                <a:cubicBezTo>
                  <a:pt x="212448" y="229260"/>
                  <a:pt x="282827" y="297523"/>
                  <a:pt x="299760" y="308106"/>
                </a:cubicBezTo>
                <a:cubicBezTo>
                  <a:pt x="316693" y="318689"/>
                  <a:pt x="286531" y="261539"/>
                  <a:pt x="293410" y="279531"/>
                </a:cubicBezTo>
                <a:cubicBezTo>
                  <a:pt x="300289" y="297523"/>
                  <a:pt x="340506" y="410764"/>
                  <a:pt x="341035" y="416056"/>
                </a:cubicBezTo>
                <a:cubicBezTo>
                  <a:pt x="341564" y="421348"/>
                  <a:pt x="327806" y="345148"/>
                  <a:pt x="296585" y="311281"/>
                </a:cubicBezTo>
                <a:cubicBezTo>
                  <a:pt x="265364" y="277414"/>
                  <a:pt x="196043" y="236669"/>
                  <a:pt x="153710" y="212856"/>
                </a:cubicBezTo>
                <a:cubicBezTo>
                  <a:pt x="111377" y="189043"/>
                  <a:pt x="51052" y="171052"/>
                  <a:pt x="42585" y="168406"/>
                </a:cubicBezTo>
                <a:cubicBezTo>
                  <a:pt x="34118" y="165760"/>
                  <a:pt x="109789" y="215502"/>
                  <a:pt x="102910" y="196981"/>
                </a:cubicBezTo>
                <a:cubicBezTo>
                  <a:pt x="96031" y="178460"/>
                  <a:pt x="9777" y="74214"/>
                  <a:pt x="1310" y="57281"/>
                </a:cubicBezTo>
                <a:cubicBezTo>
                  <a:pt x="-7157" y="40348"/>
                  <a:pt x="27239" y="104906"/>
                  <a:pt x="52110" y="95381"/>
                </a:cubicBezTo>
                <a:cubicBezTo>
                  <a:pt x="76981" y="85856"/>
                  <a:pt x="160060" y="3306"/>
                  <a:pt x="16323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6C944482-7E2A-616B-4D2E-137E83C874C8}"/>
              </a:ext>
            </a:extLst>
          </p:cNvPr>
          <p:cNvSpPr/>
          <p:nvPr/>
        </p:nvSpPr>
        <p:spPr>
          <a:xfrm>
            <a:off x="4921225" y="5524500"/>
            <a:ext cx="245396" cy="101600"/>
          </a:xfrm>
          <a:custGeom>
            <a:avLst/>
            <a:gdLst>
              <a:gd name="connsiteX0" fmla="*/ 41300 w 245396"/>
              <a:gd name="connsiteY0" fmla="*/ 0 h 101600"/>
              <a:gd name="connsiteX1" fmla="*/ 111150 w 245396"/>
              <a:gd name="connsiteY1" fmla="*/ 53975 h 101600"/>
              <a:gd name="connsiteX2" fmla="*/ 88925 w 245396"/>
              <a:gd name="connsiteY2" fmla="*/ 82550 h 101600"/>
              <a:gd name="connsiteX3" fmla="*/ 25 w 245396"/>
              <a:gd name="connsiteY3" fmla="*/ 101600 h 101600"/>
              <a:gd name="connsiteX4" fmla="*/ 98450 w 245396"/>
              <a:gd name="connsiteY4" fmla="*/ 82550 h 101600"/>
              <a:gd name="connsiteX5" fmla="*/ 187350 w 245396"/>
              <a:gd name="connsiteY5" fmla="*/ 76200 h 101600"/>
              <a:gd name="connsiteX6" fmla="*/ 244500 w 245396"/>
              <a:gd name="connsiteY6" fmla="*/ 69850 h 101600"/>
              <a:gd name="connsiteX7" fmla="*/ 142900 w 245396"/>
              <a:gd name="connsiteY7" fmla="*/ 69850 h 101600"/>
              <a:gd name="connsiteX8" fmla="*/ 123850 w 245396"/>
              <a:gd name="connsiteY8" fmla="*/ 53975 h 101600"/>
              <a:gd name="connsiteX9" fmla="*/ 41300 w 245396"/>
              <a:gd name="connsiteY9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396" h="101600">
                <a:moveTo>
                  <a:pt x="41300" y="0"/>
                </a:moveTo>
                <a:cubicBezTo>
                  <a:pt x="39183" y="0"/>
                  <a:pt x="103213" y="40217"/>
                  <a:pt x="111150" y="53975"/>
                </a:cubicBezTo>
                <a:cubicBezTo>
                  <a:pt x="119088" y="67733"/>
                  <a:pt x="107446" y="74613"/>
                  <a:pt x="88925" y="82550"/>
                </a:cubicBezTo>
                <a:cubicBezTo>
                  <a:pt x="70404" y="90487"/>
                  <a:pt x="-1562" y="101600"/>
                  <a:pt x="25" y="101600"/>
                </a:cubicBezTo>
                <a:cubicBezTo>
                  <a:pt x="1612" y="101600"/>
                  <a:pt x="67229" y="86783"/>
                  <a:pt x="98450" y="82550"/>
                </a:cubicBezTo>
                <a:cubicBezTo>
                  <a:pt x="129671" y="78317"/>
                  <a:pt x="163008" y="78317"/>
                  <a:pt x="187350" y="76200"/>
                </a:cubicBezTo>
                <a:cubicBezTo>
                  <a:pt x="211692" y="74083"/>
                  <a:pt x="251908" y="70908"/>
                  <a:pt x="244500" y="69850"/>
                </a:cubicBezTo>
                <a:cubicBezTo>
                  <a:pt x="237092" y="68792"/>
                  <a:pt x="142900" y="69850"/>
                  <a:pt x="142900" y="69850"/>
                </a:cubicBezTo>
                <a:cubicBezTo>
                  <a:pt x="122792" y="67204"/>
                  <a:pt x="136021" y="62971"/>
                  <a:pt x="123850" y="53975"/>
                </a:cubicBezTo>
                <a:cubicBezTo>
                  <a:pt x="111679" y="44979"/>
                  <a:pt x="43417" y="0"/>
                  <a:pt x="413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CC439B7-332E-FDEB-F40A-39C64893DC85}"/>
              </a:ext>
            </a:extLst>
          </p:cNvPr>
          <p:cNvSpPr/>
          <p:nvPr/>
        </p:nvSpPr>
        <p:spPr>
          <a:xfrm>
            <a:off x="4212337" y="5397459"/>
            <a:ext cx="83616" cy="297406"/>
          </a:xfrm>
          <a:custGeom>
            <a:avLst/>
            <a:gdLst>
              <a:gd name="connsiteX0" fmla="*/ 83438 w 83616"/>
              <a:gd name="connsiteY0" fmla="*/ 41 h 297406"/>
              <a:gd name="connsiteX1" fmla="*/ 38988 w 83616"/>
              <a:gd name="connsiteY1" fmla="*/ 107991 h 297406"/>
              <a:gd name="connsiteX2" fmla="*/ 38988 w 83616"/>
              <a:gd name="connsiteY2" fmla="*/ 184191 h 297406"/>
              <a:gd name="connsiteX3" fmla="*/ 19938 w 83616"/>
              <a:gd name="connsiteY3" fmla="*/ 161966 h 297406"/>
              <a:gd name="connsiteX4" fmla="*/ 64388 w 83616"/>
              <a:gd name="connsiteY4" fmla="*/ 295316 h 297406"/>
              <a:gd name="connsiteX5" fmla="*/ 45338 w 83616"/>
              <a:gd name="connsiteY5" fmla="*/ 231816 h 297406"/>
              <a:gd name="connsiteX6" fmla="*/ 888 w 83616"/>
              <a:gd name="connsiteY6" fmla="*/ 79416 h 297406"/>
              <a:gd name="connsiteX7" fmla="*/ 19938 w 83616"/>
              <a:gd name="connsiteY7" fmla="*/ 120691 h 297406"/>
              <a:gd name="connsiteX8" fmla="*/ 83438 w 83616"/>
              <a:gd name="connsiteY8" fmla="*/ 41 h 29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16" h="297406">
                <a:moveTo>
                  <a:pt x="83438" y="41"/>
                </a:moveTo>
                <a:cubicBezTo>
                  <a:pt x="86613" y="-2076"/>
                  <a:pt x="46396" y="77299"/>
                  <a:pt x="38988" y="107991"/>
                </a:cubicBezTo>
                <a:cubicBezTo>
                  <a:pt x="31580" y="138683"/>
                  <a:pt x="42163" y="175195"/>
                  <a:pt x="38988" y="184191"/>
                </a:cubicBezTo>
                <a:cubicBezTo>
                  <a:pt x="35813" y="193187"/>
                  <a:pt x="15705" y="143445"/>
                  <a:pt x="19938" y="161966"/>
                </a:cubicBezTo>
                <a:cubicBezTo>
                  <a:pt x="24171" y="180487"/>
                  <a:pt x="60155" y="283674"/>
                  <a:pt x="64388" y="295316"/>
                </a:cubicBezTo>
                <a:cubicBezTo>
                  <a:pt x="68621" y="306958"/>
                  <a:pt x="55921" y="267799"/>
                  <a:pt x="45338" y="231816"/>
                </a:cubicBezTo>
                <a:cubicBezTo>
                  <a:pt x="34755" y="195833"/>
                  <a:pt x="5121" y="97937"/>
                  <a:pt x="888" y="79416"/>
                </a:cubicBezTo>
                <a:cubicBezTo>
                  <a:pt x="-3345" y="60895"/>
                  <a:pt x="8296" y="130745"/>
                  <a:pt x="19938" y="120691"/>
                </a:cubicBezTo>
                <a:cubicBezTo>
                  <a:pt x="31580" y="110637"/>
                  <a:pt x="80263" y="2158"/>
                  <a:pt x="8343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19D75370-5373-FA6E-E3CB-FB53923117B1}"/>
              </a:ext>
            </a:extLst>
          </p:cNvPr>
          <p:cNvSpPr/>
          <p:nvPr/>
        </p:nvSpPr>
        <p:spPr>
          <a:xfrm>
            <a:off x="4288022" y="5467335"/>
            <a:ext cx="156980" cy="190532"/>
          </a:xfrm>
          <a:custGeom>
            <a:avLst/>
            <a:gdLst>
              <a:gd name="connsiteX0" fmla="*/ 134753 w 156980"/>
              <a:gd name="connsiteY0" fmla="*/ 15 h 190532"/>
              <a:gd name="connsiteX1" fmla="*/ 33153 w 156980"/>
              <a:gd name="connsiteY1" fmla="*/ 60340 h 190532"/>
              <a:gd name="connsiteX2" fmla="*/ 83953 w 156980"/>
              <a:gd name="connsiteY2" fmla="*/ 120665 h 190532"/>
              <a:gd name="connsiteX3" fmla="*/ 42678 w 156980"/>
              <a:gd name="connsiteY3" fmla="*/ 114315 h 190532"/>
              <a:gd name="connsiteX4" fmla="*/ 156978 w 156980"/>
              <a:gd name="connsiteY4" fmla="*/ 190515 h 190532"/>
              <a:gd name="connsiteX5" fmla="*/ 45853 w 156980"/>
              <a:gd name="connsiteY5" fmla="*/ 120665 h 190532"/>
              <a:gd name="connsiteX6" fmla="*/ 7753 w 156980"/>
              <a:gd name="connsiteY6" fmla="*/ 47640 h 190532"/>
              <a:gd name="connsiteX7" fmla="*/ 4578 w 156980"/>
              <a:gd name="connsiteY7" fmla="*/ 9540 h 190532"/>
              <a:gd name="connsiteX8" fmla="*/ 7753 w 156980"/>
              <a:gd name="connsiteY8" fmla="*/ 53990 h 190532"/>
              <a:gd name="connsiteX9" fmla="*/ 134753 w 156980"/>
              <a:gd name="connsiteY9" fmla="*/ 15 h 19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980" h="190532">
                <a:moveTo>
                  <a:pt x="134753" y="15"/>
                </a:moveTo>
                <a:cubicBezTo>
                  <a:pt x="138986" y="1073"/>
                  <a:pt x="41620" y="40232"/>
                  <a:pt x="33153" y="60340"/>
                </a:cubicBezTo>
                <a:cubicBezTo>
                  <a:pt x="24686" y="80448"/>
                  <a:pt x="82366" y="111669"/>
                  <a:pt x="83953" y="120665"/>
                </a:cubicBezTo>
                <a:cubicBezTo>
                  <a:pt x="85540" y="129661"/>
                  <a:pt x="30507" y="102673"/>
                  <a:pt x="42678" y="114315"/>
                </a:cubicBezTo>
                <a:cubicBezTo>
                  <a:pt x="54849" y="125957"/>
                  <a:pt x="156449" y="189457"/>
                  <a:pt x="156978" y="190515"/>
                </a:cubicBezTo>
                <a:cubicBezTo>
                  <a:pt x="157507" y="191573"/>
                  <a:pt x="70724" y="144477"/>
                  <a:pt x="45853" y="120665"/>
                </a:cubicBezTo>
                <a:cubicBezTo>
                  <a:pt x="20982" y="96853"/>
                  <a:pt x="14632" y="66161"/>
                  <a:pt x="7753" y="47640"/>
                </a:cubicBezTo>
                <a:cubicBezTo>
                  <a:pt x="874" y="29119"/>
                  <a:pt x="4578" y="8482"/>
                  <a:pt x="4578" y="9540"/>
                </a:cubicBezTo>
                <a:cubicBezTo>
                  <a:pt x="4578" y="10598"/>
                  <a:pt x="-7593" y="55578"/>
                  <a:pt x="7753" y="53990"/>
                </a:cubicBezTo>
                <a:cubicBezTo>
                  <a:pt x="23099" y="52403"/>
                  <a:pt x="130520" y="-1043"/>
                  <a:pt x="13475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CC17586B-5A63-7DB2-4D2C-7B0E230A3676}"/>
              </a:ext>
            </a:extLst>
          </p:cNvPr>
          <p:cNvSpPr/>
          <p:nvPr/>
        </p:nvSpPr>
        <p:spPr>
          <a:xfrm>
            <a:off x="4302093" y="5022825"/>
            <a:ext cx="225929" cy="390900"/>
          </a:xfrm>
          <a:custGeom>
            <a:avLst/>
            <a:gdLst>
              <a:gd name="connsiteX0" fmla="*/ 32 w 225929"/>
              <a:gd name="connsiteY0" fmla="*/ 292125 h 390900"/>
              <a:gd name="connsiteX1" fmla="*/ 136557 w 225929"/>
              <a:gd name="connsiteY1" fmla="*/ 285775 h 390900"/>
              <a:gd name="connsiteX2" fmla="*/ 225457 w 225929"/>
              <a:gd name="connsiteY2" fmla="*/ 390550 h 390900"/>
              <a:gd name="connsiteX3" fmla="*/ 171482 w 225929"/>
              <a:gd name="connsiteY3" fmla="*/ 317525 h 390900"/>
              <a:gd name="connsiteX4" fmla="*/ 165132 w 225929"/>
              <a:gd name="connsiteY4" fmla="*/ 257200 h 390900"/>
              <a:gd name="connsiteX5" fmla="*/ 196882 w 225929"/>
              <a:gd name="connsiteY5" fmla="*/ 25 h 390900"/>
              <a:gd name="connsiteX6" fmla="*/ 149257 w 225929"/>
              <a:gd name="connsiteY6" fmla="*/ 273075 h 390900"/>
              <a:gd name="connsiteX7" fmla="*/ 32 w 225929"/>
              <a:gd name="connsiteY7" fmla="*/ 292125 h 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929" h="390900">
                <a:moveTo>
                  <a:pt x="32" y="292125"/>
                </a:moveTo>
                <a:cubicBezTo>
                  <a:pt x="-2085" y="294242"/>
                  <a:pt x="98986" y="269371"/>
                  <a:pt x="136557" y="285775"/>
                </a:cubicBezTo>
                <a:cubicBezTo>
                  <a:pt x="174128" y="302179"/>
                  <a:pt x="219636" y="385258"/>
                  <a:pt x="225457" y="390550"/>
                </a:cubicBezTo>
                <a:cubicBezTo>
                  <a:pt x="231278" y="395842"/>
                  <a:pt x="181536" y="339750"/>
                  <a:pt x="171482" y="317525"/>
                </a:cubicBezTo>
                <a:cubicBezTo>
                  <a:pt x="161428" y="295300"/>
                  <a:pt x="160899" y="310117"/>
                  <a:pt x="165132" y="257200"/>
                </a:cubicBezTo>
                <a:cubicBezTo>
                  <a:pt x="169365" y="204283"/>
                  <a:pt x="199528" y="-2621"/>
                  <a:pt x="196882" y="25"/>
                </a:cubicBezTo>
                <a:cubicBezTo>
                  <a:pt x="194236" y="2671"/>
                  <a:pt x="175186" y="225979"/>
                  <a:pt x="149257" y="273075"/>
                </a:cubicBezTo>
                <a:cubicBezTo>
                  <a:pt x="123328" y="320171"/>
                  <a:pt x="2149" y="290008"/>
                  <a:pt x="32" y="292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CF7D637-E630-7524-852E-28D6AF05ED1C}"/>
              </a:ext>
            </a:extLst>
          </p:cNvPr>
          <p:cNvSpPr/>
          <p:nvPr/>
        </p:nvSpPr>
        <p:spPr>
          <a:xfrm>
            <a:off x="4984591" y="5502004"/>
            <a:ext cx="92909" cy="95750"/>
          </a:xfrm>
          <a:custGeom>
            <a:avLst/>
            <a:gdLst>
              <a:gd name="connsiteX0" fmla="*/ 159 w 92909"/>
              <a:gd name="connsiteY0" fmla="*/ 271 h 95750"/>
              <a:gd name="connsiteX1" fmla="*/ 57309 w 92909"/>
              <a:gd name="connsiteY1" fmla="*/ 38371 h 95750"/>
              <a:gd name="connsiteX2" fmla="*/ 92234 w 92909"/>
              <a:gd name="connsiteY2" fmla="*/ 95521 h 95750"/>
              <a:gd name="connsiteX3" fmla="*/ 76359 w 92909"/>
              <a:gd name="connsiteY3" fmla="*/ 57421 h 95750"/>
              <a:gd name="connsiteX4" fmla="*/ 159 w 92909"/>
              <a:gd name="connsiteY4" fmla="*/ 271 h 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09" h="95750">
                <a:moveTo>
                  <a:pt x="159" y="271"/>
                </a:moveTo>
                <a:cubicBezTo>
                  <a:pt x="-3016" y="-2904"/>
                  <a:pt x="41963" y="22496"/>
                  <a:pt x="57309" y="38371"/>
                </a:cubicBezTo>
                <a:cubicBezTo>
                  <a:pt x="72655" y="54246"/>
                  <a:pt x="89059" y="92346"/>
                  <a:pt x="92234" y="95521"/>
                </a:cubicBezTo>
                <a:cubicBezTo>
                  <a:pt x="95409" y="98696"/>
                  <a:pt x="86942" y="68004"/>
                  <a:pt x="76359" y="57421"/>
                </a:cubicBezTo>
                <a:cubicBezTo>
                  <a:pt x="65776" y="46838"/>
                  <a:pt x="3334" y="3446"/>
                  <a:pt x="159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7831F75-14AF-FE45-24FA-95C97A8ACBCD}"/>
              </a:ext>
            </a:extLst>
          </p:cNvPr>
          <p:cNvSpPr/>
          <p:nvPr/>
        </p:nvSpPr>
        <p:spPr>
          <a:xfrm>
            <a:off x="5032289" y="5488715"/>
            <a:ext cx="154081" cy="83433"/>
          </a:xfrm>
          <a:custGeom>
            <a:avLst/>
            <a:gdLst>
              <a:gd name="connsiteX0" fmla="*/ 86 w 154081"/>
              <a:gd name="connsiteY0" fmla="*/ 10385 h 83433"/>
              <a:gd name="connsiteX1" fmla="*/ 104861 w 154081"/>
              <a:gd name="connsiteY1" fmla="*/ 860 h 83433"/>
              <a:gd name="connsiteX2" fmla="*/ 139786 w 154081"/>
              <a:gd name="connsiteY2" fmla="*/ 35785 h 83433"/>
              <a:gd name="connsiteX3" fmla="*/ 149311 w 154081"/>
              <a:gd name="connsiteY3" fmla="*/ 83410 h 83433"/>
              <a:gd name="connsiteX4" fmla="*/ 152486 w 154081"/>
              <a:gd name="connsiteY4" fmla="*/ 29435 h 83433"/>
              <a:gd name="connsiteX5" fmla="*/ 123911 w 154081"/>
              <a:gd name="connsiteY5" fmla="*/ 7210 h 83433"/>
              <a:gd name="connsiteX6" fmla="*/ 86 w 154081"/>
              <a:gd name="connsiteY6" fmla="*/ 10385 h 8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81" h="83433">
                <a:moveTo>
                  <a:pt x="86" y="10385"/>
                </a:moveTo>
                <a:cubicBezTo>
                  <a:pt x="-3089" y="9327"/>
                  <a:pt x="81578" y="-3373"/>
                  <a:pt x="104861" y="860"/>
                </a:cubicBezTo>
                <a:cubicBezTo>
                  <a:pt x="128144" y="5093"/>
                  <a:pt x="132378" y="22027"/>
                  <a:pt x="139786" y="35785"/>
                </a:cubicBezTo>
                <a:cubicBezTo>
                  <a:pt x="147194" y="49543"/>
                  <a:pt x="147194" y="84468"/>
                  <a:pt x="149311" y="83410"/>
                </a:cubicBezTo>
                <a:cubicBezTo>
                  <a:pt x="151428" y="82352"/>
                  <a:pt x="156719" y="42135"/>
                  <a:pt x="152486" y="29435"/>
                </a:cubicBezTo>
                <a:cubicBezTo>
                  <a:pt x="148253" y="16735"/>
                  <a:pt x="146136" y="9327"/>
                  <a:pt x="123911" y="7210"/>
                </a:cubicBezTo>
                <a:cubicBezTo>
                  <a:pt x="101686" y="5093"/>
                  <a:pt x="3261" y="11443"/>
                  <a:pt x="86" y="10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65352B4-6340-C85D-2545-C242BFE4BA1A}"/>
              </a:ext>
            </a:extLst>
          </p:cNvPr>
          <p:cNvSpPr/>
          <p:nvPr/>
        </p:nvSpPr>
        <p:spPr>
          <a:xfrm>
            <a:off x="4391016" y="5483219"/>
            <a:ext cx="137271" cy="171586"/>
          </a:xfrm>
          <a:custGeom>
            <a:avLst/>
            <a:gdLst>
              <a:gd name="connsiteX0" fmla="*/ 9 w 137271"/>
              <a:gd name="connsiteY0" fmla="*/ 6 h 171586"/>
              <a:gd name="connsiteX1" fmla="*/ 107959 w 137271"/>
              <a:gd name="connsiteY1" fmla="*/ 47631 h 171586"/>
              <a:gd name="connsiteX2" fmla="*/ 114309 w 137271"/>
              <a:gd name="connsiteY2" fmla="*/ 98431 h 171586"/>
              <a:gd name="connsiteX3" fmla="*/ 101609 w 137271"/>
              <a:gd name="connsiteY3" fmla="*/ 171456 h 171586"/>
              <a:gd name="connsiteX4" fmla="*/ 136534 w 137271"/>
              <a:gd name="connsiteY4" fmla="*/ 79381 h 171586"/>
              <a:gd name="connsiteX5" fmla="*/ 114309 w 137271"/>
              <a:gd name="connsiteY5" fmla="*/ 50806 h 171586"/>
              <a:gd name="connsiteX6" fmla="*/ 9 w 137271"/>
              <a:gd name="connsiteY6" fmla="*/ 6 h 1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71" h="171586">
                <a:moveTo>
                  <a:pt x="9" y="6"/>
                </a:moveTo>
                <a:cubicBezTo>
                  <a:pt x="-1049" y="-523"/>
                  <a:pt x="88909" y="31227"/>
                  <a:pt x="107959" y="47631"/>
                </a:cubicBezTo>
                <a:cubicBezTo>
                  <a:pt x="127009" y="64035"/>
                  <a:pt x="115367" y="77794"/>
                  <a:pt x="114309" y="98431"/>
                </a:cubicBezTo>
                <a:cubicBezTo>
                  <a:pt x="113251" y="119068"/>
                  <a:pt x="97905" y="174631"/>
                  <a:pt x="101609" y="171456"/>
                </a:cubicBezTo>
                <a:cubicBezTo>
                  <a:pt x="105313" y="168281"/>
                  <a:pt x="134417" y="99489"/>
                  <a:pt x="136534" y="79381"/>
                </a:cubicBezTo>
                <a:cubicBezTo>
                  <a:pt x="138651" y="59273"/>
                  <a:pt x="137592" y="61918"/>
                  <a:pt x="114309" y="50806"/>
                </a:cubicBezTo>
                <a:cubicBezTo>
                  <a:pt x="91026" y="39694"/>
                  <a:pt x="1067" y="535"/>
                  <a:pt x="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309C259-222C-282B-D32A-F222D0429FDE}"/>
              </a:ext>
            </a:extLst>
          </p:cNvPr>
          <p:cNvSpPr/>
          <p:nvPr/>
        </p:nvSpPr>
        <p:spPr>
          <a:xfrm>
            <a:off x="4498904" y="5581637"/>
            <a:ext cx="137028" cy="146569"/>
          </a:xfrm>
          <a:custGeom>
            <a:avLst/>
            <a:gdLst>
              <a:gd name="connsiteX0" fmla="*/ 71 w 137028"/>
              <a:gd name="connsiteY0" fmla="*/ 13 h 146569"/>
              <a:gd name="connsiteX1" fmla="*/ 92146 w 137028"/>
              <a:gd name="connsiteY1" fmla="*/ 82563 h 146569"/>
              <a:gd name="connsiteX2" fmla="*/ 136596 w 137028"/>
              <a:gd name="connsiteY2" fmla="*/ 146063 h 146569"/>
              <a:gd name="connsiteX3" fmla="*/ 114371 w 137028"/>
              <a:gd name="connsiteY3" fmla="*/ 111138 h 146569"/>
              <a:gd name="connsiteX4" fmla="*/ 108021 w 137028"/>
              <a:gd name="connsiteY4" fmla="*/ 88913 h 146569"/>
              <a:gd name="connsiteX5" fmla="*/ 71 w 137028"/>
              <a:gd name="connsiteY5" fmla="*/ 13 h 14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028" h="146569">
                <a:moveTo>
                  <a:pt x="71" y="13"/>
                </a:moveTo>
                <a:cubicBezTo>
                  <a:pt x="-2575" y="-1045"/>
                  <a:pt x="69392" y="58221"/>
                  <a:pt x="92146" y="82563"/>
                </a:cubicBezTo>
                <a:cubicBezTo>
                  <a:pt x="114900" y="106905"/>
                  <a:pt x="132892" y="141301"/>
                  <a:pt x="136596" y="146063"/>
                </a:cubicBezTo>
                <a:cubicBezTo>
                  <a:pt x="140300" y="150825"/>
                  <a:pt x="119134" y="120663"/>
                  <a:pt x="114371" y="111138"/>
                </a:cubicBezTo>
                <a:cubicBezTo>
                  <a:pt x="109608" y="101613"/>
                  <a:pt x="124425" y="105846"/>
                  <a:pt x="108021" y="88913"/>
                </a:cubicBezTo>
                <a:cubicBezTo>
                  <a:pt x="91617" y="71980"/>
                  <a:pt x="2717" y="1071"/>
                  <a:pt x="7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B0A453E4-CC5C-FD64-0ADE-5FE86D67B9DB}"/>
              </a:ext>
            </a:extLst>
          </p:cNvPr>
          <p:cNvSpPr/>
          <p:nvPr/>
        </p:nvSpPr>
        <p:spPr>
          <a:xfrm>
            <a:off x="4327407" y="5578471"/>
            <a:ext cx="212935" cy="138091"/>
          </a:xfrm>
          <a:custGeom>
            <a:avLst/>
            <a:gdLst>
              <a:gd name="connsiteX0" fmla="*/ 212843 w 212935"/>
              <a:gd name="connsiteY0" fmla="*/ 3179 h 138091"/>
              <a:gd name="connsiteX1" fmla="*/ 152518 w 212935"/>
              <a:gd name="connsiteY1" fmla="*/ 79379 h 138091"/>
              <a:gd name="connsiteX2" fmla="*/ 165218 w 212935"/>
              <a:gd name="connsiteY2" fmla="*/ 136529 h 138091"/>
              <a:gd name="connsiteX3" fmla="*/ 108068 w 212935"/>
              <a:gd name="connsiteY3" fmla="*/ 114304 h 138091"/>
              <a:gd name="connsiteX4" fmla="*/ 118 w 212935"/>
              <a:gd name="connsiteY4" fmla="*/ 34929 h 138091"/>
              <a:gd name="connsiteX5" fmla="*/ 130293 w 212935"/>
              <a:gd name="connsiteY5" fmla="*/ 111129 h 138091"/>
              <a:gd name="connsiteX6" fmla="*/ 127118 w 212935"/>
              <a:gd name="connsiteY6" fmla="*/ 69854 h 138091"/>
              <a:gd name="connsiteX7" fmla="*/ 57268 w 212935"/>
              <a:gd name="connsiteY7" fmla="*/ 4 h 138091"/>
              <a:gd name="connsiteX8" fmla="*/ 133468 w 212935"/>
              <a:gd name="connsiteY8" fmla="*/ 73029 h 138091"/>
              <a:gd name="connsiteX9" fmla="*/ 136643 w 212935"/>
              <a:gd name="connsiteY9" fmla="*/ 44454 h 138091"/>
              <a:gd name="connsiteX10" fmla="*/ 212843 w 212935"/>
              <a:gd name="connsiteY10" fmla="*/ 3179 h 13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935" h="138091">
                <a:moveTo>
                  <a:pt x="212843" y="3179"/>
                </a:moveTo>
                <a:cubicBezTo>
                  <a:pt x="215489" y="9000"/>
                  <a:pt x="160455" y="57154"/>
                  <a:pt x="152518" y="79379"/>
                </a:cubicBezTo>
                <a:cubicBezTo>
                  <a:pt x="144580" y="101604"/>
                  <a:pt x="172626" y="130708"/>
                  <a:pt x="165218" y="136529"/>
                </a:cubicBezTo>
                <a:cubicBezTo>
                  <a:pt x="157810" y="142350"/>
                  <a:pt x="135585" y="131237"/>
                  <a:pt x="108068" y="114304"/>
                </a:cubicBezTo>
                <a:cubicBezTo>
                  <a:pt x="80551" y="97371"/>
                  <a:pt x="-3586" y="35458"/>
                  <a:pt x="118" y="34929"/>
                </a:cubicBezTo>
                <a:cubicBezTo>
                  <a:pt x="3822" y="34400"/>
                  <a:pt x="109126" y="105308"/>
                  <a:pt x="130293" y="111129"/>
                </a:cubicBezTo>
                <a:cubicBezTo>
                  <a:pt x="151460" y="116950"/>
                  <a:pt x="139289" y="88375"/>
                  <a:pt x="127118" y="69854"/>
                </a:cubicBezTo>
                <a:cubicBezTo>
                  <a:pt x="114947" y="51333"/>
                  <a:pt x="56210" y="-525"/>
                  <a:pt x="57268" y="4"/>
                </a:cubicBezTo>
                <a:cubicBezTo>
                  <a:pt x="58326" y="533"/>
                  <a:pt x="120239" y="65621"/>
                  <a:pt x="133468" y="73029"/>
                </a:cubicBezTo>
                <a:cubicBezTo>
                  <a:pt x="146697" y="80437"/>
                  <a:pt x="128176" y="53450"/>
                  <a:pt x="136643" y="44454"/>
                </a:cubicBezTo>
                <a:cubicBezTo>
                  <a:pt x="145110" y="35458"/>
                  <a:pt x="210197" y="-2642"/>
                  <a:pt x="212843" y="3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9BE1ACFA-EFB7-F609-84FE-526C2F896654}"/>
              </a:ext>
            </a:extLst>
          </p:cNvPr>
          <p:cNvSpPr/>
          <p:nvPr/>
        </p:nvSpPr>
        <p:spPr>
          <a:xfrm>
            <a:off x="4924381" y="5603030"/>
            <a:ext cx="349640" cy="108797"/>
          </a:xfrm>
          <a:custGeom>
            <a:avLst/>
            <a:gdLst>
              <a:gd name="connsiteX0" fmla="*/ 44 w 349640"/>
              <a:gd name="connsiteY0" fmla="*/ 845 h 108797"/>
              <a:gd name="connsiteX1" fmla="*/ 168319 w 349640"/>
              <a:gd name="connsiteY1" fmla="*/ 51645 h 108797"/>
              <a:gd name="connsiteX2" fmla="*/ 146094 w 349640"/>
              <a:gd name="connsiteY2" fmla="*/ 4020 h 108797"/>
              <a:gd name="connsiteX3" fmla="*/ 222294 w 349640"/>
              <a:gd name="connsiteY3" fmla="*/ 29420 h 108797"/>
              <a:gd name="connsiteX4" fmla="*/ 241344 w 349640"/>
              <a:gd name="connsiteY4" fmla="*/ 13545 h 108797"/>
              <a:gd name="connsiteX5" fmla="*/ 349294 w 349640"/>
              <a:gd name="connsiteY5" fmla="*/ 108795 h 108797"/>
              <a:gd name="connsiteX6" fmla="*/ 273094 w 349640"/>
              <a:gd name="connsiteY6" fmla="*/ 16720 h 108797"/>
              <a:gd name="connsiteX7" fmla="*/ 200069 w 349640"/>
              <a:gd name="connsiteY7" fmla="*/ 7195 h 108797"/>
              <a:gd name="connsiteX8" fmla="*/ 152444 w 349640"/>
              <a:gd name="connsiteY8" fmla="*/ 19895 h 108797"/>
              <a:gd name="connsiteX9" fmla="*/ 44 w 349640"/>
              <a:gd name="connsiteY9" fmla="*/ 845 h 10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640" h="108797">
                <a:moveTo>
                  <a:pt x="44" y="845"/>
                </a:moveTo>
                <a:cubicBezTo>
                  <a:pt x="2690" y="6137"/>
                  <a:pt x="143977" y="51116"/>
                  <a:pt x="168319" y="51645"/>
                </a:cubicBezTo>
                <a:cubicBezTo>
                  <a:pt x="192661" y="52174"/>
                  <a:pt x="137098" y="7724"/>
                  <a:pt x="146094" y="4020"/>
                </a:cubicBezTo>
                <a:cubicBezTo>
                  <a:pt x="155090" y="316"/>
                  <a:pt x="206419" y="27833"/>
                  <a:pt x="222294" y="29420"/>
                </a:cubicBezTo>
                <a:cubicBezTo>
                  <a:pt x="238169" y="31008"/>
                  <a:pt x="220177" y="316"/>
                  <a:pt x="241344" y="13545"/>
                </a:cubicBezTo>
                <a:cubicBezTo>
                  <a:pt x="262511" y="26774"/>
                  <a:pt x="344002" y="108266"/>
                  <a:pt x="349294" y="108795"/>
                </a:cubicBezTo>
                <a:cubicBezTo>
                  <a:pt x="354586" y="109324"/>
                  <a:pt x="297965" y="33653"/>
                  <a:pt x="273094" y="16720"/>
                </a:cubicBezTo>
                <a:cubicBezTo>
                  <a:pt x="248223" y="-213"/>
                  <a:pt x="220177" y="6666"/>
                  <a:pt x="200069" y="7195"/>
                </a:cubicBezTo>
                <a:cubicBezTo>
                  <a:pt x="179961" y="7724"/>
                  <a:pt x="192131" y="23070"/>
                  <a:pt x="152444" y="19895"/>
                </a:cubicBezTo>
                <a:cubicBezTo>
                  <a:pt x="112757" y="16720"/>
                  <a:pt x="-2602" y="-4447"/>
                  <a:pt x="44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2984241C-0BFF-B59E-966C-9561CDDE35A8}"/>
              </a:ext>
            </a:extLst>
          </p:cNvPr>
          <p:cNvSpPr/>
          <p:nvPr/>
        </p:nvSpPr>
        <p:spPr>
          <a:xfrm>
            <a:off x="4227912" y="5367595"/>
            <a:ext cx="246763" cy="370725"/>
          </a:xfrm>
          <a:custGeom>
            <a:avLst/>
            <a:gdLst>
              <a:gd name="connsiteX0" fmla="*/ 93263 w 246763"/>
              <a:gd name="connsiteY0" fmla="*/ 1330 h 370725"/>
              <a:gd name="connsiteX1" fmla="*/ 51988 w 246763"/>
              <a:gd name="connsiteY1" fmla="*/ 185480 h 370725"/>
              <a:gd name="connsiteX2" fmla="*/ 96438 w 246763"/>
              <a:gd name="connsiteY2" fmla="*/ 268030 h 370725"/>
              <a:gd name="connsiteX3" fmla="*/ 109138 w 246763"/>
              <a:gd name="connsiteY3" fmla="*/ 233105 h 370725"/>
              <a:gd name="connsiteX4" fmla="*/ 67863 w 246763"/>
              <a:gd name="connsiteY4" fmla="*/ 334705 h 370725"/>
              <a:gd name="connsiteX5" fmla="*/ 71038 w 246763"/>
              <a:gd name="connsiteY5" fmla="*/ 306130 h 370725"/>
              <a:gd name="connsiteX6" fmla="*/ 242488 w 246763"/>
              <a:gd name="connsiteY6" fmla="*/ 369630 h 370725"/>
              <a:gd name="connsiteX7" fmla="*/ 185338 w 246763"/>
              <a:gd name="connsiteY7" fmla="*/ 341055 h 370725"/>
              <a:gd name="connsiteX8" fmla="*/ 80563 w 246763"/>
              <a:gd name="connsiteY8" fmla="*/ 274380 h 370725"/>
              <a:gd name="connsiteX9" fmla="*/ 1188 w 246763"/>
              <a:gd name="connsiteY9" fmla="*/ 195005 h 370725"/>
              <a:gd name="connsiteX10" fmla="*/ 39288 w 246763"/>
              <a:gd name="connsiteY10" fmla="*/ 195005 h 370725"/>
              <a:gd name="connsiteX11" fmla="*/ 125013 w 246763"/>
              <a:gd name="connsiteY11" fmla="*/ 61655 h 370725"/>
              <a:gd name="connsiteX12" fmla="*/ 64688 w 246763"/>
              <a:gd name="connsiteY12" fmla="*/ 99755 h 370725"/>
              <a:gd name="connsiteX13" fmla="*/ 93263 w 246763"/>
              <a:gd name="connsiteY13" fmla="*/ 1330 h 3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763" h="370725">
                <a:moveTo>
                  <a:pt x="93263" y="1330"/>
                </a:moveTo>
                <a:cubicBezTo>
                  <a:pt x="91146" y="15618"/>
                  <a:pt x="51459" y="141030"/>
                  <a:pt x="51988" y="185480"/>
                </a:cubicBezTo>
                <a:cubicBezTo>
                  <a:pt x="52517" y="229930"/>
                  <a:pt x="86913" y="260093"/>
                  <a:pt x="96438" y="268030"/>
                </a:cubicBezTo>
                <a:cubicBezTo>
                  <a:pt x="105963" y="275967"/>
                  <a:pt x="113900" y="221993"/>
                  <a:pt x="109138" y="233105"/>
                </a:cubicBezTo>
                <a:cubicBezTo>
                  <a:pt x="104376" y="244217"/>
                  <a:pt x="74213" y="322534"/>
                  <a:pt x="67863" y="334705"/>
                </a:cubicBezTo>
                <a:cubicBezTo>
                  <a:pt x="61513" y="346876"/>
                  <a:pt x="41934" y="300309"/>
                  <a:pt x="71038" y="306130"/>
                </a:cubicBezTo>
                <a:cubicBezTo>
                  <a:pt x="100142" y="311951"/>
                  <a:pt x="223438" y="363809"/>
                  <a:pt x="242488" y="369630"/>
                </a:cubicBezTo>
                <a:cubicBezTo>
                  <a:pt x="261538" y="375451"/>
                  <a:pt x="212326" y="356930"/>
                  <a:pt x="185338" y="341055"/>
                </a:cubicBezTo>
                <a:cubicBezTo>
                  <a:pt x="158351" y="325180"/>
                  <a:pt x="111255" y="298722"/>
                  <a:pt x="80563" y="274380"/>
                </a:cubicBezTo>
                <a:cubicBezTo>
                  <a:pt x="49871" y="250038"/>
                  <a:pt x="8067" y="208234"/>
                  <a:pt x="1188" y="195005"/>
                </a:cubicBezTo>
                <a:cubicBezTo>
                  <a:pt x="-5691" y="181776"/>
                  <a:pt x="18651" y="217230"/>
                  <a:pt x="39288" y="195005"/>
                </a:cubicBezTo>
                <a:cubicBezTo>
                  <a:pt x="59925" y="172780"/>
                  <a:pt x="120780" y="77530"/>
                  <a:pt x="125013" y="61655"/>
                </a:cubicBezTo>
                <a:cubicBezTo>
                  <a:pt x="129246" y="45780"/>
                  <a:pt x="71567" y="107163"/>
                  <a:pt x="64688" y="99755"/>
                </a:cubicBezTo>
                <a:cubicBezTo>
                  <a:pt x="57809" y="92347"/>
                  <a:pt x="95380" y="-12958"/>
                  <a:pt x="93263" y="1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FDBA8CF4-F4A0-5A62-3A24-B3FE01DE3D1E}"/>
              </a:ext>
            </a:extLst>
          </p:cNvPr>
          <p:cNvSpPr/>
          <p:nvPr/>
        </p:nvSpPr>
        <p:spPr>
          <a:xfrm>
            <a:off x="4575038" y="5514959"/>
            <a:ext cx="123972" cy="289000"/>
          </a:xfrm>
          <a:custGeom>
            <a:avLst/>
            <a:gdLst>
              <a:gd name="connsiteX0" fmla="*/ 137 w 123972"/>
              <a:gd name="connsiteY0" fmla="*/ 16 h 289000"/>
              <a:gd name="connsiteX1" fmla="*/ 82687 w 123972"/>
              <a:gd name="connsiteY1" fmla="*/ 146066 h 289000"/>
              <a:gd name="connsiteX2" fmla="*/ 82687 w 123972"/>
              <a:gd name="connsiteY2" fmla="*/ 200041 h 289000"/>
              <a:gd name="connsiteX3" fmla="*/ 79512 w 123972"/>
              <a:gd name="connsiteY3" fmla="*/ 288941 h 289000"/>
              <a:gd name="connsiteX4" fmla="*/ 98562 w 123972"/>
              <a:gd name="connsiteY4" fmla="*/ 212741 h 289000"/>
              <a:gd name="connsiteX5" fmla="*/ 123962 w 123972"/>
              <a:gd name="connsiteY5" fmla="*/ 149241 h 289000"/>
              <a:gd name="connsiteX6" fmla="*/ 101737 w 123972"/>
              <a:gd name="connsiteY6" fmla="*/ 187341 h 289000"/>
              <a:gd name="connsiteX7" fmla="*/ 104912 w 123972"/>
              <a:gd name="connsiteY7" fmla="*/ 155591 h 289000"/>
              <a:gd name="connsiteX8" fmla="*/ 137 w 123972"/>
              <a:gd name="connsiteY8" fmla="*/ 16 h 2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972" h="289000">
                <a:moveTo>
                  <a:pt x="137" y="16"/>
                </a:moveTo>
                <a:cubicBezTo>
                  <a:pt x="-3567" y="-1571"/>
                  <a:pt x="68929" y="112729"/>
                  <a:pt x="82687" y="146066"/>
                </a:cubicBezTo>
                <a:cubicBezTo>
                  <a:pt x="96445" y="179403"/>
                  <a:pt x="83216" y="176229"/>
                  <a:pt x="82687" y="200041"/>
                </a:cubicBezTo>
                <a:cubicBezTo>
                  <a:pt x="82158" y="223853"/>
                  <a:pt x="76866" y="286824"/>
                  <a:pt x="79512" y="288941"/>
                </a:cubicBezTo>
                <a:cubicBezTo>
                  <a:pt x="82158" y="291058"/>
                  <a:pt x="91154" y="236024"/>
                  <a:pt x="98562" y="212741"/>
                </a:cubicBezTo>
                <a:cubicBezTo>
                  <a:pt x="105970" y="189458"/>
                  <a:pt x="123433" y="153474"/>
                  <a:pt x="123962" y="149241"/>
                </a:cubicBezTo>
                <a:cubicBezTo>
                  <a:pt x="124491" y="145008"/>
                  <a:pt x="104912" y="186283"/>
                  <a:pt x="101737" y="187341"/>
                </a:cubicBezTo>
                <a:cubicBezTo>
                  <a:pt x="98562" y="188399"/>
                  <a:pt x="119729" y="182579"/>
                  <a:pt x="104912" y="155591"/>
                </a:cubicBezTo>
                <a:cubicBezTo>
                  <a:pt x="90095" y="128603"/>
                  <a:pt x="3841" y="1603"/>
                  <a:pt x="13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64CC07D-8076-6C87-1B85-DC2438262EE9}"/>
              </a:ext>
            </a:extLst>
          </p:cNvPr>
          <p:cNvSpPr/>
          <p:nvPr/>
        </p:nvSpPr>
        <p:spPr>
          <a:xfrm>
            <a:off x="4718050" y="5765046"/>
            <a:ext cx="53986" cy="292192"/>
          </a:xfrm>
          <a:custGeom>
            <a:avLst/>
            <a:gdLst>
              <a:gd name="connsiteX0" fmla="*/ 0 w 53986"/>
              <a:gd name="connsiteY0" fmla="*/ 754 h 292192"/>
              <a:gd name="connsiteX1" fmla="*/ 28575 w 53986"/>
              <a:gd name="connsiteY1" fmla="*/ 289679 h 292192"/>
              <a:gd name="connsiteX2" fmla="*/ 53975 w 53986"/>
              <a:gd name="connsiteY2" fmla="*/ 146804 h 292192"/>
              <a:gd name="connsiteX3" fmla="*/ 31750 w 53986"/>
              <a:gd name="connsiteY3" fmla="*/ 248404 h 292192"/>
              <a:gd name="connsiteX4" fmla="*/ 28575 w 53986"/>
              <a:gd name="connsiteY4" fmla="*/ 165854 h 292192"/>
              <a:gd name="connsiteX5" fmla="*/ 28575 w 53986"/>
              <a:gd name="connsiteY5" fmla="*/ 203954 h 292192"/>
              <a:gd name="connsiteX6" fmla="*/ 0 w 53986"/>
              <a:gd name="connsiteY6" fmla="*/ 754 h 2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86" h="292192">
                <a:moveTo>
                  <a:pt x="0" y="754"/>
                </a:moveTo>
                <a:cubicBezTo>
                  <a:pt x="0" y="15041"/>
                  <a:pt x="19579" y="265337"/>
                  <a:pt x="28575" y="289679"/>
                </a:cubicBezTo>
                <a:cubicBezTo>
                  <a:pt x="37571" y="314021"/>
                  <a:pt x="53446" y="153683"/>
                  <a:pt x="53975" y="146804"/>
                </a:cubicBezTo>
                <a:cubicBezTo>
                  <a:pt x="54504" y="139925"/>
                  <a:pt x="35983" y="245229"/>
                  <a:pt x="31750" y="248404"/>
                </a:cubicBezTo>
                <a:cubicBezTo>
                  <a:pt x="27517" y="251579"/>
                  <a:pt x="29104" y="173262"/>
                  <a:pt x="28575" y="165854"/>
                </a:cubicBezTo>
                <a:cubicBezTo>
                  <a:pt x="28046" y="158446"/>
                  <a:pt x="32808" y="228296"/>
                  <a:pt x="28575" y="203954"/>
                </a:cubicBezTo>
                <a:cubicBezTo>
                  <a:pt x="24342" y="179612"/>
                  <a:pt x="0" y="-13533"/>
                  <a:pt x="0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2C91CCC-0119-A9CF-3152-5C64FD571CD2}"/>
              </a:ext>
            </a:extLst>
          </p:cNvPr>
          <p:cNvSpPr/>
          <p:nvPr/>
        </p:nvSpPr>
        <p:spPr>
          <a:xfrm>
            <a:off x="4628621" y="5778437"/>
            <a:ext cx="65012" cy="258948"/>
          </a:xfrm>
          <a:custGeom>
            <a:avLst/>
            <a:gdLst>
              <a:gd name="connsiteX0" fmla="*/ 16404 w 65012"/>
              <a:gd name="connsiteY0" fmla="*/ 63 h 258948"/>
              <a:gd name="connsiteX1" fmla="*/ 25929 w 65012"/>
              <a:gd name="connsiteY1" fmla="*/ 146113 h 258948"/>
              <a:gd name="connsiteX2" fmla="*/ 529 w 65012"/>
              <a:gd name="connsiteY2" fmla="*/ 257238 h 258948"/>
              <a:gd name="connsiteX3" fmla="*/ 13229 w 65012"/>
              <a:gd name="connsiteY3" fmla="*/ 206438 h 258948"/>
              <a:gd name="connsiteX4" fmla="*/ 64029 w 65012"/>
              <a:gd name="connsiteY4" fmla="*/ 111188 h 258948"/>
              <a:gd name="connsiteX5" fmla="*/ 44979 w 65012"/>
              <a:gd name="connsiteY5" fmla="*/ 127063 h 258948"/>
              <a:gd name="connsiteX6" fmla="*/ 16404 w 65012"/>
              <a:gd name="connsiteY6" fmla="*/ 63 h 25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12" h="258948">
                <a:moveTo>
                  <a:pt x="16404" y="63"/>
                </a:moveTo>
                <a:cubicBezTo>
                  <a:pt x="13229" y="3238"/>
                  <a:pt x="28575" y="103251"/>
                  <a:pt x="25929" y="146113"/>
                </a:cubicBezTo>
                <a:cubicBezTo>
                  <a:pt x="23283" y="188975"/>
                  <a:pt x="2646" y="247184"/>
                  <a:pt x="529" y="257238"/>
                </a:cubicBezTo>
                <a:cubicBezTo>
                  <a:pt x="-1588" y="267292"/>
                  <a:pt x="2646" y="230780"/>
                  <a:pt x="13229" y="206438"/>
                </a:cubicBezTo>
                <a:cubicBezTo>
                  <a:pt x="23812" y="182096"/>
                  <a:pt x="64029" y="111188"/>
                  <a:pt x="64029" y="111188"/>
                </a:cubicBezTo>
                <a:cubicBezTo>
                  <a:pt x="69321" y="97959"/>
                  <a:pt x="51858" y="140821"/>
                  <a:pt x="44979" y="127063"/>
                </a:cubicBezTo>
                <a:cubicBezTo>
                  <a:pt x="38100" y="113305"/>
                  <a:pt x="19579" y="-3112"/>
                  <a:pt x="1640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D0BB6569-13BE-C3BC-968F-CE5AC5FD0517}"/>
              </a:ext>
            </a:extLst>
          </p:cNvPr>
          <p:cNvSpPr/>
          <p:nvPr/>
        </p:nvSpPr>
        <p:spPr>
          <a:xfrm>
            <a:off x="4838596" y="5778347"/>
            <a:ext cx="73129" cy="311316"/>
          </a:xfrm>
          <a:custGeom>
            <a:avLst/>
            <a:gdLst>
              <a:gd name="connsiteX0" fmla="*/ 104 w 73129"/>
              <a:gd name="connsiteY0" fmla="*/ 153 h 311316"/>
              <a:gd name="connsiteX1" fmla="*/ 38204 w 73129"/>
              <a:gd name="connsiteY1" fmla="*/ 203353 h 311316"/>
              <a:gd name="connsiteX2" fmla="*/ 57254 w 73129"/>
              <a:gd name="connsiteY2" fmla="*/ 282728 h 311316"/>
              <a:gd name="connsiteX3" fmla="*/ 50904 w 73129"/>
              <a:gd name="connsiteY3" fmla="*/ 244628 h 311316"/>
              <a:gd name="connsiteX4" fmla="*/ 73129 w 73129"/>
              <a:gd name="connsiteY4" fmla="*/ 311303 h 311316"/>
              <a:gd name="connsiteX5" fmla="*/ 50904 w 73129"/>
              <a:gd name="connsiteY5" fmla="*/ 238278 h 311316"/>
              <a:gd name="connsiteX6" fmla="*/ 104 w 73129"/>
              <a:gd name="connsiteY6" fmla="*/ 153 h 31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29" h="311316">
                <a:moveTo>
                  <a:pt x="104" y="153"/>
                </a:moveTo>
                <a:cubicBezTo>
                  <a:pt x="-2013" y="-5668"/>
                  <a:pt x="28679" y="156257"/>
                  <a:pt x="38204" y="203353"/>
                </a:cubicBezTo>
                <a:cubicBezTo>
                  <a:pt x="47729" y="250449"/>
                  <a:pt x="55137" y="275849"/>
                  <a:pt x="57254" y="282728"/>
                </a:cubicBezTo>
                <a:cubicBezTo>
                  <a:pt x="59371" y="289607"/>
                  <a:pt x="48258" y="239866"/>
                  <a:pt x="50904" y="244628"/>
                </a:cubicBezTo>
                <a:cubicBezTo>
                  <a:pt x="53550" y="249390"/>
                  <a:pt x="73129" y="312361"/>
                  <a:pt x="73129" y="311303"/>
                </a:cubicBezTo>
                <a:cubicBezTo>
                  <a:pt x="73129" y="310245"/>
                  <a:pt x="62016" y="292253"/>
                  <a:pt x="50904" y="238278"/>
                </a:cubicBezTo>
                <a:cubicBezTo>
                  <a:pt x="39792" y="184303"/>
                  <a:pt x="2221" y="5974"/>
                  <a:pt x="104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7A8FB62-8BAA-2387-F245-E0814E3E76F5}"/>
              </a:ext>
            </a:extLst>
          </p:cNvPr>
          <p:cNvSpPr/>
          <p:nvPr/>
        </p:nvSpPr>
        <p:spPr>
          <a:xfrm>
            <a:off x="4529105" y="5733890"/>
            <a:ext cx="49406" cy="270037"/>
          </a:xfrm>
          <a:custGeom>
            <a:avLst/>
            <a:gdLst>
              <a:gd name="connsiteX0" fmla="*/ 46070 w 49406"/>
              <a:gd name="connsiteY0" fmla="*/ 160 h 270037"/>
              <a:gd name="connsiteX1" fmla="*/ 20670 w 49406"/>
              <a:gd name="connsiteY1" fmla="*/ 143035 h 270037"/>
              <a:gd name="connsiteX2" fmla="*/ 49245 w 49406"/>
              <a:gd name="connsiteY2" fmla="*/ 270035 h 270037"/>
              <a:gd name="connsiteX3" fmla="*/ 4795 w 49406"/>
              <a:gd name="connsiteY3" fmla="*/ 139860 h 270037"/>
              <a:gd name="connsiteX4" fmla="*/ 4795 w 49406"/>
              <a:gd name="connsiteY4" fmla="*/ 171610 h 270037"/>
              <a:gd name="connsiteX5" fmla="*/ 46070 w 49406"/>
              <a:gd name="connsiteY5" fmla="*/ 160 h 27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06" h="270037">
                <a:moveTo>
                  <a:pt x="46070" y="160"/>
                </a:moveTo>
                <a:cubicBezTo>
                  <a:pt x="48716" y="-4602"/>
                  <a:pt x="20141" y="98056"/>
                  <a:pt x="20670" y="143035"/>
                </a:cubicBezTo>
                <a:cubicBezTo>
                  <a:pt x="21199" y="188014"/>
                  <a:pt x="51891" y="270564"/>
                  <a:pt x="49245" y="270035"/>
                </a:cubicBezTo>
                <a:cubicBezTo>
                  <a:pt x="46599" y="269506"/>
                  <a:pt x="12203" y="156264"/>
                  <a:pt x="4795" y="139860"/>
                </a:cubicBezTo>
                <a:cubicBezTo>
                  <a:pt x="-2613" y="123456"/>
                  <a:pt x="-497" y="192247"/>
                  <a:pt x="4795" y="171610"/>
                </a:cubicBezTo>
                <a:cubicBezTo>
                  <a:pt x="10087" y="150973"/>
                  <a:pt x="43424" y="4922"/>
                  <a:pt x="46070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B32DE14-A2C8-CDA9-A595-F8648203B603}"/>
              </a:ext>
            </a:extLst>
          </p:cNvPr>
          <p:cNvSpPr/>
          <p:nvPr/>
        </p:nvSpPr>
        <p:spPr>
          <a:xfrm>
            <a:off x="4936185" y="5727306"/>
            <a:ext cx="35865" cy="346673"/>
          </a:xfrm>
          <a:custGeom>
            <a:avLst/>
            <a:gdLst>
              <a:gd name="connsiteX0" fmla="*/ 940 w 35865"/>
              <a:gd name="connsiteY0" fmla="*/ 394 h 346673"/>
              <a:gd name="connsiteX1" fmla="*/ 940 w 35865"/>
              <a:gd name="connsiteY1" fmla="*/ 273444 h 346673"/>
              <a:gd name="connsiteX2" fmla="*/ 10465 w 35865"/>
              <a:gd name="connsiteY2" fmla="*/ 178194 h 346673"/>
              <a:gd name="connsiteX3" fmla="*/ 26340 w 35865"/>
              <a:gd name="connsiteY3" fmla="*/ 225819 h 346673"/>
              <a:gd name="connsiteX4" fmla="*/ 35865 w 35865"/>
              <a:gd name="connsiteY4" fmla="*/ 346469 h 346673"/>
              <a:gd name="connsiteX5" fmla="*/ 26340 w 35865"/>
              <a:gd name="connsiteY5" fmla="*/ 251219 h 346673"/>
              <a:gd name="connsiteX6" fmla="*/ 7290 w 35865"/>
              <a:gd name="connsiteY6" fmla="*/ 124219 h 346673"/>
              <a:gd name="connsiteX7" fmla="*/ 940 w 35865"/>
              <a:gd name="connsiteY7" fmla="*/ 209944 h 346673"/>
              <a:gd name="connsiteX8" fmla="*/ 940 w 35865"/>
              <a:gd name="connsiteY8" fmla="*/ 394 h 34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65" h="346673">
                <a:moveTo>
                  <a:pt x="940" y="394"/>
                </a:moveTo>
                <a:cubicBezTo>
                  <a:pt x="940" y="10977"/>
                  <a:pt x="-647" y="243811"/>
                  <a:pt x="940" y="273444"/>
                </a:cubicBezTo>
                <a:cubicBezTo>
                  <a:pt x="2527" y="303077"/>
                  <a:pt x="6232" y="186131"/>
                  <a:pt x="10465" y="178194"/>
                </a:cubicBezTo>
                <a:cubicBezTo>
                  <a:pt x="14698" y="170257"/>
                  <a:pt x="22107" y="197773"/>
                  <a:pt x="26340" y="225819"/>
                </a:cubicBezTo>
                <a:cubicBezTo>
                  <a:pt x="30573" y="253865"/>
                  <a:pt x="35865" y="342236"/>
                  <a:pt x="35865" y="346469"/>
                </a:cubicBezTo>
                <a:cubicBezTo>
                  <a:pt x="35865" y="350702"/>
                  <a:pt x="31102" y="288261"/>
                  <a:pt x="26340" y="251219"/>
                </a:cubicBezTo>
                <a:cubicBezTo>
                  <a:pt x="21578" y="214177"/>
                  <a:pt x="11523" y="131098"/>
                  <a:pt x="7290" y="124219"/>
                </a:cubicBezTo>
                <a:cubicBezTo>
                  <a:pt x="3057" y="117340"/>
                  <a:pt x="3057" y="224232"/>
                  <a:pt x="940" y="209944"/>
                </a:cubicBezTo>
                <a:cubicBezTo>
                  <a:pt x="-1177" y="195657"/>
                  <a:pt x="940" y="-10189"/>
                  <a:pt x="940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BED5A327-DF4C-9948-23CC-897D65FD7E92}"/>
              </a:ext>
            </a:extLst>
          </p:cNvPr>
          <p:cNvSpPr/>
          <p:nvPr/>
        </p:nvSpPr>
        <p:spPr>
          <a:xfrm>
            <a:off x="4359245" y="5559004"/>
            <a:ext cx="156830" cy="67096"/>
          </a:xfrm>
          <a:custGeom>
            <a:avLst/>
            <a:gdLst>
              <a:gd name="connsiteX0" fmla="*/ 30 w 156830"/>
              <a:gd name="connsiteY0" fmla="*/ 421 h 67096"/>
              <a:gd name="connsiteX1" fmla="*/ 85755 w 156830"/>
              <a:gd name="connsiteY1" fmla="*/ 25821 h 67096"/>
              <a:gd name="connsiteX2" fmla="*/ 155605 w 156830"/>
              <a:gd name="connsiteY2" fmla="*/ 44871 h 67096"/>
              <a:gd name="connsiteX3" fmla="*/ 127030 w 156830"/>
              <a:gd name="connsiteY3" fmla="*/ 48046 h 67096"/>
              <a:gd name="connsiteX4" fmla="*/ 85755 w 156830"/>
              <a:gd name="connsiteY4" fmla="*/ 67096 h 67096"/>
              <a:gd name="connsiteX5" fmla="*/ 95280 w 156830"/>
              <a:gd name="connsiteY5" fmla="*/ 48046 h 67096"/>
              <a:gd name="connsiteX6" fmla="*/ 30 w 156830"/>
              <a:gd name="connsiteY6" fmla="*/ 421 h 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30" h="67096">
                <a:moveTo>
                  <a:pt x="30" y="421"/>
                </a:moveTo>
                <a:cubicBezTo>
                  <a:pt x="-1557" y="-3283"/>
                  <a:pt x="59826" y="18413"/>
                  <a:pt x="85755" y="25821"/>
                </a:cubicBezTo>
                <a:cubicBezTo>
                  <a:pt x="111684" y="33229"/>
                  <a:pt x="148726" y="41167"/>
                  <a:pt x="155605" y="44871"/>
                </a:cubicBezTo>
                <a:cubicBezTo>
                  <a:pt x="162484" y="48575"/>
                  <a:pt x="138672" y="44342"/>
                  <a:pt x="127030" y="48046"/>
                </a:cubicBezTo>
                <a:cubicBezTo>
                  <a:pt x="115388" y="51750"/>
                  <a:pt x="85755" y="67096"/>
                  <a:pt x="85755" y="67096"/>
                </a:cubicBezTo>
                <a:cubicBezTo>
                  <a:pt x="80463" y="67096"/>
                  <a:pt x="106392" y="56513"/>
                  <a:pt x="95280" y="48046"/>
                </a:cubicBezTo>
                <a:cubicBezTo>
                  <a:pt x="84168" y="39579"/>
                  <a:pt x="1617" y="4125"/>
                  <a:pt x="30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5D875FF-2AC5-F5E4-41C3-DDC52817EB95}"/>
              </a:ext>
            </a:extLst>
          </p:cNvPr>
          <p:cNvSpPr/>
          <p:nvPr/>
        </p:nvSpPr>
        <p:spPr>
          <a:xfrm>
            <a:off x="5048962" y="5495281"/>
            <a:ext cx="118405" cy="108146"/>
          </a:xfrm>
          <a:custGeom>
            <a:avLst/>
            <a:gdLst>
              <a:gd name="connsiteX0" fmla="*/ 116763 w 118405"/>
              <a:gd name="connsiteY0" fmla="*/ 644 h 108146"/>
              <a:gd name="connsiteX1" fmla="*/ 2463 w 118405"/>
              <a:gd name="connsiteY1" fmla="*/ 105419 h 108146"/>
              <a:gd name="connsiteX2" fmla="*/ 43738 w 118405"/>
              <a:gd name="connsiteY2" fmla="*/ 76844 h 108146"/>
              <a:gd name="connsiteX3" fmla="*/ 107238 w 118405"/>
              <a:gd name="connsiteY3" fmla="*/ 70494 h 108146"/>
              <a:gd name="connsiteX4" fmla="*/ 72313 w 118405"/>
              <a:gd name="connsiteY4" fmla="*/ 60969 h 108146"/>
              <a:gd name="connsiteX5" fmla="*/ 116763 w 118405"/>
              <a:gd name="connsiteY5" fmla="*/ 644 h 10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405" h="108146">
                <a:moveTo>
                  <a:pt x="116763" y="644"/>
                </a:moveTo>
                <a:cubicBezTo>
                  <a:pt x="105121" y="8052"/>
                  <a:pt x="14634" y="92719"/>
                  <a:pt x="2463" y="105419"/>
                </a:cubicBezTo>
                <a:cubicBezTo>
                  <a:pt x="-9708" y="118119"/>
                  <a:pt x="26276" y="82665"/>
                  <a:pt x="43738" y="76844"/>
                </a:cubicBezTo>
                <a:cubicBezTo>
                  <a:pt x="61200" y="71023"/>
                  <a:pt x="102476" y="73140"/>
                  <a:pt x="107238" y="70494"/>
                </a:cubicBezTo>
                <a:cubicBezTo>
                  <a:pt x="112000" y="67848"/>
                  <a:pt x="70196" y="69965"/>
                  <a:pt x="72313" y="60969"/>
                </a:cubicBezTo>
                <a:cubicBezTo>
                  <a:pt x="74430" y="51973"/>
                  <a:pt x="128405" y="-6764"/>
                  <a:pt x="116763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78E940A6-3E37-1654-2846-75B816F7A6C5}"/>
              </a:ext>
            </a:extLst>
          </p:cNvPr>
          <p:cNvSpPr/>
          <p:nvPr/>
        </p:nvSpPr>
        <p:spPr>
          <a:xfrm>
            <a:off x="4358401" y="5473566"/>
            <a:ext cx="118965" cy="102111"/>
          </a:xfrm>
          <a:custGeom>
            <a:avLst/>
            <a:gdLst>
              <a:gd name="connsiteX0" fmla="*/ 118349 w 118965"/>
              <a:gd name="connsiteY0" fmla="*/ 134 h 102111"/>
              <a:gd name="connsiteX1" fmla="*/ 45324 w 118965"/>
              <a:gd name="connsiteY1" fmla="*/ 38234 h 102111"/>
              <a:gd name="connsiteX2" fmla="*/ 4049 w 118965"/>
              <a:gd name="connsiteY2" fmla="*/ 101734 h 102111"/>
              <a:gd name="connsiteX3" fmla="*/ 42149 w 118965"/>
              <a:gd name="connsiteY3" fmla="*/ 6484 h 102111"/>
              <a:gd name="connsiteX4" fmla="*/ 874 w 118965"/>
              <a:gd name="connsiteY4" fmla="*/ 50934 h 102111"/>
              <a:gd name="connsiteX5" fmla="*/ 118349 w 118965"/>
              <a:gd name="connsiteY5" fmla="*/ 134 h 10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65" h="102111">
                <a:moveTo>
                  <a:pt x="118349" y="134"/>
                </a:moveTo>
                <a:cubicBezTo>
                  <a:pt x="125757" y="-1983"/>
                  <a:pt x="64374" y="21301"/>
                  <a:pt x="45324" y="38234"/>
                </a:cubicBezTo>
                <a:cubicBezTo>
                  <a:pt x="26274" y="55167"/>
                  <a:pt x="4578" y="107026"/>
                  <a:pt x="4049" y="101734"/>
                </a:cubicBezTo>
                <a:cubicBezTo>
                  <a:pt x="3520" y="96442"/>
                  <a:pt x="42678" y="14951"/>
                  <a:pt x="42149" y="6484"/>
                </a:cubicBezTo>
                <a:cubicBezTo>
                  <a:pt x="41620" y="-1983"/>
                  <a:pt x="-7064" y="51463"/>
                  <a:pt x="874" y="50934"/>
                </a:cubicBezTo>
                <a:cubicBezTo>
                  <a:pt x="8811" y="50405"/>
                  <a:pt x="110941" y="2251"/>
                  <a:pt x="11834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E4198AFF-5D5A-B492-8350-1AE3EB8E5E78}"/>
              </a:ext>
            </a:extLst>
          </p:cNvPr>
          <p:cNvSpPr/>
          <p:nvPr/>
        </p:nvSpPr>
        <p:spPr>
          <a:xfrm>
            <a:off x="4546514" y="5499039"/>
            <a:ext cx="50908" cy="133972"/>
          </a:xfrm>
          <a:custGeom>
            <a:avLst/>
            <a:gdLst>
              <a:gd name="connsiteX0" fmla="*/ 9611 w 50908"/>
              <a:gd name="connsiteY0" fmla="*/ 61 h 133972"/>
              <a:gd name="connsiteX1" fmla="*/ 9611 w 50908"/>
              <a:gd name="connsiteY1" fmla="*/ 73086 h 133972"/>
              <a:gd name="connsiteX2" fmla="*/ 50886 w 50908"/>
              <a:gd name="connsiteY2" fmla="*/ 133411 h 133972"/>
              <a:gd name="connsiteX3" fmla="*/ 15961 w 50908"/>
              <a:gd name="connsiteY3" fmla="*/ 104836 h 133972"/>
              <a:gd name="connsiteX4" fmla="*/ 86 w 50908"/>
              <a:gd name="connsiteY4" fmla="*/ 85786 h 133972"/>
              <a:gd name="connsiteX5" fmla="*/ 9611 w 50908"/>
              <a:gd name="connsiteY5" fmla="*/ 61 h 13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08" h="133972">
                <a:moveTo>
                  <a:pt x="9611" y="61"/>
                </a:moveTo>
                <a:cubicBezTo>
                  <a:pt x="11199" y="-2056"/>
                  <a:pt x="2732" y="50861"/>
                  <a:pt x="9611" y="73086"/>
                </a:cubicBezTo>
                <a:cubicBezTo>
                  <a:pt x="16490" y="95311"/>
                  <a:pt x="49828" y="128120"/>
                  <a:pt x="50886" y="133411"/>
                </a:cubicBezTo>
                <a:cubicBezTo>
                  <a:pt x="51944" y="138702"/>
                  <a:pt x="15961" y="104836"/>
                  <a:pt x="15961" y="104836"/>
                </a:cubicBezTo>
                <a:cubicBezTo>
                  <a:pt x="7494" y="96899"/>
                  <a:pt x="1144" y="102190"/>
                  <a:pt x="86" y="85786"/>
                </a:cubicBezTo>
                <a:cubicBezTo>
                  <a:pt x="-972" y="69382"/>
                  <a:pt x="8023" y="2178"/>
                  <a:pt x="961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F7139B60-6DE3-89D9-A280-D251DC907310}"/>
              </a:ext>
            </a:extLst>
          </p:cNvPr>
          <p:cNvSpPr/>
          <p:nvPr/>
        </p:nvSpPr>
        <p:spPr>
          <a:xfrm>
            <a:off x="4213120" y="6146507"/>
            <a:ext cx="593966" cy="190807"/>
          </a:xfrm>
          <a:custGeom>
            <a:avLst/>
            <a:gdLst>
              <a:gd name="connsiteX0" fmla="*/ 593830 w 593966"/>
              <a:gd name="connsiteY0" fmla="*/ 190793 h 190807"/>
              <a:gd name="connsiteX1" fmla="*/ 489055 w 593966"/>
              <a:gd name="connsiteY1" fmla="*/ 38393 h 190807"/>
              <a:gd name="connsiteX2" fmla="*/ 514455 w 593966"/>
              <a:gd name="connsiteY2" fmla="*/ 89193 h 190807"/>
              <a:gd name="connsiteX3" fmla="*/ 403330 w 593966"/>
              <a:gd name="connsiteY3" fmla="*/ 12993 h 190807"/>
              <a:gd name="connsiteX4" fmla="*/ 476355 w 593966"/>
              <a:gd name="connsiteY4" fmla="*/ 73318 h 190807"/>
              <a:gd name="connsiteX5" fmla="*/ 336655 w 593966"/>
              <a:gd name="connsiteY5" fmla="*/ 54268 h 190807"/>
              <a:gd name="connsiteX6" fmla="*/ 279505 w 593966"/>
              <a:gd name="connsiteY6" fmla="*/ 293 h 190807"/>
              <a:gd name="connsiteX7" fmla="*/ 292205 w 593966"/>
              <a:gd name="connsiteY7" fmla="*/ 35218 h 190807"/>
              <a:gd name="connsiteX8" fmla="*/ 231880 w 593966"/>
              <a:gd name="connsiteY8" fmla="*/ 89193 h 190807"/>
              <a:gd name="connsiteX9" fmla="*/ 120755 w 593966"/>
              <a:gd name="connsiteY9" fmla="*/ 22518 h 190807"/>
              <a:gd name="connsiteX10" fmla="*/ 193780 w 593966"/>
              <a:gd name="connsiteY10" fmla="*/ 70143 h 190807"/>
              <a:gd name="connsiteX11" fmla="*/ 123930 w 593966"/>
              <a:gd name="connsiteY11" fmla="*/ 54268 h 190807"/>
              <a:gd name="connsiteX12" fmla="*/ 105 w 593966"/>
              <a:gd name="connsiteY12" fmla="*/ 82843 h 190807"/>
              <a:gd name="connsiteX13" fmla="*/ 146155 w 593966"/>
              <a:gd name="connsiteY13" fmla="*/ 70143 h 190807"/>
              <a:gd name="connsiteX14" fmla="*/ 250930 w 593966"/>
              <a:gd name="connsiteY14" fmla="*/ 73318 h 190807"/>
              <a:gd name="connsiteX15" fmla="*/ 269980 w 593966"/>
              <a:gd name="connsiteY15" fmla="*/ 41568 h 190807"/>
              <a:gd name="connsiteX16" fmla="*/ 349355 w 593966"/>
              <a:gd name="connsiteY16" fmla="*/ 41568 h 190807"/>
              <a:gd name="connsiteX17" fmla="*/ 323955 w 593966"/>
              <a:gd name="connsiteY17" fmla="*/ 3468 h 190807"/>
              <a:gd name="connsiteX18" fmla="*/ 355705 w 593966"/>
              <a:gd name="connsiteY18" fmla="*/ 51093 h 190807"/>
              <a:gd name="connsiteX19" fmla="*/ 473180 w 593966"/>
              <a:gd name="connsiteY19" fmla="*/ 79668 h 190807"/>
              <a:gd name="connsiteX20" fmla="*/ 463655 w 593966"/>
              <a:gd name="connsiteY20" fmla="*/ 47918 h 190807"/>
              <a:gd name="connsiteX21" fmla="*/ 593830 w 593966"/>
              <a:gd name="connsiteY21" fmla="*/ 190793 h 19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3966" h="190807">
                <a:moveTo>
                  <a:pt x="593830" y="190793"/>
                </a:moveTo>
                <a:cubicBezTo>
                  <a:pt x="598063" y="189206"/>
                  <a:pt x="502284" y="55326"/>
                  <a:pt x="489055" y="38393"/>
                </a:cubicBezTo>
                <a:cubicBezTo>
                  <a:pt x="475826" y="21460"/>
                  <a:pt x="528742" y="93426"/>
                  <a:pt x="514455" y="89193"/>
                </a:cubicBezTo>
                <a:cubicBezTo>
                  <a:pt x="500168" y="84960"/>
                  <a:pt x="409680" y="15639"/>
                  <a:pt x="403330" y="12993"/>
                </a:cubicBezTo>
                <a:cubicBezTo>
                  <a:pt x="396980" y="10347"/>
                  <a:pt x="487467" y="66439"/>
                  <a:pt x="476355" y="73318"/>
                </a:cubicBezTo>
                <a:cubicBezTo>
                  <a:pt x="465243" y="80197"/>
                  <a:pt x="369463" y="66439"/>
                  <a:pt x="336655" y="54268"/>
                </a:cubicBezTo>
                <a:cubicBezTo>
                  <a:pt x="303847" y="42097"/>
                  <a:pt x="286913" y="3468"/>
                  <a:pt x="279505" y="293"/>
                </a:cubicBezTo>
                <a:cubicBezTo>
                  <a:pt x="272097" y="-2882"/>
                  <a:pt x="300142" y="20401"/>
                  <a:pt x="292205" y="35218"/>
                </a:cubicBezTo>
                <a:cubicBezTo>
                  <a:pt x="284267" y="50035"/>
                  <a:pt x="260455" y="91310"/>
                  <a:pt x="231880" y="89193"/>
                </a:cubicBezTo>
                <a:cubicBezTo>
                  <a:pt x="203305" y="87076"/>
                  <a:pt x="127105" y="25693"/>
                  <a:pt x="120755" y="22518"/>
                </a:cubicBezTo>
                <a:cubicBezTo>
                  <a:pt x="114405" y="19343"/>
                  <a:pt x="193251" y="64851"/>
                  <a:pt x="193780" y="70143"/>
                </a:cubicBezTo>
                <a:cubicBezTo>
                  <a:pt x="194309" y="75435"/>
                  <a:pt x="156209" y="52151"/>
                  <a:pt x="123930" y="54268"/>
                </a:cubicBezTo>
                <a:cubicBezTo>
                  <a:pt x="91651" y="56385"/>
                  <a:pt x="-3599" y="80197"/>
                  <a:pt x="105" y="82843"/>
                </a:cubicBezTo>
                <a:cubicBezTo>
                  <a:pt x="3809" y="85489"/>
                  <a:pt x="104351" y="71730"/>
                  <a:pt x="146155" y="70143"/>
                </a:cubicBezTo>
                <a:cubicBezTo>
                  <a:pt x="187959" y="68556"/>
                  <a:pt x="230293" y="78080"/>
                  <a:pt x="250930" y="73318"/>
                </a:cubicBezTo>
                <a:cubicBezTo>
                  <a:pt x="271567" y="68556"/>
                  <a:pt x="253576" y="46860"/>
                  <a:pt x="269980" y="41568"/>
                </a:cubicBezTo>
                <a:cubicBezTo>
                  <a:pt x="286384" y="36276"/>
                  <a:pt x="340359" y="47918"/>
                  <a:pt x="349355" y="41568"/>
                </a:cubicBezTo>
                <a:cubicBezTo>
                  <a:pt x="358351" y="35218"/>
                  <a:pt x="323955" y="3468"/>
                  <a:pt x="323955" y="3468"/>
                </a:cubicBezTo>
                <a:cubicBezTo>
                  <a:pt x="325013" y="5056"/>
                  <a:pt x="330834" y="38393"/>
                  <a:pt x="355705" y="51093"/>
                </a:cubicBezTo>
                <a:cubicBezTo>
                  <a:pt x="380576" y="63793"/>
                  <a:pt x="455188" y="80197"/>
                  <a:pt x="473180" y="79668"/>
                </a:cubicBezTo>
                <a:cubicBezTo>
                  <a:pt x="491172" y="79139"/>
                  <a:pt x="445663" y="31514"/>
                  <a:pt x="463655" y="47918"/>
                </a:cubicBezTo>
                <a:cubicBezTo>
                  <a:pt x="481647" y="64322"/>
                  <a:pt x="589597" y="192380"/>
                  <a:pt x="593830" y="190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9E422707-9EDC-867E-6407-7B4140E56925}"/>
              </a:ext>
            </a:extLst>
          </p:cNvPr>
          <p:cNvSpPr/>
          <p:nvPr/>
        </p:nvSpPr>
        <p:spPr>
          <a:xfrm>
            <a:off x="4315958" y="6130835"/>
            <a:ext cx="209149" cy="213504"/>
          </a:xfrm>
          <a:custGeom>
            <a:avLst/>
            <a:gdLst>
              <a:gd name="connsiteX0" fmla="*/ 208417 w 209149"/>
              <a:gd name="connsiteY0" fmla="*/ 90 h 213504"/>
              <a:gd name="connsiteX1" fmla="*/ 71892 w 209149"/>
              <a:gd name="connsiteY1" fmla="*/ 63590 h 213504"/>
              <a:gd name="connsiteX2" fmla="*/ 103642 w 209149"/>
              <a:gd name="connsiteY2" fmla="*/ 60415 h 213504"/>
              <a:gd name="connsiteX3" fmla="*/ 141742 w 209149"/>
              <a:gd name="connsiteY3" fmla="*/ 139790 h 213504"/>
              <a:gd name="connsiteX4" fmla="*/ 109992 w 209149"/>
              <a:gd name="connsiteY4" fmla="*/ 127090 h 213504"/>
              <a:gd name="connsiteX5" fmla="*/ 151267 w 209149"/>
              <a:gd name="connsiteY5" fmla="*/ 212815 h 213504"/>
              <a:gd name="connsiteX6" fmla="*/ 122692 w 209149"/>
              <a:gd name="connsiteY6" fmla="*/ 162015 h 213504"/>
              <a:gd name="connsiteX7" fmla="*/ 106817 w 209149"/>
              <a:gd name="connsiteY7" fmla="*/ 66765 h 213504"/>
              <a:gd name="connsiteX8" fmla="*/ 56017 w 209149"/>
              <a:gd name="connsiteY8" fmla="*/ 19140 h 213504"/>
              <a:gd name="connsiteX9" fmla="*/ 87767 w 209149"/>
              <a:gd name="connsiteY9" fmla="*/ 44540 h 213504"/>
              <a:gd name="connsiteX10" fmla="*/ 2042 w 209149"/>
              <a:gd name="connsiteY10" fmla="*/ 79465 h 213504"/>
              <a:gd name="connsiteX11" fmla="*/ 208417 w 209149"/>
              <a:gd name="connsiteY11" fmla="*/ 90 h 2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149" h="213504">
                <a:moveTo>
                  <a:pt x="208417" y="90"/>
                </a:moveTo>
                <a:cubicBezTo>
                  <a:pt x="220059" y="-2556"/>
                  <a:pt x="89354" y="53536"/>
                  <a:pt x="71892" y="63590"/>
                </a:cubicBezTo>
                <a:cubicBezTo>
                  <a:pt x="54430" y="73644"/>
                  <a:pt x="92000" y="47715"/>
                  <a:pt x="103642" y="60415"/>
                </a:cubicBezTo>
                <a:cubicBezTo>
                  <a:pt x="115284" y="73115"/>
                  <a:pt x="140684" y="128678"/>
                  <a:pt x="141742" y="139790"/>
                </a:cubicBezTo>
                <a:cubicBezTo>
                  <a:pt x="142800" y="150902"/>
                  <a:pt x="108405" y="114919"/>
                  <a:pt x="109992" y="127090"/>
                </a:cubicBezTo>
                <a:cubicBezTo>
                  <a:pt x="111579" y="139261"/>
                  <a:pt x="149150" y="206994"/>
                  <a:pt x="151267" y="212815"/>
                </a:cubicBezTo>
                <a:cubicBezTo>
                  <a:pt x="153384" y="218636"/>
                  <a:pt x="130100" y="186357"/>
                  <a:pt x="122692" y="162015"/>
                </a:cubicBezTo>
                <a:cubicBezTo>
                  <a:pt x="115284" y="137673"/>
                  <a:pt x="117929" y="90578"/>
                  <a:pt x="106817" y="66765"/>
                </a:cubicBezTo>
                <a:cubicBezTo>
                  <a:pt x="95704" y="42953"/>
                  <a:pt x="59192" y="22844"/>
                  <a:pt x="56017" y="19140"/>
                </a:cubicBezTo>
                <a:cubicBezTo>
                  <a:pt x="52842" y="15436"/>
                  <a:pt x="96763" y="34486"/>
                  <a:pt x="87767" y="44540"/>
                </a:cubicBezTo>
                <a:cubicBezTo>
                  <a:pt x="78771" y="54594"/>
                  <a:pt x="-14891" y="84227"/>
                  <a:pt x="2042" y="79465"/>
                </a:cubicBezTo>
                <a:cubicBezTo>
                  <a:pt x="18975" y="74703"/>
                  <a:pt x="196775" y="2736"/>
                  <a:pt x="20841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2A8665C3-AABB-E430-83D2-1170BBC5CAA3}"/>
              </a:ext>
            </a:extLst>
          </p:cNvPr>
          <p:cNvSpPr/>
          <p:nvPr/>
        </p:nvSpPr>
        <p:spPr>
          <a:xfrm>
            <a:off x="4650617" y="6140376"/>
            <a:ext cx="91283" cy="213334"/>
          </a:xfrm>
          <a:custGeom>
            <a:avLst/>
            <a:gdLst>
              <a:gd name="connsiteX0" fmla="*/ 86483 w 91283"/>
              <a:gd name="connsiteY0" fmla="*/ 74 h 213334"/>
              <a:gd name="connsiteX1" fmla="*/ 45208 w 91283"/>
              <a:gd name="connsiteY1" fmla="*/ 98499 h 213334"/>
              <a:gd name="connsiteX2" fmla="*/ 89658 w 91283"/>
              <a:gd name="connsiteY2" fmla="*/ 209624 h 213334"/>
              <a:gd name="connsiteX3" fmla="*/ 73783 w 91283"/>
              <a:gd name="connsiteY3" fmla="*/ 177874 h 213334"/>
              <a:gd name="connsiteX4" fmla="*/ 758 w 91283"/>
              <a:gd name="connsiteY4" fmla="*/ 88974 h 213334"/>
              <a:gd name="connsiteX5" fmla="*/ 35683 w 91283"/>
              <a:gd name="connsiteY5" fmla="*/ 130249 h 213334"/>
              <a:gd name="connsiteX6" fmla="*/ 35683 w 91283"/>
              <a:gd name="connsiteY6" fmla="*/ 82624 h 213334"/>
              <a:gd name="connsiteX7" fmla="*/ 86483 w 91283"/>
              <a:gd name="connsiteY7" fmla="*/ 74 h 21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83" h="213334">
                <a:moveTo>
                  <a:pt x="86483" y="74"/>
                </a:moveTo>
                <a:cubicBezTo>
                  <a:pt x="88071" y="2720"/>
                  <a:pt x="44679" y="63574"/>
                  <a:pt x="45208" y="98499"/>
                </a:cubicBezTo>
                <a:cubicBezTo>
                  <a:pt x="45737" y="133424"/>
                  <a:pt x="84896" y="196395"/>
                  <a:pt x="89658" y="209624"/>
                </a:cubicBezTo>
                <a:cubicBezTo>
                  <a:pt x="94420" y="222853"/>
                  <a:pt x="88600" y="197982"/>
                  <a:pt x="73783" y="177874"/>
                </a:cubicBezTo>
                <a:cubicBezTo>
                  <a:pt x="58966" y="157766"/>
                  <a:pt x="7108" y="96911"/>
                  <a:pt x="758" y="88974"/>
                </a:cubicBezTo>
                <a:cubicBezTo>
                  <a:pt x="-5592" y="81037"/>
                  <a:pt x="29862" y="131307"/>
                  <a:pt x="35683" y="130249"/>
                </a:cubicBezTo>
                <a:cubicBezTo>
                  <a:pt x="41504" y="129191"/>
                  <a:pt x="31450" y="99557"/>
                  <a:pt x="35683" y="82624"/>
                </a:cubicBezTo>
                <a:cubicBezTo>
                  <a:pt x="39916" y="65691"/>
                  <a:pt x="84895" y="-2572"/>
                  <a:pt x="8648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D87BFD4-C432-986B-2A57-2F125BF58D61}"/>
              </a:ext>
            </a:extLst>
          </p:cNvPr>
          <p:cNvSpPr/>
          <p:nvPr/>
        </p:nvSpPr>
        <p:spPr>
          <a:xfrm>
            <a:off x="4736461" y="6181684"/>
            <a:ext cx="64484" cy="181284"/>
          </a:xfrm>
          <a:custGeom>
            <a:avLst/>
            <a:gdLst>
              <a:gd name="connsiteX0" fmla="*/ 64139 w 64484"/>
              <a:gd name="connsiteY0" fmla="*/ 41 h 181284"/>
              <a:gd name="connsiteX1" fmla="*/ 26039 w 64484"/>
              <a:gd name="connsiteY1" fmla="*/ 107991 h 181284"/>
              <a:gd name="connsiteX2" fmla="*/ 26039 w 64484"/>
              <a:gd name="connsiteY2" fmla="*/ 181016 h 181284"/>
              <a:gd name="connsiteX3" fmla="*/ 22864 w 64484"/>
              <a:gd name="connsiteY3" fmla="*/ 130216 h 181284"/>
              <a:gd name="connsiteX4" fmla="*/ 22864 w 64484"/>
              <a:gd name="connsiteY4" fmla="*/ 66716 h 181284"/>
              <a:gd name="connsiteX5" fmla="*/ 639 w 64484"/>
              <a:gd name="connsiteY5" fmla="*/ 120691 h 181284"/>
              <a:gd name="connsiteX6" fmla="*/ 64139 w 64484"/>
              <a:gd name="connsiteY6" fmla="*/ 41 h 18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84" h="181284">
                <a:moveTo>
                  <a:pt x="64139" y="41"/>
                </a:moveTo>
                <a:cubicBezTo>
                  <a:pt x="68372" y="-2076"/>
                  <a:pt x="32389" y="77829"/>
                  <a:pt x="26039" y="107991"/>
                </a:cubicBezTo>
                <a:cubicBezTo>
                  <a:pt x="19689" y="138153"/>
                  <a:pt x="26568" y="177312"/>
                  <a:pt x="26039" y="181016"/>
                </a:cubicBezTo>
                <a:cubicBezTo>
                  <a:pt x="25510" y="184720"/>
                  <a:pt x="23393" y="149266"/>
                  <a:pt x="22864" y="130216"/>
                </a:cubicBezTo>
                <a:cubicBezTo>
                  <a:pt x="22335" y="111166"/>
                  <a:pt x="26568" y="68303"/>
                  <a:pt x="22864" y="66716"/>
                </a:cubicBezTo>
                <a:cubicBezTo>
                  <a:pt x="19160" y="65129"/>
                  <a:pt x="-4123" y="126512"/>
                  <a:pt x="639" y="120691"/>
                </a:cubicBezTo>
                <a:cubicBezTo>
                  <a:pt x="5401" y="114870"/>
                  <a:pt x="59906" y="2158"/>
                  <a:pt x="6413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35E9CB1-ED00-1884-3FFF-70D021D8B358}"/>
              </a:ext>
            </a:extLst>
          </p:cNvPr>
          <p:cNvSpPr/>
          <p:nvPr/>
        </p:nvSpPr>
        <p:spPr>
          <a:xfrm>
            <a:off x="4803670" y="6159399"/>
            <a:ext cx="98595" cy="197238"/>
          </a:xfrm>
          <a:custGeom>
            <a:avLst/>
            <a:gdLst>
              <a:gd name="connsiteX0" fmla="*/ 105 w 98595"/>
              <a:gd name="connsiteY0" fmla="*/ 101 h 197238"/>
              <a:gd name="connsiteX1" fmla="*/ 25505 w 98595"/>
              <a:gd name="connsiteY1" fmla="*/ 79476 h 197238"/>
              <a:gd name="connsiteX2" fmla="*/ 22330 w 98595"/>
              <a:gd name="connsiteY2" fmla="*/ 193776 h 197238"/>
              <a:gd name="connsiteX3" fmla="*/ 38205 w 98595"/>
              <a:gd name="connsiteY3" fmla="*/ 162026 h 197238"/>
              <a:gd name="connsiteX4" fmla="*/ 98530 w 98595"/>
              <a:gd name="connsiteY4" fmla="*/ 104876 h 197238"/>
              <a:gd name="connsiteX5" fmla="*/ 50905 w 98595"/>
              <a:gd name="connsiteY5" fmla="*/ 130276 h 197238"/>
              <a:gd name="connsiteX6" fmla="*/ 44555 w 98595"/>
              <a:gd name="connsiteY6" fmla="*/ 136626 h 197238"/>
              <a:gd name="connsiteX7" fmla="*/ 35030 w 98595"/>
              <a:gd name="connsiteY7" fmla="*/ 117576 h 197238"/>
              <a:gd name="connsiteX8" fmla="*/ 28680 w 98595"/>
              <a:gd name="connsiteY8" fmla="*/ 152501 h 197238"/>
              <a:gd name="connsiteX9" fmla="*/ 35030 w 98595"/>
              <a:gd name="connsiteY9" fmla="*/ 127101 h 197238"/>
              <a:gd name="connsiteX10" fmla="*/ 12805 w 98595"/>
              <a:gd name="connsiteY10" fmla="*/ 82651 h 197238"/>
              <a:gd name="connsiteX11" fmla="*/ 15980 w 98595"/>
              <a:gd name="connsiteY11" fmla="*/ 95351 h 197238"/>
              <a:gd name="connsiteX12" fmla="*/ 105 w 98595"/>
              <a:gd name="connsiteY12" fmla="*/ 101 h 19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595" h="197238">
                <a:moveTo>
                  <a:pt x="105" y="101"/>
                </a:moveTo>
                <a:cubicBezTo>
                  <a:pt x="1693" y="-2545"/>
                  <a:pt x="21801" y="47197"/>
                  <a:pt x="25505" y="79476"/>
                </a:cubicBezTo>
                <a:cubicBezTo>
                  <a:pt x="29209" y="111755"/>
                  <a:pt x="22330" y="193776"/>
                  <a:pt x="22330" y="193776"/>
                </a:cubicBezTo>
                <a:cubicBezTo>
                  <a:pt x="24447" y="207534"/>
                  <a:pt x="25505" y="176843"/>
                  <a:pt x="38205" y="162026"/>
                </a:cubicBezTo>
                <a:cubicBezTo>
                  <a:pt x="50905" y="147209"/>
                  <a:pt x="96413" y="110168"/>
                  <a:pt x="98530" y="104876"/>
                </a:cubicBezTo>
                <a:cubicBezTo>
                  <a:pt x="100647" y="99584"/>
                  <a:pt x="50905" y="130276"/>
                  <a:pt x="50905" y="130276"/>
                </a:cubicBezTo>
                <a:cubicBezTo>
                  <a:pt x="41909" y="135568"/>
                  <a:pt x="47201" y="138743"/>
                  <a:pt x="44555" y="136626"/>
                </a:cubicBezTo>
                <a:cubicBezTo>
                  <a:pt x="41909" y="134509"/>
                  <a:pt x="37676" y="114930"/>
                  <a:pt x="35030" y="117576"/>
                </a:cubicBezTo>
                <a:cubicBezTo>
                  <a:pt x="32384" y="120222"/>
                  <a:pt x="28680" y="150914"/>
                  <a:pt x="28680" y="152501"/>
                </a:cubicBezTo>
                <a:cubicBezTo>
                  <a:pt x="28680" y="154088"/>
                  <a:pt x="37676" y="138743"/>
                  <a:pt x="35030" y="127101"/>
                </a:cubicBezTo>
                <a:cubicBezTo>
                  <a:pt x="32384" y="115459"/>
                  <a:pt x="12805" y="82651"/>
                  <a:pt x="12805" y="82651"/>
                </a:cubicBezTo>
                <a:cubicBezTo>
                  <a:pt x="9630" y="77359"/>
                  <a:pt x="16509" y="101701"/>
                  <a:pt x="15980" y="95351"/>
                </a:cubicBezTo>
                <a:cubicBezTo>
                  <a:pt x="15451" y="89001"/>
                  <a:pt x="-1483" y="2747"/>
                  <a:pt x="105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10D9BF48-B93D-2F5D-B15D-64B48C70FF54}"/>
              </a:ext>
            </a:extLst>
          </p:cNvPr>
          <p:cNvSpPr/>
          <p:nvPr/>
        </p:nvSpPr>
        <p:spPr>
          <a:xfrm>
            <a:off x="4832350" y="6159358"/>
            <a:ext cx="423947" cy="95403"/>
          </a:xfrm>
          <a:custGeom>
            <a:avLst/>
            <a:gdLst>
              <a:gd name="connsiteX0" fmla="*/ 0 w 423947"/>
              <a:gd name="connsiteY0" fmla="*/ 142 h 95403"/>
              <a:gd name="connsiteX1" fmla="*/ 76200 w 423947"/>
              <a:gd name="connsiteY1" fmla="*/ 57292 h 95403"/>
              <a:gd name="connsiteX2" fmla="*/ 66675 w 423947"/>
              <a:gd name="connsiteY2" fmla="*/ 85867 h 95403"/>
              <a:gd name="connsiteX3" fmla="*/ 257175 w 423947"/>
              <a:gd name="connsiteY3" fmla="*/ 19192 h 95403"/>
              <a:gd name="connsiteX4" fmla="*/ 212725 w 423947"/>
              <a:gd name="connsiteY4" fmla="*/ 41417 h 95403"/>
              <a:gd name="connsiteX5" fmla="*/ 212725 w 423947"/>
              <a:gd name="connsiteY5" fmla="*/ 63642 h 95403"/>
              <a:gd name="connsiteX6" fmla="*/ 349250 w 423947"/>
              <a:gd name="connsiteY6" fmla="*/ 73167 h 95403"/>
              <a:gd name="connsiteX7" fmla="*/ 422275 w 423947"/>
              <a:gd name="connsiteY7" fmla="*/ 85867 h 95403"/>
              <a:gd name="connsiteX8" fmla="*/ 374650 w 423947"/>
              <a:gd name="connsiteY8" fmla="*/ 76342 h 95403"/>
              <a:gd name="connsiteX9" fmla="*/ 111125 w 423947"/>
              <a:gd name="connsiteY9" fmla="*/ 95392 h 95403"/>
              <a:gd name="connsiteX10" fmla="*/ 222250 w 423947"/>
              <a:gd name="connsiteY10" fmla="*/ 73167 h 95403"/>
              <a:gd name="connsiteX11" fmla="*/ 171450 w 423947"/>
              <a:gd name="connsiteY11" fmla="*/ 57292 h 95403"/>
              <a:gd name="connsiteX12" fmla="*/ 130175 w 423947"/>
              <a:gd name="connsiteY12" fmla="*/ 47767 h 95403"/>
              <a:gd name="connsiteX13" fmla="*/ 127000 w 423947"/>
              <a:gd name="connsiteY13" fmla="*/ 9667 h 95403"/>
              <a:gd name="connsiteX14" fmla="*/ 95250 w 423947"/>
              <a:gd name="connsiteY14" fmla="*/ 66817 h 95403"/>
              <a:gd name="connsiteX15" fmla="*/ 76200 w 423947"/>
              <a:gd name="connsiteY15" fmla="*/ 41417 h 95403"/>
              <a:gd name="connsiteX16" fmla="*/ 0 w 423947"/>
              <a:gd name="connsiteY16" fmla="*/ 142 h 9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3947" h="95403">
                <a:moveTo>
                  <a:pt x="0" y="142"/>
                </a:moveTo>
                <a:cubicBezTo>
                  <a:pt x="0" y="2788"/>
                  <a:pt x="65088" y="43005"/>
                  <a:pt x="76200" y="57292"/>
                </a:cubicBezTo>
                <a:cubicBezTo>
                  <a:pt x="87313" y="71580"/>
                  <a:pt x="36513" y="92217"/>
                  <a:pt x="66675" y="85867"/>
                </a:cubicBezTo>
                <a:cubicBezTo>
                  <a:pt x="96837" y="79517"/>
                  <a:pt x="232833" y="26600"/>
                  <a:pt x="257175" y="19192"/>
                </a:cubicBezTo>
                <a:cubicBezTo>
                  <a:pt x="281517" y="11784"/>
                  <a:pt x="220133" y="34009"/>
                  <a:pt x="212725" y="41417"/>
                </a:cubicBezTo>
                <a:cubicBezTo>
                  <a:pt x="205317" y="48825"/>
                  <a:pt x="189971" y="58350"/>
                  <a:pt x="212725" y="63642"/>
                </a:cubicBezTo>
                <a:cubicBezTo>
                  <a:pt x="235479" y="68934"/>
                  <a:pt x="314325" y="69463"/>
                  <a:pt x="349250" y="73167"/>
                </a:cubicBezTo>
                <a:cubicBezTo>
                  <a:pt x="384175" y="76871"/>
                  <a:pt x="418042" y="85338"/>
                  <a:pt x="422275" y="85867"/>
                </a:cubicBezTo>
                <a:cubicBezTo>
                  <a:pt x="426508" y="86396"/>
                  <a:pt x="426508" y="74755"/>
                  <a:pt x="374650" y="76342"/>
                </a:cubicBezTo>
                <a:cubicBezTo>
                  <a:pt x="322792" y="77930"/>
                  <a:pt x="136525" y="95921"/>
                  <a:pt x="111125" y="95392"/>
                </a:cubicBezTo>
                <a:cubicBezTo>
                  <a:pt x="85725" y="94863"/>
                  <a:pt x="212196" y="79517"/>
                  <a:pt x="222250" y="73167"/>
                </a:cubicBezTo>
                <a:cubicBezTo>
                  <a:pt x="232304" y="66817"/>
                  <a:pt x="186796" y="61525"/>
                  <a:pt x="171450" y="57292"/>
                </a:cubicBezTo>
                <a:cubicBezTo>
                  <a:pt x="156104" y="53059"/>
                  <a:pt x="137583" y="55705"/>
                  <a:pt x="130175" y="47767"/>
                </a:cubicBezTo>
                <a:cubicBezTo>
                  <a:pt x="122767" y="39830"/>
                  <a:pt x="132821" y="6492"/>
                  <a:pt x="127000" y="9667"/>
                </a:cubicBezTo>
                <a:cubicBezTo>
                  <a:pt x="121179" y="12842"/>
                  <a:pt x="103717" y="61525"/>
                  <a:pt x="95250" y="66817"/>
                </a:cubicBezTo>
                <a:cubicBezTo>
                  <a:pt x="86783" y="72109"/>
                  <a:pt x="88371" y="50413"/>
                  <a:pt x="76200" y="41417"/>
                </a:cubicBezTo>
                <a:cubicBezTo>
                  <a:pt x="64029" y="32421"/>
                  <a:pt x="0" y="-2504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1D9EDC4-83B6-1343-16D5-91B24EC6A1EA}"/>
              </a:ext>
            </a:extLst>
          </p:cNvPr>
          <p:cNvSpPr/>
          <p:nvPr/>
        </p:nvSpPr>
        <p:spPr>
          <a:xfrm>
            <a:off x="4901142" y="6276831"/>
            <a:ext cx="388472" cy="92939"/>
          </a:xfrm>
          <a:custGeom>
            <a:avLst/>
            <a:gdLst>
              <a:gd name="connsiteX0" fmla="*/ 1058 w 388472"/>
              <a:gd name="connsiteY0" fmla="*/ 76344 h 92939"/>
              <a:gd name="connsiteX1" fmla="*/ 213783 w 388472"/>
              <a:gd name="connsiteY1" fmla="*/ 28719 h 92939"/>
              <a:gd name="connsiteX2" fmla="*/ 182033 w 388472"/>
              <a:gd name="connsiteY2" fmla="*/ 35069 h 92939"/>
              <a:gd name="connsiteX3" fmla="*/ 213783 w 388472"/>
              <a:gd name="connsiteY3" fmla="*/ 35069 h 92939"/>
              <a:gd name="connsiteX4" fmla="*/ 283633 w 388472"/>
              <a:gd name="connsiteY4" fmla="*/ 92219 h 92939"/>
              <a:gd name="connsiteX5" fmla="*/ 261408 w 388472"/>
              <a:gd name="connsiteY5" fmla="*/ 66819 h 92939"/>
              <a:gd name="connsiteX6" fmla="*/ 388408 w 388472"/>
              <a:gd name="connsiteY6" fmla="*/ 60469 h 92939"/>
              <a:gd name="connsiteX7" fmla="*/ 277283 w 388472"/>
              <a:gd name="connsiteY7" fmla="*/ 60469 h 92939"/>
              <a:gd name="connsiteX8" fmla="*/ 178858 w 388472"/>
              <a:gd name="connsiteY8" fmla="*/ 85869 h 92939"/>
              <a:gd name="connsiteX9" fmla="*/ 229658 w 388472"/>
              <a:gd name="connsiteY9" fmla="*/ 57294 h 92939"/>
              <a:gd name="connsiteX10" fmla="*/ 178858 w 388472"/>
              <a:gd name="connsiteY10" fmla="*/ 41419 h 92939"/>
              <a:gd name="connsiteX11" fmla="*/ 70908 w 388472"/>
              <a:gd name="connsiteY11" fmla="*/ 144 h 92939"/>
              <a:gd name="connsiteX12" fmla="*/ 128058 w 388472"/>
              <a:gd name="connsiteY12" fmla="*/ 28719 h 92939"/>
              <a:gd name="connsiteX13" fmla="*/ 1058 w 388472"/>
              <a:gd name="connsiteY13" fmla="*/ 76344 h 9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472" h="92939">
                <a:moveTo>
                  <a:pt x="1058" y="76344"/>
                </a:moveTo>
                <a:cubicBezTo>
                  <a:pt x="15345" y="76344"/>
                  <a:pt x="183621" y="35598"/>
                  <a:pt x="213783" y="28719"/>
                </a:cubicBezTo>
                <a:cubicBezTo>
                  <a:pt x="243945" y="21840"/>
                  <a:pt x="182033" y="34011"/>
                  <a:pt x="182033" y="35069"/>
                </a:cubicBezTo>
                <a:cubicBezTo>
                  <a:pt x="182033" y="36127"/>
                  <a:pt x="196850" y="25544"/>
                  <a:pt x="213783" y="35069"/>
                </a:cubicBezTo>
                <a:cubicBezTo>
                  <a:pt x="230716" y="44594"/>
                  <a:pt x="275696" y="86927"/>
                  <a:pt x="283633" y="92219"/>
                </a:cubicBezTo>
                <a:cubicBezTo>
                  <a:pt x="291570" y="97511"/>
                  <a:pt x="243946" y="72111"/>
                  <a:pt x="261408" y="66819"/>
                </a:cubicBezTo>
                <a:cubicBezTo>
                  <a:pt x="278870" y="61527"/>
                  <a:pt x="385762" y="61527"/>
                  <a:pt x="388408" y="60469"/>
                </a:cubicBezTo>
                <a:cubicBezTo>
                  <a:pt x="391054" y="59411"/>
                  <a:pt x="312208" y="56236"/>
                  <a:pt x="277283" y="60469"/>
                </a:cubicBezTo>
                <a:cubicBezTo>
                  <a:pt x="242358" y="64702"/>
                  <a:pt x="186796" y="86398"/>
                  <a:pt x="178858" y="85869"/>
                </a:cubicBezTo>
                <a:cubicBezTo>
                  <a:pt x="170921" y="85340"/>
                  <a:pt x="229658" y="64702"/>
                  <a:pt x="229658" y="57294"/>
                </a:cubicBezTo>
                <a:cubicBezTo>
                  <a:pt x="229658" y="49886"/>
                  <a:pt x="205316" y="50944"/>
                  <a:pt x="178858" y="41419"/>
                </a:cubicBezTo>
                <a:cubicBezTo>
                  <a:pt x="152400" y="31894"/>
                  <a:pt x="79375" y="2261"/>
                  <a:pt x="70908" y="144"/>
                </a:cubicBezTo>
                <a:cubicBezTo>
                  <a:pt x="62441" y="-1973"/>
                  <a:pt x="134408" y="19723"/>
                  <a:pt x="128058" y="28719"/>
                </a:cubicBezTo>
                <a:cubicBezTo>
                  <a:pt x="121708" y="37715"/>
                  <a:pt x="-13229" y="76344"/>
                  <a:pt x="1058" y="76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45DFF300-8965-5995-4D17-242830AA3D8F}"/>
              </a:ext>
            </a:extLst>
          </p:cNvPr>
          <p:cNvSpPr/>
          <p:nvPr/>
        </p:nvSpPr>
        <p:spPr>
          <a:xfrm>
            <a:off x="5114743" y="6273562"/>
            <a:ext cx="509242" cy="137538"/>
          </a:xfrm>
          <a:custGeom>
            <a:avLst/>
            <a:gdLst>
              <a:gd name="connsiteX0" fmla="*/ 182 w 509242"/>
              <a:gd name="connsiteY0" fmla="*/ 3413 h 137538"/>
              <a:gd name="connsiteX1" fmla="*/ 187507 w 509242"/>
              <a:gd name="connsiteY1" fmla="*/ 3413 h 137538"/>
              <a:gd name="connsiteX2" fmla="*/ 308157 w 509242"/>
              <a:gd name="connsiteY2" fmla="*/ 47863 h 137538"/>
              <a:gd name="connsiteX3" fmla="*/ 289107 w 509242"/>
              <a:gd name="connsiteY3" fmla="*/ 22463 h 137538"/>
              <a:gd name="connsiteX4" fmla="*/ 501832 w 509242"/>
              <a:gd name="connsiteY4" fmla="*/ 127238 h 137538"/>
              <a:gd name="connsiteX5" fmla="*/ 454207 w 509242"/>
              <a:gd name="connsiteY5" fmla="*/ 101838 h 137538"/>
              <a:gd name="connsiteX6" fmla="*/ 390707 w 509242"/>
              <a:gd name="connsiteY6" fmla="*/ 85963 h 137538"/>
              <a:gd name="connsiteX7" fmla="*/ 254182 w 509242"/>
              <a:gd name="connsiteY7" fmla="*/ 136763 h 137538"/>
              <a:gd name="connsiteX8" fmla="*/ 289107 w 509242"/>
              <a:gd name="connsiteY8" fmla="*/ 111363 h 137538"/>
              <a:gd name="connsiteX9" fmla="*/ 298632 w 509242"/>
              <a:gd name="connsiteY9" fmla="*/ 41513 h 137538"/>
              <a:gd name="connsiteX10" fmla="*/ 298632 w 509242"/>
              <a:gd name="connsiteY10" fmla="*/ 82788 h 137538"/>
              <a:gd name="connsiteX11" fmla="*/ 279582 w 509242"/>
              <a:gd name="connsiteY11" fmla="*/ 41513 h 137538"/>
              <a:gd name="connsiteX12" fmla="*/ 247832 w 509242"/>
              <a:gd name="connsiteY12" fmla="*/ 22463 h 137538"/>
              <a:gd name="connsiteX13" fmla="*/ 174807 w 509242"/>
              <a:gd name="connsiteY13" fmla="*/ 16113 h 137538"/>
              <a:gd name="connsiteX14" fmla="*/ 219257 w 509242"/>
              <a:gd name="connsiteY14" fmla="*/ 70088 h 137538"/>
              <a:gd name="connsiteX15" fmla="*/ 181157 w 509242"/>
              <a:gd name="connsiteY15" fmla="*/ 16113 h 137538"/>
              <a:gd name="connsiteX16" fmla="*/ 152582 w 509242"/>
              <a:gd name="connsiteY16" fmla="*/ 6588 h 137538"/>
              <a:gd name="connsiteX17" fmla="*/ 182 w 509242"/>
              <a:gd name="connsiteY17" fmla="*/ 3413 h 1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9242" h="137538">
                <a:moveTo>
                  <a:pt x="182" y="3413"/>
                </a:moveTo>
                <a:cubicBezTo>
                  <a:pt x="6003" y="2884"/>
                  <a:pt x="136178" y="-3995"/>
                  <a:pt x="187507" y="3413"/>
                </a:cubicBezTo>
                <a:cubicBezTo>
                  <a:pt x="238836" y="10821"/>
                  <a:pt x="291224" y="44688"/>
                  <a:pt x="308157" y="47863"/>
                </a:cubicBezTo>
                <a:cubicBezTo>
                  <a:pt x="325090" y="51038"/>
                  <a:pt x="256828" y="9234"/>
                  <a:pt x="289107" y="22463"/>
                </a:cubicBezTo>
                <a:cubicBezTo>
                  <a:pt x="321386" y="35692"/>
                  <a:pt x="474315" y="114009"/>
                  <a:pt x="501832" y="127238"/>
                </a:cubicBezTo>
                <a:cubicBezTo>
                  <a:pt x="529349" y="140467"/>
                  <a:pt x="472728" y="108717"/>
                  <a:pt x="454207" y="101838"/>
                </a:cubicBezTo>
                <a:cubicBezTo>
                  <a:pt x="435686" y="94959"/>
                  <a:pt x="424044" y="80142"/>
                  <a:pt x="390707" y="85963"/>
                </a:cubicBezTo>
                <a:cubicBezTo>
                  <a:pt x="357370" y="91784"/>
                  <a:pt x="271115" y="132530"/>
                  <a:pt x="254182" y="136763"/>
                </a:cubicBezTo>
                <a:cubicBezTo>
                  <a:pt x="237249" y="140996"/>
                  <a:pt x="281699" y="127238"/>
                  <a:pt x="289107" y="111363"/>
                </a:cubicBezTo>
                <a:cubicBezTo>
                  <a:pt x="296515" y="95488"/>
                  <a:pt x="297045" y="46275"/>
                  <a:pt x="298632" y="41513"/>
                </a:cubicBezTo>
                <a:cubicBezTo>
                  <a:pt x="300219" y="36751"/>
                  <a:pt x="301807" y="82788"/>
                  <a:pt x="298632" y="82788"/>
                </a:cubicBezTo>
                <a:cubicBezTo>
                  <a:pt x="295457" y="82788"/>
                  <a:pt x="288049" y="51567"/>
                  <a:pt x="279582" y="41513"/>
                </a:cubicBezTo>
                <a:cubicBezTo>
                  <a:pt x="271115" y="31459"/>
                  <a:pt x="265294" y="26696"/>
                  <a:pt x="247832" y="22463"/>
                </a:cubicBezTo>
                <a:cubicBezTo>
                  <a:pt x="230370" y="18230"/>
                  <a:pt x="179570" y="8176"/>
                  <a:pt x="174807" y="16113"/>
                </a:cubicBezTo>
                <a:cubicBezTo>
                  <a:pt x="170045" y="24051"/>
                  <a:pt x="218199" y="70088"/>
                  <a:pt x="219257" y="70088"/>
                </a:cubicBezTo>
                <a:cubicBezTo>
                  <a:pt x="220315" y="70088"/>
                  <a:pt x="192269" y="26696"/>
                  <a:pt x="181157" y="16113"/>
                </a:cubicBezTo>
                <a:cubicBezTo>
                  <a:pt x="170045" y="5530"/>
                  <a:pt x="175865" y="8176"/>
                  <a:pt x="152582" y="6588"/>
                </a:cubicBezTo>
                <a:cubicBezTo>
                  <a:pt x="129299" y="5001"/>
                  <a:pt x="-5639" y="3942"/>
                  <a:pt x="182" y="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8C8FCD91-6A13-4651-7A04-65A72DB5D398}"/>
              </a:ext>
            </a:extLst>
          </p:cNvPr>
          <p:cNvSpPr/>
          <p:nvPr/>
        </p:nvSpPr>
        <p:spPr>
          <a:xfrm>
            <a:off x="4130029" y="6194425"/>
            <a:ext cx="267346" cy="216934"/>
          </a:xfrm>
          <a:custGeom>
            <a:avLst/>
            <a:gdLst>
              <a:gd name="connsiteX0" fmla="*/ 267346 w 267346"/>
              <a:gd name="connsiteY0" fmla="*/ 0 h 216934"/>
              <a:gd name="connsiteX1" fmla="*/ 86371 w 267346"/>
              <a:gd name="connsiteY1" fmla="*/ 117475 h 216934"/>
              <a:gd name="connsiteX2" fmla="*/ 646 w 267346"/>
              <a:gd name="connsiteY2" fmla="*/ 171450 h 216934"/>
              <a:gd name="connsiteX3" fmla="*/ 45096 w 267346"/>
              <a:gd name="connsiteY3" fmla="*/ 130175 h 216934"/>
              <a:gd name="connsiteX4" fmla="*/ 6996 w 267346"/>
              <a:gd name="connsiteY4" fmla="*/ 158750 h 216934"/>
              <a:gd name="connsiteX5" fmla="*/ 70496 w 267346"/>
              <a:gd name="connsiteY5" fmla="*/ 44450 h 216934"/>
              <a:gd name="connsiteX6" fmla="*/ 3821 w 267346"/>
              <a:gd name="connsiteY6" fmla="*/ 158750 h 216934"/>
              <a:gd name="connsiteX7" fmla="*/ 64146 w 267346"/>
              <a:gd name="connsiteY7" fmla="*/ 111125 h 216934"/>
              <a:gd name="connsiteX8" fmla="*/ 114946 w 267346"/>
              <a:gd name="connsiteY8" fmla="*/ 136525 h 216934"/>
              <a:gd name="connsiteX9" fmla="*/ 165746 w 267346"/>
              <a:gd name="connsiteY9" fmla="*/ 215900 h 216934"/>
              <a:gd name="connsiteX10" fmla="*/ 162571 w 267346"/>
              <a:gd name="connsiteY10" fmla="*/ 177800 h 216934"/>
              <a:gd name="connsiteX11" fmla="*/ 111771 w 267346"/>
              <a:gd name="connsiteY11" fmla="*/ 120650 h 216934"/>
              <a:gd name="connsiteX12" fmla="*/ 130821 w 267346"/>
              <a:gd name="connsiteY12" fmla="*/ 88900 h 216934"/>
              <a:gd name="connsiteX13" fmla="*/ 86371 w 267346"/>
              <a:gd name="connsiteY13" fmla="*/ 117475 h 216934"/>
              <a:gd name="connsiteX14" fmla="*/ 267346 w 267346"/>
              <a:gd name="connsiteY14" fmla="*/ 0 h 21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346" h="216934">
                <a:moveTo>
                  <a:pt x="267346" y="0"/>
                </a:moveTo>
                <a:lnTo>
                  <a:pt x="86371" y="117475"/>
                </a:lnTo>
                <a:cubicBezTo>
                  <a:pt x="41921" y="146050"/>
                  <a:pt x="7525" y="169333"/>
                  <a:pt x="646" y="171450"/>
                </a:cubicBezTo>
                <a:cubicBezTo>
                  <a:pt x="-6233" y="173567"/>
                  <a:pt x="44038" y="132292"/>
                  <a:pt x="45096" y="130175"/>
                </a:cubicBezTo>
                <a:cubicBezTo>
                  <a:pt x="46154" y="128058"/>
                  <a:pt x="2763" y="173037"/>
                  <a:pt x="6996" y="158750"/>
                </a:cubicBezTo>
                <a:cubicBezTo>
                  <a:pt x="11229" y="144463"/>
                  <a:pt x="71025" y="44450"/>
                  <a:pt x="70496" y="44450"/>
                </a:cubicBezTo>
                <a:cubicBezTo>
                  <a:pt x="69967" y="44450"/>
                  <a:pt x="4879" y="147638"/>
                  <a:pt x="3821" y="158750"/>
                </a:cubicBezTo>
                <a:cubicBezTo>
                  <a:pt x="2763" y="169862"/>
                  <a:pt x="45625" y="114829"/>
                  <a:pt x="64146" y="111125"/>
                </a:cubicBezTo>
                <a:cubicBezTo>
                  <a:pt x="82667" y="107421"/>
                  <a:pt x="98013" y="119063"/>
                  <a:pt x="114946" y="136525"/>
                </a:cubicBezTo>
                <a:cubicBezTo>
                  <a:pt x="131879" y="153987"/>
                  <a:pt x="157808" y="209021"/>
                  <a:pt x="165746" y="215900"/>
                </a:cubicBezTo>
                <a:cubicBezTo>
                  <a:pt x="173684" y="222779"/>
                  <a:pt x="171567" y="193675"/>
                  <a:pt x="162571" y="177800"/>
                </a:cubicBezTo>
                <a:cubicBezTo>
                  <a:pt x="153575" y="161925"/>
                  <a:pt x="117063" y="135467"/>
                  <a:pt x="111771" y="120650"/>
                </a:cubicBezTo>
                <a:cubicBezTo>
                  <a:pt x="106479" y="105833"/>
                  <a:pt x="135054" y="89429"/>
                  <a:pt x="130821" y="88900"/>
                </a:cubicBezTo>
                <a:cubicBezTo>
                  <a:pt x="126588" y="88371"/>
                  <a:pt x="68908" y="128058"/>
                  <a:pt x="86371" y="117475"/>
                </a:cubicBezTo>
                <a:cubicBezTo>
                  <a:pt x="103833" y="106892"/>
                  <a:pt x="267346" y="0"/>
                  <a:pt x="2673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C9D428D-98D8-7C8C-CE9C-59FBC970C3F0}"/>
              </a:ext>
            </a:extLst>
          </p:cNvPr>
          <p:cNvSpPr/>
          <p:nvPr/>
        </p:nvSpPr>
        <p:spPr>
          <a:xfrm>
            <a:off x="4291401" y="6273486"/>
            <a:ext cx="1042677" cy="143765"/>
          </a:xfrm>
          <a:custGeom>
            <a:avLst/>
            <a:gdLst>
              <a:gd name="connsiteX0" fmla="*/ 109149 w 1042677"/>
              <a:gd name="connsiteY0" fmla="*/ 314 h 143765"/>
              <a:gd name="connsiteX1" fmla="*/ 140899 w 1042677"/>
              <a:gd name="connsiteY1" fmla="*/ 76514 h 143765"/>
              <a:gd name="connsiteX2" fmla="*/ 188524 w 1042677"/>
              <a:gd name="connsiteY2" fmla="*/ 111439 h 143765"/>
              <a:gd name="connsiteX3" fmla="*/ 267899 w 1042677"/>
              <a:gd name="connsiteY3" fmla="*/ 73339 h 143765"/>
              <a:gd name="connsiteX4" fmla="*/ 502849 w 1042677"/>
              <a:gd name="connsiteY4" fmla="*/ 124139 h 143765"/>
              <a:gd name="connsiteX5" fmla="*/ 429824 w 1042677"/>
              <a:gd name="connsiteY5" fmla="*/ 92389 h 143765"/>
              <a:gd name="connsiteX6" fmla="*/ 706049 w 1042677"/>
              <a:gd name="connsiteY6" fmla="*/ 98739 h 143765"/>
              <a:gd name="connsiteX7" fmla="*/ 1042599 w 1042677"/>
              <a:gd name="connsiteY7" fmla="*/ 127314 h 143765"/>
              <a:gd name="connsiteX8" fmla="*/ 734624 w 1042677"/>
              <a:gd name="connsiteY8" fmla="*/ 92389 h 143765"/>
              <a:gd name="connsiteX9" fmla="*/ 442524 w 1042677"/>
              <a:gd name="connsiteY9" fmla="*/ 86039 h 143765"/>
              <a:gd name="connsiteX10" fmla="*/ 372674 w 1042677"/>
              <a:gd name="connsiteY10" fmla="*/ 32064 h 143765"/>
              <a:gd name="connsiteX11" fmla="*/ 401249 w 1042677"/>
              <a:gd name="connsiteY11" fmla="*/ 63814 h 143765"/>
              <a:gd name="connsiteX12" fmla="*/ 255199 w 1042677"/>
              <a:gd name="connsiteY12" fmla="*/ 73339 h 143765"/>
              <a:gd name="connsiteX13" fmla="*/ 232974 w 1042677"/>
              <a:gd name="connsiteY13" fmla="*/ 25714 h 143765"/>
              <a:gd name="connsiteX14" fmla="*/ 213924 w 1042677"/>
              <a:gd name="connsiteY14" fmla="*/ 92389 h 143765"/>
              <a:gd name="connsiteX15" fmla="*/ 71049 w 1042677"/>
              <a:gd name="connsiteY15" fmla="*/ 127314 h 143765"/>
              <a:gd name="connsiteX16" fmla="*/ 1199 w 1042677"/>
              <a:gd name="connsiteY16" fmla="*/ 143189 h 143765"/>
              <a:gd name="connsiteX17" fmla="*/ 125024 w 1042677"/>
              <a:gd name="connsiteY17" fmla="*/ 108264 h 143765"/>
              <a:gd name="connsiteX18" fmla="*/ 109149 w 1042677"/>
              <a:gd name="connsiteY18" fmla="*/ 314 h 14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2677" h="143765">
                <a:moveTo>
                  <a:pt x="109149" y="314"/>
                </a:moveTo>
                <a:cubicBezTo>
                  <a:pt x="111795" y="-4978"/>
                  <a:pt x="127670" y="57993"/>
                  <a:pt x="140899" y="76514"/>
                </a:cubicBezTo>
                <a:cubicBezTo>
                  <a:pt x="154128" y="95035"/>
                  <a:pt x="167357" y="111968"/>
                  <a:pt x="188524" y="111439"/>
                </a:cubicBezTo>
                <a:cubicBezTo>
                  <a:pt x="209691" y="110910"/>
                  <a:pt x="215512" y="71222"/>
                  <a:pt x="267899" y="73339"/>
                </a:cubicBezTo>
                <a:cubicBezTo>
                  <a:pt x="320286" y="75456"/>
                  <a:pt x="475861" y="120964"/>
                  <a:pt x="502849" y="124139"/>
                </a:cubicBezTo>
                <a:cubicBezTo>
                  <a:pt x="529837" y="127314"/>
                  <a:pt x="395957" y="96622"/>
                  <a:pt x="429824" y="92389"/>
                </a:cubicBezTo>
                <a:cubicBezTo>
                  <a:pt x="463691" y="88156"/>
                  <a:pt x="603920" y="92918"/>
                  <a:pt x="706049" y="98739"/>
                </a:cubicBezTo>
                <a:cubicBezTo>
                  <a:pt x="808178" y="104560"/>
                  <a:pt x="1037837" y="128372"/>
                  <a:pt x="1042599" y="127314"/>
                </a:cubicBezTo>
                <a:cubicBezTo>
                  <a:pt x="1047361" y="126256"/>
                  <a:pt x="834636" y="99268"/>
                  <a:pt x="734624" y="92389"/>
                </a:cubicBezTo>
                <a:cubicBezTo>
                  <a:pt x="634612" y="85510"/>
                  <a:pt x="502849" y="96093"/>
                  <a:pt x="442524" y="86039"/>
                </a:cubicBezTo>
                <a:cubicBezTo>
                  <a:pt x="382199" y="75985"/>
                  <a:pt x="379553" y="35768"/>
                  <a:pt x="372674" y="32064"/>
                </a:cubicBezTo>
                <a:cubicBezTo>
                  <a:pt x="365795" y="28360"/>
                  <a:pt x="420828" y="56935"/>
                  <a:pt x="401249" y="63814"/>
                </a:cubicBezTo>
                <a:cubicBezTo>
                  <a:pt x="381670" y="70693"/>
                  <a:pt x="283245" y="79689"/>
                  <a:pt x="255199" y="73339"/>
                </a:cubicBezTo>
                <a:cubicBezTo>
                  <a:pt x="227153" y="66989"/>
                  <a:pt x="239853" y="22539"/>
                  <a:pt x="232974" y="25714"/>
                </a:cubicBezTo>
                <a:cubicBezTo>
                  <a:pt x="226095" y="28889"/>
                  <a:pt x="240912" y="75456"/>
                  <a:pt x="213924" y="92389"/>
                </a:cubicBezTo>
                <a:cubicBezTo>
                  <a:pt x="186937" y="109322"/>
                  <a:pt x="106503" y="118847"/>
                  <a:pt x="71049" y="127314"/>
                </a:cubicBezTo>
                <a:cubicBezTo>
                  <a:pt x="35595" y="135781"/>
                  <a:pt x="-7797" y="146364"/>
                  <a:pt x="1199" y="143189"/>
                </a:cubicBezTo>
                <a:cubicBezTo>
                  <a:pt x="10195" y="140014"/>
                  <a:pt x="105974" y="126785"/>
                  <a:pt x="125024" y="108264"/>
                </a:cubicBezTo>
                <a:cubicBezTo>
                  <a:pt x="144074" y="89743"/>
                  <a:pt x="106503" y="5606"/>
                  <a:pt x="10914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A9230F8-752F-1553-008E-042E67AED9DB}"/>
              </a:ext>
            </a:extLst>
          </p:cNvPr>
          <p:cNvSpPr/>
          <p:nvPr/>
        </p:nvSpPr>
        <p:spPr>
          <a:xfrm>
            <a:off x="4346244" y="6235689"/>
            <a:ext cx="47961" cy="146090"/>
          </a:xfrm>
          <a:custGeom>
            <a:avLst/>
            <a:gdLst>
              <a:gd name="connsiteX0" fmla="*/ 47956 w 47961"/>
              <a:gd name="connsiteY0" fmla="*/ 11 h 146090"/>
              <a:gd name="connsiteX1" fmla="*/ 3506 w 47961"/>
              <a:gd name="connsiteY1" fmla="*/ 95261 h 146090"/>
              <a:gd name="connsiteX2" fmla="*/ 25731 w 47961"/>
              <a:gd name="connsiteY2" fmla="*/ 146061 h 146090"/>
              <a:gd name="connsiteX3" fmla="*/ 331 w 47961"/>
              <a:gd name="connsiteY3" fmla="*/ 88911 h 146090"/>
              <a:gd name="connsiteX4" fmla="*/ 47956 w 47961"/>
              <a:gd name="connsiteY4" fmla="*/ 11 h 14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1" h="146090">
                <a:moveTo>
                  <a:pt x="47956" y="11"/>
                </a:moveTo>
                <a:cubicBezTo>
                  <a:pt x="48485" y="1069"/>
                  <a:pt x="7210" y="70919"/>
                  <a:pt x="3506" y="95261"/>
                </a:cubicBezTo>
                <a:cubicBezTo>
                  <a:pt x="-198" y="119603"/>
                  <a:pt x="26260" y="147119"/>
                  <a:pt x="25731" y="146061"/>
                </a:cubicBezTo>
                <a:cubicBezTo>
                  <a:pt x="25202" y="145003"/>
                  <a:pt x="-3373" y="108490"/>
                  <a:pt x="331" y="88911"/>
                </a:cubicBezTo>
                <a:cubicBezTo>
                  <a:pt x="4035" y="69332"/>
                  <a:pt x="47427" y="-1047"/>
                  <a:pt x="4795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B6A41697-ACC1-364E-0E17-0729C0A863CB}"/>
              </a:ext>
            </a:extLst>
          </p:cNvPr>
          <p:cNvSpPr/>
          <p:nvPr/>
        </p:nvSpPr>
        <p:spPr>
          <a:xfrm>
            <a:off x="3940167" y="6280074"/>
            <a:ext cx="260761" cy="256680"/>
          </a:xfrm>
          <a:custGeom>
            <a:avLst/>
            <a:gdLst>
              <a:gd name="connsiteX0" fmla="*/ 184158 w 260761"/>
              <a:gd name="connsiteY0" fmla="*/ 76 h 256680"/>
              <a:gd name="connsiteX1" fmla="*/ 117483 w 260761"/>
              <a:gd name="connsiteY1" fmla="*/ 85801 h 256680"/>
              <a:gd name="connsiteX2" fmla="*/ 95258 w 260761"/>
              <a:gd name="connsiteY2" fmla="*/ 127076 h 256680"/>
              <a:gd name="connsiteX3" fmla="*/ 107958 w 260761"/>
              <a:gd name="connsiteY3" fmla="*/ 98501 h 256680"/>
              <a:gd name="connsiteX4" fmla="*/ 139708 w 260761"/>
              <a:gd name="connsiteY4" fmla="*/ 152476 h 256680"/>
              <a:gd name="connsiteX5" fmla="*/ 117483 w 260761"/>
              <a:gd name="connsiteY5" fmla="*/ 136601 h 256680"/>
              <a:gd name="connsiteX6" fmla="*/ 254008 w 260761"/>
              <a:gd name="connsiteY6" fmla="*/ 250901 h 256680"/>
              <a:gd name="connsiteX7" fmla="*/ 238133 w 260761"/>
              <a:gd name="connsiteY7" fmla="*/ 235026 h 256680"/>
              <a:gd name="connsiteX8" fmla="*/ 222258 w 260761"/>
              <a:gd name="connsiteY8" fmla="*/ 193751 h 256680"/>
              <a:gd name="connsiteX9" fmla="*/ 212733 w 260761"/>
              <a:gd name="connsiteY9" fmla="*/ 209626 h 256680"/>
              <a:gd name="connsiteX10" fmla="*/ 88908 w 260761"/>
              <a:gd name="connsiteY10" fmla="*/ 111201 h 256680"/>
              <a:gd name="connsiteX11" fmla="*/ 120658 w 260761"/>
              <a:gd name="connsiteY11" fmla="*/ 44526 h 256680"/>
              <a:gd name="connsiteX12" fmla="*/ 8 w 260761"/>
              <a:gd name="connsiteY12" fmla="*/ 79451 h 256680"/>
              <a:gd name="connsiteX13" fmla="*/ 114308 w 260761"/>
              <a:gd name="connsiteY13" fmla="*/ 44526 h 256680"/>
              <a:gd name="connsiteX14" fmla="*/ 111133 w 260761"/>
              <a:gd name="connsiteY14" fmla="*/ 69926 h 256680"/>
              <a:gd name="connsiteX15" fmla="*/ 184158 w 260761"/>
              <a:gd name="connsiteY15" fmla="*/ 76 h 2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761" h="256680">
                <a:moveTo>
                  <a:pt x="184158" y="76"/>
                </a:moveTo>
                <a:cubicBezTo>
                  <a:pt x="185216" y="2722"/>
                  <a:pt x="132300" y="64634"/>
                  <a:pt x="117483" y="85801"/>
                </a:cubicBezTo>
                <a:cubicBezTo>
                  <a:pt x="102666" y="106968"/>
                  <a:pt x="96846" y="124959"/>
                  <a:pt x="95258" y="127076"/>
                </a:cubicBezTo>
                <a:cubicBezTo>
                  <a:pt x="93670" y="129193"/>
                  <a:pt x="100550" y="94268"/>
                  <a:pt x="107958" y="98501"/>
                </a:cubicBezTo>
                <a:cubicBezTo>
                  <a:pt x="115366" y="102734"/>
                  <a:pt x="138120" y="146126"/>
                  <a:pt x="139708" y="152476"/>
                </a:cubicBezTo>
                <a:cubicBezTo>
                  <a:pt x="141295" y="158826"/>
                  <a:pt x="98433" y="120197"/>
                  <a:pt x="117483" y="136601"/>
                </a:cubicBezTo>
                <a:cubicBezTo>
                  <a:pt x="136533" y="153005"/>
                  <a:pt x="254008" y="250901"/>
                  <a:pt x="254008" y="250901"/>
                </a:cubicBezTo>
                <a:cubicBezTo>
                  <a:pt x="274116" y="267305"/>
                  <a:pt x="243425" y="244551"/>
                  <a:pt x="238133" y="235026"/>
                </a:cubicBezTo>
                <a:cubicBezTo>
                  <a:pt x="232841" y="225501"/>
                  <a:pt x="222258" y="193751"/>
                  <a:pt x="222258" y="193751"/>
                </a:cubicBezTo>
                <a:cubicBezTo>
                  <a:pt x="218025" y="189518"/>
                  <a:pt x="234958" y="223384"/>
                  <a:pt x="212733" y="209626"/>
                </a:cubicBezTo>
                <a:cubicBezTo>
                  <a:pt x="190508" y="195868"/>
                  <a:pt x="104254" y="138718"/>
                  <a:pt x="88908" y="111201"/>
                </a:cubicBezTo>
                <a:cubicBezTo>
                  <a:pt x="73562" y="83684"/>
                  <a:pt x="135475" y="49818"/>
                  <a:pt x="120658" y="44526"/>
                </a:cubicBezTo>
                <a:cubicBezTo>
                  <a:pt x="105841" y="39234"/>
                  <a:pt x="1066" y="79451"/>
                  <a:pt x="8" y="79451"/>
                </a:cubicBezTo>
                <a:cubicBezTo>
                  <a:pt x="-1050" y="79451"/>
                  <a:pt x="95787" y="46113"/>
                  <a:pt x="114308" y="44526"/>
                </a:cubicBezTo>
                <a:cubicBezTo>
                  <a:pt x="132829" y="42939"/>
                  <a:pt x="105841" y="75218"/>
                  <a:pt x="111133" y="69926"/>
                </a:cubicBezTo>
                <a:cubicBezTo>
                  <a:pt x="116425" y="64634"/>
                  <a:pt x="183100" y="-2570"/>
                  <a:pt x="184158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9E9E3F4-5E89-95E4-5B34-D4F8EC2BEAC0}"/>
              </a:ext>
            </a:extLst>
          </p:cNvPr>
          <p:cNvSpPr/>
          <p:nvPr/>
        </p:nvSpPr>
        <p:spPr>
          <a:xfrm>
            <a:off x="4193509" y="6368923"/>
            <a:ext cx="149937" cy="193494"/>
          </a:xfrm>
          <a:custGeom>
            <a:avLst/>
            <a:gdLst>
              <a:gd name="connsiteX0" fmla="*/ 149891 w 149937"/>
              <a:gd name="connsiteY0" fmla="*/ 127 h 193494"/>
              <a:gd name="connsiteX1" fmla="*/ 26066 w 149937"/>
              <a:gd name="connsiteY1" fmla="*/ 73152 h 193494"/>
              <a:gd name="connsiteX2" fmla="*/ 51466 w 149937"/>
              <a:gd name="connsiteY2" fmla="*/ 82677 h 193494"/>
              <a:gd name="connsiteX3" fmla="*/ 105441 w 149937"/>
              <a:gd name="connsiteY3" fmla="*/ 190627 h 193494"/>
              <a:gd name="connsiteX4" fmla="*/ 92741 w 149937"/>
              <a:gd name="connsiteY4" fmla="*/ 149352 h 193494"/>
              <a:gd name="connsiteX5" fmla="*/ 13366 w 149937"/>
              <a:gd name="connsiteY5" fmla="*/ 12827 h 193494"/>
              <a:gd name="connsiteX6" fmla="*/ 10191 w 149937"/>
              <a:gd name="connsiteY6" fmla="*/ 54102 h 193494"/>
              <a:gd name="connsiteX7" fmla="*/ 149891 w 149937"/>
              <a:gd name="connsiteY7" fmla="*/ 127 h 19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37" h="193494">
                <a:moveTo>
                  <a:pt x="149891" y="127"/>
                </a:moveTo>
                <a:cubicBezTo>
                  <a:pt x="152537" y="3302"/>
                  <a:pt x="42470" y="59394"/>
                  <a:pt x="26066" y="73152"/>
                </a:cubicBezTo>
                <a:cubicBezTo>
                  <a:pt x="9662" y="86910"/>
                  <a:pt x="38237" y="63098"/>
                  <a:pt x="51466" y="82677"/>
                </a:cubicBezTo>
                <a:cubicBezTo>
                  <a:pt x="64695" y="102256"/>
                  <a:pt x="98562" y="179515"/>
                  <a:pt x="105441" y="190627"/>
                </a:cubicBezTo>
                <a:cubicBezTo>
                  <a:pt x="112320" y="201739"/>
                  <a:pt x="108087" y="178985"/>
                  <a:pt x="92741" y="149352"/>
                </a:cubicBezTo>
                <a:cubicBezTo>
                  <a:pt x="77395" y="119719"/>
                  <a:pt x="27124" y="28702"/>
                  <a:pt x="13366" y="12827"/>
                </a:cubicBezTo>
                <a:cubicBezTo>
                  <a:pt x="-392" y="-3048"/>
                  <a:pt x="-6742" y="54102"/>
                  <a:pt x="10191" y="54102"/>
                </a:cubicBezTo>
                <a:cubicBezTo>
                  <a:pt x="27124" y="54102"/>
                  <a:pt x="147245" y="-3048"/>
                  <a:pt x="149891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04C535F-8988-D791-411E-9682D0175997}"/>
              </a:ext>
            </a:extLst>
          </p:cNvPr>
          <p:cNvSpPr/>
          <p:nvPr/>
        </p:nvSpPr>
        <p:spPr>
          <a:xfrm>
            <a:off x="5357477" y="6375551"/>
            <a:ext cx="236355" cy="213539"/>
          </a:xfrm>
          <a:custGeom>
            <a:avLst/>
            <a:gdLst>
              <a:gd name="connsiteX0" fmla="*/ 1923 w 236355"/>
              <a:gd name="connsiteY0" fmla="*/ 91924 h 213539"/>
              <a:gd name="connsiteX1" fmla="*/ 160673 w 236355"/>
              <a:gd name="connsiteY1" fmla="*/ 25249 h 213539"/>
              <a:gd name="connsiteX2" fmla="*/ 230523 w 236355"/>
              <a:gd name="connsiteY2" fmla="*/ 31599 h 213539"/>
              <a:gd name="connsiteX3" fmla="*/ 227348 w 236355"/>
              <a:gd name="connsiteY3" fmla="*/ 25249 h 213539"/>
              <a:gd name="connsiteX4" fmla="*/ 186073 w 236355"/>
              <a:gd name="connsiteY4" fmla="*/ 88749 h 213539"/>
              <a:gd name="connsiteX5" fmla="*/ 100348 w 236355"/>
              <a:gd name="connsiteY5" fmla="*/ 209399 h 213539"/>
              <a:gd name="connsiteX6" fmla="*/ 113048 w 236355"/>
              <a:gd name="connsiteY6" fmla="*/ 174474 h 213539"/>
              <a:gd name="connsiteX7" fmla="*/ 116223 w 236355"/>
              <a:gd name="connsiteY7" fmla="*/ 66524 h 213539"/>
              <a:gd name="connsiteX8" fmla="*/ 109873 w 236355"/>
              <a:gd name="connsiteY8" fmla="*/ 104624 h 213539"/>
              <a:gd name="connsiteX9" fmla="*/ 192423 w 236355"/>
              <a:gd name="connsiteY9" fmla="*/ 3024 h 213539"/>
              <a:gd name="connsiteX10" fmla="*/ 154323 w 236355"/>
              <a:gd name="connsiteY10" fmla="*/ 25249 h 213539"/>
              <a:gd name="connsiteX11" fmla="*/ 27323 w 236355"/>
              <a:gd name="connsiteY11" fmla="*/ 9374 h 213539"/>
              <a:gd name="connsiteX12" fmla="*/ 68598 w 236355"/>
              <a:gd name="connsiteY12" fmla="*/ 25249 h 213539"/>
              <a:gd name="connsiteX13" fmla="*/ 1923 w 236355"/>
              <a:gd name="connsiteY13" fmla="*/ 91924 h 21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355" h="213539">
                <a:moveTo>
                  <a:pt x="1923" y="91924"/>
                </a:moveTo>
                <a:cubicBezTo>
                  <a:pt x="17269" y="91924"/>
                  <a:pt x="122573" y="35303"/>
                  <a:pt x="160673" y="25249"/>
                </a:cubicBezTo>
                <a:cubicBezTo>
                  <a:pt x="198773" y="15195"/>
                  <a:pt x="230523" y="31599"/>
                  <a:pt x="230523" y="31599"/>
                </a:cubicBezTo>
                <a:cubicBezTo>
                  <a:pt x="241635" y="31599"/>
                  <a:pt x="234756" y="15724"/>
                  <a:pt x="227348" y="25249"/>
                </a:cubicBezTo>
                <a:cubicBezTo>
                  <a:pt x="219940" y="34774"/>
                  <a:pt x="207240" y="58057"/>
                  <a:pt x="186073" y="88749"/>
                </a:cubicBezTo>
                <a:cubicBezTo>
                  <a:pt x="164906" y="119441"/>
                  <a:pt x="112519" y="195112"/>
                  <a:pt x="100348" y="209399"/>
                </a:cubicBezTo>
                <a:cubicBezTo>
                  <a:pt x="88177" y="223686"/>
                  <a:pt x="110402" y="198286"/>
                  <a:pt x="113048" y="174474"/>
                </a:cubicBezTo>
                <a:cubicBezTo>
                  <a:pt x="115694" y="150662"/>
                  <a:pt x="116752" y="78166"/>
                  <a:pt x="116223" y="66524"/>
                </a:cubicBezTo>
                <a:cubicBezTo>
                  <a:pt x="115694" y="54882"/>
                  <a:pt x="97173" y="115207"/>
                  <a:pt x="109873" y="104624"/>
                </a:cubicBezTo>
                <a:cubicBezTo>
                  <a:pt x="122573" y="94041"/>
                  <a:pt x="185015" y="16253"/>
                  <a:pt x="192423" y="3024"/>
                </a:cubicBezTo>
                <a:cubicBezTo>
                  <a:pt x="199831" y="-10205"/>
                  <a:pt x="181840" y="24191"/>
                  <a:pt x="154323" y="25249"/>
                </a:cubicBezTo>
                <a:cubicBezTo>
                  <a:pt x="126806" y="26307"/>
                  <a:pt x="41610" y="9374"/>
                  <a:pt x="27323" y="9374"/>
                </a:cubicBezTo>
                <a:cubicBezTo>
                  <a:pt x="13036" y="9374"/>
                  <a:pt x="69127" y="14137"/>
                  <a:pt x="68598" y="25249"/>
                </a:cubicBezTo>
                <a:cubicBezTo>
                  <a:pt x="68069" y="36361"/>
                  <a:pt x="-13423" y="91924"/>
                  <a:pt x="1923" y="91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F582EC5-2DCB-2002-08E9-DC8D15A02D2B}"/>
              </a:ext>
            </a:extLst>
          </p:cNvPr>
          <p:cNvSpPr/>
          <p:nvPr/>
        </p:nvSpPr>
        <p:spPr>
          <a:xfrm>
            <a:off x="4080628" y="6337272"/>
            <a:ext cx="203113" cy="454619"/>
          </a:xfrm>
          <a:custGeom>
            <a:avLst/>
            <a:gdLst>
              <a:gd name="connsiteX0" fmla="*/ 34172 w 203113"/>
              <a:gd name="connsiteY0" fmla="*/ 28 h 454619"/>
              <a:gd name="connsiteX1" fmla="*/ 75447 w 203113"/>
              <a:gd name="connsiteY1" fmla="*/ 142903 h 454619"/>
              <a:gd name="connsiteX2" fmla="*/ 88147 w 203113"/>
              <a:gd name="connsiteY2" fmla="*/ 127028 h 454619"/>
              <a:gd name="connsiteX3" fmla="*/ 183397 w 203113"/>
              <a:gd name="connsiteY3" fmla="*/ 234978 h 454619"/>
              <a:gd name="connsiteX4" fmla="*/ 173872 w 203113"/>
              <a:gd name="connsiteY4" fmla="*/ 320703 h 454619"/>
              <a:gd name="connsiteX5" fmla="*/ 202447 w 203113"/>
              <a:gd name="connsiteY5" fmla="*/ 454053 h 454619"/>
              <a:gd name="connsiteX6" fmla="*/ 192922 w 203113"/>
              <a:gd name="connsiteY6" fmla="*/ 365153 h 454619"/>
              <a:gd name="connsiteX7" fmla="*/ 180222 w 203113"/>
              <a:gd name="connsiteY7" fmla="*/ 279428 h 454619"/>
              <a:gd name="connsiteX8" fmla="*/ 164347 w 203113"/>
              <a:gd name="connsiteY8" fmla="*/ 231803 h 454619"/>
              <a:gd name="connsiteX9" fmla="*/ 119897 w 203113"/>
              <a:gd name="connsiteY9" fmla="*/ 152428 h 454619"/>
              <a:gd name="connsiteX10" fmla="*/ 2422 w 203113"/>
              <a:gd name="connsiteY10" fmla="*/ 120678 h 454619"/>
              <a:gd name="connsiteX11" fmla="*/ 40522 w 203113"/>
              <a:gd name="connsiteY11" fmla="*/ 130203 h 454619"/>
              <a:gd name="connsiteX12" fmla="*/ 34172 w 203113"/>
              <a:gd name="connsiteY12" fmla="*/ 28 h 45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113" h="454619">
                <a:moveTo>
                  <a:pt x="34172" y="28"/>
                </a:moveTo>
                <a:cubicBezTo>
                  <a:pt x="39993" y="2145"/>
                  <a:pt x="66451" y="121736"/>
                  <a:pt x="75447" y="142903"/>
                </a:cubicBezTo>
                <a:cubicBezTo>
                  <a:pt x="84443" y="164070"/>
                  <a:pt x="70155" y="111682"/>
                  <a:pt x="88147" y="127028"/>
                </a:cubicBezTo>
                <a:cubicBezTo>
                  <a:pt x="106139" y="142374"/>
                  <a:pt x="169110" y="202699"/>
                  <a:pt x="183397" y="234978"/>
                </a:cubicBezTo>
                <a:cubicBezTo>
                  <a:pt x="197685" y="267257"/>
                  <a:pt x="170697" y="284191"/>
                  <a:pt x="173872" y="320703"/>
                </a:cubicBezTo>
                <a:cubicBezTo>
                  <a:pt x="177047" y="357215"/>
                  <a:pt x="199272" y="446645"/>
                  <a:pt x="202447" y="454053"/>
                </a:cubicBezTo>
                <a:cubicBezTo>
                  <a:pt x="205622" y="461461"/>
                  <a:pt x="196626" y="394257"/>
                  <a:pt x="192922" y="365153"/>
                </a:cubicBezTo>
                <a:cubicBezTo>
                  <a:pt x="189218" y="336049"/>
                  <a:pt x="184985" y="301653"/>
                  <a:pt x="180222" y="279428"/>
                </a:cubicBezTo>
                <a:cubicBezTo>
                  <a:pt x="175460" y="257203"/>
                  <a:pt x="174401" y="252970"/>
                  <a:pt x="164347" y="231803"/>
                </a:cubicBezTo>
                <a:cubicBezTo>
                  <a:pt x="154293" y="210636"/>
                  <a:pt x="146884" y="170949"/>
                  <a:pt x="119897" y="152428"/>
                </a:cubicBezTo>
                <a:cubicBezTo>
                  <a:pt x="92910" y="133907"/>
                  <a:pt x="15651" y="124382"/>
                  <a:pt x="2422" y="120678"/>
                </a:cubicBezTo>
                <a:cubicBezTo>
                  <a:pt x="-10807" y="116974"/>
                  <a:pt x="34172" y="143961"/>
                  <a:pt x="40522" y="130203"/>
                </a:cubicBezTo>
                <a:cubicBezTo>
                  <a:pt x="46872" y="116445"/>
                  <a:pt x="28351" y="-2089"/>
                  <a:pt x="34172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39E5161-ABF4-CE6E-34C2-B40EE603E556}"/>
              </a:ext>
            </a:extLst>
          </p:cNvPr>
          <p:cNvSpPr/>
          <p:nvPr/>
        </p:nvSpPr>
        <p:spPr>
          <a:xfrm>
            <a:off x="4201656" y="6549523"/>
            <a:ext cx="665630" cy="392666"/>
          </a:xfrm>
          <a:custGeom>
            <a:avLst/>
            <a:gdLst>
              <a:gd name="connsiteX0" fmla="*/ 5219 w 665630"/>
              <a:gd name="connsiteY0" fmla="*/ 502 h 392666"/>
              <a:gd name="connsiteX1" fmla="*/ 440194 w 665630"/>
              <a:gd name="connsiteY1" fmla="*/ 108452 h 392666"/>
              <a:gd name="connsiteX2" fmla="*/ 300494 w 665630"/>
              <a:gd name="connsiteY2" fmla="*/ 114802 h 392666"/>
              <a:gd name="connsiteX3" fmla="*/ 490994 w 665630"/>
              <a:gd name="connsiteY3" fmla="*/ 124327 h 392666"/>
              <a:gd name="connsiteX4" fmla="*/ 532269 w 665630"/>
              <a:gd name="connsiteY4" fmla="*/ 200527 h 392666"/>
              <a:gd name="connsiteX5" fmla="*/ 532269 w 665630"/>
              <a:gd name="connsiteY5" fmla="*/ 140202 h 392666"/>
              <a:gd name="connsiteX6" fmla="*/ 567194 w 665630"/>
              <a:gd name="connsiteY6" fmla="*/ 378327 h 392666"/>
              <a:gd name="connsiteX7" fmla="*/ 570369 w 665630"/>
              <a:gd name="connsiteY7" fmla="*/ 333877 h 392666"/>
              <a:gd name="connsiteX8" fmla="*/ 665619 w 665630"/>
              <a:gd name="connsiteY8" fmla="*/ 70352 h 392666"/>
              <a:gd name="connsiteX9" fmla="*/ 576719 w 665630"/>
              <a:gd name="connsiteY9" fmla="*/ 276727 h 392666"/>
              <a:gd name="connsiteX10" fmla="*/ 541794 w 665630"/>
              <a:gd name="connsiteY10" fmla="*/ 225927 h 392666"/>
              <a:gd name="connsiteX11" fmla="*/ 373519 w 665630"/>
              <a:gd name="connsiteY11" fmla="*/ 197352 h 392666"/>
              <a:gd name="connsiteX12" fmla="*/ 487819 w 665630"/>
              <a:gd name="connsiteY12" fmla="*/ 206877 h 392666"/>
              <a:gd name="connsiteX13" fmla="*/ 487819 w 665630"/>
              <a:gd name="connsiteY13" fmla="*/ 143377 h 392666"/>
              <a:gd name="connsiteX14" fmla="*/ 294144 w 665630"/>
              <a:gd name="connsiteY14" fmla="*/ 137027 h 392666"/>
              <a:gd name="connsiteX15" fmla="*/ 233819 w 665630"/>
              <a:gd name="connsiteY15" fmla="*/ 83052 h 392666"/>
              <a:gd name="connsiteX16" fmla="*/ 271919 w 665630"/>
              <a:gd name="connsiteY16" fmla="*/ 117977 h 392666"/>
              <a:gd name="connsiteX17" fmla="*/ 341769 w 665630"/>
              <a:gd name="connsiteY17" fmla="*/ 89402 h 392666"/>
              <a:gd name="connsiteX18" fmla="*/ 173494 w 665630"/>
              <a:gd name="connsiteY18" fmla="*/ 51302 h 392666"/>
              <a:gd name="connsiteX19" fmla="*/ 198894 w 665630"/>
              <a:gd name="connsiteY19" fmla="*/ 64002 h 392666"/>
              <a:gd name="connsiteX20" fmla="*/ 211594 w 665630"/>
              <a:gd name="connsiteY20" fmla="*/ 121152 h 392666"/>
              <a:gd name="connsiteX21" fmla="*/ 202069 w 665630"/>
              <a:gd name="connsiteY21" fmla="*/ 70352 h 392666"/>
              <a:gd name="connsiteX22" fmla="*/ 5219 w 665630"/>
              <a:gd name="connsiteY22" fmla="*/ 502 h 3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5630" h="392666">
                <a:moveTo>
                  <a:pt x="5219" y="502"/>
                </a:moveTo>
                <a:cubicBezTo>
                  <a:pt x="44906" y="6852"/>
                  <a:pt x="390982" y="89402"/>
                  <a:pt x="440194" y="108452"/>
                </a:cubicBezTo>
                <a:cubicBezTo>
                  <a:pt x="489407" y="127502"/>
                  <a:pt x="292027" y="112156"/>
                  <a:pt x="300494" y="114802"/>
                </a:cubicBezTo>
                <a:cubicBezTo>
                  <a:pt x="308961" y="117448"/>
                  <a:pt x="452365" y="110040"/>
                  <a:pt x="490994" y="124327"/>
                </a:cubicBezTo>
                <a:cubicBezTo>
                  <a:pt x="529623" y="138614"/>
                  <a:pt x="525390" y="197881"/>
                  <a:pt x="532269" y="200527"/>
                </a:cubicBezTo>
                <a:cubicBezTo>
                  <a:pt x="539148" y="203173"/>
                  <a:pt x="526448" y="110569"/>
                  <a:pt x="532269" y="140202"/>
                </a:cubicBezTo>
                <a:cubicBezTo>
                  <a:pt x="538090" y="169835"/>
                  <a:pt x="560844" y="346048"/>
                  <a:pt x="567194" y="378327"/>
                </a:cubicBezTo>
                <a:cubicBezTo>
                  <a:pt x="573544" y="410606"/>
                  <a:pt x="553965" y="385206"/>
                  <a:pt x="570369" y="333877"/>
                </a:cubicBezTo>
                <a:cubicBezTo>
                  <a:pt x="586773" y="282548"/>
                  <a:pt x="664561" y="79877"/>
                  <a:pt x="665619" y="70352"/>
                </a:cubicBezTo>
                <a:cubicBezTo>
                  <a:pt x="666677" y="60827"/>
                  <a:pt x="597357" y="250798"/>
                  <a:pt x="576719" y="276727"/>
                </a:cubicBezTo>
                <a:cubicBezTo>
                  <a:pt x="556082" y="302656"/>
                  <a:pt x="575661" y="239156"/>
                  <a:pt x="541794" y="225927"/>
                </a:cubicBezTo>
                <a:cubicBezTo>
                  <a:pt x="507927" y="212698"/>
                  <a:pt x="382515" y="200527"/>
                  <a:pt x="373519" y="197352"/>
                </a:cubicBezTo>
                <a:cubicBezTo>
                  <a:pt x="364523" y="194177"/>
                  <a:pt x="468769" y="215873"/>
                  <a:pt x="487819" y="206877"/>
                </a:cubicBezTo>
                <a:cubicBezTo>
                  <a:pt x="506869" y="197881"/>
                  <a:pt x="520098" y="155019"/>
                  <a:pt x="487819" y="143377"/>
                </a:cubicBezTo>
                <a:cubicBezTo>
                  <a:pt x="455540" y="131735"/>
                  <a:pt x="336477" y="147081"/>
                  <a:pt x="294144" y="137027"/>
                </a:cubicBezTo>
                <a:cubicBezTo>
                  <a:pt x="251811" y="126973"/>
                  <a:pt x="237523" y="86227"/>
                  <a:pt x="233819" y="83052"/>
                </a:cubicBezTo>
                <a:cubicBezTo>
                  <a:pt x="230115" y="79877"/>
                  <a:pt x="253928" y="116919"/>
                  <a:pt x="271919" y="117977"/>
                </a:cubicBezTo>
                <a:cubicBezTo>
                  <a:pt x="289910" y="119035"/>
                  <a:pt x="358173" y="100514"/>
                  <a:pt x="341769" y="89402"/>
                </a:cubicBezTo>
                <a:cubicBezTo>
                  <a:pt x="325365" y="78290"/>
                  <a:pt x="197306" y="55535"/>
                  <a:pt x="173494" y="51302"/>
                </a:cubicBezTo>
                <a:cubicBezTo>
                  <a:pt x="149682" y="47069"/>
                  <a:pt x="192544" y="52360"/>
                  <a:pt x="198894" y="64002"/>
                </a:cubicBezTo>
                <a:cubicBezTo>
                  <a:pt x="205244" y="75644"/>
                  <a:pt x="211065" y="120094"/>
                  <a:pt x="211594" y="121152"/>
                </a:cubicBezTo>
                <a:cubicBezTo>
                  <a:pt x="212123" y="122210"/>
                  <a:pt x="240169" y="90989"/>
                  <a:pt x="202069" y="70352"/>
                </a:cubicBezTo>
                <a:cubicBezTo>
                  <a:pt x="163969" y="49715"/>
                  <a:pt x="-34468" y="-5848"/>
                  <a:pt x="5219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0CE6689-9322-CF19-6198-4BC768A41019}"/>
              </a:ext>
            </a:extLst>
          </p:cNvPr>
          <p:cNvSpPr/>
          <p:nvPr/>
        </p:nvSpPr>
        <p:spPr>
          <a:xfrm>
            <a:off x="4263394" y="6505387"/>
            <a:ext cx="931395" cy="127548"/>
          </a:xfrm>
          <a:custGeom>
            <a:avLst/>
            <a:gdLst>
              <a:gd name="connsiteX0" fmla="*/ 470531 w 931395"/>
              <a:gd name="connsiteY0" fmla="*/ 38288 h 127548"/>
              <a:gd name="connsiteX1" fmla="*/ 64131 w 931395"/>
              <a:gd name="connsiteY1" fmla="*/ 50988 h 127548"/>
              <a:gd name="connsiteX2" fmla="*/ 133981 w 931395"/>
              <a:gd name="connsiteY2" fmla="*/ 63688 h 127548"/>
              <a:gd name="connsiteX3" fmla="*/ 464181 w 931395"/>
              <a:gd name="connsiteY3" fmla="*/ 98613 h 127548"/>
              <a:gd name="connsiteX4" fmla="*/ 368931 w 931395"/>
              <a:gd name="connsiteY4" fmla="*/ 127188 h 127548"/>
              <a:gd name="connsiteX5" fmla="*/ 861056 w 931395"/>
              <a:gd name="connsiteY5" fmla="*/ 114488 h 127548"/>
              <a:gd name="connsiteX6" fmla="*/ 664206 w 931395"/>
              <a:gd name="connsiteY6" fmla="*/ 111313 h 127548"/>
              <a:gd name="connsiteX7" fmla="*/ 835656 w 931395"/>
              <a:gd name="connsiteY7" fmla="*/ 95438 h 127548"/>
              <a:gd name="connsiteX8" fmla="*/ 915031 w 931395"/>
              <a:gd name="connsiteY8" fmla="*/ 104963 h 127548"/>
              <a:gd name="connsiteX9" fmla="*/ 514981 w 931395"/>
              <a:gd name="connsiteY9" fmla="*/ 104963 h 127548"/>
              <a:gd name="connsiteX10" fmla="*/ 353056 w 931395"/>
              <a:gd name="connsiteY10" fmla="*/ 92263 h 127548"/>
              <a:gd name="connsiteX11" fmla="*/ 235581 w 931395"/>
              <a:gd name="connsiteY11" fmla="*/ 44638 h 127548"/>
              <a:gd name="connsiteX12" fmla="*/ 631 w 931395"/>
              <a:gd name="connsiteY12" fmla="*/ 188 h 127548"/>
              <a:gd name="connsiteX13" fmla="*/ 175256 w 931395"/>
              <a:gd name="connsiteY13" fmla="*/ 28763 h 127548"/>
              <a:gd name="connsiteX14" fmla="*/ 470531 w 931395"/>
              <a:gd name="connsiteY14" fmla="*/ 38288 h 1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1395" h="127548">
                <a:moveTo>
                  <a:pt x="470531" y="38288"/>
                </a:moveTo>
                <a:cubicBezTo>
                  <a:pt x="452010" y="41992"/>
                  <a:pt x="120223" y="46755"/>
                  <a:pt x="64131" y="50988"/>
                </a:cubicBezTo>
                <a:cubicBezTo>
                  <a:pt x="8039" y="55221"/>
                  <a:pt x="67306" y="55751"/>
                  <a:pt x="133981" y="63688"/>
                </a:cubicBezTo>
                <a:cubicBezTo>
                  <a:pt x="200656" y="71625"/>
                  <a:pt x="425023" y="88030"/>
                  <a:pt x="464181" y="98613"/>
                </a:cubicBezTo>
                <a:cubicBezTo>
                  <a:pt x="503339" y="109196"/>
                  <a:pt x="302785" y="124542"/>
                  <a:pt x="368931" y="127188"/>
                </a:cubicBezTo>
                <a:cubicBezTo>
                  <a:pt x="435077" y="129834"/>
                  <a:pt x="811844" y="117134"/>
                  <a:pt x="861056" y="114488"/>
                </a:cubicBezTo>
                <a:cubicBezTo>
                  <a:pt x="910269" y="111842"/>
                  <a:pt x="668439" y="114488"/>
                  <a:pt x="664206" y="111313"/>
                </a:cubicBezTo>
                <a:cubicBezTo>
                  <a:pt x="659973" y="108138"/>
                  <a:pt x="793852" y="96496"/>
                  <a:pt x="835656" y="95438"/>
                </a:cubicBezTo>
                <a:cubicBezTo>
                  <a:pt x="877460" y="94380"/>
                  <a:pt x="968477" y="103376"/>
                  <a:pt x="915031" y="104963"/>
                </a:cubicBezTo>
                <a:cubicBezTo>
                  <a:pt x="861585" y="106550"/>
                  <a:pt x="608643" y="107080"/>
                  <a:pt x="514981" y="104963"/>
                </a:cubicBezTo>
                <a:cubicBezTo>
                  <a:pt x="421319" y="102846"/>
                  <a:pt x="399623" y="102317"/>
                  <a:pt x="353056" y="92263"/>
                </a:cubicBezTo>
                <a:cubicBezTo>
                  <a:pt x="306489" y="82209"/>
                  <a:pt x="294318" y="59984"/>
                  <a:pt x="235581" y="44638"/>
                </a:cubicBezTo>
                <a:cubicBezTo>
                  <a:pt x="176843" y="29292"/>
                  <a:pt x="10685" y="2834"/>
                  <a:pt x="631" y="188"/>
                </a:cubicBezTo>
                <a:cubicBezTo>
                  <a:pt x="-9423" y="-2458"/>
                  <a:pt x="102760" y="23471"/>
                  <a:pt x="175256" y="28763"/>
                </a:cubicBezTo>
                <a:cubicBezTo>
                  <a:pt x="247752" y="34055"/>
                  <a:pt x="489052" y="34584"/>
                  <a:pt x="470531" y="38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747C5C3-49F6-950B-DFBA-08273751CF8C}"/>
              </a:ext>
            </a:extLst>
          </p:cNvPr>
          <p:cNvSpPr/>
          <p:nvPr/>
        </p:nvSpPr>
        <p:spPr>
          <a:xfrm>
            <a:off x="4685701" y="6448088"/>
            <a:ext cx="772716" cy="156136"/>
          </a:xfrm>
          <a:custGeom>
            <a:avLst/>
            <a:gdLst>
              <a:gd name="connsiteX0" fmla="*/ 3774 w 772716"/>
              <a:gd name="connsiteY0" fmla="*/ 105112 h 156136"/>
              <a:gd name="connsiteX1" fmla="*/ 448274 w 772716"/>
              <a:gd name="connsiteY1" fmla="*/ 111462 h 156136"/>
              <a:gd name="connsiteX2" fmla="*/ 359374 w 772716"/>
              <a:gd name="connsiteY2" fmla="*/ 86062 h 156136"/>
              <a:gd name="connsiteX3" fmla="*/ 559399 w 772716"/>
              <a:gd name="connsiteY3" fmla="*/ 63837 h 156136"/>
              <a:gd name="connsiteX4" fmla="*/ 553049 w 772716"/>
              <a:gd name="connsiteY4" fmla="*/ 76537 h 156136"/>
              <a:gd name="connsiteX5" fmla="*/ 673699 w 772716"/>
              <a:gd name="connsiteY5" fmla="*/ 13037 h 156136"/>
              <a:gd name="connsiteX6" fmla="*/ 676874 w 772716"/>
              <a:gd name="connsiteY6" fmla="*/ 32087 h 156136"/>
              <a:gd name="connsiteX7" fmla="*/ 708624 w 772716"/>
              <a:gd name="connsiteY7" fmla="*/ 54312 h 156136"/>
              <a:gd name="connsiteX8" fmla="*/ 772124 w 772716"/>
              <a:gd name="connsiteY8" fmla="*/ 149562 h 156136"/>
              <a:gd name="connsiteX9" fmla="*/ 740374 w 772716"/>
              <a:gd name="connsiteY9" fmla="*/ 79712 h 156136"/>
              <a:gd name="connsiteX10" fmla="*/ 740374 w 772716"/>
              <a:gd name="connsiteY10" fmla="*/ 337 h 156136"/>
              <a:gd name="connsiteX11" fmla="*/ 718149 w 772716"/>
              <a:gd name="connsiteY11" fmla="*/ 51137 h 156136"/>
              <a:gd name="connsiteX12" fmla="*/ 648299 w 772716"/>
              <a:gd name="connsiteY12" fmla="*/ 51137 h 156136"/>
              <a:gd name="connsiteX13" fmla="*/ 489549 w 772716"/>
              <a:gd name="connsiteY13" fmla="*/ 149562 h 156136"/>
              <a:gd name="connsiteX14" fmla="*/ 546699 w 772716"/>
              <a:gd name="connsiteY14" fmla="*/ 70187 h 156136"/>
              <a:gd name="connsiteX15" fmla="*/ 349849 w 772716"/>
              <a:gd name="connsiteY15" fmla="*/ 89237 h 156136"/>
              <a:gd name="connsiteX16" fmla="*/ 283174 w 772716"/>
              <a:gd name="connsiteY16" fmla="*/ 155912 h 156136"/>
              <a:gd name="connsiteX17" fmla="*/ 299049 w 772716"/>
              <a:gd name="connsiteY17" fmla="*/ 111462 h 156136"/>
              <a:gd name="connsiteX18" fmla="*/ 235549 w 772716"/>
              <a:gd name="connsiteY18" fmla="*/ 127337 h 156136"/>
              <a:gd name="connsiteX19" fmla="*/ 3774 w 772716"/>
              <a:gd name="connsiteY19" fmla="*/ 105112 h 15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2716" h="156136">
                <a:moveTo>
                  <a:pt x="3774" y="105112"/>
                </a:moveTo>
                <a:cubicBezTo>
                  <a:pt x="39228" y="102466"/>
                  <a:pt x="389007" y="114637"/>
                  <a:pt x="448274" y="111462"/>
                </a:cubicBezTo>
                <a:cubicBezTo>
                  <a:pt x="507541" y="108287"/>
                  <a:pt x="340853" y="93999"/>
                  <a:pt x="359374" y="86062"/>
                </a:cubicBezTo>
                <a:cubicBezTo>
                  <a:pt x="377895" y="78125"/>
                  <a:pt x="559399" y="63837"/>
                  <a:pt x="559399" y="63837"/>
                </a:cubicBezTo>
                <a:cubicBezTo>
                  <a:pt x="591678" y="62250"/>
                  <a:pt x="533999" y="85004"/>
                  <a:pt x="553049" y="76537"/>
                </a:cubicBezTo>
                <a:cubicBezTo>
                  <a:pt x="572099" y="68070"/>
                  <a:pt x="673699" y="13037"/>
                  <a:pt x="673699" y="13037"/>
                </a:cubicBezTo>
                <a:cubicBezTo>
                  <a:pt x="694336" y="5629"/>
                  <a:pt x="671053" y="25208"/>
                  <a:pt x="676874" y="32087"/>
                </a:cubicBezTo>
                <a:cubicBezTo>
                  <a:pt x="682695" y="38966"/>
                  <a:pt x="692749" y="34733"/>
                  <a:pt x="708624" y="54312"/>
                </a:cubicBezTo>
                <a:cubicBezTo>
                  <a:pt x="724499" y="73891"/>
                  <a:pt x="766832" y="145329"/>
                  <a:pt x="772124" y="149562"/>
                </a:cubicBezTo>
                <a:cubicBezTo>
                  <a:pt x="777416" y="153795"/>
                  <a:pt x="745666" y="104583"/>
                  <a:pt x="740374" y="79712"/>
                </a:cubicBezTo>
                <a:cubicBezTo>
                  <a:pt x="735082" y="54841"/>
                  <a:pt x="744078" y="5099"/>
                  <a:pt x="740374" y="337"/>
                </a:cubicBezTo>
                <a:cubicBezTo>
                  <a:pt x="736670" y="-4425"/>
                  <a:pt x="733495" y="42670"/>
                  <a:pt x="718149" y="51137"/>
                </a:cubicBezTo>
                <a:cubicBezTo>
                  <a:pt x="702803" y="59604"/>
                  <a:pt x="686399" y="34733"/>
                  <a:pt x="648299" y="51137"/>
                </a:cubicBezTo>
                <a:cubicBezTo>
                  <a:pt x="610199" y="67541"/>
                  <a:pt x="506482" y="146387"/>
                  <a:pt x="489549" y="149562"/>
                </a:cubicBezTo>
                <a:cubicBezTo>
                  <a:pt x="472616" y="152737"/>
                  <a:pt x="569982" y="80241"/>
                  <a:pt x="546699" y="70187"/>
                </a:cubicBezTo>
                <a:cubicBezTo>
                  <a:pt x="523416" y="60133"/>
                  <a:pt x="393770" y="74950"/>
                  <a:pt x="349849" y="89237"/>
                </a:cubicBezTo>
                <a:cubicBezTo>
                  <a:pt x="305928" y="103524"/>
                  <a:pt x="291641" y="152208"/>
                  <a:pt x="283174" y="155912"/>
                </a:cubicBezTo>
                <a:cubicBezTo>
                  <a:pt x="274707" y="159616"/>
                  <a:pt x="306987" y="116225"/>
                  <a:pt x="299049" y="111462"/>
                </a:cubicBezTo>
                <a:cubicBezTo>
                  <a:pt x="291112" y="106700"/>
                  <a:pt x="277882" y="127337"/>
                  <a:pt x="235549" y="127337"/>
                </a:cubicBezTo>
                <a:cubicBezTo>
                  <a:pt x="193216" y="127337"/>
                  <a:pt x="-31680" y="107758"/>
                  <a:pt x="3774" y="105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ABD8A91-68CD-6BEB-AFF1-CF033B61BDCD}"/>
              </a:ext>
            </a:extLst>
          </p:cNvPr>
          <p:cNvSpPr/>
          <p:nvPr/>
        </p:nvSpPr>
        <p:spPr>
          <a:xfrm>
            <a:off x="4343340" y="6596608"/>
            <a:ext cx="224957" cy="331712"/>
          </a:xfrm>
          <a:custGeom>
            <a:avLst/>
            <a:gdLst>
              <a:gd name="connsiteX0" fmla="*/ 60 w 224957"/>
              <a:gd name="connsiteY0" fmla="*/ 1042 h 331712"/>
              <a:gd name="connsiteX1" fmla="*/ 69910 w 224957"/>
              <a:gd name="connsiteY1" fmla="*/ 74067 h 331712"/>
              <a:gd name="connsiteX2" fmla="*/ 108010 w 224957"/>
              <a:gd name="connsiteY2" fmla="*/ 185192 h 331712"/>
              <a:gd name="connsiteX3" fmla="*/ 101660 w 224957"/>
              <a:gd name="connsiteY3" fmla="*/ 153442 h 331712"/>
              <a:gd name="connsiteX4" fmla="*/ 222310 w 224957"/>
              <a:gd name="connsiteY4" fmla="*/ 267742 h 331712"/>
              <a:gd name="connsiteX5" fmla="*/ 187385 w 224957"/>
              <a:gd name="connsiteY5" fmla="*/ 245517 h 331712"/>
              <a:gd name="connsiteX6" fmla="*/ 215960 w 224957"/>
              <a:gd name="connsiteY6" fmla="*/ 331242 h 331712"/>
              <a:gd name="connsiteX7" fmla="*/ 177860 w 224957"/>
              <a:gd name="connsiteY7" fmla="*/ 277267 h 331712"/>
              <a:gd name="connsiteX8" fmla="*/ 136585 w 224957"/>
              <a:gd name="connsiteY8" fmla="*/ 220117 h 331712"/>
              <a:gd name="connsiteX9" fmla="*/ 174685 w 224957"/>
              <a:gd name="connsiteY9" fmla="*/ 245517 h 331712"/>
              <a:gd name="connsiteX10" fmla="*/ 171510 w 224957"/>
              <a:gd name="connsiteY10" fmla="*/ 143917 h 331712"/>
              <a:gd name="connsiteX11" fmla="*/ 111185 w 224957"/>
              <a:gd name="connsiteY11" fmla="*/ 86767 h 331712"/>
              <a:gd name="connsiteX12" fmla="*/ 161985 w 224957"/>
              <a:gd name="connsiteY12" fmla="*/ 162967 h 331712"/>
              <a:gd name="connsiteX13" fmla="*/ 139760 w 224957"/>
              <a:gd name="connsiteY13" fmla="*/ 175667 h 331712"/>
              <a:gd name="connsiteX14" fmla="*/ 25460 w 224957"/>
              <a:gd name="connsiteY14" fmla="*/ 115342 h 331712"/>
              <a:gd name="connsiteX15" fmla="*/ 82610 w 224957"/>
              <a:gd name="connsiteY15" fmla="*/ 128042 h 331712"/>
              <a:gd name="connsiteX16" fmla="*/ 60 w 224957"/>
              <a:gd name="connsiteY16" fmla="*/ 1042 h 33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957" h="331712">
                <a:moveTo>
                  <a:pt x="60" y="1042"/>
                </a:moveTo>
                <a:cubicBezTo>
                  <a:pt x="-2057" y="-7954"/>
                  <a:pt x="51918" y="43375"/>
                  <a:pt x="69910" y="74067"/>
                </a:cubicBezTo>
                <a:cubicBezTo>
                  <a:pt x="87902" y="104759"/>
                  <a:pt x="102718" y="171963"/>
                  <a:pt x="108010" y="185192"/>
                </a:cubicBezTo>
                <a:cubicBezTo>
                  <a:pt x="113302" y="198421"/>
                  <a:pt x="82610" y="139684"/>
                  <a:pt x="101660" y="153442"/>
                </a:cubicBezTo>
                <a:cubicBezTo>
                  <a:pt x="120710" y="167200"/>
                  <a:pt x="208023" y="252396"/>
                  <a:pt x="222310" y="267742"/>
                </a:cubicBezTo>
                <a:cubicBezTo>
                  <a:pt x="236598" y="283088"/>
                  <a:pt x="188443" y="234934"/>
                  <a:pt x="187385" y="245517"/>
                </a:cubicBezTo>
                <a:cubicBezTo>
                  <a:pt x="186327" y="256100"/>
                  <a:pt x="217547" y="325950"/>
                  <a:pt x="215960" y="331242"/>
                </a:cubicBezTo>
                <a:cubicBezTo>
                  <a:pt x="214373" y="336534"/>
                  <a:pt x="191089" y="295788"/>
                  <a:pt x="177860" y="277267"/>
                </a:cubicBezTo>
                <a:cubicBezTo>
                  <a:pt x="164631" y="258746"/>
                  <a:pt x="137114" y="225409"/>
                  <a:pt x="136585" y="220117"/>
                </a:cubicBezTo>
                <a:cubicBezTo>
                  <a:pt x="136056" y="214825"/>
                  <a:pt x="168864" y="258217"/>
                  <a:pt x="174685" y="245517"/>
                </a:cubicBezTo>
                <a:cubicBezTo>
                  <a:pt x="180506" y="232817"/>
                  <a:pt x="182093" y="170375"/>
                  <a:pt x="171510" y="143917"/>
                </a:cubicBezTo>
                <a:cubicBezTo>
                  <a:pt x="160927" y="117459"/>
                  <a:pt x="112772" y="83592"/>
                  <a:pt x="111185" y="86767"/>
                </a:cubicBezTo>
                <a:cubicBezTo>
                  <a:pt x="109598" y="89942"/>
                  <a:pt x="157222" y="148150"/>
                  <a:pt x="161985" y="162967"/>
                </a:cubicBezTo>
                <a:cubicBezTo>
                  <a:pt x="166748" y="177784"/>
                  <a:pt x="162514" y="183605"/>
                  <a:pt x="139760" y="175667"/>
                </a:cubicBezTo>
                <a:cubicBezTo>
                  <a:pt x="117006" y="167730"/>
                  <a:pt x="34985" y="123279"/>
                  <a:pt x="25460" y="115342"/>
                </a:cubicBezTo>
                <a:cubicBezTo>
                  <a:pt x="15935" y="107405"/>
                  <a:pt x="83139" y="141800"/>
                  <a:pt x="82610" y="128042"/>
                </a:cubicBezTo>
                <a:cubicBezTo>
                  <a:pt x="82081" y="114284"/>
                  <a:pt x="2177" y="10038"/>
                  <a:pt x="60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321C133-4FBC-CC33-E4B3-086B13AE92AC}"/>
              </a:ext>
            </a:extLst>
          </p:cNvPr>
          <p:cNvSpPr/>
          <p:nvPr/>
        </p:nvSpPr>
        <p:spPr>
          <a:xfrm>
            <a:off x="4431364" y="6603998"/>
            <a:ext cx="874907" cy="306412"/>
          </a:xfrm>
          <a:custGeom>
            <a:avLst/>
            <a:gdLst>
              <a:gd name="connsiteX0" fmla="*/ 936 w 874907"/>
              <a:gd name="connsiteY0" fmla="*/ 222252 h 306412"/>
              <a:gd name="connsiteX1" fmla="*/ 312086 w 874907"/>
              <a:gd name="connsiteY1" fmla="*/ 276227 h 306412"/>
              <a:gd name="connsiteX2" fmla="*/ 264461 w 874907"/>
              <a:gd name="connsiteY2" fmla="*/ 241302 h 306412"/>
              <a:gd name="connsiteX3" fmla="*/ 251761 w 874907"/>
              <a:gd name="connsiteY3" fmla="*/ 177802 h 306412"/>
              <a:gd name="connsiteX4" fmla="*/ 293036 w 874907"/>
              <a:gd name="connsiteY4" fmla="*/ 266702 h 306412"/>
              <a:gd name="connsiteX5" fmla="*/ 404161 w 874907"/>
              <a:gd name="connsiteY5" fmla="*/ 254002 h 306412"/>
              <a:gd name="connsiteX6" fmla="*/ 375586 w 874907"/>
              <a:gd name="connsiteY6" fmla="*/ 165102 h 306412"/>
              <a:gd name="connsiteX7" fmla="*/ 413686 w 874907"/>
              <a:gd name="connsiteY7" fmla="*/ 234952 h 306412"/>
              <a:gd name="connsiteX8" fmla="*/ 493061 w 874907"/>
              <a:gd name="connsiteY8" fmla="*/ 219077 h 306412"/>
              <a:gd name="connsiteX9" fmla="*/ 534336 w 874907"/>
              <a:gd name="connsiteY9" fmla="*/ 203202 h 306412"/>
              <a:gd name="connsiteX10" fmla="*/ 594661 w 874907"/>
              <a:gd name="connsiteY10" fmla="*/ 88902 h 306412"/>
              <a:gd name="connsiteX11" fmla="*/ 575611 w 874907"/>
              <a:gd name="connsiteY11" fmla="*/ 165102 h 306412"/>
              <a:gd name="connsiteX12" fmla="*/ 654986 w 874907"/>
              <a:gd name="connsiteY12" fmla="*/ 152402 h 306412"/>
              <a:gd name="connsiteX13" fmla="*/ 737536 w 874907"/>
              <a:gd name="connsiteY13" fmla="*/ 92077 h 306412"/>
              <a:gd name="connsiteX14" fmla="*/ 731186 w 874907"/>
              <a:gd name="connsiteY14" fmla="*/ 2 h 306412"/>
              <a:gd name="connsiteX15" fmla="*/ 737536 w 874907"/>
              <a:gd name="connsiteY15" fmla="*/ 88902 h 306412"/>
              <a:gd name="connsiteX16" fmla="*/ 874061 w 874907"/>
              <a:gd name="connsiteY16" fmla="*/ 88902 h 306412"/>
              <a:gd name="connsiteX17" fmla="*/ 791511 w 874907"/>
              <a:gd name="connsiteY17" fmla="*/ 98427 h 306412"/>
              <a:gd name="connsiteX18" fmla="*/ 715311 w 874907"/>
              <a:gd name="connsiteY18" fmla="*/ 184152 h 306412"/>
              <a:gd name="connsiteX19" fmla="*/ 728011 w 874907"/>
              <a:gd name="connsiteY19" fmla="*/ 130177 h 306412"/>
              <a:gd name="connsiteX20" fmla="*/ 613711 w 874907"/>
              <a:gd name="connsiteY20" fmla="*/ 184152 h 306412"/>
              <a:gd name="connsiteX21" fmla="*/ 515286 w 874907"/>
              <a:gd name="connsiteY21" fmla="*/ 250827 h 306412"/>
              <a:gd name="connsiteX22" fmla="*/ 505761 w 874907"/>
              <a:gd name="connsiteY22" fmla="*/ 238127 h 306412"/>
              <a:gd name="connsiteX23" fmla="*/ 267636 w 874907"/>
              <a:gd name="connsiteY23" fmla="*/ 304802 h 306412"/>
              <a:gd name="connsiteX24" fmla="*/ 302561 w 874907"/>
              <a:gd name="connsiteY24" fmla="*/ 285752 h 306412"/>
              <a:gd name="connsiteX25" fmla="*/ 261286 w 874907"/>
              <a:gd name="connsiteY25" fmla="*/ 285752 h 306412"/>
              <a:gd name="connsiteX26" fmla="*/ 191436 w 874907"/>
              <a:gd name="connsiteY26" fmla="*/ 295277 h 306412"/>
              <a:gd name="connsiteX27" fmla="*/ 213661 w 874907"/>
              <a:gd name="connsiteY27" fmla="*/ 273052 h 306412"/>
              <a:gd name="connsiteX28" fmla="*/ 936 w 874907"/>
              <a:gd name="connsiteY28" fmla="*/ 222252 h 30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4907" h="306412">
                <a:moveTo>
                  <a:pt x="936" y="222252"/>
                </a:moveTo>
                <a:cubicBezTo>
                  <a:pt x="17340" y="222781"/>
                  <a:pt x="268165" y="273052"/>
                  <a:pt x="312086" y="276227"/>
                </a:cubicBezTo>
                <a:cubicBezTo>
                  <a:pt x="356007" y="279402"/>
                  <a:pt x="274515" y="257706"/>
                  <a:pt x="264461" y="241302"/>
                </a:cubicBezTo>
                <a:cubicBezTo>
                  <a:pt x="254407" y="224898"/>
                  <a:pt x="246999" y="173569"/>
                  <a:pt x="251761" y="177802"/>
                </a:cubicBezTo>
                <a:cubicBezTo>
                  <a:pt x="256523" y="182035"/>
                  <a:pt x="267636" y="254002"/>
                  <a:pt x="293036" y="266702"/>
                </a:cubicBezTo>
                <a:cubicBezTo>
                  <a:pt x="318436" y="279402"/>
                  <a:pt x="390403" y="270935"/>
                  <a:pt x="404161" y="254002"/>
                </a:cubicBezTo>
                <a:cubicBezTo>
                  <a:pt x="417919" y="237069"/>
                  <a:pt x="373999" y="168277"/>
                  <a:pt x="375586" y="165102"/>
                </a:cubicBezTo>
                <a:cubicBezTo>
                  <a:pt x="377173" y="161927"/>
                  <a:pt x="394107" y="225956"/>
                  <a:pt x="413686" y="234952"/>
                </a:cubicBezTo>
                <a:cubicBezTo>
                  <a:pt x="433265" y="243948"/>
                  <a:pt x="472953" y="224369"/>
                  <a:pt x="493061" y="219077"/>
                </a:cubicBezTo>
                <a:cubicBezTo>
                  <a:pt x="513169" y="213785"/>
                  <a:pt x="517403" y="224898"/>
                  <a:pt x="534336" y="203202"/>
                </a:cubicBezTo>
                <a:cubicBezTo>
                  <a:pt x="551269" y="181506"/>
                  <a:pt x="587782" y="95252"/>
                  <a:pt x="594661" y="88902"/>
                </a:cubicBezTo>
                <a:cubicBezTo>
                  <a:pt x="601540" y="82552"/>
                  <a:pt x="565557" y="154519"/>
                  <a:pt x="575611" y="165102"/>
                </a:cubicBezTo>
                <a:cubicBezTo>
                  <a:pt x="585665" y="175685"/>
                  <a:pt x="627999" y="164573"/>
                  <a:pt x="654986" y="152402"/>
                </a:cubicBezTo>
                <a:cubicBezTo>
                  <a:pt x="681974" y="140231"/>
                  <a:pt x="724836" y="117477"/>
                  <a:pt x="737536" y="92077"/>
                </a:cubicBezTo>
                <a:cubicBezTo>
                  <a:pt x="750236" y="66677"/>
                  <a:pt x="731186" y="531"/>
                  <a:pt x="731186" y="2"/>
                </a:cubicBezTo>
                <a:cubicBezTo>
                  <a:pt x="731186" y="-527"/>
                  <a:pt x="713724" y="74085"/>
                  <a:pt x="737536" y="88902"/>
                </a:cubicBezTo>
                <a:cubicBezTo>
                  <a:pt x="761348" y="103719"/>
                  <a:pt x="865065" y="87315"/>
                  <a:pt x="874061" y="88902"/>
                </a:cubicBezTo>
                <a:cubicBezTo>
                  <a:pt x="883057" y="90489"/>
                  <a:pt x="817969" y="82552"/>
                  <a:pt x="791511" y="98427"/>
                </a:cubicBezTo>
                <a:cubicBezTo>
                  <a:pt x="765053" y="114302"/>
                  <a:pt x="725894" y="178860"/>
                  <a:pt x="715311" y="184152"/>
                </a:cubicBezTo>
                <a:cubicBezTo>
                  <a:pt x="704728" y="189444"/>
                  <a:pt x="744944" y="130177"/>
                  <a:pt x="728011" y="130177"/>
                </a:cubicBezTo>
                <a:cubicBezTo>
                  <a:pt x="711078" y="130177"/>
                  <a:pt x="649165" y="164044"/>
                  <a:pt x="613711" y="184152"/>
                </a:cubicBezTo>
                <a:cubicBezTo>
                  <a:pt x="578257" y="204260"/>
                  <a:pt x="533278" y="241831"/>
                  <a:pt x="515286" y="250827"/>
                </a:cubicBezTo>
                <a:cubicBezTo>
                  <a:pt x="497294" y="259823"/>
                  <a:pt x="547036" y="229131"/>
                  <a:pt x="505761" y="238127"/>
                </a:cubicBezTo>
                <a:cubicBezTo>
                  <a:pt x="464486" y="247123"/>
                  <a:pt x="301503" y="296865"/>
                  <a:pt x="267636" y="304802"/>
                </a:cubicBezTo>
                <a:cubicBezTo>
                  <a:pt x="233769" y="312740"/>
                  <a:pt x="303619" y="288927"/>
                  <a:pt x="302561" y="285752"/>
                </a:cubicBezTo>
                <a:cubicBezTo>
                  <a:pt x="301503" y="282577"/>
                  <a:pt x="279807" y="284165"/>
                  <a:pt x="261286" y="285752"/>
                </a:cubicBezTo>
                <a:cubicBezTo>
                  <a:pt x="242765" y="287339"/>
                  <a:pt x="199373" y="297394"/>
                  <a:pt x="191436" y="295277"/>
                </a:cubicBezTo>
                <a:cubicBezTo>
                  <a:pt x="183499" y="293160"/>
                  <a:pt x="238532" y="282577"/>
                  <a:pt x="213661" y="273052"/>
                </a:cubicBezTo>
                <a:cubicBezTo>
                  <a:pt x="188790" y="263527"/>
                  <a:pt x="-15468" y="221723"/>
                  <a:pt x="936" y="22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04123AD-437F-82F1-2421-779EAD45959D}"/>
              </a:ext>
            </a:extLst>
          </p:cNvPr>
          <p:cNvSpPr/>
          <p:nvPr/>
        </p:nvSpPr>
        <p:spPr>
          <a:xfrm>
            <a:off x="4311099" y="6406619"/>
            <a:ext cx="274025" cy="97743"/>
          </a:xfrm>
          <a:custGeom>
            <a:avLst/>
            <a:gdLst>
              <a:gd name="connsiteX0" fmla="*/ 551 w 274025"/>
              <a:gd name="connsiteY0" fmla="*/ 531 h 97743"/>
              <a:gd name="connsiteX1" fmla="*/ 51351 w 274025"/>
              <a:gd name="connsiteY1" fmla="*/ 57681 h 97743"/>
              <a:gd name="connsiteX2" fmla="*/ 89451 w 274025"/>
              <a:gd name="connsiteY2" fmla="*/ 67206 h 97743"/>
              <a:gd name="connsiteX3" fmla="*/ 181526 w 274025"/>
              <a:gd name="connsiteY3" fmla="*/ 83081 h 97743"/>
              <a:gd name="connsiteX4" fmla="*/ 273601 w 274025"/>
              <a:gd name="connsiteY4" fmla="*/ 83081 h 97743"/>
              <a:gd name="connsiteX5" fmla="*/ 213276 w 274025"/>
              <a:gd name="connsiteY5" fmla="*/ 73556 h 97743"/>
              <a:gd name="connsiteX6" fmla="*/ 152951 w 274025"/>
              <a:gd name="connsiteY6" fmla="*/ 73556 h 97743"/>
              <a:gd name="connsiteX7" fmla="*/ 86276 w 274025"/>
              <a:gd name="connsiteY7" fmla="*/ 95781 h 97743"/>
              <a:gd name="connsiteX8" fmla="*/ 551 w 274025"/>
              <a:gd name="connsiteY8" fmla="*/ 531 h 9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25" h="97743">
                <a:moveTo>
                  <a:pt x="551" y="531"/>
                </a:moveTo>
                <a:cubicBezTo>
                  <a:pt x="-5270" y="-5819"/>
                  <a:pt x="36535" y="46569"/>
                  <a:pt x="51351" y="57681"/>
                </a:cubicBezTo>
                <a:cubicBezTo>
                  <a:pt x="66167" y="68793"/>
                  <a:pt x="67755" y="62973"/>
                  <a:pt x="89451" y="67206"/>
                </a:cubicBezTo>
                <a:cubicBezTo>
                  <a:pt x="111147" y="71439"/>
                  <a:pt x="150834" y="80435"/>
                  <a:pt x="181526" y="83081"/>
                </a:cubicBezTo>
                <a:cubicBezTo>
                  <a:pt x="212218" y="85727"/>
                  <a:pt x="268309" y="84668"/>
                  <a:pt x="273601" y="83081"/>
                </a:cubicBezTo>
                <a:cubicBezTo>
                  <a:pt x="278893" y="81494"/>
                  <a:pt x="233384" y="75144"/>
                  <a:pt x="213276" y="73556"/>
                </a:cubicBezTo>
                <a:cubicBezTo>
                  <a:pt x="193168" y="71969"/>
                  <a:pt x="174118" y="69852"/>
                  <a:pt x="152951" y="73556"/>
                </a:cubicBezTo>
                <a:cubicBezTo>
                  <a:pt x="131784" y="77260"/>
                  <a:pt x="111147" y="105306"/>
                  <a:pt x="86276" y="95781"/>
                </a:cubicBezTo>
                <a:cubicBezTo>
                  <a:pt x="61405" y="86256"/>
                  <a:pt x="6372" y="6881"/>
                  <a:pt x="551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81DB3008-28E3-6B8B-DFB6-34EF3C472F3B}"/>
              </a:ext>
            </a:extLst>
          </p:cNvPr>
          <p:cNvSpPr/>
          <p:nvPr/>
        </p:nvSpPr>
        <p:spPr>
          <a:xfrm>
            <a:off x="4457700" y="6381750"/>
            <a:ext cx="474282" cy="6350"/>
          </a:xfrm>
          <a:custGeom>
            <a:avLst/>
            <a:gdLst>
              <a:gd name="connsiteX0" fmla="*/ 0 w 474282"/>
              <a:gd name="connsiteY0" fmla="*/ 6350 h 6350"/>
              <a:gd name="connsiteX1" fmla="*/ 450850 w 474282"/>
              <a:gd name="connsiteY1" fmla="*/ 3175 h 6350"/>
              <a:gd name="connsiteX2" fmla="*/ 374650 w 474282"/>
              <a:gd name="connsiteY2" fmla="*/ 0 h 6350"/>
              <a:gd name="connsiteX3" fmla="*/ 69850 w 474282"/>
              <a:gd name="connsiteY3" fmla="*/ 3175 h 6350"/>
              <a:gd name="connsiteX4" fmla="*/ 0 w 474282"/>
              <a:gd name="connsiteY4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282" h="6350">
                <a:moveTo>
                  <a:pt x="0" y="6350"/>
                </a:moveTo>
                <a:lnTo>
                  <a:pt x="450850" y="3175"/>
                </a:lnTo>
                <a:cubicBezTo>
                  <a:pt x="513292" y="2117"/>
                  <a:pt x="438150" y="0"/>
                  <a:pt x="374650" y="0"/>
                </a:cubicBezTo>
                <a:cubicBezTo>
                  <a:pt x="311150" y="0"/>
                  <a:pt x="69850" y="3175"/>
                  <a:pt x="69850" y="3175"/>
                </a:cubicBezTo>
                <a:lnTo>
                  <a:pt x="0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74736A5B-2FA5-7F3D-17B0-897085ED0059}"/>
              </a:ext>
            </a:extLst>
          </p:cNvPr>
          <p:cNvSpPr/>
          <p:nvPr/>
        </p:nvSpPr>
        <p:spPr>
          <a:xfrm>
            <a:off x="4506972" y="6375400"/>
            <a:ext cx="344462" cy="127155"/>
          </a:xfrm>
          <a:custGeom>
            <a:avLst/>
            <a:gdLst>
              <a:gd name="connsiteX0" fmla="*/ 14228 w 344462"/>
              <a:gd name="connsiteY0" fmla="*/ 0 h 127155"/>
              <a:gd name="connsiteX1" fmla="*/ 7878 w 344462"/>
              <a:gd name="connsiteY1" fmla="*/ 66675 h 127155"/>
              <a:gd name="connsiteX2" fmla="*/ 26928 w 344462"/>
              <a:gd name="connsiteY2" fmla="*/ 101600 h 127155"/>
              <a:gd name="connsiteX3" fmla="*/ 68203 w 344462"/>
              <a:gd name="connsiteY3" fmla="*/ 117475 h 127155"/>
              <a:gd name="connsiteX4" fmla="*/ 192028 w 344462"/>
              <a:gd name="connsiteY4" fmla="*/ 117475 h 127155"/>
              <a:gd name="connsiteX5" fmla="*/ 344428 w 344462"/>
              <a:gd name="connsiteY5" fmla="*/ 117475 h 127155"/>
              <a:gd name="connsiteX6" fmla="*/ 204728 w 344462"/>
              <a:gd name="connsiteY6" fmla="*/ 127000 h 127155"/>
              <a:gd name="connsiteX7" fmla="*/ 68203 w 344462"/>
              <a:gd name="connsiteY7" fmla="*/ 120650 h 127155"/>
              <a:gd name="connsiteX8" fmla="*/ 4703 w 344462"/>
              <a:gd name="connsiteY8" fmla="*/ 88900 h 127155"/>
              <a:gd name="connsiteX9" fmla="*/ 4703 w 344462"/>
              <a:gd name="connsiteY9" fmla="*/ 66675 h 127155"/>
              <a:gd name="connsiteX10" fmla="*/ 14228 w 344462"/>
              <a:gd name="connsiteY10" fmla="*/ 0 h 12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462" h="127155">
                <a:moveTo>
                  <a:pt x="14228" y="0"/>
                </a:moveTo>
                <a:cubicBezTo>
                  <a:pt x="9994" y="24871"/>
                  <a:pt x="5761" y="49742"/>
                  <a:pt x="7878" y="66675"/>
                </a:cubicBezTo>
                <a:cubicBezTo>
                  <a:pt x="9995" y="83608"/>
                  <a:pt x="16874" y="93133"/>
                  <a:pt x="26928" y="101600"/>
                </a:cubicBezTo>
                <a:cubicBezTo>
                  <a:pt x="36982" y="110067"/>
                  <a:pt x="40686" y="114829"/>
                  <a:pt x="68203" y="117475"/>
                </a:cubicBezTo>
                <a:cubicBezTo>
                  <a:pt x="95720" y="120121"/>
                  <a:pt x="192028" y="117475"/>
                  <a:pt x="192028" y="117475"/>
                </a:cubicBezTo>
                <a:cubicBezTo>
                  <a:pt x="238065" y="117475"/>
                  <a:pt x="342311" y="115887"/>
                  <a:pt x="344428" y="117475"/>
                </a:cubicBezTo>
                <a:cubicBezTo>
                  <a:pt x="346545" y="119063"/>
                  <a:pt x="250765" y="126471"/>
                  <a:pt x="204728" y="127000"/>
                </a:cubicBezTo>
                <a:cubicBezTo>
                  <a:pt x="158691" y="127529"/>
                  <a:pt x="101541" y="127000"/>
                  <a:pt x="68203" y="120650"/>
                </a:cubicBezTo>
                <a:cubicBezTo>
                  <a:pt x="34866" y="114300"/>
                  <a:pt x="15286" y="97896"/>
                  <a:pt x="4703" y="88900"/>
                </a:cubicBezTo>
                <a:cubicBezTo>
                  <a:pt x="-5880" y="79904"/>
                  <a:pt x="4703" y="66675"/>
                  <a:pt x="4703" y="66675"/>
                </a:cubicBezTo>
                <a:lnTo>
                  <a:pt x="142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577AB389-1B74-9E36-6B39-A29E80D774AF}"/>
              </a:ext>
            </a:extLst>
          </p:cNvPr>
          <p:cNvSpPr/>
          <p:nvPr/>
        </p:nvSpPr>
        <p:spPr>
          <a:xfrm>
            <a:off x="4750191" y="6384751"/>
            <a:ext cx="56759" cy="115688"/>
          </a:xfrm>
          <a:custGeom>
            <a:avLst/>
            <a:gdLst>
              <a:gd name="connsiteX0" fmla="*/ 56759 w 56759"/>
              <a:gd name="connsiteY0" fmla="*/ 174 h 115688"/>
              <a:gd name="connsiteX1" fmla="*/ 5959 w 56759"/>
              <a:gd name="connsiteY1" fmla="*/ 111299 h 115688"/>
              <a:gd name="connsiteX2" fmla="*/ 5959 w 56759"/>
              <a:gd name="connsiteY2" fmla="*/ 85899 h 115688"/>
              <a:gd name="connsiteX3" fmla="*/ 56759 w 56759"/>
              <a:gd name="connsiteY3" fmla="*/ 174 h 11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9" h="115688">
                <a:moveTo>
                  <a:pt x="56759" y="174"/>
                </a:moveTo>
                <a:cubicBezTo>
                  <a:pt x="56759" y="4407"/>
                  <a:pt x="14426" y="97011"/>
                  <a:pt x="5959" y="111299"/>
                </a:cubicBezTo>
                <a:cubicBezTo>
                  <a:pt x="-2508" y="125587"/>
                  <a:pt x="-1449" y="101774"/>
                  <a:pt x="5959" y="85899"/>
                </a:cubicBezTo>
                <a:cubicBezTo>
                  <a:pt x="13367" y="70024"/>
                  <a:pt x="56759" y="-4059"/>
                  <a:pt x="56759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2EB5F28-C2AA-6FD0-D7B4-C6B647E90671}"/>
              </a:ext>
            </a:extLst>
          </p:cNvPr>
          <p:cNvSpPr/>
          <p:nvPr/>
        </p:nvSpPr>
        <p:spPr>
          <a:xfrm>
            <a:off x="4775200" y="6407040"/>
            <a:ext cx="42107" cy="95854"/>
          </a:xfrm>
          <a:custGeom>
            <a:avLst/>
            <a:gdLst>
              <a:gd name="connsiteX0" fmla="*/ 0 w 42107"/>
              <a:gd name="connsiteY0" fmla="*/ 110 h 95854"/>
              <a:gd name="connsiteX1" fmla="*/ 38100 w 42107"/>
              <a:gd name="connsiteY1" fmla="*/ 92185 h 95854"/>
              <a:gd name="connsiteX2" fmla="*/ 38100 w 42107"/>
              <a:gd name="connsiteY2" fmla="*/ 73135 h 95854"/>
              <a:gd name="connsiteX3" fmla="*/ 0 w 42107"/>
              <a:gd name="connsiteY3" fmla="*/ 110 h 9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07" h="95854">
                <a:moveTo>
                  <a:pt x="0" y="110"/>
                </a:moveTo>
                <a:cubicBezTo>
                  <a:pt x="0" y="3285"/>
                  <a:pt x="38100" y="92185"/>
                  <a:pt x="38100" y="92185"/>
                </a:cubicBezTo>
                <a:cubicBezTo>
                  <a:pt x="44450" y="104356"/>
                  <a:pt x="42333" y="83189"/>
                  <a:pt x="38100" y="73135"/>
                </a:cubicBezTo>
                <a:cubicBezTo>
                  <a:pt x="33867" y="63081"/>
                  <a:pt x="0" y="-3065"/>
                  <a:pt x="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06137F8-3116-4DAC-DA53-9F6EFD42DD7F}"/>
              </a:ext>
            </a:extLst>
          </p:cNvPr>
          <p:cNvSpPr/>
          <p:nvPr/>
        </p:nvSpPr>
        <p:spPr>
          <a:xfrm>
            <a:off x="4813300" y="6394450"/>
            <a:ext cx="244889" cy="108041"/>
          </a:xfrm>
          <a:custGeom>
            <a:avLst/>
            <a:gdLst>
              <a:gd name="connsiteX0" fmla="*/ 244475 w 244889"/>
              <a:gd name="connsiteY0" fmla="*/ 0 h 108041"/>
              <a:gd name="connsiteX1" fmla="*/ 228600 w 244889"/>
              <a:gd name="connsiteY1" fmla="*/ 63500 h 108041"/>
              <a:gd name="connsiteX2" fmla="*/ 196850 w 244889"/>
              <a:gd name="connsiteY2" fmla="*/ 101600 h 108041"/>
              <a:gd name="connsiteX3" fmla="*/ 146050 w 244889"/>
              <a:gd name="connsiteY3" fmla="*/ 95250 h 108041"/>
              <a:gd name="connsiteX4" fmla="*/ 0 w 244889"/>
              <a:gd name="connsiteY4" fmla="*/ 98425 h 108041"/>
              <a:gd name="connsiteX5" fmla="*/ 146050 w 244889"/>
              <a:gd name="connsiteY5" fmla="*/ 107950 h 108041"/>
              <a:gd name="connsiteX6" fmla="*/ 190500 w 244889"/>
              <a:gd name="connsiteY6" fmla="*/ 92075 h 108041"/>
              <a:gd name="connsiteX7" fmla="*/ 212725 w 244889"/>
              <a:gd name="connsiteY7" fmla="*/ 63500 h 108041"/>
              <a:gd name="connsiteX8" fmla="*/ 244475 w 244889"/>
              <a:gd name="connsiteY8" fmla="*/ 0 h 10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889" h="108041">
                <a:moveTo>
                  <a:pt x="244475" y="0"/>
                </a:moveTo>
                <a:cubicBezTo>
                  <a:pt x="247121" y="0"/>
                  <a:pt x="236537" y="46567"/>
                  <a:pt x="228600" y="63500"/>
                </a:cubicBezTo>
                <a:cubicBezTo>
                  <a:pt x="220663" y="80433"/>
                  <a:pt x="210608" y="96308"/>
                  <a:pt x="196850" y="101600"/>
                </a:cubicBezTo>
                <a:cubicBezTo>
                  <a:pt x="183092" y="106892"/>
                  <a:pt x="146050" y="95250"/>
                  <a:pt x="146050" y="95250"/>
                </a:cubicBezTo>
                <a:cubicBezTo>
                  <a:pt x="113242" y="94721"/>
                  <a:pt x="0" y="96308"/>
                  <a:pt x="0" y="98425"/>
                </a:cubicBezTo>
                <a:cubicBezTo>
                  <a:pt x="0" y="100542"/>
                  <a:pt x="114300" y="109008"/>
                  <a:pt x="146050" y="107950"/>
                </a:cubicBezTo>
                <a:cubicBezTo>
                  <a:pt x="177800" y="106892"/>
                  <a:pt x="179387" y="99483"/>
                  <a:pt x="190500" y="92075"/>
                </a:cubicBezTo>
                <a:cubicBezTo>
                  <a:pt x="201612" y="84667"/>
                  <a:pt x="207962" y="78317"/>
                  <a:pt x="212725" y="63500"/>
                </a:cubicBezTo>
                <a:cubicBezTo>
                  <a:pt x="217488" y="48683"/>
                  <a:pt x="241829" y="0"/>
                  <a:pt x="2444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33A17A41-8F31-6DB8-2493-4E8F2BF1FB44}"/>
              </a:ext>
            </a:extLst>
          </p:cNvPr>
          <p:cNvSpPr/>
          <p:nvPr/>
        </p:nvSpPr>
        <p:spPr>
          <a:xfrm>
            <a:off x="5029193" y="6403440"/>
            <a:ext cx="257549" cy="76808"/>
          </a:xfrm>
          <a:custGeom>
            <a:avLst/>
            <a:gdLst>
              <a:gd name="connsiteX0" fmla="*/ 7 w 257549"/>
              <a:gd name="connsiteY0" fmla="*/ 76735 h 76808"/>
              <a:gd name="connsiteX1" fmla="*/ 149232 w 257549"/>
              <a:gd name="connsiteY1" fmla="*/ 51335 h 76808"/>
              <a:gd name="connsiteX2" fmla="*/ 206382 w 257549"/>
              <a:gd name="connsiteY2" fmla="*/ 44985 h 76808"/>
              <a:gd name="connsiteX3" fmla="*/ 257182 w 257549"/>
              <a:gd name="connsiteY3" fmla="*/ 535 h 76808"/>
              <a:gd name="connsiteX4" fmla="*/ 225432 w 257549"/>
              <a:gd name="connsiteY4" fmla="*/ 22760 h 76808"/>
              <a:gd name="connsiteX5" fmla="*/ 155582 w 257549"/>
              <a:gd name="connsiteY5" fmla="*/ 57685 h 76808"/>
              <a:gd name="connsiteX6" fmla="*/ 7 w 257549"/>
              <a:gd name="connsiteY6" fmla="*/ 76735 h 7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49" h="76808">
                <a:moveTo>
                  <a:pt x="7" y="76735"/>
                </a:moveTo>
                <a:cubicBezTo>
                  <a:pt x="-1051" y="75677"/>
                  <a:pt x="114836" y="56627"/>
                  <a:pt x="149232" y="51335"/>
                </a:cubicBezTo>
                <a:cubicBezTo>
                  <a:pt x="183628" y="46043"/>
                  <a:pt x="188390" y="53452"/>
                  <a:pt x="206382" y="44985"/>
                </a:cubicBezTo>
                <a:cubicBezTo>
                  <a:pt x="224374" y="36518"/>
                  <a:pt x="254007" y="4239"/>
                  <a:pt x="257182" y="535"/>
                </a:cubicBezTo>
                <a:cubicBezTo>
                  <a:pt x="260357" y="-3169"/>
                  <a:pt x="242365" y="13235"/>
                  <a:pt x="225432" y="22760"/>
                </a:cubicBezTo>
                <a:cubicBezTo>
                  <a:pt x="208499" y="32285"/>
                  <a:pt x="188920" y="48160"/>
                  <a:pt x="155582" y="57685"/>
                </a:cubicBezTo>
                <a:cubicBezTo>
                  <a:pt x="122245" y="67210"/>
                  <a:pt x="1065" y="77793"/>
                  <a:pt x="7" y="76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3FB5C3A0-6485-3971-74D4-3AA268900F0F}"/>
              </a:ext>
            </a:extLst>
          </p:cNvPr>
          <p:cNvSpPr/>
          <p:nvPr/>
        </p:nvSpPr>
        <p:spPr>
          <a:xfrm>
            <a:off x="4995308" y="6400443"/>
            <a:ext cx="400034" cy="122093"/>
          </a:xfrm>
          <a:custGeom>
            <a:avLst/>
            <a:gdLst>
              <a:gd name="connsiteX0" fmla="*/ 2142 w 400034"/>
              <a:gd name="connsiteY0" fmla="*/ 101957 h 122093"/>
              <a:gd name="connsiteX1" fmla="*/ 249792 w 400034"/>
              <a:gd name="connsiteY1" fmla="*/ 35282 h 122093"/>
              <a:gd name="connsiteX2" fmla="*/ 294242 w 400034"/>
              <a:gd name="connsiteY2" fmla="*/ 16232 h 122093"/>
              <a:gd name="connsiteX3" fmla="*/ 275192 w 400034"/>
              <a:gd name="connsiteY3" fmla="*/ 357 h 122093"/>
              <a:gd name="connsiteX4" fmla="*/ 395842 w 400034"/>
              <a:gd name="connsiteY4" fmla="*/ 32107 h 122093"/>
              <a:gd name="connsiteX5" fmla="*/ 360917 w 400034"/>
              <a:gd name="connsiteY5" fmla="*/ 41632 h 122093"/>
              <a:gd name="connsiteX6" fmla="*/ 249792 w 400034"/>
              <a:gd name="connsiteY6" fmla="*/ 121007 h 122093"/>
              <a:gd name="connsiteX7" fmla="*/ 265667 w 400034"/>
              <a:gd name="connsiteY7" fmla="*/ 89257 h 122093"/>
              <a:gd name="connsiteX8" fmla="*/ 151367 w 400034"/>
              <a:gd name="connsiteY8" fmla="*/ 111482 h 122093"/>
              <a:gd name="connsiteX9" fmla="*/ 129142 w 400034"/>
              <a:gd name="connsiteY9" fmla="*/ 92432 h 122093"/>
              <a:gd name="connsiteX10" fmla="*/ 2142 w 400034"/>
              <a:gd name="connsiteY10" fmla="*/ 101957 h 12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034" h="122093">
                <a:moveTo>
                  <a:pt x="2142" y="101957"/>
                </a:moveTo>
                <a:cubicBezTo>
                  <a:pt x="22250" y="92432"/>
                  <a:pt x="201109" y="49569"/>
                  <a:pt x="249792" y="35282"/>
                </a:cubicBezTo>
                <a:cubicBezTo>
                  <a:pt x="298475" y="20994"/>
                  <a:pt x="290009" y="22053"/>
                  <a:pt x="294242" y="16232"/>
                </a:cubicBezTo>
                <a:cubicBezTo>
                  <a:pt x="298475" y="10411"/>
                  <a:pt x="258259" y="-2289"/>
                  <a:pt x="275192" y="357"/>
                </a:cubicBezTo>
                <a:cubicBezTo>
                  <a:pt x="292125" y="3003"/>
                  <a:pt x="381555" y="25228"/>
                  <a:pt x="395842" y="32107"/>
                </a:cubicBezTo>
                <a:cubicBezTo>
                  <a:pt x="410130" y="38986"/>
                  <a:pt x="385259" y="26815"/>
                  <a:pt x="360917" y="41632"/>
                </a:cubicBezTo>
                <a:cubicBezTo>
                  <a:pt x="336575" y="56449"/>
                  <a:pt x="265667" y="113070"/>
                  <a:pt x="249792" y="121007"/>
                </a:cubicBezTo>
                <a:cubicBezTo>
                  <a:pt x="233917" y="128944"/>
                  <a:pt x="282071" y="90844"/>
                  <a:pt x="265667" y="89257"/>
                </a:cubicBezTo>
                <a:cubicBezTo>
                  <a:pt x="249263" y="87670"/>
                  <a:pt x="174121" y="110953"/>
                  <a:pt x="151367" y="111482"/>
                </a:cubicBezTo>
                <a:cubicBezTo>
                  <a:pt x="128613" y="112011"/>
                  <a:pt x="148721" y="94549"/>
                  <a:pt x="129142" y="92432"/>
                </a:cubicBezTo>
                <a:cubicBezTo>
                  <a:pt x="109563" y="90315"/>
                  <a:pt x="-17966" y="111482"/>
                  <a:pt x="2142" y="10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7531B41-0AC8-B868-5EB4-49F9BF40DBA8}"/>
              </a:ext>
            </a:extLst>
          </p:cNvPr>
          <p:cNvSpPr/>
          <p:nvPr/>
        </p:nvSpPr>
        <p:spPr>
          <a:xfrm>
            <a:off x="4209983" y="6399938"/>
            <a:ext cx="446641" cy="147191"/>
          </a:xfrm>
          <a:custGeom>
            <a:avLst/>
            <a:gdLst>
              <a:gd name="connsiteX0" fmla="*/ 69917 w 446641"/>
              <a:gd name="connsiteY0" fmla="*/ 10387 h 147191"/>
              <a:gd name="connsiteX1" fmla="*/ 146117 w 446641"/>
              <a:gd name="connsiteY1" fmla="*/ 67537 h 147191"/>
              <a:gd name="connsiteX2" fmla="*/ 235017 w 446641"/>
              <a:gd name="connsiteY2" fmla="*/ 96112 h 147191"/>
              <a:gd name="connsiteX3" fmla="*/ 276292 w 446641"/>
              <a:gd name="connsiteY3" fmla="*/ 67537 h 147191"/>
              <a:gd name="connsiteX4" fmla="*/ 444567 w 446641"/>
              <a:gd name="connsiteY4" fmla="*/ 96112 h 147191"/>
              <a:gd name="connsiteX5" fmla="*/ 374717 w 446641"/>
              <a:gd name="connsiteY5" fmla="*/ 111987 h 147191"/>
              <a:gd name="connsiteX6" fmla="*/ 231842 w 446641"/>
              <a:gd name="connsiteY6" fmla="*/ 140562 h 147191"/>
              <a:gd name="connsiteX7" fmla="*/ 76267 w 446641"/>
              <a:gd name="connsiteY7" fmla="*/ 140562 h 147191"/>
              <a:gd name="connsiteX8" fmla="*/ 38167 w 446641"/>
              <a:gd name="connsiteY8" fmla="*/ 67537 h 147191"/>
              <a:gd name="connsiteX9" fmla="*/ 67 w 446641"/>
              <a:gd name="connsiteY9" fmla="*/ 4037 h 147191"/>
              <a:gd name="connsiteX10" fmla="*/ 69917 w 446641"/>
              <a:gd name="connsiteY10" fmla="*/ 10387 h 14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641" h="147191">
                <a:moveTo>
                  <a:pt x="69917" y="10387"/>
                </a:moveTo>
                <a:cubicBezTo>
                  <a:pt x="94259" y="20970"/>
                  <a:pt x="118600" y="53250"/>
                  <a:pt x="146117" y="67537"/>
                </a:cubicBezTo>
                <a:cubicBezTo>
                  <a:pt x="173634" y="81825"/>
                  <a:pt x="213321" y="96112"/>
                  <a:pt x="235017" y="96112"/>
                </a:cubicBezTo>
                <a:cubicBezTo>
                  <a:pt x="256713" y="96112"/>
                  <a:pt x="241367" y="67537"/>
                  <a:pt x="276292" y="67537"/>
                </a:cubicBezTo>
                <a:cubicBezTo>
                  <a:pt x="311217" y="67537"/>
                  <a:pt x="428163" y="88704"/>
                  <a:pt x="444567" y="96112"/>
                </a:cubicBezTo>
                <a:cubicBezTo>
                  <a:pt x="460971" y="103520"/>
                  <a:pt x="374717" y="111987"/>
                  <a:pt x="374717" y="111987"/>
                </a:cubicBezTo>
                <a:cubicBezTo>
                  <a:pt x="339263" y="119395"/>
                  <a:pt x="281584" y="135800"/>
                  <a:pt x="231842" y="140562"/>
                </a:cubicBezTo>
                <a:cubicBezTo>
                  <a:pt x="182100" y="145324"/>
                  <a:pt x="108546" y="152733"/>
                  <a:pt x="76267" y="140562"/>
                </a:cubicBezTo>
                <a:cubicBezTo>
                  <a:pt x="43988" y="128391"/>
                  <a:pt x="50867" y="90291"/>
                  <a:pt x="38167" y="67537"/>
                </a:cubicBezTo>
                <a:cubicBezTo>
                  <a:pt x="25467" y="44783"/>
                  <a:pt x="-1520" y="11445"/>
                  <a:pt x="67" y="4037"/>
                </a:cubicBezTo>
                <a:cubicBezTo>
                  <a:pt x="1654" y="-3371"/>
                  <a:pt x="45575" y="-196"/>
                  <a:pt x="69917" y="10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9430692-2E9B-DAEA-E029-704ED931B0F9}"/>
              </a:ext>
            </a:extLst>
          </p:cNvPr>
          <p:cNvSpPr/>
          <p:nvPr/>
        </p:nvSpPr>
        <p:spPr>
          <a:xfrm>
            <a:off x="4492444" y="6513653"/>
            <a:ext cx="587840" cy="39902"/>
          </a:xfrm>
          <a:custGeom>
            <a:avLst/>
            <a:gdLst>
              <a:gd name="connsiteX0" fmla="*/ 181 w 587840"/>
              <a:gd name="connsiteY0" fmla="*/ 39547 h 39902"/>
              <a:gd name="connsiteX1" fmla="*/ 311331 w 587840"/>
              <a:gd name="connsiteY1" fmla="*/ 20497 h 39902"/>
              <a:gd name="connsiteX2" fmla="*/ 587556 w 587840"/>
              <a:gd name="connsiteY2" fmla="*/ 20497 h 39902"/>
              <a:gd name="connsiteX3" fmla="*/ 355781 w 587840"/>
              <a:gd name="connsiteY3" fmla="*/ 1447 h 39902"/>
              <a:gd name="connsiteX4" fmla="*/ 181 w 587840"/>
              <a:gd name="connsiteY4" fmla="*/ 39547 h 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40" h="39902">
                <a:moveTo>
                  <a:pt x="181" y="39547"/>
                </a:moveTo>
                <a:cubicBezTo>
                  <a:pt x="-7227" y="42722"/>
                  <a:pt x="213435" y="23672"/>
                  <a:pt x="311331" y="20497"/>
                </a:cubicBezTo>
                <a:cubicBezTo>
                  <a:pt x="409227" y="17322"/>
                  <a:pt x="580148" y="23672"/>
                  <a:pt x="587556" y="20497"/>
                </a:cubicBezTo>
                <a:cubicBezTo>
                  <a:pt x="594964" y="17322"/>
                  <a:pt x="456323" y="-5961"/>
                  <a:pt x="355781" y="1447"/>
                </a:cubicBezTo>
                <a:cubicBezTo>
                  <a:pt x="255239" y="8855"/>
                  <a:pt x="7589" y="36372"/>
                  <a:pt x="181" y="39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7744D9F-E2AC-674B-67F6-569906C77691}"/>
              </a:ext>
            </a:extLst>
          </p:cNvPr>
          <p:cNvSpPr/>
          <p:nvPr/>
        </p:nvSpPr>
        <p:spPr>
          <a:xfrm>
            <a:off x="4948962" y="6667170"/>
            <a:ext cx="337460" cy="264320"/>
          </a:xfrm>
          <a:custGeom>
            <a:avLst/>
            <a:gdLst>
              <a:gd name="connsiteX0" fmla="*/ 863 w 337460"/>
              <a:gd name="connsiteY0" fmla="*/ 263855 h 264320"/>
              <a:gd name="connsiteX1" fmla="*/ 83413 w 337460"/>
              <a:gd name="connsiteY1" fmla="*/ 155905 h 264320"/>
              <a:gd name="connsiteX2" fmla="*/ 121513 w 337460"/>
              <a:gd name="connsiteY2" fmla="*/ 330 h 264320"/>
              <a:gd name="connsiteX3" fmla="*/ 96113 w 337460"/>
              <a:gd name="connsiteY3" fmla="*/ 114630 h 264320"/>
              <a:gd name="connsiteX4" fmla="*/ 165963 w 337460"/>
              <a:gd name="connsiteY4" fmla="*/ 111455 h 264320"/>
              <a:gd name="connsiteX5" fmla="*/ 194538 w 337460"/>
              <a:gd name="connsiteY5" fmla="*/ 140030 h 264320"/>
              <a:gd name="connsiteX6" fmla="*/ 191363 w 337460"/>
              <a:gd name="connsiteY6" fmla="*/ 219405 h 264320"/>
              <a:gd name="connsiteX7" fmla="*/ 181838 w 337460"/>
              <a:gd name="connsiteY7" fmla="*/ 219405 h 264320"/>
              <a:gd name="connsiteX8" fmla="*/ 235813 w 337460"/>
              <a:gd name="connsiteY8" fmla="*/ 130505 h 264320"/>
              <a:gd name="connsiteX9" fmla="*/ 337413 w 337460"/>
              <a:gd name="connsiteY9" fmla="*/ 67005 h 264320"/>
              <a:gd name="connsiteX10" fmla="*/ 248513 w 337460"/>
              <a:gd name="connsiteY10" fmla="*/ 124155 h 264320"/>
              <a:gd name="connsiteX11" fmla="*/ 207238 w 337460"/>
              <a:gd name="connsiteY11" fmla="*/ 79705 h 264320"/>
              <a:gd name="connsiteX12" fmla="*/ 197713 w 337460"/>
              <a:gd name="connsiteY12" fmla="*/ 89230 h 264320"/>
              <a:gd name="connsiteX13" fmla="*/ 229463 w 337460"/>
              <a:gd name="connsiteY13" fmla="*/ 140030 h 264320"/>
              <a:gd name="connsiteX14" fmla="*/ 140563 w 337460"/>
              <a:gd name="connsiteY14" fmla="*/ 114630 h 264320"/>
              <a:gd name="connsiteX15" fmla="*/ 863 w 337460"/>
              <a:gd name="connsiteY15" fmla="*/ 263855 h 26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7460" h="264320">
                <a:moveTo>
                  <a:pt x="863" y="263855"/>
                </a:moveTo>
                <a:cubicBezTo>
                  <a:pt x="-8662" y="270734"/>
                  <a:pt x="63305" y="199826"/>
                  <a:pt x="83413" y="155905"/>
                </a:cubicBezTo>
                <a:cubicBezTo>
                  <a:pt x="103521" y="111984"/>
                  <a:pt x="119396" y="7209"/>
                  <a:pt x="121513" y="330"/>
                </a:cubicBezTo>
                <a:cubicBezTo>
                  <a:pt x="123630" y="-6549"/>
                  <a:pt x="88705" y="96109"/>
                  <a:pt x="96113" y="114630"/>
                </a:cubicBezTo>
                <a:cubicBezTo>
                  <a:pt x="103521" y="133151"/>
                  <a:pt x="149559" y="107222"/>
                  <a:pt x="165963" y="111455"/>
                </a:cubicBezTo>
                <a:cubicBezTo>
                  <a:pt x="182367" y="115688"/>
                  <a:pt x="190305" y="122038"/>
                  <a:pt x="194538" y="140030"/>
                </a:cubicBezTo>
                <a:cubicBezTo>
                  <a:pt x="198771" y="158022"/>
                  <a:pt x="191363" y="219405"/>
                  <a:pt x="191363" y="219405"/>
                </a:cubicBezTo>
                <a:cubicBezTo>
                  <a:pt x="189246" y="232634"/>
                  <a:pt x="174430" y="234222"/>
                  <a:pt x="181838" y="219405"/>
                </a:cubicBezTo>
                <a:cubicBezTo>
                  <a:pt x="189246" y="204588"/>
                  <a:pt x="209884" y="155905"/>
                  <a:pt x="235813" y="130505"/>
                </a:cubicBezTo>
                <a:cubicBezTo>
                  <a:pt x="261742" y="105105"/>
                  <a:pt x="335296" y="68063"/>
                  <a:pt x="337413" y="67005"/>
                </a:cubicBezTo>
                <a:cubicBezTo>
                  <a:pt x="339530" y="65947"/>
                  <a:pt x="270209" y="122038"/>
                  <a:pt x="248513" y="124155"/>
                </a:cubicBezTo>
                <a:cubicBezTo>
                  <a:pt x="226817" y="126272"/>
                  <a:pt x="215705" y="85526"/>
                  <a:pt x="207238" y="79705"/>
                </a:cubicBezTo>
                <a:cubicBezTo>
                  <a:pt x="198771" y="73884"/>
                  <a:pt x="194009" y="79176"/>
                  <a:pt x="197713" y="89230"/>
                </a:cubicBezTo>
                <a:cubicBezTo>
                  <a:pt x="201417" y="99284"/>
                  <a:pt x="238988" y="135797"/>
                  <a:pt x="229463" y="140030"/>
                </a:cubicBezTo>
                <a:cubicBezTo>
                  <a:pt x="219938" y="144263"/>
                  <a:pt x="184484" y="98755"/>
                  <a:pt x="140563" y="114630"/>
                </a:cubicBezTo>
                <a:cubicBezTo>
                  <a:pt x="96642" y="130505"/>
                  <a:pt x="10388" y="256976"/>
                  <a:pt x="863" y="263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166905C-120F-7B9C-5039-5EFE0F9E6480}"/>
              </a:ext>
            </a:extLst>
          </p:cNvPr>
          <p:cNvSpPr/>
          <p:nvPr/>
        </p:nvSpPr>
        <p:spPr>
          <a:xfrm>
            <a:off x="4276725" y="6666360"/>
            <a:ext cx="243276" cy="265894"/>
          </a:xfrm>
          <a:custGeom>
            <a:avLst/>
            <a:gdLst>
              <a:gd name="connsiteX0" fmla="*/ 0 w 243276"/>
              <a:gd name="connsiteY0" fmla="*/ 1140 h 265894"/>
              <a:gd name="connsiteX1" fmla="*/ 82550 w 243276"/>
              <a:gd name="connsiteY1" fmla="*/ 93215 h 265894"/>
              <a:gd name="connsiteX2" fmla="*/ 130175 w 243276"/>
              <a:gd name="connsiteY2" fmla="*/ 182115 h 265894"/>
              <a:gd name="connsiteX3" fmla="*/ 133350 w 243276"/>
              <a:gd name="connsiteY3" fmla="*/ 163065 h 265894"/>
              <a:gd name="connsiteX4" fmla="*/ 241300 w 243276"/>
              <a:gd name="connsiteY4" fmla="*/ 264665 h 265894"/>
              <a:gd name="connsiteX5" fmla="*/ 196850 w 243276"/>
              <a:gd name="connsiteY5" fmla="*/ 217040 h 265894"/>
              <a:gd name="connsiteX6" fmla="*/ 117475 w 243276"/>
              <a:gd name="connsiteY6" fmla="*/ 182115 h 265894"/>
              <a:gd name="connsiteX7" fmla="*/ 107950 w 243276"/>
              <a:gd name="connsiteY7" fmla="*/ 229740 h 265894"/>
              <a:gd name="connsiteX8" fmla="*/ 88900 w 243276"/>
              <a:gd name="connsiteY8" fmla="*/ 185290 h 265894"/>
              <a:gd name="connsiteX9" fmla="*/ 6350 w 243276"/>
              <a:gd name="connsiteY9" fmla="*/ 109090 h 265894"/>
              <a:gd name="connsiteX10" fmla="*/ 82550 w 243276"/>
              <a:gd name="connsiteY10" fmla="*/ 159890 h 265894"/>
              <a:gd name="connsiteX11" fmla="*/ 0 w 243276"/>
              <a:gd name="connsiteY11" fmla="*/ 1140 h 26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276" h="265894">
                <a:moveTo>
                  <a:pt x="0" y="1140"/>
                </a:moveTo>
                <a:cubicBezTo>
                  <a:pt x="0" y="-9972"/>
                  <a:pt x="60854" y="63053"/>
                  <a:pt x="82550" y="93215"/>
                </a:cubicBezTo>
                <a:cubicBezTo>
                  <a:pt x="104246" y="123377"/>
                  <a:pt x="121708" y="170473"/>
                  <a:pt x="130175" y="182115"/>
                </a:cubicBezTo>
                <a:cubicBezTo>
                  <a:pt x="138642" y="193757"/>
                  <a:pt x="114829" y="149307"/>
                  <a:pt x="133350" y="163065"/>
                </a:cubicBezTo>
                <a:cubicBezTo>
                  <a:pt x="151871" y="176823"/>
                  <a:pt x="230717" y="255669"/>
                  <a:pt x="241300" y="264665"/>
                </a:cubicBezTo>
                <a:cubicBezTo>
                  <a:pt x="251883" y="273661"/>
                  <a:pt x="217488" y="230798"/>
                  <a:pt x="196850" y="217040"/>
                </a:cubicBezTo>
                <a:cubicBezTo>
                  <a:pt x="176212" y="203282"/>
                  <a:pt x="132292" y="179998"/>
                  <a:pt x="117475" y="182115"/>
                </a:cubicBezTo>
                <a:cubicBezTo>
                  <a:pt x="102658" y="184232"/>
                  <a:pt x="112713" y="229211"/>
                  <a:pt x="107950" y="229740"/>
                </a:cubicBezTo>
                <a:cubicBezTo>
                  <a:pt x="103188" y="230269"/>
                  <a:pt x="105833" y="205398"/>
                  <a:pt x="88900" y="185290"/>
                </a:cubicBezTo>
                <a:cubicBezTo>
                  <a:pt x="71967" y="165182"/>
                  <a:pt x="7408" y="113323"/>
                  <a:pt x="6350" y="109090"/>
                </a:cubicBezTo>
                <a:cubicBezTo>
                  <a:pt x="5292" y="104857"/>
                  <a:pt x="82550" y="173648"/>
                  <a:pt x="82550" y="159890"/>
                </a:cubicBezTo>
                <a:cubicBezTo>
                  <a:pt x="82550" y="146132"/>
                  <a:pt x="0" y="12252"/>
                  <a:pt x="0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DE7595A4-10C8-4BBD-22FD-B2753D88E81A}"/>
              </a:ext>
            </a:extLst>
          </p:cNvPr>
          <p:cNvSpPr/>
          <p:nvPr/>
        </p:nvSpPr>
        <p:spPr>
          <a:xfrm>
            <a:off x="5171971" y="6537297"/>
            <a:ext cx="153083" cy="190706"/>
          </a:xfrm>
          <a:custGeom>
            <a:avLst/>
            <a:gdLst>
              <a:gd name="connsiteX0" fmla="*/ 152504 w 153083"/>
              <a:gd name="connsiteY0" fmla="*/ 9553 h 190706"/>
              <a:gd name="connsiteX1" fmla="*/ 25504 w 153083"/>
              <a:gd name="connsiteY1" fmla="*/ 149253 h 190706"/>
              <a:gd name="connsiteX2" fmla="*/ 12804 w 153083"/>
              <a:gd name="connsiteY2" fmla="*/ 187353 h 190706"/>
              <a:gd name="connsiteX3" fmla="*/ 85829 w 153083"/>
              <a:gd name="connsiteY3" fmla="*/ 79403 h 190706"/>
              <a:gd name="connsiteX4" fmla="*/ 104 w 153083"/>
              <a:gd name="connsiteY4" fmla="*/ 28 h 190706"/>
              <a:gd name="connsiteX5" fmla="*/ 69954 w 153083"/>
              <a:gd name="connsiteY5" fmla="*/ 69878 h 190706"/>
              <a:gd name="connsiteX6" fmla="*/ 152504 w 153083"/>
              <a:gd name="connsiteY6" fmla="*/ 9553 h 1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83" h="190706">
                <a:moveTo>
                  <a:pt x="152504" y="9553"/>
                </a:moveTo>
                <a:cubicBezTo>
                  <a:pt x="145096" y="22782"/>
                  <a:pt x="48787" y="119620"/>
                  <a:pt x="25504" y="149253"/>
                </a:cubicBezTo>
                <a:cubicBezTo>
                  <a:pt x="2221" y="178886"/>
                  <a:pt x="2750" y="198995"/>
                  <a:pt x="12804" y="187353"/>
                </a:cubicBezTo>
                <a:cubicBezTo>
                  <a:pt x="22858" y="175711"/>
                  <a:pt x="87946" y="110624"/>
                  <a:pt x="85829" y="79403"/>
                </a:cubicBezTo>
                <a:cubicBezTo>
                  <a:pt x="83712" y="48182"/>
                  <a:pt x="2750" y="1615"/>
                  <a:pt x="104" y="28"/>
                </a:cubicBezTo>
                <a:cubicBezTo>
                  <a:pt x="-2542" y="-1560"/>
                  <a:pt x="45612" y="64586"/>
                  <a:pt x="69954" y="69878"/>
                </a:cubicBezTo>
                <a:cubicBezTo>
                  <a:pt x="94296" y="75170"/>
                  <a:pt x="159912" y="-3676"/>
                  <a:pt x="152504" y="9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065C69FE-A892-9930-C3DF-5E6E15592FAF}"/>
              </a:ext>
            </a:extLst>
          </p:cNvPr>
          <p:cNvSpPr/>
          <p:nvPr/>
        </p:nvSpPr>
        <p:spPr>
          <a:xfrm>
            <a:off x="5203800" y="6514220"/>
            <a:ext cx="264349" cy="293357"/>
          </a:xfrm>
          <a:custGeom>
            <a:avLst/>
            <a:gdLst>
              <a:gd name="connsiteX0" fmla="*/ 263550 w 264349"/>
              <a:gd name="connsiteY0" fmla="*/ 61205 h 293357"/>
              <a:gd name="connsiteX1" fmla="*/ 136550 w 264349"/>
              <a:gd name="connsiteY1" fmla="*/ 73905 h 293357"/>
              <a:gd name="connsiteX2" fmla="*/ 82575 w 264349"/>
              <a:gd name="connsiteY2" fmla="*/ 137405 h 293357"/>
              <a:gd name="connsiteX3" fmla="*/ 82575 w 264349"/>
              <a:gd name="connsiteY3" fmla="*/ 197730 h 293357"/>
              <a:gd name="connsiteX4" fmla="*/ 85750 w 264349"/>
              <a:gd name="connsiteY4" fmla="*/ 175505 h 293357"/>
              <a:gd name="connsiteX5" fmla="*/ 25 w 264349"/>
              <a:gd name="connsiteY5" fmla="*/ 292980 h 293357"/>
              <a:gd name="connsiteX6" fmla="*/ 95275 w 264349"/>
              <a:gd name="connsiteY6" fmla="*/ 210430 h 293357"/>
              <a:gd name="connsiteX7" fmla="*/ 73050 w 264349"/>
              <a:gd name="connsiteY7" fmla="*/ 140580 h 293357"/>
              <a:gd name="connsiteX8" fmla="*/ 60350 w 264349"/>
              <a:gd name="connsiteY8" fmla="*/ 115180 h 293357"/>
              <a:gd name="connsiteX9" fmla="*/ 79400 w 264349"/>
              <a:gd name="connsiteY9" fmla="*/ 112005 h 293357"/>
              <a:gd name="connsiteX10" fmla="*/ 136550 w 264349"/>
              <a:gd name="connsiteY10" fmla="*/ 880 h 293357"/>
              <a:gd name="connsiteX11" fmla="*/ 95275 w 264349"/>
              <a:gd name="connsiteY11" fmla="*/ 61205 h 293357"/>
              <a:gd name="connsiteX12" fmla="*/ 69875 w 264349"/>
              <a:gd name="connsiteY12" fmla="*/ 83430 h 293357"/>
              <a:gd name="connsiteX13" fmla="*/ 263550 w 264349"/>
              <a:gd name="connsiteY13" fmla="*/ 61205 h 29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349" h="293357">
                <a:moveTo>
                  <a:pt x="263550" y="61205"/>
                </a:moveTo>
                <a:cubicBezTo>
                  <a:pt x="274662" y="59618"/>
                  <a:pt x="166712" y="61205"/>
                  <a:pt x="136550" y="73905"/>
                </a:cubicBezTo>
                <a:cubicBezTo>
                  <a:pt x="106387" y="86605"/>
                  <a:pt x="91571" y="116768"/>
                  <a:pt x="82575" y="137405"/>
                </a:cubicBezTo>
                <a:cubicBezTo>
                  <a:pt x="73579" y="158043"/>
                  <a:pt x="82046" y="191380"/>
                  <a:pt x="82575" y="197730"/>
                </a:cubicBezTo>
                <a:cubicBezTo>
                  <a:pt x="83104" y="204080"/>
                  <a:pt x="99508" y="159630"/>
                  <a:pt x="85750" y="175505"/>
                </a:cubicBezTo>
                <a:cubicBezTo>
                  <a:pt x="71992" y="191380"/>
                  <a:pt x="-1563" y="287159"/>
                  <a:pt x="25" y="292980"/>
                </a:cubicBezTo>
                <a:cubicBezTo>
                  <a:pt x="1612" y="298801"/>
                  <a:pt x="83104" y="235830"/>
                  <a:pt x="95275" y="210430"/>
                </a:cubicBezTo>
                <a:cubicBezTo>
                  <a:pt x="107446" y="185030"/>
                  <a:pt x="78871" y="156455"/>
                  <a:pt x="73050" y="140580"/>
                </a:cubicBezTo>
                <a:cubicBezTo>
                  <a:pt x="67229" y="124705"/>
                  <a:pt x="59292" y="119942"/>
                  <a:pt x="60350" y="115180"/>
                </a:cubicBezTo>
                <a:cubicBezTo>
                  <a:pt x="61408" y="110418"/>
                  <a:pt x="66700" y="131055"/>
                  <a:pt x="79400" y="112005"/>
                </a:cubicBezTo>
                <a:cubicBezTo>
                  <a:pt x="92100" y="92955"/>
                  <a:pt x="133904" y="9347"/>
                  <a:pt x="136550" y="880"/>
                </a:cubicBezTo>
                <a:cubicBezTo>
                  <a:pt x="139196" y="-7587"/>
                  <a:pt x="106388" y="47447"/>
                  <a:pt x="95275" y="61205"/>
                </a:cubicBezTo>
                <a:cubicBezTo>
                  <a:pt x="84162" y="74963"/>
                  <a:pt x="47121" y="85547"/>
                  <a:pt x="69875" y="83430"/>
                </a:cubicBezTo>
                <a:cubicBezTo>
                  <a:pt x="92629" y="81313"/>
                  <a:pt x="252438" y="62792"/>
                  <a:pt x="263550" y="6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0FE24CAF-3B0E-3031-DDAE-255EE7DCCDD7}"/>
              </a:ext>
            </a:extLst>
          </p:cNvPr>
          <p:cNvSpPr/>
          <p:nvPr/>
        </p:nvSpPr>
        <p:spPr>
          <a:xfrm>
            <a:off x="3984622" y="6428409"/>
            <a:ext cx="216489" cy="144047"/>
          </a:xfrm>
          <a:custGeom>
            <a:avLst/>
            <a:gdLst>
              <a:gd name="connsiteX0" fmla="*/ 3 w 216489"/>
              <a:gd name="connsiteY0" fmla="*/ 966 h 144047"/>
              <a:gd name="connsiteX1" fmla="*/ 92078 w 216489"/>
              <a:gd name="connsiteY1" fmla="*/ 86691 h 144047"/>
              <a:gd name="connsiteX2" fmla="*/ 212728 w 216489"/>
              <a:gd name="connsiteY2" fmla="*/ 143841 h 144047"/>
              <a:gd name="connsiteX3" fmla="*/ 177803 w 216489"/>
              <a:gd name="connsiteY3" fmla="*/ 102566 h 144047"/>
              <a:gd name="connsiteX4" fmla="*/ 95253 w 216489"/>
              <a:gd name="connsiteY4" fmla="*/ 20016 h 144047"/>
              <a:gd name="connsiteX5" fmla="*/ 142878 w 216489"/>
              <a:gd name="connsiteY5" fmla="*/ 108916 h 144047"/>
              <a:gd name="connsiteX6" fmla="*/ 69853 w 216489"/>
              <a:gd name="connsiteY6" fmla="*/ 966 h 144047"/>
              <a:gd name="connsiteX7" fmla="*/ 95253 w 216489"/>
              <a:gd name="connsiteY7" fmla="*/ 54941 h 144047"/>
              <a:gd name="connsiteX8" fmla="*/ 3 w 216489"/>
              <a:gd name="connsiteY8" fmla="*/ 966 h 14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489" h="144047">
                <a:moveTo>
                  <a:pt x="3" y="966"/>
                </a:moveTo>
                <a:cubicBezTo>
                  <a:pt x="-526" y="6258"/>
                  <a:pt x="56624" y="62879"/>
                  <a:pt x="92078" y="86691"/>
                </a:cubicBezTo>
                <a:cubicBezTo>
                  <a:pt x="127532" y="110504"/>
                  <a:pt x="198441" y="141195"/>
                  <a:pt x="212728" y="143841"/>
                </a:cubicBezTo>
                <a:cubicBezTo>
                  <a:pt x="227015" y="146487"/>
                  <a:pt x="197382" y="123203"/>
                  <a:pt x="177803" y="102566"/>
                </a:cubicBezTo>
                <a:cubicBezTo>
                  <a:pt x="158224" y="81929"/>
                  <a:pt x="101074" y="18958"/>
                  <a:pt x="95253" y="20016"/>
                </a:cubicBezTo>
                <a:cubicBezTo>
                  <a:pt x="89432" y="21074"/>
                  <a:pt x="147111" y="112091"/>
                  <a:pt x="142878" y="108916"/>
                </a:cubicBezTo>
                <a:cubicBezTo>
                  <a:pt x="138645" y="105741"/>
                  <a:pt x="77791" y="9962"/>
                  <a:pt x="69853" y="966"/>
                </a:cubicBezTo>
                <a:cubicBezTo>
                  <a:pt x="61916" y="-8030"/>
                  <a:pt x="103720" y="48591"/>
                  <a:pt x="95253" y="54941"/>
                </a:cubicBezTo>
                <a:cubicBezTo>
                  <a:pt x="86786" y="61291"/>
                  <a:pt x="532" y="-4326"/>
                  <a:pt x="3" y="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558B9B14-9357-6183-2C1B-F2251CEBBB12}"/>
              </a:ext>
            </a:extLst>
          </p:cNvPr>
          <p:cNvSpPr/>
          <p:nvPr/>
        </p:nvSpPr>
        <p:spPr>
          <a:xfrm>
            <a:off x="3973932" y="6365793"/>
            <a:ext cx="226593" cy="304979"/>
          </a:xfrm>
          <a:custGeom>
            <a:avLst/>
            <a:gdLst>
              <a:gd name="connsiteX0" fmla="*/ 32918 w 226593"/>
              <a:gd name="connsiteY0" fmla="*/ 82 h 304979"/>
              <a:gd name="connsiteX1" fmla="*/ 1168 w 226593"/>
              <a:gd name="connsiteY1" fmla="*/ 152482 h 304979"/>
              <a:gd name="connsiteX2" fmla="*/ 7518 w 226593"/>
              <a:gd name="connsiteY2" fmla="*/ 104857 h 304979"/>
              <a:gd name="connsiteX3" fmla="*/ 13868 w 226593"/>
              <a:gd name="connsiteY3" fmla="*/ 104857 h 304979"/>
              <a:gd name="connsiteX4" fmla="*/ 93243 w 226593"/>
              <a:gd name="connsiteY4" fmla="*/ 184232 h 304979"/>
              <a:gd name="connsiteX5" fmla="*/ 93243 w 226593"/>
              <a:gd name="connsiteY5" fmla="*/ 165182 h 304979"/>
              <a:gd name="connsiteX6" fmla="*/ 169443 w 226593"/>
              <a:gd name="connsiteY6" fmla="*/ 250907 h 304979"/>
              <a:gd name="connsiteX7" fmla="*/ 185318 w 226593"/>
              <a:gd name="connsiteY7" fmla="*/ 304882 h 304979"/>
              <a:gd name="connsiteX8" fmla="*/ 210718 w 226593"/>
              <a:gd name="connsiteY8" fmla="*/ 238207 h 304979"/>
              <a:gd name="connsiteX9" fmla="*/ 226593 w 226593"/>
              <a:gd name="connsiteY9" fmla="*/ 193757 h 304979"/>
              <a:gd name="connsiteX10" fmla="*/ 210718 w 226593"/>
              <a:gd name="connsiteY10" fmla="*/ 225507 h 304979"/>
              <a:gd name="connsiteX11" fmla="*/ 188493 w 226593"/>
              <a:gd name="connsiteY11" fmla="*/ 212807 h 304979"/>
              <a:gd name="connsiteX12" fmla="*/ 198018 w 226593"/>
              <a:gd name="connsiteY12" fmla="*/ 244557 h 304979"/>
              <a:gd name="connsiteX13" fmla="*/ 109118 w 226593"/>
              <a:gd name="connsiteY13" fmla="*/ 177882 h 304979"/>
              <a:gd name="connsiteX14" fmla="*/ 20218 w 226593"/>
              <a:gd name="connsiteY14" fmla="*/ 130257 h 304979"/>
              <a:gd name="connsiteX15" fmla="*/ 13868 w 226593"/>
              <a:gd name="connsiteY15" fmla="*/ 108032 h 304979"/>
              <a:gd name="connsiteX16" fmla="*/ 1168 w 226593"/>
              <a:gd name="connsiteY16" fmla="*/ 130257 h 304979"/>
              <a:gd name="connsiteX17" fmla="*/ 32918 w 226593"/>
              <a:gd name="connsiteY17" fmla="*/ 82 h 30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593" h="304979">
                <a:moveTo>
                  <a:pt x="32918" y="82"/>
                </a:moveTo>
                <a:cubicBezTo>
                  <a:pt x="32918" y="3786"/>
                  <a:pt x="5401" y="135020"/>
                  <a:pt x="1168" y="152482"/>
                </a:cubicBezTo>
                <a:cubicBezTo>
                  <a:pt x="-3065" y="169944"/>
                  <a:pt x="5401" y="112794"/>
                  <a:pt x="7518" y="104857"/>
                </a:cubicBezTo>
                <a:cubicBezTo>
                  <a:pt x="9635" y="96920"/>
                  <a:pt x="-420" y="91628"/>
                  <a:pt x="13868" y="104857"/>
                </a:cubicBezTo>
                <a:cubicBezTo>
                  <a:pt x="28155" y="118086"/>
                  <a:pt x="80014" y="174178"/>
                  <a:pt x="93243" y="184232"/>
                </a:cubicBezTo>
                <a:cubicBezTo>
                  <a:pt x="106472" y="194286"/>
                  <a:pt x="80543" y="154070"/>
                  <a:pt x="93243" y="165182"/>
                </a:cubicBezTo>
                <a:cubicBezTo>
                  <a:pt x="105943" y="176294"/>
                  <a:pt x="154097" y="227624"/>
                  <a:pt x="169443" y="250907"/>
                </a:cubicBezTo>
                <a:cubicBezTo>
                  <a:pt x="184789" y="274190"/>
                  <a:pt x="178439" y="306999"/>
                  <a:pt x="185318" y="304882"/>
                </a:cubicBezTo>
                <a:cubicBezTo>
                  <a:pt x="192197" y="302765"/>
                  <a:pt x="203839" y="256728"/>
                  <a:pt x="210718" y="238207"/>
                </a:cubicBezTo>
                <a:cubicBezTo>
                  <a:pt x="217597" y="219686"/>
                  <a:pt x="226593" y="195874"/>
                  <a:pt x="226593" y="193757"/>
                </a:cubicBezTo>
                <a:cubicBezTo>
                  <a:pt x="226593" y="191640"/>
                  <a:pt x="217068" y="222332"/>
                  <a:pt x="210718" y="225507"/>
                </a:cubicBezTo>
                <a:cubicBezTo>
                  <a:pt x="204368" y="228682"/>
                  <a:pt x="190610" y="209632"/>
                  <a:pt x="188493" y="212807"/>
                </a:cubicBezTo>
                <a:cubicBezTo>
                  <a:pt x="186376" y="215982"/>
                  <a:pt x="211247" y="250378"/>
                  <a:pt x="198018" y="244557"/>
                </a:cubicBezTo>
                <a:cubicBezTo>
                  <a:pt x="184789" y="238736"/>
                  <a:pt x="138751" y="196932"/>
                  <a:pt x="109118" y="177882"/>
                </a:cubicBezTo>
                <a:cubicBezTo>
                  <a:pt x="79485" y="158832"/>
                  <a:pt x="36093" y="141899"/>
                  <a:pt x="20218" y="130257"/>
                </a:cubicBezTo>
                <a:cubicBezTo>
                  <a:pt x="4343" y="118615"/>
                  <a:pt x="17043" y="108032"/>
                  <a:pt x="13868" y="108032"/>
                </a:cubicBezTo>
                <a:cubicBezTo>
                  <a:pt x="10693" y="108032"/>
                  <a:pt x="-419" y="142428"/>
                  <a:pt x="1168" y="130257"/>
                </a:cubicBezTo>
                <a:cubicBezTo>
                  <a:pt x="2755" y="118086"/>
                  <a:pt x="32918" y="-3622"/>
                  <a:pt x="32918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36214180-F535-FE25-02AC-3ACD66C5547D}"/>
              </a:ext>
            </a:extLst>
          </p:cNvPr>
          <p:cNvSpPr/>
          <p:nvPr/>
        </p:nvSpPr>
        <p:spPr>
          <a:xfrm>
            <a:off x="5333830" y="6337300"/>
            <a:ext cx="322190" cy="346075"/>
          </a:xfrm>
          <a:custGeom>
            <a:avLst/>
            <a:gdLst>
              <a:gd name="connsiteX0" fmla="*/ 231945 w 322190"/>
              <a:gd name="connsiteY0" fmla="*/ 0 h 346075"/>
              <a:gd name="connsiteX1" fmla="*/ 263695 w 322190"/>
              <a:gd name="connsiteY1" fmla="*/ 101600 h 346075"/>
              <a:gd name="connsiteX2" fmla="*/ 225595 w 322190"/>
              <a:gd name="connsiteY2" fmla="*/ 171450 h 346075"/>
              <a:gd name="connsiteX3" fmla="*/ 254170 w 322190"/>
              <a:gd name="connsiteY3" fmla="*/ 161925 h 346075"/>
              <a:gd name="connsiteX4" fmla="*/ 133520 w 322190"/>
              <a:gd name="connsiteY4" fmla="*/ 260350 h 346075"/>
              <a:gd name="connsiteX5" fmla="*/ 170 w 322190"/>
              <a:gd name="connsiteY5" fmla="*/ 346075 h 346075"/>
              <a:gd name="connsiteX6" fmla="*/ 108120 w 322190"/>
              <a:gd name="connsiteY6" fmla="*/ 260350 h 346075"/>
              <a:gd name="connsiteX7" fmla="*/ 219245 w 322190"/>
              <a:gd name="connsiteY7" fmla="*/ 149225 h 346075"/>
              <a:gd name="connsiteX8" fmla="*/ 136695 w 322190"/>
              <a:gd name="connsiteY8" fmla="*/ 238125 h 346075"/>
              <a:gd name="connsiteX9" fmla="*/ 225595 w 322190"/>
              <a:gd name="connsiteY9" fmla="*/ 168275 h 346075"/>
              <a:gd name="connsiteX10" fmla="*/ 320845 w 322190"/>
              <a:gd name="connsiteY10" fmla="*/ 95250 h 346075"/>
              <a:gd name="connsiteX11" fmla="*/ 279570 w 322190"/>
              <a:gd name="connsiteY11" fmla="*/ 101600 h 346075"/>
              <a:gd name="connsiteX12" fmla="*/ 231945 w 322190"/>
              <a:gd name="connsiteY12" fmla="*/ 0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190" h="346075">
                <a:moveTo>
                  <a:pt x="231945" y="0"/>
                </a:moveTo>
                <a:cubicBezTo>
                  <a:pt x="229299" y="0"/>
                  <a:pt x="264753" y="73025"/>
                  <a:pt x="263695" y="101600"/>
                </a:cubicBezTo>
                <a:cubicBezTo>
                  <a:pt x="262637" y="130175"/>
                  <a:pt x="227182" y="161396"/>
                  <a:pt x="225595" y="171450"/>
                </a:cubicBezTo>
                <a:cubicBezTo>
                  <a:pt x="224008" y="181504"/>
                  <a:pt x="269516" y="147108"/>
                  <a:pt x="254170" y="161925"/>
                </a:cubicBezTo>
                <a:cubicBezTo>
                  <a:pt x="238824" y="176742"/>
                  <a:pt x="175853" y="229658"/>
                  <a:pt x="133520" y="260350"/>
                </a:cubicBezTo>
                <a:cubicBezTo>
                  <a:pt x="91187" y="291042"/>
                  <a:pt x="4403" y="346075"/>
                  <a:pt x="170" y="346075"/>
                </a:cubicBezTo>
                <a:cubicBezTo>
                  <a:pt x="-4063" y="346075"/>
                  <a:pt x="71607" y="293158"/>
                  <a:pt x="108120" y="260350"/>
                </a:cubicBezTo>
                <a:cubicBezTo>
                  <a:pt x="144632" y="227542"/>
                  <a:pt x="214483" y="152929"/>
                  <a:pt x="219245" y="149225"/>
                </a:cubicBezTo>
                <a:cubicBezTo>
                  <a:pt x="224007" y="145521"/>
                  <a:pt x="135637" y="234950"/>
                  <a:pt x="136695" y="238125"/>
                </a:cubicBezTo>
                <a:cubicBezTo>
                  <a:pt x="137753" y="241300"/>
                  <a:pt x="225595" y="168275"/>
                  <a:pt x="225595" y="168275"/>
                </a:cubicBezTo>
                <a:cubicBezTo>
                  <a:pt x="256287" y="144463"/>
                  <a:pt x="311849" y="106362"/>
                  <a:pt x="320845" y="95250"/>
                </a:cubicBezTo>
                <a:cubicBezTo>
                  <a:pt x="329841" y="84138"/>
                  <a:pt x="291212" y="114300"/>
                  <a:pt x="279570" y="101600"/>
                </a:cubicBezTo>
                <a:cubicBezTo>
                  <a:pt x="267928" y="88900"/>
                  <a:pt x="234591" y="0"/>
                  <a:pt x="2319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D5623B7-1CC8-5382-9417-8D9C3902548D}"/>
              </a:ext>
            </a:extLst>
          </p:cNvPr>
          <p:cNvSpPr/>
          <p:nvPr/>
        </p:nvSpPr>
        <p:spPr>
          <a:xfrm>
            <a:off x="3905283" y="6257080"/>
            <a:ext cx="139849" cy="221147"/>
          </a:xfrm>
          <a:custGeom>
            <a:avLst/>
            <a:gdLst>
              <a:gd name="connsiteX0" fmla="*/ 139667 w 139849"/>
              <a:gd name="connsiteY0" fmla="*/ 845 h 221147"/>
              <a:gd name="connsiteX1" fmla="*/ 12667 w 139849"/>
              <a:gd name="connsiteY1" fmla="*/ 159595 h 221147"/>
              <a:gd name="connsiteX2" fmla="*/ 6317 w 139849"/>
              <a:gd name="connsiteY2" fmla="*/ 219920 h 221147"/>
              <a:gd name="connsiteX3" fmla="*/ 28542 w 139849"/>
              <a:gd name="connsiteY3" fmla="*/ 111970 h 221147"/>
              <a:gd name="connsiteX4" fmla="*/ 38067 w 139849"/>
              <a:gd name="connsiteY4" fmla="*/ 13545 h 221147"/>
              <a:gd name="connsiteX5" fmla="*/ 41242 w 139849"/>
              <a:gd name="connsiteY5" fmla="*/ 92920 h 221147"/>
              <a:gd name="connsiteX6" fmla="*/ 139667 w 139849"/>
              <a:gd name="connsiteY6" fmla="*/ 845 h 22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849" h="221147">
                <a:moveTo>
                  <a:pt x="139667" y="845"/>
                </a:moveTo>
                <a:cubicBezTo>
                  <a:pt x="134905" y="11957"/>
                  <a:pt x="34892" y="123083"/>
                  <a:pt x="12667" y="159595"/>
                </a:cubicBezTo>
                <a:cubicBezTo>
                  <a:pt x="-9558" y="196107"/>
                  <a:pt x="3671" y="227857"/>
                  <a:pt x="6317" y="219920"/>
                </a:cubicBezTo>
                <a:cubicBezTo>
                  <a:pt x="8963" y="211983"/>
                  <a:pt x="23250" y="146366"/>
                  <a:pt x="28542" y="111970"/>
                </a:cubicBezTo>
                <a:cubicBezTo>
                  <a:pt x="33834" y="77574"/>
                  <a:pt x="35950" y="16720"/>
                  <a:pt x="38067" y="13545"/>
                </a:cubicBezTo>
                <a:cubicBezTo>
                  <a:pt x="40184" y="10370"/>
                  <a:pt x="28013" y="93978"/>
                  <a:pt x="41242" y="92920"/>
                </a:cubicBezTo>
                <a:cubicBezTo>
                  <a:pt x="54471" y="91862"/>
                  <a:pt x="144429" y="-10267"/>
                  <a:pt x="139667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1A7F5977-3603-3861-9BD4-FEE026FC0275}"/>
              </a:ext>
            </a:extLst>
          </p:cNvPr>
          <p:cNvSpPr/>
          <p:nvPr/>
        </p:nvSpPr>
        <p:spPr>
          <a:xfrm>
            <a:off x="7391378" y="4066941"/>
            <a:ext cx="225776" cy="209847"/>
          </a:xfrm>
          <a:custGeom>
            <a:avLst/>
            <a:gdLst>
              <a:gd name="connsiteX0" fmla="*/ 22 w 225776"/>
              <a:gd name="connsiteY0" fmla="*/ 76434 h 209847"/>
              <a:gd name="connsiteX1" fmla="*/ 98447 w 225776"/>
              <a:gd name="connsiteY1" fmla="*/ 31984 h 209847"/>
              <a:gd name="connsiteX2" fmla="*/ 149247 w 225776"/>
              <a:gd name="connsiteY2" fmla="*/ 47859 h 209847"/>
              <a:gd name="connsiteX3" fmla="*/ 225447 w 225776"/>
              <a:gd name="connsiteY3" fmla="*/ 209784 h 209847"/>
              <a:gd name="connsiteX4" fmla="*/ 174647 w 225776"/>
              <a:gd name="connsiteY4" fmla="*/ 66909 h 209847"/>
              <a:gd name="connsiteX5" fmla="*/ 120672 w 225776"/>
              <a:gd name="connsiteY5" fmla="*/ 31984 h 209847"/>
              <a:gd name="connsiteX6" fmla="*/ 66697 w 225776"/>
              <a:gd name="connsiteY6" fmla="*/ 234 h 209847"/>
              <a:gd name="connsiteX7" fmla="*/ 88922 w 225776"/>
              <a:gd name="connsiteY7" fmla="*/ 19284 h 209847"/>
              <a:gd name="connsiteX8" fmla="*/ 22 w 225776"/>
              <a:gd name="connsiteY8" fmla="*/ 76434 h 20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76" h="209847">
                <a:moveTo>
                  <a:pt x="22" y="76434"/>
                </a:moveTo>
                <a:cubicBezTo>
                  <a:pt x="1610" y="78551"/>
                  <a:pt x="73576" y="36746"/>
                  <a:pt x="98447" y="31984"/>
                </a:cubicBezTo>
                <a:cubicBezTo>
                  <a:pt x="123318" y="27222"/>
                  <a:pt x="128080" y="18226"/>
                  <a:pt x="149247" y="47859"/>
                </a:cubicBezTo>
                <a:cubicBezTo>
                  <a:pt x="170414" y="77492"/>
                  <a:pt x="221214" y="206609"/>
                  <a:pt x="225447" y="209784"/>
                </a:cubicBezTo>
                <a:cubicBezTo>
                  <a:pt x="229680" y="212959"/>
                  <a:pt x="192109" y="96542"/>
                  <a:pt x="174647" y="66909"/>
                </a:cubicBezTo>
                <a:cubicBezTo>
                  <a:pt x="157185" y="37276"/>
                  <a:pt x="138663" y="43096"/>
                  <a:pt x="120672" y="31984"/>
                </a:cubicBezTo>
                <a:cubicBezTo>
                  <a:pt x="102681" y="20872"/>
                  <a:pt x="71989" y="2351"/>
                  <a:pt x="66697" y="234"/>
                </a:cubicBezTo>
                <a:cubicBezTo>
                  <a:pt x="61405" y="-1883"/>
                  <a:pt x="95272" y="10817"/>
                  <a:pt x="88922" y="19284"/>
                </a:cubicBezTo>
                <a:cubicBezTo>
                  <a:pt x="82572" y="27751"/>
                  <a:pt x="-1566" y="74317"/>
                  <a:pt x="22" y="76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C5F3E8E-931E-353A-1F65-8DB3915C7368}"/>
              </a:ext>
            </a:extLst>
          </p:cNvPr>
          <p:cNvSpPr/>
          <p:nvPr/>
        </p:nvSpPr>
        <p:spPr>
          <a:xfrm>
            <a:off x="7394572" y="4020574"/>
            <a:ext cx="239497" cy="672109"/>
          </a:xfrm>
          <a:custGeom>
            <a:avLst/>
            <a:gdLst>
              <a:gd name="connsiteX0" fmla="*/ 3 w 239497"/>
              <a:gd name="connsiteY0" fmla="*/ 141851 h 672109"/>
              <a:gd name="connsiteX1" fmla="*/ 88903 w 239497"/>
              <a:gd name="connsiteY1" fmla="*/ 49776 h 672109"/>
              <a:gd name="connsiteX2" fmla="*/ 139703 w 239497"/>
              <a:gd name="connsiteY2" fmla="*/ 81526 h 672109"/>
              <a:gd name="connsiteX3" fmla="*/ 209553 w 239497"/>
              <a:gd name="connsiteY3" fmla="*/ 160901 h 672109"/>
              <a:gd name="connsiteX4" fmla="*/ 234953 w 239497"/>
              <a:gd name="connsiteY4" fmla="*/ 256151 h 672109"/>
              <a:gd name="connsiteX5" fmla="*/ 234953 w 239497"/>
              <a:gd name="connsiteY5" fmla="*/ 643501 h 672109"/>
              <a:gd name="connsiteX6" fmla="*/ 238128 w 239497"/>
              <a:gd name="connsiteY6" fmla="*/ 608576 h 672109"/>
              <a:gd name="connsiteX7" fmla="*/ 209553 w 239497"/>
              <a:gd name="connsiteY7" fmla="*/ 332351 h 672109"/>
              <a:gd name="connsiteX8" fmla="*/ 225428 w 239497"/>
              <a:gd name="connsiteY8" fmla="*/ 379976 h 672109"/>
              <a:gd name="connsiteX9" fmla="*/ 209553 w 239497"/>
              <a:gd name="connsiteY9" fmla="*/ 125976 h 672109"/>
              <a:gd name="connsiteX10" fmla="*/ 212728 w 239497"/>
              <a:gd name="connsiteY10" fmla="*/ 160901 h 672109"/>
              <a:gd name="connsiteX11" fmla="*/ 104778 w 239497"/>
              <a:gd name="connsiteY11" fmla="*/ 5326 h 672109"/>
              <a:gd name="connsiteX12" fmla="*/ 107953 w 239497"/>
              <a:gd name="connsiteY12" fmla="*/ 33901 h 672109"/>
              <a:gd name="connsiteX13" fmla="*/ 92078 w 239497"/>
              <a:gd name="connsiteY13" fmla="*/ 11676 h 672109"/>
              <a:gd name="connsiteX14" fmla="*/ 3 w 239497"/>
              <a:gd name="connsiteY14" fmla="*/ 141851 h 67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497" h="672109">
                <a:moveTo>
                  <a:pt x="3" y="141851"/>
                </a:moveTo>
                <a:cubicBezTo>
                  <a:pt x="-526" y="148201"/>
                  <a:pt x="65620" y="59830"/>
                  <a:pt x="88903" y="49776"/>
                </a:cubicBezTo>
                <a:cubicBezTo>
                  <a:pt x="112186" y="39722"/>
                  <a:pt x="119595" y="63005"/>
                  <a:pt x="139703" y="81526"/>
                </a:cubicBezTo>
                <a:cubicBezTo>
                  <a:pt x="159811" y="100047"/>
                  <a:pt x="193678" y="131797"/>
                  <a:pt x="209553" y="160901"/>
                </a:cubicBezTo>
                <a:cubicBezTo>
                  <a:pt x="225428" y="190005"/>
                  <a:pt x="230720" y="175718"/>
                  <a:pt x="234953" y="256151"/>
                </a:cubicBezTo>
                <a:cubicBezTo>
                  <a:pt x="239186" y="336584"/>
                  <a:pt x="234953" y="643501"/>
                  <a:pt x="234953" y="643501"/>
                </a:cubicBezTo>
                <a:cubicBezTo>
                  <a:pt x="235482" y="702238"/>
                  <a:pt x="242361" y="660434"/>
                  <a:pt x="238128" y="608576"/>
                </a:cubicBezTo>
                <a:cubicBezTo>
                  <a:pt x="233895" y="556718"/>
                  <a:pt x="211670" y="370451"/>
                  <a:pt x="209553" y="332351"/>
                </a:cubicBezTo>
                <a:cubicBezTo>
                  <a:pt x="207436" y="294251"/>
                  <a:pt x="225428" y="414372"/>
                  <a:pt x="225428" y="379976"/>
                </a:cubicBezTo>
                <a:cubicBezTo>
                  <a:pt x="225428" y="345580"/>
                  <a:pt x="211670" y="162488"/>
                  <a:pt x="209553" y="125976"/>
                </a:cubicBezTo>
                <a:cubicBezTo>
                  <a:pt x="207436" y="89464"/>
                  <a:pt x="230190" y="181009"/>
                  <a:pt x="212728" y="160901"/>
                </a:cubicBezTo>
                <a:cubicBezTo>
                  <a:pt x="195266" y="140793"/>
                  <a:pt x="122240" y="26493"/>
                  <a:pt x="104778" y="5326"/>
                </a:cubicBezTo>
                <a:cubicBezTo>
                  <a:pt x="87316" y="-15841"/>
                  <a:pt x="110070" y="32843"/>
                  <a:pt x="107953" y="33901"/>
                </a:cubicBezTo>
                <a:cubicBezTo>
                  <a:pt x="105836" y="34959"/>
                  <a:pt x="107424" y="-3670"/>
                  <a:pt x="92078" y="11676"/>
                </a:cubicBezTo>
                <a:cubicBezTo>
                  <a:pt x="76732" y="27022"/>
                  <a:pt x="532" y="135501"/>
                  <a:pt x="3" y="14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0C4A90BC-CB04-414A-425F-02637BF2D1E6}"/>
              </a:ext>
            </a:extLst>
          </p:cNvPr>
          <p:cNvSpPr/>
          <p:nvPr/>
        </p:nvSpPr>
        <p:spPr>
          <a:xfrm>
            <a:off x="7562771" y="4400082"/>
            <a:ext cx="54345" cy="734080"/>
          </a:xfrm>
          <a:custGeom>
            <a:avLst/>
            <a:gdLst>
              <a:gd name="connsiteX0" fmla="*/ 38179 w 54345"/>
              <a:gd name="connsiteY0" fmla="*/ 3643 h 734080"/>
              <a:gd name="connsiteX1" fmla="*/ 22304 w 54345"/>
              <a:gd name="connsiteY1" fmla="*/ 432268 h 734080"/>
              <a:gd name="connsiteX2" fmla="*/ 54054 w 54345"/>
              <a:gd name="connsiteY2" fmla="*/ 254468 h 734080"/>
              <a:gd name="connsiteX3" fmla="*/ 79 w 54345"/>
              <a:gd name="connsiteY3" fmla="*/ 733893 h 734080"/>
              <a:gd name="connsiteX4" fmla="*/ 41354 w 54345"/>
              <a:gd name="connsiteY4" fmla="*/ 190968 h 734080"/>
              <a:gd name="connsiteX5" fmla="*/ 15954 w 54345"/>
              <a:gd name="connsiteY5" fmla="*/ 381468 h 734080"/>
              <a:gd name="connsiteX6" fmla="*/ 15954 w 54345"/>
              <a:gd name="connsiteY6" fmla="*/ 181443 h 734080"/>
              <a:gd name="connsiteX7" fmla="*/ 25479 w 54345"/>
              <a:gd name="connsiteY7" fmla="*/ 222718 h 734080"/>
              <a:gd name="connsiteX8" fmla="*/ 38179 w 54345"/>
              <a:gd name="connsiteY8" fmla="*/ 3643 h 7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45" h="734080">
                <a:moveTo>
                  <a:pt x="38179" y="3643"/>
                </a:moveTo>
                <a:cubicBezTo>
                  <a:pt x="37650" y="38568"/>
                  <a:pt x="19658" y="390464"/>
                  <a:pt x="22304" y="432268"/>
                </a:cubicBezTo>
                <a:cubicBezTo>
                  <a:pt x="24950" y="474072"/>
                  <a:pt x="57758" y="204197"/>
                  <a:pt x="54054" y="254468"/>
                </a:cubicBezTo>
                <a:cubicBezTo>
                  <a:pt x="50350" y="304739"/>
                  <a:pt x="2196" y="744476"/>
                  <a:pt x="79" y="733893"/>
                </a:cubicBezTo>
                <a:cubicBezTo>
                  <a:pt x="-2038" y="723310"/>
                  <a:pt x="38708" y="249705"/>
                  <a:pt x="41354" y="190968"/>
                </a:cubicBezTo>
                <a:cubicBezTo>
                  <a:pt x="44000" y="132231"/>
                  <a:pt x="20187" y="383055"/>
                  <a:pt x="15954" y="381468"/>
                </a:cubicBezTo>
                <a:cubicBezTo>
                  <a:pt x="11721" y="379881"/>
                  <a:pt x="14366" y="207901"/>
                  <a:pt x="15954" y="181443"/>
                </a:cubicBezTo>
                <a:cubicBezTo>
                  <a:pt x="17541" y="154985"/>
                  <a:pt x="23892" y="249705"/>
                  <a:pt x="25479" y="222718"/>
                </a:cubicBezTo>
                <a:cubicBezTo>
                  <a:pt x="27066" y="195731"/>
                  <a:pt x="38708" y="-31282"/>
                  <a:pt x="38179" y="3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11D7440-B5FC-EF95-8BA3-E481CDA4B3C5}"/>
              </a:ext>
            </a:extLst>
          </p:cNvPr>
          <p:cNvSpPr/>
          <p:nvPr/>
        </p:nvSpPr>
        <p:spPr>
          <a:xfrm>
            <a:off x="7603810" y="4501587"/>
            <a:ext cx="19439" cy="591409"/>
          </a:xfrm>
          <a:custGeom>
            <a:avLst/>
            <a:gdLst>
              <a:gd name="connsiteX0" fmla="*/ 19365 w 19439"/>
              <a:gd name="connsiteY0" fmla="*/ 3738 h 591409"/>
              <a:gd name="connsiteX1" fmla="*/ 6665 w 19439"/>
              <a:gd name="connsiteY1" fmla="*/ 581588 h 591409"/>
              <a:gd name="connsiteX2" fmla="*/ 315 w 19439"/>
              <a:gd name="connsiteY2" fmla="*/ 343463 h 591409"/>
              <a:gd name="connsiteX3" fmla="*/ 19365 w 19439"/>
              <a:gd name="connsiteY3" fmla="*/ 3738 h 5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591409">
                <a:moveTo>
                  <a:pt x="19365" y="3738"/>
                </a:moveTo>
                <a:cubicBezTo>
                  <a:pt x="20423" y="43425"/>
                  <a:pt x="9840" y="524967"/>
                  <a:pt x="6665" y="581588"/>
                </a:cubicBezTo>
                <a:cubicBezTo>
                  <a:pt x="3490" y="638209"/>
                  <a:pt x="-1273" y="435538"/>
                  <a:pt x="315" y="343463"/>
                </a:cubicBezTo>
                <a:cubicBezTo>
                  <a:pt x="1902" y="251388"/>
                  <a:pt x="18307" y="-35949"/>
                  <a:pt x="19365" y="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3FC9AE7A-3149-D2B5-9F26-B2C12E648A9B}"/>
              </a:ext>
            </a:extLst>
          </p:cNvPr>
          <p:cNvSpPr/>
          <p:nvPr/>
        </p:nvSpPr>
        <p:spPr>
          <a:xfrm>
            <a:off x="7251557" y="5063546"/>
            <a:ext cx="349871" cy="659924"/>
          </a:xfrm>
          <a:custGeom>
            <a:avLst/>
            <a:gdLst>
              <a:gd name="connsiteX0" fmla="*/ 349393 w 349871"/>
              <a:gd name="connsiteY0" fmla="*/ 579 h 659924"/>
              <a:gd name="connsiteX1" fmla="*/ 235093 w 349871"/>
              <a:gd name="connsiteY1" fmla="*/ 222829 h 659924"/>
              <a:gd name="connsiteX2" fmla="*/ 101743 w 349871"/>
              <a:gd name="connsiteY2" fmla="*/ 492704 h 659924"/>
              <a:gd name="connsiteX3" fmla="*/ 184293 w 349871"/>
              <a:gd name="connsiteY3" fmla="*/ 359354 h 659924"/>
              <a:gd name="connsiteX4" fmla="*/ 143 w 349871"/>
              <a:gd name="connsiteY4" fmla="*/ 657804 h 659924"/>
              <a:gd name="connsiteX5" fmla="*/ 219218 w 349871"/>
              <a:gd name="connsiteY5" fmla="*/ 178379 h 659924"/>
              <a:gd name="connsiteX6" fmla="*/ 98568 w 349871"/>
              <a:gd name="connsiteY6" fmla="*/ 470479 h 659924"/>
              <a:gd name="connsiteX7" fmla="*/ 257318 w 349871"/>
              <a:gd name="connsiteY7" fmla="*/ 73604 h 659924"/>
              <a:gd name="connsiteX8" fmla="*/ 190643 w 349871"/>
              <a:gd name="connsiteY8" fmla="*/ 289504 h 659924"/>
              <a:gd name="connsiteX9" fmla="*/ 349393 w 349871"/>
              <a:gd name="connsiteY9" fmla="*/ 579 h 6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871" h="659924">
                <a:moveTo>
                  <a:pt x="349393" y="579"/>
                </a:moveTo>
                <a:cubicBezTo>
                  <a:pt x="356801" y="-10534"/>
                  <a:pt x="276368" y="140808"/>
                  <a:pt x="235093" y="222829"/>
                </a:cubicBezTo>
                <a:cubicBezTo>
                  <a:pt x="193818" y="304850"/>
                  <a:pt x="110210" y="469950"/>
                  <a:pt x="101743" y="492704"/>
                </a:cubicBezTo>
                <a:cubicBezTo>
                  <a:pt x="93276" y="515458"/>
                  <a:pt x="184293" y="359354"/>
                  <a:pt x="184293" y="359354"/>
                </a:cubicBezTo>
                <a:cubicBezTo>
                  <a:pt x="167360" y="386871"/>
                  <a:pt x="-5678" y="687967"/>
                  <a:pt x="143" y="657804"/>
                </a:cubicBezTo>
                <a:cubicBezTo>
                  <a:pt x="5964" y="627641"/>
                  <a:pt x="202814" y="209600"/>
                  <a:pt x="219218" y="178379"/>
                </a:cubicBezTo>
                <a:cubicBezTo>
                  <a:pt x="235622" y="147158"/>
                  <a:pt x="92218" y="487941"/>
                  <a:pt x="98568" y="470479"/>
                </a:cubicBezTo>
                <a:cubicBezTo>
                  <a:pt x="104918" y="453017"/>
                  <a:pt x="241972" y="103767"/>
                  <a:pt x="257318" y="73604"/>
                </a:cubicBezTo>
                <a:cubicBezTo>
                  <a:pt x="272664" y="43442"/>
                  <a:pt x="178472" y="296912"/>
                  <a:pt x="190643" y="289504"/>
                </a:cubicBezTo>
                <a:cubicBezTo>
                  <a:pt x="202814" y="282096"/>
                  <a:pt x="341985" y="11692"/>
                  <a:pt x="349393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556F070-CAB6-BD87-5892-01E465365DD4}"/>
              </a:ext>
            </a:extLst>
          </p:cNvPr>
          <p:cNvSpPr/>
          <p:nvPr/>
        </p:nvSpPr>
        <p:spPr>
          <a:xfrm>
            <a:off x="6936876" y="5602814"/>
            <a:ext cx="321605" cy="96580"/>
          </a:xfrm>
          <a:custGeom>
            <a:avLst/>
            <a:gdLst>
              <a:gd name="connsiteX0" fmla="*/ 3674 w 321605"/>
              <a:gd name="connsiteY0" fmla="*/ 80436 h 96580"/>
              <a:gd name="connsiteX1" fmla="*/ 162424 w 321605"/>
              <a:gd name="connsiteY1" fmla="*/ 23286 h 96580"/>
              <a:gd name="connsiteX2" fmla="*/ 321174 w 321605"/>
              <a:gd name="connsiteY2" fmla="*/ 26461 h 96580"/>
              <a:gd name="connsiteX3" fmla="*/ 206874 w 321605"/>
              <a:gd name="connsiteY3" fmla="*/ 29636 h 96580"/>
              <a:gd name="connsiteX4" fmla="*/ 130674 w 321605"/>
              <a:gd name="connsiteY4" fmla="*/ 96311 h 96580"/>
              <a:gd name="connsiteX5" fmla="*/ 203699 w 321605"/>
              <a:gd name="connsiteY5" fmla="*/ 1061 h 96580"/>
              <a:gd name="connsiteX6" fmla="*/ 63999 w 321605"/>
              <a:gd name="connsiteY6" fmla="*/ 48686 h 96580"/>
              <a:gd name="connsiteX7" fmla="*/ 3674 w 321605"/>
              <a:gd name="connsiteY7" fmla="*/ 80436 h 9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05" h="96580">
                <a:moveTo>
                  <a:pt x="3674" y="80436"/>
                </a:moveTo>
                <a:cubicBezTo>
                  <a:pt x="20078" y="76203"/>
                  <a:pt x="109507" y="32282"/>
                  <a:pt x="162424" y="23286"/>
                </a:cubicBezTo>
                <a:cubicBezTo>
                  <a:pt x="215341" y="14290"/>
                  <a:pt x="313766" y="25403"/>
                  <a:pt x="321174" y="26461"/>
                </a:cubicBezTo>
                <a:cubicBezTo>
                  <a:pt x="328582" y="27519"/>
                  <a:pt x="238624" y="17994"/>
                  <a:pt x="206874" y="29636"/>
                </a:cubicBezTo>
                <a:cubicBezTo>
                  <a:pt x="175124" y="41278"/>
                  <a:pt x="131203" y="101074"/>
                  <a:pt x="130674" y="96311"/>
                </a:cubicBezTo>
                <a:cubicBezTo>
                  <a:pt x="130145" y="91549"/>
                  <a:pt x="214812" y="8998"/>
                  <a:pt x="203699" y="1061"/>
                </a:cubicBezTo>
                <a:cubicBezTo>
                  <a:pt x="192587" y="-6877"/>
                  <a:pt x="98924" y="31753"/>
                  <a:pt x="63999" y="48686"/>
                </a:cubicBezTo>
                <a:cubicBezTo>
                  <a:pt x="29074" y="65619"/>
                  <a:pt x="-12730" y="84669"/>
                  <a:pt x="3674" y="80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914F7497-329E-ECDD-5CEC-943B5F4E2D4C}"/>
              </a:ext>
            </a:extLst>
          </p:cNvPr>
          <p:cNvSpPr/>
          <p:nvPr/>
        </p:nvSpPr>
        <p:spPr>
          <a:xfrm>
            <a:off x="7003925" y="5489550"/>
            <a:ext cx="346201" cy="245824"/>
          </a:xfrm>
          <a:custGeom>
            <a:avLst/>
            <a:gdLst>
              <a:gd name="connsiteX0" fmla="*/ 125 w 346201"/>
              <a:gd name="connsiteY0" fmla="*/ 200050 h 245824"/>
              <a:gd name="connsiteX1" fmla="*/ 216025 w 346201"/>
              <a:gd name="connsiteY1" fmla="*/ 165125 h 245824"/>
              <a:gd name="connsiteX2" fmla="*/ 206500 w 346201"/>
              <a:gd name="connsiteY2" fmla="*/ 225450 h 245824"/>
              <a:gd name="connsiteX3" fmla="*/ 346200 w 346201"/>
              <a:gd name="connsiteY3" fmla="*/ 25 h 245824"/>
              <a:gd name="connsiteX4" fmla="*/ 209675 w 346201"/>
              <a:gd name="connsiteY4" fmla="*/ 241325 h 245824"/>
              <a:gd name="connsiteX5" fmla="*/ 222375 w 346201"/>
              <a:gd name="connsiteY5" fmla="*/ 158775 h 245824"/>
              <a:gd name="connsiteX6" fmla="*/ 190625 w 346201"/>
              <a:gd name="connsiteY6" fmla="*/ 177825 h 245824"/>
              <a:gd name="connsiteX7" fmla="*/ 200150 w 346201"/>
              <a:gd name="connsiteY7" fmla="*/ 212750 h 245824"/>
              <a:gd name="connsiteX8" fmla="*/ 190625 w 346201"/>
              <a:gd name="connsiteY8" fmla="*/ 165125 h 245824"/>
              <a:gd name="connsiteX9" fmla="*/ 171575 w 346201"/>
              <a:gd name="connsiteY9" fmla="*/ 193700 h 245824"/>
              <a:gd name="connsiteX10" fmla="*/ 184275 w 346201"/>
              <a:gd name="connsiteY10" fmla="*/ 174650 h 245824"/>
              <a:gd name="connsiteX11" fmla="*/ 125 w 346201"/>
              <a:gd name="connsiteY11" fmla="*/ 200050 h 2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01" h="245824">
                <a:moveTo>
                  <a:pt x="125" y="200050"/>
                </a:moveTo>
                <a:cubicBezTo>
                  <a:pt x="5417" y="198463"/>
                  <a:pt x="181629" y="160892"/>
                  <a:pt x="216025" y="165125"/>
                </a:cubicBezTo>
                <a:cubicBezTo>
                  <a:pt x="250421" y="169358"/>
                  <a:pt x="184804" y="252967"/>
                  <a:pt x="206500" y="225450"/>
                </a:cubicBezTo>
                <a:cubicBezTo>
                  <a:pt x="228196" y="197933"/>
                  <a:pt x="345671" y="-2621"/>
                  <a:pt x="346200" y="25"/>
                </a:cubicBezTo>
                <a:cubicBezTo>
                  <a:pt x="346729" y="2671"/>
                  <a:pt x="230313" y="214867"/>
                  <a:pt x="209675" y="241325"/>
                </a:cubicBezTo>
                <a:cubicBezTo>
                  <a:pt x="189037" y="267783"/>
                  <a:pt x="225550" y="169358"/>
                  <a:pt x="222375" y="158775"/>
                </a:cubicBezTo>
                <a:cubicBezTo>
                  <a:pt x="219200" y="148192"/>
                  <a:pt x="194329" y="168829"/>
                  <a:pt x="190625" y="177825"/>
                </a:cubicBezTo>
                <a:cubicBezTo>
                  <a:pt x="186921" y="186821"/>
                  <a:pt x="200150" y="214867"/>
                  <a:pt x="200150" y="212750"/>
                </a:cubicBezTo>
                <a:cubicBezTo>
                  <a:pt x="200150" y="210633"/>
                  <a:pt x="195387" y="168300"/>
                  <a:pt x="190625" y="165125"/>
                </a:cubicBezTo>
                <a:cubicBezTo>
                  <a:pt x="185863" y="161950"/>
                  <a:pt x="171575" y="193700"/>
                  <a:pt x="171575" y="193700"/>
                </a:cubicBezTo>
                <a:cubicBezTo>
                  <a:pt x="170517" y="195288"/>
                  <a:pt x="209675" y="170417"/>
                  <a:pt x="184275" y="174650"/>
                </a:cubicBezTo>
                <a:cubicBezTo>
                  <a:pt x="158875" y="178883"/>
                  <a:pt x="-5167" y="201637"/>
                  <a:pt x="125" y="20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6565A775-B858-E170-29DF-03C01C5CEDC8}"/>
              </a:ext>
            </a:extLst>
          </p:cNvPr>
          <p:cNvSpPr/>
          <p:nvPr/>
        </p:nvSpPr>
        <p:spPr>
          <a:xfrm>
            <a:off x="6956173" y="5632446"/>
            <a:ext cx="316050" cy="101688"/>
          </a:xfrm>
          <a:custGeom>
            <a:avLst/>
            <a:gdLst>
              <a:gd name="connsiteX0" fmla="*/ 252 w 316050"/>
              <a:gd name="connsiteY0" fmla="*/ 4 h 101688"/>
              <a:gd name="connsiteX1" fmla="*/ 66927 w 316050"/>
              <a:gd name="connsiteY1" fmla="*/ 66679 h 101688"/>
              <a:gd name="connsiteX2" fmla="*/ 257427 w 316050"/>
              <a:gd name="connsiteY2" fmla="*/ 101604 h 101688"/>
              <a:gd name="connsiteX3" fmla="*/ 187577 w 316050"/>
              <a:gd name="connsiteY3" fmla="*/ 76204 h 101688"/>
              <a:gd name="connsiteX4" fmla="*/ 314577 w 316050"/>
              <a:gd name="connsiteY4" fmla="*/ 66679 h 101688"/>
              <a:gd name="connsiteX5" fmla="*/ 85977 w 316050"/>
              <a:gd name="connsiteY5" fmla="*/ 69854 h 101688"/>
              <a:gd name="connsiteX6" fmla="*/ 252 w 316050"/>
              <a:gd name="connsiteY6" fmla="*/ 4 h 1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050" h="101688">
                <a:moveTo>
                  <a:pt x="252" y="4"/>
                </a:moveTo>
                <a:cubicBezTo>
                  <a:pt x="-2923" y="-525"/>
                  <a:pt x="24065" y="49746"/>
                  <a:pt x="66927" y="66679"/>
                </a:cubicBezTo>
                <a:cubicBezTo>
                  <a:pt x="109789" y="83612"/>
                  <a:pt x="237319" y="100017"/>
                  <a:pt x="257427" y="101604"/>
                </a:cubicBezTo>
                <a:cubicBezTo>
                  <a:pt x="277535" y="103192"/>
                  <a:pt x="178052" y="82025"/>
                  <a:pt x="187577" y="76204"/>
                </a:cubicBezTo>
                <a:cubicBezTo>
                  <a:pt x="197102" y="70383"/>
                  <a:pt x="331510" y="67737"/>
                  <a:pt x="314577" y="66679"/>
                </a:cubicBezTo>
                <a:cubicBezTo>
                  <a:pt x="297644" y="65621"/>
                  <a:pt x="132015" y="77262"/>
                  <a:pt x="85977" y="69854"/>
                </a:cubicBezTo>
                <a:cubicBezTo>
                  <a:pt x="39940" y="62446"/>
                  <a:pt x="3427" y="533"/>
                  <a:pt x="25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E0E296EE-2776-8E5A-F810-A5A50811107F}"/>
              </a:ext>
            </a:extLst>
          </p:cNvPr>
          <p:cNvSpPr/>
          <p:nvPr/>
        </p:nvSpPr>
        <p:spPr>
          <a:xfrm>
            <a:off x="7429421" y="4121324"/>
            <a:ext cx="177879" cy="449044"/>
          </a:xfrm>
          <a:custGeom>
            <a:avLst/>
            <a:gdLst>
              <a:gd name="connsiteX0" fmla="*/ 79 w 177879"/>
              <a:gd name="connsiteY0" fmla="*/ 133176 h 449044"/>
              <a:gd name="connsiteX1" fmla="*/ 88979 w 177879"/>
              <a:gd name="connsiteY1" fmla="*/ 56976 h 449044"/>
              <a:gd name="connsiteX2" fmla="*/ 85804 w 177879"/>
              <a:gd name="connsiteY2" fmla="*/ 41101 h 449044"/>
              <a:gd name="connsiteX3" fmla="*/ 133429 w 177879"/>
              <a:gd name="connsiteY3" fmla="*/ 164926 h 449044"/>
              <a:gd name="connsiteX4" fmla="*/ 133429 w 177879"/>
              <a:gd name="connsiteY4" fmla="*/ 95076 h 449044"/>
              <a:gd name="connsiteX5" fmla="*/ 158829 w 177879"/>
              <a:gd name="connsiteY5" fmla="*/ 285576 h 449044"/>
              <a:gd name="connsiteX6" fmla="*/ 177879 w 177879"/>
              <a:gd name="connsiteY6" fmla="*/ 444326 h 449044"/>
              <a:gd name="connsiteX7" fmla="*/ 158829 w 177879"/>
              <a:gd name="connsiteY7" fmla="*/ 98251 h 449044"/>
              <a:gd name="connsiteX8" fmla="*/ 146129 w 177879"/>
              <a:gd name="connsiteY8" fmla="*/ 168101 h 449044"/>
              <a:gd name="connsiteX9" fmla="*/ 79454 w 177879"/>
              <a:gd name="connsiteY9" fmla="*/ 6176 h 449044"/>
              <a:gd name="connsiteX10" fmla="*/ 73104 w 177879"/>
              <a:gd name="connsiteY10" fmla="*/ 41101 h 449044"/>
              <a:gd name="connsiteX11" fmla="*/ 79 w 177879"/>
              <a:gd name="connsiteY11" fmla="*/ 133176 h 44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879" h="449044">
                <a:moveTo>
                  <a:pt x="79" y="133176"/>
                </a:moveTo>
                <a:cubicBezTo>
                  <a:pt x="2725" y="135822"/>
                  <a:pt x="74692" y="72322"/>
                  <a:pt x="88979" y="56976"/>
                </a:cubicBezTo>
                <a:cubicBezTo>
                  <a:pt x="103267" y="41630"/>
                  <a:pt x="78396" y="23109"/>
                  <a:pt x="85804" y="41101"/>
                </a:cubicBezTo>
                <a:cubicBezTo>
                  <a:pt x="93212" y="59093"/>
                  <a:pt x="125492" y="155930"/>
                  <a:pt x="133429" y="164926"/>
                </a:cubicBezTo>
                <a:cubicBezTo>
                  <a:pt x="141367" y="173922"/>
                  <a:pt x="129196" y="74968"/>
                  <a:pt x="133429" y="95076"/>
                </a:cubicBezTo>
                <a:cubicBezTo>
                  <a:pt x="137662" y="115184"/>
                  <a:pt x="151421" y="227368"/>
                  <a:pt x="158829" y="285576"/>
                </a:cubicBezTo>
                <a:cubicBezTo>
                  <a:pt x="166237" y="343784"/>
                  <a:pt x="177879" y="475547"/>
                  <a:pt x="177879" y="444326"/>
                </a:cubicBezTo>
                <a:cubicBezTo>
                  <a:pt x="177879" y="413105"/>
                  <a:pt x="164121" y="144289"/>
                  <a:pt x="158829" y="98251"/>
                </a:cubicBezTo>
                <a:cubicBezTo>
                  <a:pt x="153537" y="52213"/>
                  <a:pt x="159358" y="183447"/>
                  <a:pt x="146129" y="168101"/>
                </a:cubicBezTo>
                <a:cubicBezTo>
                  <a:pt x="132900" y="152755"/>
                  <a:pt x="91625" y="27343"/>
                  <a:pt x="79454" y="6176"/>
                </a:cubicBezTo>
                <a:cubicBezTo>
                  <a:pt x="67283" y="-14991"/>
                  <a:pt x="84746" y="23639"/>
                  <a:pt x="73104" y="41101"/>
                </a:cubicBezTo>
                <a:cubicBezTo>
                  <a:pt x="61462" y="58563"/>
                  <a:pt x="-2567" y="130530"/>
                  <a:pt x="79" y="133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7914AB79-5F7E-E556-1ADC-76E7D7F25A77}"/>
              </a:ext>
            </a:extLst>
          </p:cNvPr>
          <p:cNvSpPr/>
          <p:nvPr/>
        </p:nvSpPr>
        <p:spPr>
          <a:xfrm>
            <a:off x="7458663" y="4247675"/>
            <a:ext cx="76100" cy="892904"/>
          </a:xfrm>
          <a:custGeom>
            <a:avLst/>
            <a:gdLst>
              <a:gd name="connsiteX0" fmla="*/ 12112 w 76100"/>
              <a:gd name="connsiteY0" fmla="*/ 475 h 892904"/>
              <a:gd name="connsiteX1" fmla="*/ 40687 w 76100"/>
              <a:gd name="connsiteY1" fmla="*/ 159225 h 892904"/>
              <a:gd name="connsiteX2" fmla="*/ 24812 w 76100"/>
              <a:gd name="connsiteY2" fmla="*/ 295750 h 892904"/>
              <a:gd name="connsiteX3" fmla="*/ 47037 w 76100"/>
              <a:gd name="connsiteY3" fmla="*/ 267175 h 892904"/>
              <a:gd name="connsiteX4" fmla="*/ 59737 w 76100"/>
              <a:gd name="connsiteY4" fmla="*/ 340200 h 892904"/>
              <a:gd name="connsiteX5" fmla="*/ 62912 w 76100"/>
              <a:gd name="connsiteY5" fmla="*/ 518000 h 892904"/>
              <a:gd name="connsiteX6" fmla="*/ 75612 w 76100"/>
              <a:gd name="connsiteY6" fmla="*/ 470375 h 892904"/>
              <a:gd name="connsiteX7" fmla="*/ 43862 w 76100"/>
              <a:gd name="connsiteY7" fmla="*/ 886300 h 892904"/>
              <a:gd name="connsiteX8" fmla="*/ 62912 w 76100"/>
              <a:gd name="connsiteY8" fmla="*/ 695800 h 892904"/>
              <a:gd name="connsiteX9" fmla="*/ 37512 w 76100"/>
              <a:gd name="connsiteY9" fmla="*/ 302100 h 892904"/>
              <a:gd name="connsiteX10" fmla="*/ 53387 w 76100"/>
              <a:gd name="connsiteY10" fmla="*/ 384650 h 892904"/>
              <a:gd name="connsiteX11" fmla="*/ 8937 w 76100"/>
              <a:gd name="connsiteY11" fmla="*/ 194150 h 892904"/>
              <a:gd name="connsiteX12" fmla="*/ 2587 w 76100"/>
              <a:gd name="connsiteY12" fmla="*/ 273525 h 892904"/>
              <a:gd name="connsiteX13" fmla="*/ 40687 w 76100"/>
              <a:gd name="connsiteY13" fmla="*/ 114775 h 892904"/>
              <a:gd name="connsiteX14" fmla="*/ 12112 w 76100"/>
              <a:gd name="connsiteY14" fmla="*/ 475 h 89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100" h="892904">
                <a:moveTo>
                  <a:pt x="12112" y="475"/>
                </a:moveTo>
                <a:cubicBezTo>
                  <a:pt x="12112" y="7883"/>
                  <a:pt x="38570" y="110013"/>
                  <a:pt x="40687" y="159225"/>
                </a:cubicBezTo>
                <a:cubicBezTo>
                  <a:pt x="42804" y="208437"/>
                  <a:pt x="23754" y="277759"/>
                  <a:pt x="24812" y="295750"/>
                </a:cubicBezTo>
                <a:cubicBezTo>
                  <a:pt x="25870" y="313741"/>
                  <a:pt x="41216" y="259767"/>
                  <a:pt x="47037" y="267175"/>
                </a:cubicBezTo>
                <a:cubicBezTo>
                  <a:pt x="52858" y="274583"/>
                  <a:pt x="57091" y="298396"/>
                  <a:pt x="59737" y="340200"/>
                </a:cubicBezTo>
                <a:cubicBezTo>
                  <a:pt x="62383" y="382004"/>
                  <a:pt x="60266" y="496304"/>
                  <a:pt x="62912" y="518000"/>
                </a:cubicBezTo>
                <a:cubicBezTo>
                  <a:pt x="65558" y="539696"/>
                  <a:pt x="78787" y="408992"/>
                  <a:pt x="75612" y="470375"/>
                </a:cubicBezTo>
                <a:cubicBezTo>
                  <a:pt x="72437" y="531758"/>
                  <a:pt x="45979" y="848729"/>
                  <a:pt x="43862" y="886300"/>
                </a:cubicBezTo>
                <a:cubicBezTo>
                  <a:pt x="41745" y="923871"/>
                  <a:pt x="63970" y="793167"/>
                  <a:pt x="62912" y="695800"/>
                </a:cubicBezTo>
                <a:cubicBezTo>
                  <a:pt x="61854" y="598433"/>
                  <a:pt x="39100" y="353958"/>
                  <a:pt x="37512" y="302100"/>
                </a:cubicBezTo>
                <a:cubicBezTo>
                  <a:pt x="35925" y="250242"/>
                  <a:pt x="58150" y="402642"/>
                  <a:pt x="53387" y="384650"/>
                </a:cubicBezTo>
                <a:cubicBezTo>
                  <a:pt x="48625" y="366658"/>
                  <a:pt x="17404" y="212671"/>
                  <a:pt x="8937" y="194150"/>
                </a:cubicBezTo>
                <a:cubicBezTo>
                  <a:pt x="470" y="175629"/>
                  <a:pt x="-2705" y="286754"/>
                  <a:pt x="2587" y="273525"/>
                </a:cubicBezTo>
                <a:cubicBezTo>
                  <a:pt x="7879" y="260296"/>
                  <a:pt x="38570" y="155521"/>
                  <a:pt x="40687" y="114775"/>
                </a:cubicBezTo>
                <a:cubicBezTo>
                  <a:pt x="42804" y="74029"/>
                  <a:pt x="12112" y="-6933"/>
                  <a:pt x="12112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BFF8EED8-F386-7EE7-D120-87B10CC39FDA}"/>
              </a:ext>
            </a:extLst>
          </p:cNvPr>
          <p:cNvSpPr/>
          <p:nvPr/>
        </p:nvSpPr>
        <p:spPr>
          <a:xfrm>
            <a:off x="7198431" y="4307588"/>
            <a:ext cx="250171" cy="236390"/>
          </a:xfrm>
          <a:custGeom>
            <a:avLst/>
            <a:gdLst>
              <a:gd name="connsiteX0" fmla="*/ 246944 w 250171"/>
              <a:gd name="connsiteY0" fmla="*/ 887 h 236390"/>
              <a:gd name="connsiteX1" fmla="*/ 237419 w 250171"/>
              <a:gd name="connsiteY1" fmla="*/ 210437 h 236390"/>
              <a:gd name="connsiteX2" fmla="*/ 237419 w 250171"/>
              <a:gd name="connsiteY2" fmla="*/ 131062 h 236390"/>
              <a:gd name="connsiteX3" fmla="*/ 119944 w 250171"/>
              <a:gd name="connsiteY3" fmla="*/ 169162 h 236390"/>
              <a:gd name="connsiteX4" fmla="*/ 40569 w 250171"/>
              <a:gd name="connsiteY4" fmla="*/ 172337 h 236390"/>
              <a:gd name="connsiteX5" fmla="*/ 85019 w 250171"/>
              <a:gd name="connsiteY5" fmla="*/ 235837 h 236390"/>
              <a:gd name="connsiteX6" fmla="*/ 24694 w 250171"/>
              <a:gd name="connsiteY6" fmla="*/ 131062 h 236390"/>
              <a:gd name="connsiteX7" fmla="*/ 2469 w 250171"/>
              <a:gd name="connsiteY7" fmla="*/ 83437 h 236390"/>
              <a:gd name="connsiteX8" fmla="*/ 78669 w 250171"/>
              <a:gd name="connsiteY8" fmla="*/ 172337 h 236390"/>
              <a:gd name="connsiteX9" fmla="*/ 148519 w 250171"/>
              <a:gd name="connsiteY9" fmla="*/ 89787 h 236390"/>
              <a:gd name="connsiteX10" fmla="*/ 138994 w 250171"/>
              <a:gd name="connsiteY10" fmla="*/ 143762 h 236390"/>
              <a:gd name="connsiteX11" fmla="*/ 240594 w 250171"/>
              <a:gd name="connsiteY11" fmla="*/ 134237 h 236390"/>
              <a:gd name="connsiteX12" fmla="*/ 246944 w 250171"/>
              <a:gd name="connsiteY12" fmla="*/ 887 h 2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171" h="236390">
                <a:moveTo>
                  <a:pt x="246944" y="887"/>
                </a:moveTo>
                <a:cubicBezTo>
                  <a:pt x="246415" y="13587"/>
                  <a:pt x="239006" y="188741"/>
                  <a:pt x="237419" y="210437"/>
                </a:cubicBezTo>
                <a:cubicBezTo>
                  <a:pt x="235832" y="232133"/>
                  <a:pt x="256998" y="137941"/>
                  <a:pt x="237419" y="131062"/>
                </a:cubicBezTo>
                <a:cubicBezTo>
                  <a:pt x="217840" y="124183"/>
                  <a:pt x="152752" y="162283"/>
                  <a:pt x="119944" y="169162"/>
                </a:cubicBezTo>
                <a:cubicBezTo>
                  <a:pt x="87136" y="176041"/>
                  <a:pt x="46390" y="161225"/>
                  <a:pt x="40569" y="172337"/>
                </a:cubicBezTo>
                <a:cubicBezTo>
                  <a:pt x="34748" y="183449"/>
                  <a:pt x="87665" y="242716"/>
                  <a:pt x="85019" y="235837"/>
                </a:cubicBezTo>
                <a:cubicBezTo>
                  <a:pt x="82373" y="228958"/>
                  <a:pt x="38452" y="156462"/>
                  <a:pt x="24694" y="131062"/>
                </a:cubicBezTo>
                <a:cubicBezTo>
                  <a:pt x="10936" y="105662"/>
                  <a:pt x="-6527" y="76558"/>
                  <a:pt x="2469" y="83437"/>
                </a:cubicBezTo>
                <a:cubicBezTo>
                  <a:pt x="11465" y="90316"/>
                  <a:pt x="54327" y="171279"/>
                  <a:pt x="78669" y="172337"/>
                </a:cubicBezTo>
                <a:cubicBezTo>
                  <a:pt x="103011" y="173395"/>
                  <a:pt x="138465" y="94550"/>
                  <a:pt x="148519" y="89787"/>
                </a:cubicBezTo>
                <a:cubicBezTo>
                  <a:pt x="158573" y="85025"/>
                  <a:pt x="123648" y="136354"/>
                  <a:pt x="138994" y="143762"/>
                </a:cubicBezTo>
                <a:cubicBezTo>
                  <a:pt x="154340" y="151170"/>
                  <a:pt x="224190" y="152758"/>
                  <a:pt x="240594" y="134237"/>
                </a:cubicBezTo>
                <a:cubicBezTo>
                  <a:pt x="256998" y="115716"/>
                  <a:pt x="247473" y="-11813"/>
                  <a:pt x="246944" y="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EF5047D3-8DDA-3558-9EFE-A1C86BF890A0}"/>
              </a:ext>
            </a:extLst>
          </p:cNvPr>
          <p:cNvSpPr/>
          <p:nvPr/>
        </p:nvSpPr>
        <p:spPr>
          <a:xfrm>
            <a:off x="7423097" y="4519138"/>
            <a:ext cx="68393" cy="625350"/>
          </a:xfrm>
          <a:custGeom>
            <a:avLst/>
            <a:gdLst>
              <a:gd name="connsiteX0" fmla="*/ 53 w 68393"/>
              <a:gd name="connsiteY0" fmla="*/ 2062 h 625350"/>
              <a:gd name="connsiteX1" fmla="*/ 50853 w 68393"/>
              <a:gd name="connsiteY1" fmla="*/ 259237 h 625350"/>
              <a:gd name="connsiteX2" fmla="*/ 50853 w 68393"/>
              <a:gd name="connsiteY2" fmla="*/ 214787 h 625350"/>
              <a:gd name="connsiteX3" fmla="*/ 66728 w 68393"/>
              <a:gd name="connsiteY3" fmla="*/ 624362 h 625350"/>
              <a:gd name="connsiteX4" fmla="*/ 60378 w 68393"/>
              <a:gd name="connsiteY4" fmla="*/ 329087 h 625350"/>
              <a:gd name="connsiteX5" fmla="*/ 53 w 68393"/>
              <a:gd name="connsiteY5" fmla="*/ 310037 h 625350"/>
              <a:gd name="connsiteX6" fmla="*/ 54028 w 68393"/>
              <a:gd name="connsiteY6" fmla="*/ 300512 h 625350"/>
              <a:gd name="connsiteX7" fmla="*/ 44503 w 68393"/>
              <a:gd name="connsiteY7" fmla="*/ 186212 h 625350"/>
              <a:gd name="connsiteX8" fmla="*/ 12753 w 68393"/>
              <a:gd name="connsiteY8" fmla="*/ 281462 h 625350"/>
              <a:gd name="connsiteX9" fmla="*/ 66728 w 68393"/>
              <a:gd name="connsiteY9" fmla="*/ 46512 h 625350"/>
              <a:gd name="connsiteX10" fmla="*/ 41328 w 68393"/>
              <a:gd name="connsiteY10" fmla="*/ 132237 h 625350"/>
              <a:gd name="connsiteX11" fmla="*/ 53 w 68393"/>
              <a:gd name="connsiteY11" fmla="*/ 2062 h 62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93" h="625350">
                <a:moveTo>
                  <a:pt x="53" y="2062"/>
                </a:moveTo>
                <a:cubicBezTo>
                  <a:pt x="1640" y="23229"/>
                  <a:pt x="42386" y="223783"/>
                  <a:pt x="50853" y="259237"/>
                </a:cubicBezTo>
                <a:cubicBezTo>
                  <a:pt x="59320" y="294691"/>
                  <a:pt x="48207" y="153933"/>
                  <a:pt x="50853" y="214787"/>
                </a:cubicBezTo>
                <a:cubicBezTo>
                  <a:pt x="53499" y="275641"/>
                  <a:pt x="65141" y="605312"/>
                  <a:pt x="66728" y="624362"/>
                </a:cubicBezTo>
                <a:cubicBezTo>
                  <a:pt x="68315" y="643412"/>
                  <a:pt x="71490" y="381474"/>
                  <a:pt x="60378" y="329087"/>
                </a:cubicBezTo>
                <a:cubicBezTo>
                  <a:pt x="49266" y="276700"/>
                  <a:pt x="1111" y="314799"/>
                  <a:pt x="53" y="310037"/>
                </a:cubicBezTo>
                <a:cubicBezTo>
                  <a:pt x="-1005" y="305275"/>
                  <a:pt x="46620" y="321149"/>
                  <a:pt x="54028" y="300512"/>
                </a:cubicBezTo>
                <a:cubicBezTo>
                  <a:pt x="61436" y="279875"/>
                  <a:pt x="51382" y="189387"/>
                  <a:pt x="44503" y="186212"/>
                </a:cubicBezTo>
                <a:cubicBezTo>
                  <a:pt x="37624" y="183037"/>
                  <a:pt x="9049" y="304745"/>
                  <a:pt x="12753" y="281462"/>
                </a:cubicBezTo>
                <a:cubicBezTo>
                  <a:pt x="16457" y="258179"/>
                  <a:pt x="61966" y="71383"/>
                  <a:pt x="66728" y="46512"/>
                </a:cubicBezTo>
                <a:cubicBezTo>
                  <a:pt x="71490" y="21641"/>
                  <a:pt x="50324" y="134883"/>
                  <a:pt x="41328" y="132237"/>
                </a:cubicBezTo>
                <a:cubicBezTo>
                  <a:pt x="32332" y="129591"/>
                  <a:pt x="-1534" y="-19105"/>
                  <a:pt x="53" y="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7E14AF7-1A9E-C8C0-2687-ABEAFF42E9F6}"/>
              </a:ext>
            </a:extLst>
          </p:cNvPr>
          <p:cNvSpPr/>
          <p:nvPr/>
        </p:nvSpPr>
        <p:spPr>
          <a:xfrm>
            <a:off x="7189935" y="4463929"/>
            <a:ext cx="262518" cy="654206"/>
          </a:xfrm>
          <a:custGeom>
            <a:avLst/>
            <a:gdLst>
              <a:gd name="connsiteX0" fmla="*/ 7790 w 262518"/>
              <a:gd name="connsiteY0" fmla="*/ 121 h 654206"/>
              <a:gd name="connsiteX1" fmla="*/ 74465 w 262518"/>
              <a:gd name="connsiteY1" fmla="*/ 85846 h 654206"/>
              <a:gd name="connsiteX2" fmla="*/ 103040 w 262518"/>
              <a:gd name="connsiteY2" fmla="*/ 174746 h 654206"/>
              <a:gd name="connsiteX3" fmla="*/ 141140 w 262518"/>
              <a:gd name="connsiteY3" fmla="*/ 142996 h 654206"/>
              <a:gd name="connsiteX4" fmla="*/ 188765 w 262518"/>
              <a:gd name="connsiteY4" fmla="*/ 193796 h 654206"/>
              <a:gd name="connsiteX5" fmla="*/ 204640 w 262518"/>
              <a:gd name="connsiteY5" fmla="*/ 162046 h 654206"/>
              <a:gd name="connsiteX6" fmla="*/ 236390 w 262518"/>
              <a:gd name="connsiteY6" fmla="*/ 463671 h 654206"/>
              <a:gd name="connsiteX7" fmla="*/ 249090 w 262518"/>
              <a:gd name="connsiteY7" fmla="*/ 393821 h 654206"/>
              <a:gd name="connsiteX8" fmla="*/ 198290 w 262518"/>
              <a:gd name="connsiteY8" fmla="*/ 650996 h 654206"/>
              <a:gd name="connsiteX9" fmla="*/ 261790 w 262518"/>
              <a:gd name="connsiteY9" fmla="*/ 184271 h 654206"/>
              <a:gd name="connsiteX10" fmla="*/ 230040 w 262518"/>
              <a:gd name="connsiteY10" fmla="*/ 225546 h 654206"/>
              <a:gd name="connsiteX11" fmla="*/ 188765 w 262518"/>
              <a:gd name="connsiteY11" fmla="*/ 63621 h 654206"/>
              <a:gd name="connsiteX12" fmla="*/ 191940 w 262518"/>
              <a:gd name="connsiteY12" fmla="*/ 155696 h 654206"/>
              <a:gd name="connsiteX13" fmla="*/ 141140 w 262518"/>
              <a:gd name="connsiteY13" fmla="*/ 73146 h 654206"/>
              <a:gd name="connsiteX14" fmla="*/ 118915 w 262518"/>
              <a:gd name="connsiteY14" fmla="*/ 146171 h 654206"/>
              <a:gd name="connsiteX15" fmla="*/ 90340 w 262518"/>
              <a:gd name="connsiteY15" fmla="*/ 174746 h 654206"/>
              <a:gd name="connsiteX16" fmla="*/ 10965 w 262518"/>
              <a:gd name="connsiteY16" fmla="*/ 209671 h 654206"/>
              <a:gd name="connsiteX17" fmla="*/ 7790 w 262518"/>
              <a:gd name="connsiteY17" fmla="*/ 254121 h 654206"/>
              <a:gd name="connsiteX18" fmla="*/ 77640 w 262518"/>
              <a:gd name="connsiteY18" fmla="*/ 130296 h 654206"/>
              <a:gd name="connsiteX19" fmla="*/ 33190 w 262518"/>
              <a:gd name="connsiteY19" fmla="*/ 127121 h 654206"/>
              <a:gd name="connsiteX20" fmla="*/ 14140 w 262518"/>
              <a:gd name="connsiteY20" fmla="*/ 133471 h 654206"/>
              <a:gd name="connsiteX21" fmla="*/ 71290 w 262518"/>
              <a:gd name="connsiteY21" fmla="*/ 104896 h 654206"/>
              <a:gd name="connsiteX22" fmla="*/ 7790 w 262518"/>
              <a:gd name="connsiteY22" fmla="*/ 121 h 65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2518" h="654206">
                <a:moveTo>
                  <a:pt x="7790" y="121"/>
                </a:moveTo>
                <a:cubicBezTo>
                  <a:pt x="8319" y="-3054"/>
                  <a:pt x="58590" y="56742"/>
                  <a:pt x="74465" y="85846"/>
                </a:cubicBezTo>
                <a:cubicBezTo>
                  <a:pt x="90340" y="114950"/>
                  <a:pt x="91928" y="165221"/>
                  <a:pt x="103040" y="174746"/>
                </a:cubicBezTo>
                <a:cubicBezTo>
                  <a:pt x="114153" y="184271"/>
                  <a:pt x="126853" y="139821"/>
                  <a:pt x="141140" y="142996"/>
                </a:cubicBezTo>
                <a:cubicBezTo>
                  <a:pt x="155427" y="146171"/>
                  <a:pt x="178182" y="190621"/>
                  <a:pt x="188765" y="193796"/>
                </a:cubicBezTo>
                <a:cubicBezTo>
                  <a:pt x="199348" y="196971"/>
                  <a:pt x="196702" y="117067"/>
                  <a:pt x="204640" y="162046"/>
                </a:cubicBezTo>
                <a:cubicBezTo>
                  <a:pt x="212578" y="207025"/>
                  <a:pt x="228982" y="425042"/>
                  <a:pt x="236390" y="463671"/>
                </a:cubicBezTo>
                <a:cubicBezTo>
                  <a:pt x="243798" y="502300"/>
                  <a:pt x="255440" y="362600"/>
                  <a:pt x="249090" y="393821"/>
                </a:cubicBezTo>
                <a:cubicBezTo>
                  <a:pt x="242740" y="425042"/>
                  <a:pt x="196173" y="685921"/>
                  <a:pt x="198290" y="650996"/>
                </a:cubicBezTo>
                <a:cubicBezTo>
                  <a:pt x="200407" y="616071"/>
                  <a:pt x="256498" y="255179"/>
                  <a:pt x="261790" y="184271"/>
                </a:cubicBezTo>
                <a:cubicBezTo>
                  <a:pt x="267082" y="113363"/>
                  <a:pt x="242211" y="245654"/>
                  <a:pt x="230040" y="225546"/>
                </a:cubicBezTo>
                <a:cubicBezTo>
                  <a:pt x="217869" y="205438"/>
                  <a:pt x="195115" y="75263"/>
                  <a:pt x="188765" y="63621"/>
                </a:cubicBezTo>
                <a:cubicBezTo>
                  <a:pt x="182415" y="51979"/>
                  <a:pt x="199878" y="154108"/>
                  <a:pt x="191940" y="155696"/>
                </a:cubicBezTo>
                <a:cubicBezTo>
                  <a:pt x="184002" y="157284"/>
                  <a:pt x="153311" y="74733"/>
                  <a:pt x="141140" y="73146"/>
                </a:cubicBezTo>
                <a:cubicBezTo>
                  <a:pt x="128969" y="71559"/>
                  <a:pt x="127382" y="129238"/>
                  <a:pt x="118915" y="146171"/>
                </a:cubicBezTo>
                <a:cubicBezTo>
                  <a:pt x="110448" y="163104"/>
                  <a:pt x="108332" y="164163"/>
                  <a:pt x="90340" y="174746"/>
                </a:cubicBezTo>
                <a:cubicBezTo>
                  <a:pt x="72348" y="185329"/>
                  <a:pt x="24723" y="196442"/>
                  <a:pt x="10965" y="209671"/>
                </a:cubicBezTo>
                <a:cubicBezTo>
                  <a:pt x="-2793" y="222900"/>
                  <a:pt x="-3322" y="267350"/>
                  <a:pt x="7790" y="254121"/>
                </a:cubicBezTo>
                <a:cubicBezTo>
                  <a:pt x="18902" y="240892"/>
                  <a:pt x="73407" y="151463"/>
                  <a:pt x="77640" y="130296"/>
                </a:cubicBezTo>
                <a:cubicBezTo>
                  <a:pt x="81873" y="109129"/>
                  <a:pt x="43773" y="126592"/>
                  <a:pt x="33190" y="127121"/>
                </a:cubicBezTo>
                <a:cubicBezTo>
                  <a:pt x="22607" y="127650"/>
                  <a:pt x="7790" y="137175"/>
                  <a:pt x="14140" y="133471"/>
                </a:cubicBezTo>
                <a:cubicBezTo>
                  <a:pt x="20490" y="129767"/>
                  <a:pt x="69703" y="120242"/>
                  <a:pt x="71290" y="104896"/>
                </a:cubicBezTo>
                <a:cubicBezTo>
                  <a:pt x="72878" y="89550"/>
                  <a:pt x="7261" y="3296"/>
                  <a:pt x="7790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47F3FD2-2818-9B6A-70D2-B2F93ECA0FAB}"/>
              </a:ext>
            </a:extLst>
          </p:cNvPr>
          <p:cNvSpPr/>
          <p:nvPr/>
        </p:nvSpPr>
        <p:spPr>
          <a:xfrm>
            <a:off x="7321503" y="4667143"/>
            <a:ext cx="35089" cy="339833"/>
          </a:xfrm>
          <a:custGeom>
            <a:avLst/>
            <a:gdLst>
              <a:gd name="connsiteX0" fmla="*/ 47 w 35089"/>
              <a:gd name="connsiteY0" fmla="*/ 107 h 339833"/>
              <a:gd name="connsiteX1" fmla="*/ 19097 w 35089"/>
              <a:gd name="connsiteY1" fmla="*/ 231882 h 339833"/>
              <a:gd name="connsiteX2" fmla="*/ 19097 w 35089"/>
              <a:gd name="connsiteY2" fmla="*/ 206482 h 339833"/>
              <a:gd name="connsiteX3" fmla="*/ 34972 w 35089"/>
              <a:gd name="connsiteY3" fmla="*/ 339832 h 339833"/>
              <a:gd name="connsiteX4" fmla="*/ 25447 w 35089"/>
              <a:gd name="connsiteY4" fmla="*/ 203307 h 339833"/>
              <a:gd name="connsiteX5" fmla="*/ 47 w 35089"/>
              <a:gd name="connsiteY5" fmla="*/ 107 h 3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89" h="339833">
                <a:moveTo>
                  <a:pt x="47" y="107"/>
                </a:moveTo>
                <a:cubicBezTo>
                  <a:pt x="-1011" y="4869"/>
                  <a:pt x="15922" y="197486"/>
                  <a:pt x="19097" y="231882"/>
                </a:cubicBezTo>
                <a:cubicBezTo>
                  <a:pt x="22272" y="266278"/>
                  <a:pt x="16451" y="188490"/>
                  <a:pt x="19097" y="206482"/>
                </a:cubicBezTo>
                <a:cubicBezTo>
                  <a:pt x="21743" y="224474"/>
                  <a:pt x="33914" y="340361"/>
                  <a:pt x="34972" y="339832"/>
                </a:cubicBezTo>
                <a:cubicBezTo>
                  <a:pt x="36030" y="339303"/>
                  <a:pt x="29680" y="256753"/>
                  <a:pt x="25447" y="203307"/>
                </a:cubicBezTo>
                <a:cubicBezTo>
                  <a:pt x="21214" y="149861"/>
                  <a:pt x="1105" y="-4655"/>
                  <a:pt x="4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19F4E50D-1B17-89C6-A592-3717703AC6B0}"/>
              </a:ext>
            </a:extLst>
          </p:cNvPr>
          <p:cNvSpPr/>
          <p:nvPr/>
        </p:nvSpPr>
        <p:spPr>
          <a:xfrm>
            <a:off x="7146446" y="4657722"/>
            <a:ext cx="295759" cy="464300"/>
          </a:xfrm>
          <a:custGeom>
            <a:avLst/>
            <a:gdLst>
              <a:gd name="connsiteX0" fmla="*/ 102079 w 295759"/>
              <a:gd name="connsiteY0" fmla="*/ 3 h 464300"/>
              <a:gd name="connsiteX1" fmla="*/ 44929 w 295759"/>
              <a:gd name="connsiteY1" fmla="*/ 98428 h 464300"/>
              <a:gd name="connsiteX2" fmla="*/ 92554 w 295759"/>
              <a:gd name="connsiteY2" fmla="*/ 346078 h 464300"/>
              <a:gd name="connsiteX3" fmla="*/ 70329 w 295759"/>
              <a:gd name="connsiteY3" fmla="*/ 327028 h 464300"/>
              <a:gd name="connsiteX4" fmla="*/ 137004 w 295759"/>
              <a:gd name="connsiteY4" fmla="*/ 454028 h 464300"/>
              <a:gd name="connsiteX5" fmla="*/ 105254 w 295759"/>
              <a:gd name="connsiteY5" fmla="*/ 457203 h 464300"/>
              <a:gd name="connsiteX6" fmla="*/ 295754 w 295759"/>
              <a:gd name="connsiteY6" fmla="*/ 460378 h 464300"/>
              <a:gd name="connsiteX7" fmla="*/ 98904 w 295759"/>
              <a:gd name="connsiteY7" fmla="*/ 454028 h 464300"/>
              <a:gd name="connsiteX8" fmla="*/ 60804 w 295759"/>
              <a:gd name="connsiteY8" fmla="*/ 457203 h 464300"/>
              <a:gd name="connsiteX9" fmla="*/ 149704 w 295759"/>
              <a:gd name="connsiteY9" fmla="*/ 428628 h 464300"/>
              <a:gd name="connsiteX10" fmla="*/ 187804 w 295759"/>
              <a:gd name="connsiteY10" fmla="*/ 368303 h 464300"/>
              <a:gd name="connsiteX11" fmla="*/ 124304 w 295759"/>
              <a:gd name="connsiteY11" fmla="*/ 279403 h 464300"/>
              <a:gd name="connsiteX12" fmla="*/ 178279 w 295759"/>
              <a:gd name="connsiteY12" fmla="*/ 377828 h 464300"/>
              <a:gd name="connsiteX13" fmla="*/ 108429 w 295759"/>
              <a:gd name="connsiteY13" fmla="*/ 374653 h 464300"/>
              <a:gd name="connsiteX14" fmla="*/ 479 w 295759"/>
              <a:gd name="connsiteY14" fmla="*/ 228603 h 464300"/>
              <a:gd name="connsiteX15" fmla="*/ 67154 w 295759"/>
              <a:gd name="connsiteY15" fmla="*/ 276228 h 464300"/>
              <a:gd name="connsiteX16" fmla="*/ 25879 w 295759"/>
              <a:gd name="connsiteY16" fmla="*/ 95253 h 464300"/>
              <a:gd name="connsiteX17" fmla="*/ 102079 w 295759"/>
              <a:gd name="connsiteY17" fmla="*/ 3 h 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759" h="464300">
                <a:moveTo>
                  <a:pt x="102079" y="3"/>
                </a:moveTo>
                <a:cubicBezTo>
                  <a:pt x="105254" y="532"/>
                  <a:pt x="46516" y="40749"/>
                  <a:pt x="44929" y="98428"/>
                </a:cubicBezTo>
                <a:cubicBezTo>
                  <a:pt x="43342" y="156107"/>
                  <a:pt x="88321" y="307978"/>
                  <a:pt x="92554" y="346078"/>
                </a:cubicBezTo>
                <a:cubicBezTo>
                  <a:pt x="96787" y="384178"/>
                  <a:pt x="62921" y="309036"/>
                  <a:pt x="70329" y="327028"/>
                </a:cubicBezTo>
                <a:cubicBezTo>
                  <a:pt x="77737" y="345020"/>
                  <a:pt x="131183" y="432332"/>
                  <a:pt x="137004" y="454028"/>
                </a:cubicBezTo>
                <a:cubicBezTo>
                  <a:pt x="142825" y="475724"/>
                  <a:pt x="78796" y="456145"/>
                  <a:pt x="105254" y="457203"/>
                </a:cubicBezTo>
                <a:cubicBezTo>
                  <a:pt x="131712" y="458261"/>
                  <a:pt x="296812" y="460907"/>
                  <a:pt x="295754" y="460378"/>
                </a:cubicBezTo>
                <a:cubicBezTo>
                  <a:pt x="294696" y="459849"/>
                  <a:pt x="138062" y="454557"/>
                  <a:pt x="98904" y="454028"/>
                </a:cubicBezTo>
                <a:cubicBezTo>
                  <a:pt x="59746" y="453499"/>
                  <a:pt x="52337" y="461436"/>
                  <a:pt x="60804" y="457203"/>
                </a:cubicBezTo>
                <a:cubicBezTo>
                  <a:pt x="69271" y="452970"/>
                  <a:pt x="128537" y="443445"/>
                  <a:pt x="149704" y="428628"/>
                </a:cubicBezTo>
                <a:cubicBezTo>
                  <a:pt x="170871" y="413811"/>
                  <a:pt x="192037" y="393174"/>
                  <a:pt x="187804" y="368303"/>
                </a:cubicBezTo>
                <a:cubicBezTo>
                  <a:pt x="183571" y="343432"/>
                  <a:pt x="125891" y="277816"/>
                  <a:pt x="124304" y="279403"/>
                </a:cubicBezTo>
                <a:cubicBezTo>
                  <a:pt x="122717" y="280990"/>
                  <a:pt x="180925" y="361953"/>
                  <a:pt x="178279" y="377828"/>
                </a:cubicBezTo>
                <a:cubicBezTo>
                  <a:pt x="175633" y="393703"/>
                  <a:pt x="138062" y="399524"/>
                  <a:pt x="108429" y="374653"/>
                </a:cubicBezTo>
                <a:cubicBezTo>
                  <a:pt x="78796" y="349782"/>
                  <a:pt x="7358" y="245007"/>
                  <a:pt x="479" y="228603"/>
                </a:cubicBezTo>
                <a:cubicBezTo>
                  <a:pt x="-6400" y="212199"/>
                  <a:pt x="62921" y="298453"/>
                  <a:pt x="67154" y="276228"/>
                </a:cubicBezTo>
                <a:cubicBezTo>
                  <a:pt x="71387" y="254003"/>
                  <a:pt x="21117" y="136528"/>
                  <a:pt x="25879" y="95253"/>
                </a:cubicBezTo>
                <a:cubicBezTo>
                  <a:pt x="30641" y="53978"/>
                  <a:pt x="98904" y="-526"/>
                  <a:pt x="1020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0388485-3B04-6EE8-411F-264C99A19A77}"/>
              </a:ext>
            </a:extLst>
          </p:cNvPr>
          <p:cNvSpPr/>
          <p:nvPr/>
        </p:nvSpPr>
        <p:spPr>
          <a:xfrm>
            <a:off x="7094043" y="4971481"/>
            <a:ext cx="329421" cy="266704"/>
          </a:xfrm>
          <a:custGeom>
            <a:avLst/>
            <a:gdLst>
              <a:gd name="connsiteX0" fmla="*/ 68757 w 329421"/>
              <a:gd name="connsiteY0" fmla="*/ 569 h 266704"/>
              <a:gd name="connsiteX1" fmla="*/ 33832 w 329421"/>
              <a:gd name="connsiteY1" fmla="*/ 159319 h 266704"/>
              <a:gd name="connsiteX2" fmla="*/ 43357 w 329421"/>
              <a:gd name="connsiteY2" fmla="*/ 257744 h 266704"/>
              <a:gd name="connsiteX3" fmla="*/ 151307 w 329421"/>
              <a:gd name="connsiteY3" fmla="*/ 254569 h 266704"/>
              <a:gd name="connsiteX4" fmla="*/ 167182 w 329421"/>
              <a:gd name="connsiteY4" fmla="*/ 216469 h 266704"/>
              <a:gd name="connsiteX5" fmla="*/ 329107 w 329421"/>
              <a:gd name="connsiteY5" fmla="*/ 197419 h 266704"/>
              <a:gd name="connsiteX6" fmla="*/ 205282 w 329421"/>
              <a:gd name="connsiteY6" fmla="*/ 178369 h 266704"/>
              <a:gd name="connsiteX7" fmla="*/ 97332 w 329421"/>
              <a:gd name="connsiteY7" fmla="*/ 121219 h 266704"/>
              <a:gd name="connsiteX8" fmla="*/ 167182 w 329421"/>
              <a:gd name="connsiteY8" fmla="*/ 181544 h 266704"/>
              <a:gd name="connsiteX9" fmla="*/ 135432 w 329421"/>
              <a:gd name="connsiteY9" fmla="*/ 219644 h 266704"/>
              <a:gd name="connsiteX10" fmla="*/ 135432 w 329421"/>
              <a:gd name="connsiteY10" fmla="*/ 264094 h 266704"/>
              <a:gd name="connsiteX11" fmla="*/ 138607 w 329421"/>
              <a:gd name="connsiteY11" fmla="*/ 137094 h 266704"/>
              <a:gd name="connsiteX12" fmla="*/ 214807 w 329421"/>
              <a:gd name="connsiteY12" fmla="*/ 203769 h 266704"/>
              <a:gd name="connsiteX13" fmla="*/ 37007 w 329421"/>
              <a:gd name="connsiteY13" fmla="*/ 254569 h 266704"/>
              <a:gd name="connsiteX14" fmla="*/ 14782 w 329421"/>
              <a:gd name="connsiteY14" fmla="*/ 114869 h 266704"/>
              <a:gd name="connsiteX15" fmla="*/ 2082 w 329421"/>
              <a:gd name="connsiteY15" fmla="*/ 219644 h 266704"/>
              <a:gd name="connsiteX16" fmla="*/ 68757 w 329421"/>
              <a:gd name="connsiteY16" fmla="*/ 569 h 26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421" h="266704">
                <a:moveTo>
                  <a:pt x="68757" y="569"/>
                </a:moveTo>
                <a:cubicBezTo>
                  <a:pt x="74049" y="-9485"/>
                  <a:pt x="38065" y="116457"/>
                  <a:pt x="33832" y="159319"/>
                </a:cubicBezTo>
                <a:cubicBezTo>
                  <a:pt x="29599" y="202182"/>
                  <a:pt x="23778" y="241869"/>
                  <a:pt x="43357" y="257744"/>
                </a:cubicBezTo>
                <a:cubicBezTo>
                  <a:pt x="62936" y="273619"/>
                  <a:pt x="130670" y="261448"/>
                  <a:pt x="151307" y="254569"/>
                </a:cubicBezTo>
                <a:cubicBezTo>
                  <a:pt x="171944" y="247690"/>
                  <a:pt x="137549" y="225994"/>
                  <a:pt x="167182" y="216469"/>
                </a:cubicBezTo>
                <a:cubicBezTo>
                  <a:pt x="196815" y="206944"/>
                  <a:pt x="322757" y="203769"/>
                  <a:pt x="329107" y="197419"/>
                </a:cubicBezTo>
                <a:cubicBezTo>
                  <a:pt x="335457" y="191069"/>
                  <a:pt x="243911" y="191069"/>
                  <a:pt x="205282" y="178369"/>
                </a:cubicBezTo>
                <a:cubicBezTo>
                  <a:pt x="166653" y="165669"/>
                  <a:pt x="103682" y="120690"/>
                  <a:pt x="97332" y="121219"/>
                </a:cubicBezTo>
                <a:cubicBezTo>
                  <a:pt x="90982" y="121748"/>
                  <a:pt x="160832" y="165140"/>
                  <a:pt x="167182" y="181544"/>
                </a:cubicBezTo>
                <a:cubicBezTo>
                  <a:pt x="173532" y="197948"/>
                  <a:pt x="140724" y="205886"/>
                  <a:pt x="135432" y="219644"/>
                </a:cubicBezTo>
                <a:cubicBezTo>
                  <a:pt x="130140" y="233402"/>
                  <a:pt x="134903" y="277852"/>
                  <a:pt x="135432" y="264094"/>
                </a:cubicBezTo>
                <a:cubicBezTo>
                  <a:pt x="135961" y="250336"/>
                  <a:pt x="125378" y="147148"/>
                  <a:pt x="138607" y="137094"/>
                </a:cubicBezTo>
                <a:cubicBezTo>
                  <a:pt x="151836" y="127040"/>
                  <a:pt x="231740" y="184190"/>
                  <a:pt x="214807" y="203769"/>
                </a:cubicBezTo>
                <a:cubicBezTo>
                  <a:pt x="197874" y="223348"/>
                  <a:pt x="70345" y="269386"/>
                  <a:pt x="37007" y="254569"/>
                </a:cubicBezTo>
                <a:cubicBezTo>
                  <a:pt x="3669" y="239752"/>
                  <a:pt x="20603" y="120690"/>
                  <a:pt x="14782" y="114869"/>
                </a:cubicBezTo>
                <a:cubicBezTo>
                  <a:pt x="8961" y="109048"/>
                  <a:pt x="-5326" y="233931"/>
                  <a:pt x="2082" y="219644"/>
                </a:cubicBezTo>
                <a:cubicBezTo>
                  <a:pt x="9490" y="205357"/>
                  <a:pt x="63465" y="10623"/>
                  <a:pt x="68757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5F2408AC-3983-1863-533F-7C114D0C9E0F}"/>
              </a:ext>
            </a:extLst>
          </p:cNvPr>
          <p:cNvSpPr/>
          <p:nvPr/>
        </p:nvSpPr>
        <p:spPr>
          <a:xfrm>
            <a:off x="7251033" y="4489401"/>
            <a:ext cx="189051" cy="70774"/>
          </a:xfrm>
          <a:custGeom>
            <a:avLst/>
            <a:gdLst>
              <a:gd name="connsiteX0" fmla="*/ 667 w 189051"/>
              <a:gd name="connsiteY0" fmla="*/ 49 h 70774"/>
              <a:gd name="connsiteX1" fmla="*/ 95917 w 189051"/>
              <a:gd name="connsiteY1" fmla="*/ 38149 h 70774"/>
              <a:gd name="connsiteX2" fmla="*/ 187992 w 189051"/>
              <a:gd name="connsiteY2" fmla="*/ 15924 h 70774"/>
              <a:gd name="connsiteX3" fmla="*/ 32417 w 189051"/>
              <a:gd name="connsiteY3" fmla="*/ 69899 h 70774"/>
              <a:gd name="connsiteX4" fmla="*/ 51467 w 189051"/>
              <a:gd name="connsiteY4" fmla="*/ 47674 h 70774"/>
              <a:gd name="connsiteX5" fmla="*/ 667 w 189051"/>
              <a:gd name="connsiteY5" fmla="*/ 49 h 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051" h="70774">
                <a:moveTo>
                  <a:pt x="667" y="49"/>
                </a:moveTo>
                <a:cubicBezTo>
                  <a:pt x="8075" y="-1538"/>
                  <a:pt x="64696" y="35503"/>
                  <a:pt x="95917" y="38149"/>
                </a:cubicBezTo>
                <a:cubicBezTo>
                  <a:pt x="127138" y="40795"/>
                  <a:pt x="198575" y="10632"/>
                  <a:pt x="187992" y="15924"/>
                </a:cubicBezTo>
                <a:cubicBezTo>
                  <a:pt x="177409" y="21216"/>
                  <a:pt x="32417" y="69899"/>
                  <a:pt x="32417" y="69899"/>
                </a:cubicBezTo>
                <a:cubicBezTo>
                  <a:pt x="9663" y="75191"/>
                  <a:pt x="53054" y="55082"/>
                  <a:pt x="51467" y="47674"/>
                </a:cubicBezTo>
                <a:cubicBezTo>
                  <a:pt x="49880" y="40266"/>
                  <a:pt x="-6741" y="1636"/>
                  <a:pt x="66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4C2D068D-D794-E97C-7652-635D72518EA1}"/>
              </a:ext>
            </a:extLst>
          </p:cNvPr>
          <p:cNvSpPr/>
          <p:nvPr/>
        </p:nvSpPr>
        <p:spPr>
          <a:xfrm>
            <a:off x="7064003" y="5228616"/>
            <a:ext cx="168647" cy="348597"/>
          </a:xfrm>
          <a:custGeom>
            <a:avLst/>
            <a:gdLst>
              <a:gd name="connsiteX0" fmla="*/ 3547 w 168647"/>
              <a:gd name="connsiteY0" fmla="*/ 609 h 348597"/>
              <a:gd name="connsiteX1" fmla="*/ 22597 w 168647"/>
              <a:gd name="connsiteY1" fmla="*/ 333984 h 348597"/>
              <a:gd name="connsiteX2" fmla="*/ 47997 w 168647"/>
              <a:gd name="connsiteY2" fmla="*/ 251434 h 348597"/>
              <a:gd name="connsiteX3" fmla="*/ 168647 w 168647"/>
              <a:gd name="connsiteY3" fmla="*/ 32359 h 348597"/>
              <a:gd name="connsiteX4" fmla="*/ 47997 w 168647"/>
              <a:gd name="connsiteY4" fmla="*/ 229209 h 348597"/>
              <a:gd name="connsiteX5" fmla="*/ 25772 w 168647"/>
              <a:gd name="connsiteY5" fmla="*/ 346684 h 348597"/>
              <a:gd name="connsiteX6" fmla="*/ 9897 w 168647"/>
              <a:gd name="connsiteY6" fmla="*/ 137134 h 348597"/>
              <a:gd name="connsiteX7" fmla="*/ 372 w 168647"/>
              <a:gd name="connsiteY7" fmla="*/ 248259 h 348597"/>
              <a:gd name="connsiteX8" fmla="*/ 3547 w 168647"/>
              <a:gd name="connsiteY8" fmla="*/ 609 h 3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7" h="348597">
                <a:moveTo>
                  <a:pt x="3547" y="609"/>
                </a:moveTo>
                <a:cubicBezTo>
                  <a:pt x="7251" y="14896"/>
                  <a:pt x="15189" y="292180"/>
                  <a:pt x="22597" y="333984"/>
                </a:cubicBezTo>
                <a:cubicBezTo>
                  <a:pt x="30005" y="375788"/>
                  <a:pt x="23655" y="301705"/>
                  <a:pt x="47997" y="251434"/>
                </a:cubicBezTo>
                <a:cubicBezTo>
                  <a:pt x="72339" y="201163"/>
                  <a:pt x="168647" y="36063"/>
                  <a:pt x="168647" y="32359"/>
                </a:cubicBezTo>
                <a:cubicBezTo>
                  <a:pt x="168647" y="28655"/>
                  <a:pt x="71809" y="176822"/>
                  <a:pt x="47997" y="229209"/>
                </a:cubicBezTo>
                <a:cubicBezTo>
                  <a:pt x="24185" y="281596"/>
                  <a:pt x="32122" y="362030"/>
                  <a:pt x="25772" y="346684"/>
                </a:cubicBezTo>
                <a:cubicBezTo>
                  <a:pt x="19422" y="331338"/>
                  <a:pt x="14130" y="153538"/>
                  <a:pt x="9897" y="137134"/>
                </a:cubicBezTo>
                <a:cubicBezTo>
                  <a:pt x="5664" y="120730"/>
                  <a:pt x="-1745" y="268896"/>
                  <a:pt x="372" y="248259"/>
                </a:cubicBezTo>
                <a:cubicBezTo>
                  <a:pt x="2489" y="227622"/>
                  <a:pt x="-157" y="-13678"/>
                  <a:pt x="3547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B2AE1DF-D6AC-9991-7E64-62B0FD2EAA24}"/>
              </a:ext>
            </a:extLst>
          </p:cNvPr>
          <p:cNvSpPr/>
          <p:nvPr/>
        </p:nvSpPr>
        <p:spPr>
          <a:xfrm>
            <a:off x="6956418" y="4914898"/>
            <a:ext cx="130314" cy="756838"/>
          </a:xfrm>
          <a:custGeom>
            <a:avLst/>
            <a:gdLst>
              <a:gd name="connsiteX0" fmla="*/ 130182 w 130314"/>
              <a:gd name="connsiteY0" fmla="*/ 2 h 756838"/>
              <a:gd name="connsiteX1" fmla="*/ 101607 w 130314"/>
              <a:gd name="connsiteY1" fmla="*/ 323852 h 756838"/>
              <a:gd name="connsiteX2" fmla="*/ 88907 w 130314"/>
              <a:gd name="connsiteY2" fmla="*/ 295277 h 756838"/>
              <a:gd name="connsiteX3" fmla="*/ 15882 w 130314"/>
              <a:gd name="connsiteY3" fmla="*/ 546102 h 756838"/>
              <a:gd name="connsiteX4" fmla="*/ 44457 w 130314"/>
              <a:gd name="connsiteY4" fmla="*/ 447677 h 756838"/>
              <a:gd name="connsiteX5" fmla="*/ 38107 w 130314"/>
              <a:gd name="connsiteY5" fmla="*/ 755652 h 756838"/>
              <a:gd name="connsiteX6" fmla="*/ 7 w 130314"/>
              <a:gd name="connsiteY6" fmla="*/ 558802 h 756838"/>
              <a:gd name="connsiteX7" fmla="*/ 34932 w 130314"/>
              <a:gd name="connsiteY7" fmla="*/ 688977 h 756838"/>
              <a:gd name="connsiteX8" fmla="*/ 57157 w 130314"/>
              <a:gd name="connsiteY8" fmla="*/ 419102 h 756838"/>
              <a:gd name="connsiteX9" fmla="*/ 82557 w 130314"/>
              <a:gd name="connsiteY9" fmla="*/ 196852 h 756838"/>
              <a:gd name="connsiteX10" fmla="*/ 88907 w 130314"/>
              <a:gd name="connsiteY10" fmla="*/ 317502 h 756838"/>
              <a:gd name="connsiteX11" fmla="*/ 130182 w 130314"/>
              <a:gd name="connsiteY11" fmla="*/ 2 h 7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314" h="756838">
                <a:moveTo>
                  <a:pt x="130182" y="2"/>
                </a:moveTo>
                <a:cubicBezTo>
                  <a:pt x="132299" y="1060"/>
                  <a:pt x="108486" y="274640"/>
                  <a:pt x="101607" y="323852"/>
                </a:cubicBezTo>
                <a:cubicBezTo>
                  <a:pt x="94728" y="373064"/>
                  <a:pt x="103194" y="258235"/>
                  <a:pt x="88907" y="295277"/>
                </a:cubicBezTo>
                <a:cubicBezTo>
                  <a:pt x="74619" y="332319"/>
                  <a:pt x="23290" y="520702"/>
                  <a:pt x="15882" y="546102"/>
                </a:cubicBezTo>
                <a:cubicBezTo>
                  <a:pt x="8474" y="571502"/>
                  <a:pt x="40753" y="412752"/>
                  <a:pt x="44457" y="447677"/>
                </a:cubicBezTo>
                <a:cubicBezTo>
                  <a:pt x="48161" y="482602"/>
                  <a:pt x="45515" y="737131"/>
                  <a:pt x="38107" y="755652"/>
                </a:cubicBezTo>
                <a:cubicBezTo>
                  <a:pt x="30699" y="774173"/>
                  <a:pt x="536" y="569914"/>
                  <a:pt x="7" y="558802"/>
                </a:cubicBezTo>
                <a:cubicBezTo>
                  <a:pt x="-522" y="547690"/>
                  <a:pt x="25407" y="712260"/>
                  <a:pt x="34932" y="688977"/>
                </a:cubicBezTo>
                <a:cubicBezTo>
                  <a:pt x="44457" y="665694"/>
                  <a:pt x="49220" y="501123"/>
                  <a:pt x="57157" y="419102"/>
                </a:cubicBezTo>
                <a:cubicBezTo>
                  <a:pt x="65094" y="337081"/>
                  <a:pt x="77265" y="213785"/>
                  <a:pt x="82557" y="196852"/>
                </a:cubicBezTo>
                <a:cubicBezTo>
                  <a:pt x="87849" y="179919"/>
                  <a:pt x="82028" y="349252"/>
                  <a:pt x="88907" y="317502"/>
                </a:cubicBezTo>
                <a:cubicBezTo>
                  <a:pt x="95786" y="285752"/>
                  <a:pt x="128065" y="-1056"/>
                  <a:pt x="13018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39C5554-EA84-7771-2E9A-00431FFD42CF}"/>
              </a:ext>
            </a:extLst>
          </p:cNvPr>
          <p:cNvSpPr/>
          <p:nvPr/>
        </p:nvSpPr>
        <p:spPr>
          <a:xfrm>
            <a:off x="2177182" y="4328087"/>
            <a:ext cx="237494" cy="177353"/>
          </a:xfrm>
          <a:custGeom>
            <a:avLst/>
            <a:gdLst>
              <a:gd name="connsiteX0" fmla="*/ 868 w 237494"/>
              <a:gd name="connsiteY0" fmla="*/ 2613 h 177353"/>
              <a:gd name="connsiteX1" fmla="*/ 181843 w 237494"/>
              <a:gd name="connsiteY1" fmla="*/ 53413 h 177353"/>
              <a:gd name="connsiteX2" fmla="*/ 235818 w 237494"/>
              <a:gd name="connsiteY2" fmla="*/ 126438 h 177353"/>
              <a:gd name="connsiteX3" fmla="*/ 216768 w 237494"/>
              <a:gd name="connsiteY3" fmla="*/ 101038 h 177353"/>
              <a:gd name="connsiteX4" fmla="*/ 146918 w 237494"/>
              <a:gd name="connsiteY4" fmla="*/ 177238 h 177353"/>
              <a:gd name="connsiteX5" fmla="*/ 188193 w 237494"/>
              <a:gd name="connsiteY5" fmla="*/ 116913 h 177353"/>
              <a:gd name="connsiteX6" fmla="*/ 134218 w 237494"/>
              <a:gd name="connsiteY6" fmla="*/ 59763 h 177353"/>
              <a:gd name="connsiteX7" fmla="*/ 61193 w 237494"/>
              <a:gd name="connsiteY7" fmla="*/ 126438 h 177353"/>
              <a:gd name="connsiteX8" fmla="*/ 108818 w 237494"/>
              <a:gd name="connsiteY8" fmla="*/ 50238 h 177353"/>
              <a:gd name="connsiteX9" fmla="*/ 111993 w 237494"/>
              <a:gd name="connsiteY9" fmla="*/ 12138 h 177353"/>
              <a:gd name="connsiteX10" fmla="*/ 868 w 237494"/>
              <a:gd name="connsiteY10" fmla="*/ 2613 h 17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494" h="177353">
                <a:moveTo>
                  <a:pt x="868" y="2613"/>
                </a:moveTo>
                <a:cubicBezTo>
                  <a:pt x="12510" y="9492"/>
                  <a:pt x="142685" y="32776"/>
                  <a:pt x="181843" y="53413"/>
                </a:cubicBezTo>
                <a:cubicBezTo>
                  <a:pt x="221001" y="74050"/>
                  <a:pt x="229997" y="118501"/>
                  <a:pt x="235818" y="126438"/>
                </a:cubicBezTo>
                <a:cubicBezTo>
                  <a:pt x="241639" y="134375"/>
                  <a:pt x="231585" y="92571"/>
                  <a:pt x="216768" y="101038"/>
                </a:cubicBezTo>
                <a:cubicBezTo>
                  <a:pt x="201951" y="109505"/>
                  <a:pt x="151680" y="174592"/>
                  <a:pt x="146918" y="177238"/>
                </a:cubicBezTo>
                <a:cubicBezTo>
                  <a:pt x="142156" y="179884"/>
                  <a:pt x="190310" y="136492"/>
                  <a:pt x="188193" y="116913"/>
                </a:cubicBezTo>
                <a:cubicBezTo>
                  <a:pt x="186076" y="97334"/>
                  <a:pt x="155385" y="58176"/>
                  <a:pt x="134218" y="59763"/>
                </a:cubicBezTo>
                <a:cubicBezTo>
                  <a:pt x="113051" y="61350"/>
                  <a:pt x="65426" y="128025"/>
                  <a:pt x="61193" y="126438"/>
                </a:cubicBezTo>
                <a:cubicBezTo>
                  <a:pt x="56960" y="124851"/>
                  <a:pt x="100351" y="69288"/>
                  <a:pt x="108818" y="50238"/>
                </a:cubicBezTo>
                <a:cubicBezTo>
                  <a:pt x="117285" y="31188"/>
                  <a:pt x="125751" y="20605"/>
                  <a:pt x="111993" y="12138"/>
                </a:cubicBezTo>
                <a:cubicBezTo>
                  <a:pt x="98235" y="3671"/>
                  <a:pt x="-10774" y="-4266"/>
                  <a:pt x="868" y="2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16B86435-6E38-E8AF-326A-C7450B880CEB}"/>
              </a:ext>
            </a:extLst>
          </p:cNvPr>
          <p:cNvSpPr/>
          <p:nvPr/>
        </p:nvSpPr>
        <p:spPr>
          <a:xfrm>
            <a:off x="2130433" y="4355833"/>
            <a:ext cx="146222" cy="562242"/>
          </a:xfrm>
          <a:custGeom>
            <a:avLst/>
            <a:gdLst>
              <a:gd name="connsiteX0" fmla="*/ 146042 w 146222"/>
              <a:gd name="connsiteY0" fmla="*/ 267 h 562242"/>
              <a:gd name="connsiteX1" fmla="*/ 38092 w 146222"/>
              <a:gd name="connsiteY1" fmla="*/ 60592 h 562242"/>
              <a:gd name="connsiteX2" fmla="*/ 15867 w 146222"/>
              <a:gd name="connsiteY2" fmla="*/ 171717 h 562242"/>
              <a:gd name="connsiteX3" fmla="*/ 12692 w 146222"/>
              <a:gd name="connsiteY3" fmla="*/ 562242 h 562242"/>
              <a:gd name="connsiteX4" fmla="*/ 6342 w 146222"/>
              <a:gd name="connsiteY4" fmla="*/ 174892 h 562242"/>
              <a:gd name="connsiteX5" fmla="*/ 9517 w 146222"/>
              <a:gd name="connsiteY5" fmla="*/ 82817 h 562242"/>
              <a:gd name="connsiteX6" fmla="*/ 146042 w 146222"/>
              <a:gd name="connsiteY6" fmla="*/ 267 h 56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22" h="562242">
                <a:moveTo>
                  <a:pt x="146042" y="267"/>
                </a:moveTo>
                <a:cubicBezTo>
                  <a:pt x="150804" y="-3437"/>
                  <a:pt x="59788" y="32017"/>
                  <a:pt x="38092" y="60592"/>
                </a:cubicBezTo>
                <a:cubicBezTo>
                  <a:pt x="16396" y="89167"/>
                  <a:pt x="20100" y="88109"/>
                  <a:pt x="15867" y="171717"/>
                </a:cubicBezTo>
                <a:cubicBezTo>
                  <a:pt x="11634" y="255325"/>
                  <a:pt x="14279" y="561713"/>
                  <a:pt x="12692" y="562242"/>
                </a:cubicBezTo>
                <a:cubicBezTo>
                  <a:pt x="11105" y="562771"/>
                  <a:pt x="6871" y="254796"/>
                  <a:pt x="6342" y="174892"/>
                </a:cubicBezTo>
                <a:cubicBezTo>
                  <a:pt x="5813" y="94988"/>
                  <a:pt x="-9533" y="111392"/>
                  <a:pt x="9517" y="82817"/>
                </a:cubicBezTo>
                <a:cubicBezTo>
                  <a:pt x="28567" y="54242"/>
                  <a:pt x="141280" y="3971"/>
                  <a:pt x="146042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ED6DAFC-9703-F053-AD09-BBDCC32E7C1F}"/>
              </a:ext>
            </a:extLst>
          </p:cNvPr>
          <p:cNvSpPr/>
          <p:nvPr/>
        </p:nvSpPr>
        <p:spPr>
          <a:xfrm>
            <a:off x="2107144" y="4298931"/>
            <a:ext cx="121706" cy="750489"/>
          </a:xfrm>
          <a:custGeom>
            <a:avLst/>
            <a:gdLst>
              <a:gd name="connsiteX0" fmla="*/ 121706 w 121706"/>
              <a:gd name="connsiteY0" fmla="*/ 19 h 750489"/>
              <a:gd name="connsiteX1" fmla="*/ 13756 w 121706"/>
              <a:gd name="connsiteY1" fmla="*/ 152419 h 750489"/>
              <a:gd name="connsiteX2" fmla="*/ 4231 w 121706"/>
              <a:gd name="connsiteY2" fmla="*/ 358794 h 750489"/>
              <a:gd name="connsiteX3" fmla="*/ 7406 w 121706"/>
              <a:gd name="connsiteY3" fmla="*/ 542944 h 750489"/>
              <a:gd name="connsiteX4" fmla="*/ 4231 w 121706"/>
              <a:gd name="connsiteY4" fmla="*/ 527069 h 750489"/>
              <a:gd name="connsiteX5" fmla="*/ 74081 w 121706"/>
              <a:gd name="connsiteY5" fmla="*/ 612794 h 750489"/>
              <a:gd name="connsiteX6" fmla="*/ 93131 w 121706"/>
              <a:gd name="connsiteY6" fmla="*/ 746144 h 750489"/>
              <a:gd name="connsiteX7" fmla="*/ 93131 w 121706"/>
              <a:gd name="connsiteY7" fmla="*/ 704869 h 750489"/>
              <a:gd name="connsiteX8" fmla="*/ 51856 w 121706"/>
              <a:gd name="connsiteY8" fmla="*/ 574694 h 750489"/>
              <a:gd name="connsiteX9" fmla="*/ 23281 w 121706"/>
              <a:gd name="connsiteY9" fmla="*/ 508019 h 750489"/>
              <a:gd name="connsiteX10" fmla="*/ 13756 w 121706"/>
              <a:gd name="connsiteY10" fmla="*/ 161944 h 750489"/>
              <a:gd name="connsiteX11" fmla="*/ 121706 w 121706"/>
              <a:gd name="connsiteY11" fmla="*/ 19 h 75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06" h="750489">
                <a:moveTo>
                  <a:pt x="121706" y="19"/>
                </a:moveTo>
                <a:cubicBezTo>
                  <a:pt x="121706" y="-1568"/>
                  <a:pt x="33335" y="92623"/>
                  <a:pt x="13756" y="152419"/>
                </a:cubicBezTo>
                <a:cubicBezTo>
                  <a:pt x="-5823" y="212215"/>
                  <a:pt x="5289" y="293707"/>
                  <a:pt x="4231" y="358794"/>
                </a:cubicBezTo>
                <a:cubicBezTo>
                  <a:pt x="3173" y="423881"/>
                  <a:pt x="7406" y="542944"/>
                  <a:pt x="7406" y="542944"/>
                </a:cubicBezTo>
                <a:cubicBezTo>
                  <a:pt x="7406" y="570990"/>
                  <a:pt x="-6882" y="515427"/>
                  <a:pt x="4231" y="527069"/>
                </a:cubicBezTo>
                <a:cubicBezTo>
                  <a:pt x="15343" y="538711"/>
                  <a:pt x="59264" y="576282"/>
                  <a:pt x="74081" y="612794"/>
                </a:cubicBezTo>
                <a:cubicBezTo>
                  <a:pt x="88898" y="649306"/>
                  <a:pt x="89956" y="730798"/>
                  <a:pt x="93131" y="746144"/>
                </a:cubicBezTo>
                <a:cubicBezTo>
                  <a:pt x="96306" y="761490"/>
                  <a:pt x="100010" y="733444"/>
                  <a:pt x="93131" y="704869"/>
                </a:cubicBezTo>
                <a:cubicBezTo>
                  <a:pt x="86252" y="676294"/>
                  <a:pt x="63498" y="607502"/>
                  <a:pt x="51856" y="574694"/>
                </a:cubicBezTo>
                <a:cubicBezTo>
                  <a:pt x="40214" y="541886"/>
                  <a:pt x="29631" y="576811"/>
                  <a:pt x="23281" y="508019"/>
                </a:cubicBezTo>
                <a:cubicBezTo>
                  <a:pt x="16931" y="439227"/>
                  <a:pt x="-3177" y="241319"/>
                  <a:pt x="13756" y="161944"/>
                </a:cubicBezTo>
                <a:cubicBezTo>
                  <a:pt x="30689" y="82569"/>
                  <a:pt x="121706" y="1606"/>
                  <a:pt x="12170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8D1E6BE3-8C2A-5DD0-7CA6-2AD971577E36}"/>
              </a:ext>
            </a:extLst>
          </p:cNvPr>
          <p:cNvSpPr/>
          <p:nvPr/>
        </p:nvSpPr>
        <p:spPr>
          <a:xfrm>
            <a:off x="2152584" y="4841867"/>
            <a:ext cx="225933" cy="724060"/>
          </a:xfrm>
          <a:custGeom>
            <a:avLst/>
            <a:gdLst>
              <a:gd name="connsiteX0" fmla="*/ 12766 w 225933"/>
              <a:gd name="connsiteY0" fmla="*/ 8 h 724060"/>
              <a:gd name="connsiteX1" fmla="*/ 3241 w 225933"/>
              <a:gd name="connsiteY1" fmla="*/ 120658 h 724060"/>
              <a:gd name="connsiteX2" fmla="*/ 79441 w 225933"/>
              <a:gd name="connsiteY2" fmla="*/ 269883 h 724060"/>
              <a:gd name="connsiteX3" fmla="*/ 139766 w 225933"/>
              <a:gd name="connsiteY3" fmla="*/ 536583 h 724060"/>
              <a:gd name="connsiteX4" fmla="*/ 139766 w 225933"/>
              <a:gd name="connsiteY4" fmla="*/ 415933 h 724060"/>
              <a:gd name="connsiteX5" fmla="*/ 152466 w 225933"/>
              <a:gd name="connsiteY5" fmla="*/ 571508 h 724060"/>
              <a:gd name="connsiteX6" fmla="*/ 225491 w 225933"/>
              <a:gd name="connsiteY6" fmla="*/ 723908 h 724060"/>
              <a:gd name="connsiteX7" fmla="*/ 184216 w 225933"/>
              <a:gd name="connsiteY7" fmla="*/ 596908 h 724060"/>
              <a:gd name="connsiteX8" fmla="*/ 209616 w 225933"/>
              <a:gd name="connsiteY8" fmla="*/ 444508 h 724060"/>
              <a:gd name="connsiteX9" fmla="*/ 171516 w 225933"/>
              <a:gd name="connsiteY9" fmla="*/ 530233 h 724060"/>
              <a:gd name="connsiteX10" fmla="*/ 139766 w 225933"/>
              <a:gd name="connsiteY10" fmla="*/ 371483 h 724060"/>
              <a:gd name="connsiteX11" fmla="*/ 85791 w 225933"/>
              <a:gd name="connsiteY11" fmla="*/ 177808 h 724060"/>
              <a:gd name="connsiteX12" fmla="*/ 146116 w 225933"/>
              <a:gd name="connsiteY12" fmla="*/ 438158 h 724060"/>
              <a:gd name="connsiteX13" fmla="*/ 34991 w 225933"/>
              <a:gd name="connsiteY13" fmla="*/ 165108 h 724060"/>
              <a:gd name="connsiteX14" fmla="*/ 66 w 225933"/>
              <a:gd name="connsiteY14" fmla="*/ 114308 h 724060"/>
              <a:gd name="connsiteX15" fmla="*/ 12766 w 225933"/>
              <a:gd name="connsiteY15" fmla="*/ 8 h 72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933" h="724060">
                <a:moveTo>
                  <a:pt x="12766" y="8"/>
                </a:moveTo>
                <a:cubicBezTo>
                  <a:pt x="13295" y="1066"/>
                  <a:pt x="-7871" y="75679"/>
                  <a:pt x="3241" y="120658"/>
                </a:cubicBezTo>
                <a:cubicBezTo>
                  <a:pt x="14353" y="165637"/>
                  <a:pt x="56687" y="200562"/>
                  <a:pt x="79441" y="269883"/>
                </a:cubicBezTo>
                <a:cubicBezTo>
                  <a:pt x="102195" y="339204"/>
                  <a:pt x="129712" y="512241"/>
                  <a:pt x="139766" y="536583"/>
                </a:cubicBezTo>
                <a:cubicBezTo>
                  <a:pt x="149820" y="560925"/>
                  <a:pt x="137649" y="410112"/>
                  <a:pt x="139766" y="415933"/>
                </a:cubicBezTo>
                <a:cubicBezTo>
                  <a:pt x="141883" y="421754"/>
                  <a:pt x="138178" y="520179"/>
                  <a:pt x="152466" y="571508"/>
                </a:cubicBezTo>
                <a:cubicBezTo>
                  <a:pt x="166754" y="622837"/>
                  <a:pt x="220199" y="719675"/>
                  <a:pt x="225491" y="723908"/>
                </a:cubicBezTo>
                <a:cubicBezTo>
                  <a:pt x="230783" y="728141"/>
                  <a:pt x="186862" y="643475"/>
                  <a:pt x="184216" y="596908"/>
                </a:cubicBezTo>
                <a:cubicBezTo>
                  <a:pt x="181570" y="550341"/>
                  <a:pt x="211733" y="455620"/>
                  <a:pt x="209616" y="444508"/>
                </a:cubicBezTo>
                <a:cubicBezTo>
                  <a:pt x="207499" y="433396"/>
                  <a:pt x="183158" y="542404"/>
                  <a:pt x="171516" y="530233"/>
                </a:cubicBezTo>
                <a:cubicBezTo>
                  <a:pt x="159874" y="518062"/>
                  <a:pt x="154054" y="430221"/>
                  <a:pt x="139766" y="371483"/>
                </a:cubicBezTo>
                <a:cubicBezTo>
                  <a:pt x="125479" y="312746"/>
                  <a:pt x="84733" y="166696"/>
                  <a:pt x="85791" y="177808"/>
                </a:cubicBezTo>
                <a:cubicBezTo>
                  <a:pt x="86849" y="188920"/>
                  <a:pt x="154583" y="440275"/>
                  <a:pt x="146116" y="438158"/>
                </a:cubicBezTo>
                <a:cubicBezTo>
                  <a:pt x="137649" y="436041"/>
                  <a:pt x="59333" y="219083"/>
                  <a:pt x="34991" y="165108"/>
                </a:cubicBezTo>
                <a:cubicBezTo>
                  <a:pt x="10649" y="111133"/>
                  <a:pt x="-992" y="136004"/>
                  <a:pt x="66" y="114308"/>
                </a:cubicBezTo>
                <a:cubicBezTo>
                  <a:pt x="1124" y="92612"/>
                  <a:pt x="12237" y="-1050"/>
                  <a:pt x="1276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5FEC58A-3AC7-9C46-0B92-E03CD2EFA1EC}"/>
              </a:ext>
            </a:extLst>
          </p:cNvPr>
          <p:cNvSpPr/>
          <p:nvPr/>
        </p:nvSpPr>
        <p:spPr>
          <a:xfrm>
            <a:off x="2111316" y="4872753"/>
            <a:ext cx="136520" cy="352489"/>
          </a:xfrm>
          <a:custGeom>
            <a:avLst/>
            <a:gdLst>
              <a:gd name="connsiteX0" fmla="*/ 59 w 136520"/>
              <a:gd name="connsiteY0" fmla="*/ 872 h 352489"/>
              <a:gd name="connsiteX1" fmla="*/ 120709 w 136520"/>
              <a:gd name="connsiteY1" fmla="*/ 261222 h 352489"/>
              <a:gd name="connsiteX2" fmla="*/ 133409 w 136520"/>
              <a:gd name="connsiteY2" fmla="*/ 350122 h 352489"/>
              <a:gd name="connsiteX3" fmla="*/ 104834 w 136520"/>
              <a:gd name="connsiteY3" fmla="*/ 181847 h 352489"/>
              <a:gd name="connsiteX4" fmla="*/ 59 w 136520"/>
              <a:gd name="connsiteY4" fmla="*/ 872 h 3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20" h="352489">
                <a:moveTo>
                  <a:pt x="59" y="872"/>
                </a:moveTo>
                <a:cubicBezTo>
                  <a:pt x="2705" y="14101"/>
                  <a:pt x="98484" y="203014"/>
                  <a:pt x="120709" y="261222"/>
                </a:cubicBezTo>
                <a:cubicBezTo>
                  <a:pt x="142934" y="319430"/>
                  <a:pt x="136055" y="363351"/>
                  <a:pt x="133409" y="350122"/>
                </a:cubicBezTo>
                <a:cubicBezTo>
                  <a:pt x="130763" y="336893"/>
                  <a:pt x="126001" y="235293"/>
                  <a:pt x="104834" y="181847"/>
                </a:cubicBezTo>
                <a:cubicBezTo>
                  <a:pt x="83667" y="128401"/>
                  <a:pt x="-2587" y="-12357"/>
                  <a:pt x="59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F29432F-C703-74C1-B39E-CB39E0B2A00B}"/>
              </a:ext>
            </a:extLst>
          </p:cNvPr>
          <p:cNvSpPr/>
          <p:nvPr/>
        </p:nvSpPr>
        <p:spPr>
          <a:xfrm>
            <a:off x="2355843" y="5581618"/>
            <a:ext cx="239995" cy="280903"/>
          </a:xfrm>
          <a:custGeom>
            <a:avLst/>
            <a:gdLst>
              <a:gd name="connsiteX0" fmla="*/ 7 w 239995"/>
              <a:gd name="connsiteY0" fmla="*/ 32 h 280903"/>
              <a:gd name="connsiteX1" fmla="*/ 130182 w 239995"/>
              <a:gd name="connsiteY1" fmla="*/ 146082 h 280903"/>
              <a:gd name="connsiteX2" fmla="*/ 231782 w 239995"/>
              <a:gd name="connsiteY2" fmla="*/ 273082 h 280903"/>
              <a:gd name="connsiteX3" fmla="*/ 219082 w 239995"/>
              <a:gd name="connsiteY3" fmla="*/ 254032 h 280903"/>
              <a:gd name="connsiteX4" fmla="*/ 101607 w 239995"/>
              <a:gd name="connsiteY4" fmla="*/ 146082 h 280903"/>
              <a:gd name="connsiteX5" fmla="*/ 123832 w 239995"/>
              <a:gd name="connsiteY5" fmla="*/ 158782 h 280903"/>
              <a:gd name="connsiteX6" fmla="*/ 7 w 239995"/>
              <a:gd name="connsiteY6" fmla="*/ 32 h 2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95" h="280903">
                <a:moveTo>
                  <a:pt x="7" y="32"/>
                </a:moveTo>
                <a:cubicBezTo>
                  <a:pt x="1065" y="-2085"/>
                  <a:pt x="91553" y="100574"/>
                  <a:pt x="130182" y="146082"/>
                </a:cubicBezTo>
                <a:cubicBezTo>
                  <a:pt x="168811" y="191590"/>
                  <a:pt x="231782" y="273082"/>
                  <a:pt x="231782" y="273082"/>
                </a:cubicBezTo>
                <a:cubicBezTo>
                  <a:pt x="246599" y="291074"/>
                  <a:pt x="240778" y="275199"/>
                  <a:pt x="219082" y="254032"/>
                </a:cubicBezTo>
                <a:cubicBezTo>
                  <a:pt x="197386" y="232865"/>
                  <a:pt x="117482" y="161957"/>
                  <a:pt x="101607" y="146082"/>
                </a:cubicBezTo>
                <a:cubicBezTo>
                  <a:pt x="85732" y="130207"/>
                  <a:pt x="136532" y="177303"/>
                  <a:pt x="123832" y="158782"/>
                </a:cubicBezTo>
                <a:cubicBezTo>
                  <a:pt x="111132" y="140261"/>
                  <a:pt x="-1051" y="2149"/>
                  <a:pt x="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4855A496-82F7-4A53-4C3C-3E1283F8EB81}"/>
              </a:ext>
            </a:extLst>
          </p:cNvPr>
          <p:cNvSpPr/>
          <p:nvPr/>
        </p:nvSpPr>
        <p:spPr>
          <a:xfrm>
            <a:off x="2628228" y="5629246"/>
            <a:ext cx="226240" cy="222297"/>
          </a:xfrm>
          <a:custGeom>
            <a:avLst/>
            <a:gdLst>
              <a:gd name="connsiteX0" fmla="*/ 672 w 226240"/>
              <a:gd name="connsiteY0" fmla="*/ 222279 h 222297"/>
              <a:gd name="connsiteX1" fmla="*/ 102272 w 226240"/>
              <a:gd name="connsiteY1" fmla="*/ 136554 h 222297"/>
              <a:gd name="connsiteX2" fmla="*/ 226097 w 226240"/>
              <a:gd name="connsiteY2" fmla="*/ 120679 h 222297"/>
              <a:gd name="connsiteX3" fmla="*/ 76872 w 226240"/>
              <a:gd name="connsiteY3" fmla="*/ 130204 h 222297"/>
              <a:gd name="connsiteX4" fmla="*/ 48297 w 226240"/>
              <a:gd name="connsiteY4" fmla="*/ 29 h 222297"/>
              <a:gd name="connsiteX5" fmla="*/ 57822 w 226240"/>
              <a:gd name="connsiteY5" fmla="*/ 142904 h 222297"/>
              <a:gd name="connsiteX6" fmla="*/ 672 w 226240"/>
              <a:gd name="connsiteY6" fmla="*/ 222279 h 22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40" h="222297">
                <a:moveTo>
                  <a:pt x="672" y="222279"/>
                </a:moveTo>
                <a:cubicBezTo>
                  <a:pt x="8080" y="221221"/>
                  <a:pt x="64701" y="153487"/>
                  <a:pt x="102272" y="136554"/>
                </a:cubicBezTo>
                <a:cubicBezTo>
                  <a:pt x="139843" y="119621"/>
                  <a:pt x="230330" y="121737"/>
                  <a:pt x="226097" y="120679"/>
                </a:cubicBezTo>
                <a:cubicBezTo>
                  <a:pt x="221864" y="119621"/>
                  <a:pt x="106505" y="150312"/>
                  <a:pt x="76872" y="130204"/>
                </a:cubicBezTo>
                <a:cubicBezTo>
                  <a:pt x="47239" y="110096"/>
                  <a:pt x="51472" y="-2088"/>
                  <a:pt x="48297" y="29"/>
                </a:cubicBezTo>
                <a:cubicBezTo>
                  <a:pt x="45122" y="2146"/>
                  <a:pt x="66289" y="106921"/>
                  <a:pt x="57822" y="142904"/>
                </a:cubicBezTo>
                <a:cubicBezTo>
                  <a:pt x="49355" y="178887"/>
                  <a:pt x="-6736" y="223337"/>
                  <a:pt x="672" y="222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89B0238C-CEA0-AB80-67FF-A37F7C4406BA}"/>
              </a:ext>
            </a:extLst>
          </p:cNvPr>
          <p:cNvSpPr/>
          <p:nvPr/>
        </p:nvSpPr>
        <p:spPr>
          <a:xfrm>
            <a:off x="2530207" y="5524454"/>
            <a:ext cx="171938" cy="241563"/>
          </a:xfrm>
          <a:custGeom>
            <a:avLst/>
            <a:gdLst>
              <a:gd name="connsiteX0" fmla="*/ 268 w 171938"/>
              <a:gd name="connsiteY0" fmla="*/ 88946 h 241563"/>
              <a:gd name="connsiteX1" fmla="*/ 82818 w 171938"/>
              <a:gd name="connsiteY1" fmla="*/ 146096 h 241563"/>
              <a:gd name="connsiteX2" fmla="*/ 120918 w 171938"/>
              <a:gd name="connsiteY2" fmla="*/ 241346 h 241563"/>
              <a:gd name="connsiteX3" fmla="*/ 73293 w 171938"/>
              <a:gd name="connsiteY3" fmla="*/ 117521 h 241563"/>
              <a:gd name="connsiteX4" fmla="*/ 95518 w 171938"/>
              <a:gd name="connsiteY4" fmla="*/ 63546 h 241563"/>
              <a:gd name="connsiteX5" fmla="*/ 171718 w 171938"/>
              <a:gd name="connsiteY5" fmla="*/ 46 h 241563"/>
              <a:gd name="connsiteX6" fmla="*/ 117743 w 171938"/>
              <a:gd name="connsiteY6" fmla="*/ 54021 h 241563"/>
              <a:gd name="connsiteX7" fmla="*/ 89168 w 171938"/>
              <a:gd name="connsiteY7" fmla="*/ 95296 h 241563"/>
              <a:gd name="connsiteX8" fmla="*/ 57418 w 171938"/>
              <a:gd name="connsiteY8" fmla="*/ 158796 h 241563"/>
              <a:gd name="connsiteX9" fmla="*/ 268 w 171938"/>
              <a:gd name="connsiteY9" fmla="*/ 88946 h 24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38" h="241563">
                <a:moveTo>
                  <a:pt x="268" y="88946"/>
                </a:moveTo>
                <a:cubicBezTo>
                  <a:pt x="4501" y="86829"/>
                  <a:pt x="62710" y="120696"/>
                  <a:pt x="82818" y="146096"/>
                </a:cubicBezTo>
                <a:cubicBezTo>
                  <a:pt x="102926" y="171496"/>
                  <a:pt x="122505" y="246108"/>
                  <a:pt x="120918" y="241346"/>
                </a:cubicBezTo>
                <a:cubicBezTo>
                  <a:pt x="119331" y="236584"/>
                  <a:pt x="77526" y="147154"/>
                  <a:pt x="73293" y="117521"/>
                </a:cubicBezTo>
                <a:cubicBezTo>
                  <a:pt x="69060" y="87888"/>
                  <a:pt x="79114" y="83125"/>
                  <a:pt x="95518" y="63546"/>
                </a:cubicBezTo>
                <a:cubicBezTo>
                  <a:pt x="111922" y="43967"/>
                  <a:pt x="168014" y="1633"/>
                  <a:pt x="171718" y="46"/>
                </a:cubicBezTo>
                <a:cubicBezTo>
                  <a:pt x="175422" y="-1541"/>
                  <a:pt x="131501" y="38146"/>
                  <a:pt x="117743" y="54021"/>
                </a:cubicBezTo>
                <a:cubicBezTo>
                  <a:pt x="103985" y="69896"/>
                  <a:pt x="99222" y="77834"/>
                  <a:pt x="89168" y="95296"/>
                </a:cubicBezTo>
                <a:cubicBezTo>
                  <a:pt x="79114" y="112758"/>
                  <a:pt x="71705" y="161442"/>
                  <a:pt x="57418" y="158796"/>
                </a:cubicBezTo>
                <a:cubicBezTo>
                  <a:pt x="43131" y="156150"/>
                  <a:pt x="-3965" y="91063"/>
                  <a:pt x="268" y="88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77328374-7CA1-A752-6302-DD26C1528DB8}"/>
              </a:ext>
            </a:extLst>
          </p:cNvPr>
          <p:cNvSpPr/>
          <p:nvPr/>
        </p:nvSpPr>
        <p:spPr>
          <a:xfrm>
            <a:off x="2615875" y="5755411"/>
            <a:ext cx="215127" cy="95100"/>
          </a:xfrm>
          <a:custGeom>
            <a:avLst/>
            <a:gdLst>
              <a:gd name="connsiteX0" fmla="*/ 325 w 215127"/>
              <a:gd name="connsiteY0" fmla="*/ 83414 h 95100"/>
              <a:gd name="connsiteX1" fmla="*/ 117800 w 215127"/>
              <a:gd name="connsiteY1" fmla="*/ 86589 h 95100"/>
              <a:gd name="connsiteX2" fmla="*/ 213050 w 215127"/>
              <a:gd name="connsiteY2" fmla="*/ 864 h 95100"/>
              <a:gd name="connsiteX3" fmla="*/ 181300 w 215127"/>
              <a:gd name="connsiteY3" fmla="*/ 45314 h 95100"/>
              <a:gd name="connsiteX4" fmla="*/ 155900 w 215127"/>
              <a:gd name="connsiteY4" fmla="*/ 92939 h 95100"/>
              <a:gd name="connsiteX5" fmla="*/ 325 w 215127"/>
              <a:gd name="connsiteY5" fmla="*/ 83414 h 9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127" h="95100">
                <a:moveTo>
                  <a:pt x="325" y="83414"/>
                </a:moveTo>
                <a:cubicBezTo>
                  <a:pt x="-6025" y="82356"/>
                  <a:pt x="82346" y="100347"/>
                  <a:pt x="117800" y="86589"/>
                </a:cubicBezTo>
                <a:cubicBezTo>
                  <a:pt x="153254" y="72831"/>
                  <a:pt x="202467" y="7743"/>
                  <a:pt x="213050" y="864"/>
                </a:cubicBezTo>
                <a:cubicBezTo>
                  <a:pt x="223633" y="-6015"/>
                  <a:pt x="190825" y="29968"/>
                  <a:pt x="181300" y="45314"/>
                </a:cubicBezTo>
                <a:cubicBezTo>
                  <a:pt x="171775" y="60660"/>
                  <a:pt x="178125" y="85002"/>
                  <a:pt x="155900" y="92939"/>
                </a:cubicBezTo>
                <a:cubicBezTo>
                  <a:pt x="133675" y="100877"/>
                  <a:pt x="6675" y="84472"/>
                  <a:pt x="325" y="83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5D5F9B2-0764-88CD-734D-925224FA80D4}"/>
              </a:ext>
            </a:extLst>
          </p:cNvPr>
          <p:cNvSpPr/>
          <p:nvPr/>
        </p:nvSpPr>
        <p:spPr>
          <a:xfrm>
            <a:off x="2142134" y="4416352"/>
            <a:ext cx="242778" cy="85912"/>
          </a:xfrm>
          <a:custGeom>
            <a:avLst/>
            <a:gdLst>
              <a:gd name="connsiteX0" fmla="*/ 242291 w 242778"/>
              <a:gd name="connsiteY0" fmla="*/ 85798 h 85912"/>
              <a:gd name="connsiteX1" fmla="*/ 89891 w 242778"/>
              <a:gd name="connsiteY1" fmla="*/ 22298 h 85912"/>
              <a:gd name="connsiteX2" fmla="*/ 67666 w 242778"/>
              <a:gd name="connsiteY2" fmla="*/ 69923 h 85912"/>
              <a:gd name="connsiteX3" fmla="*/ 105766 w 242778"/>
              <a:gd name="connsiteY3" fmla="*/ 82623 h 85912"/>
              <a:gd name="connsiteX4" fmla="*/ 991 w 242778"/>
              <a:gd name="connsiteY4" fmla="*/ 73098 h 85912"/>
              <a:gd name="connsiteX5" fmla="*/ 54966 w 242778"/>
              <a:gd name="connsiteY5" fmla="*/ 60398 h 85912"/>
              <a:gd name="connsiteX6" fmla="*/ 86716 w 242778"/>
              <a:gd name="connsiteY6" fmla="*/ 12773 h 85912"/>
              <a:gd name="connsiteX7" fmla="*/ 32741 w 242778"/>
              <a:gd name="connsiteY7" fmla="*/ 3248 h 85912"/>
              <a:gd name="connsiteX8" fmla="*/ 242291 w 242778"/>
              <a:gd name="connsiteY8" fmla="*/ 85798 h 8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778" h="85912">
                <a:moveTo>
                  <a:pt x="242291" y="85798"/>
                </a:moveTo>
                <a:cubicBezTo>
                  <a:pt x="251816" y="88973"/>
                  <a:pt x="118995" y="24944"/>
                  <a:pt x="89891" y="22298"/>
                </a:cubicBezTo>
                <a:cubicBezTo>
                  <a:pt x="60787" y="19652"/>
                  <a:pt x="65020" y="59869"/>
                  <a:pt x="67666" y="69923"/>
                </a:cubicBezTo>
                <a:cubicBezTo>
                  <a:pt x="70312" y="79977"/>
                  <a:pt x="116878" y="82094"/>
                  <a:pt x="105766" y="82623"/>
                </a:cubicBezTo>
                <a:cubicBezTo>
                  <a:pt x="94654" y="83152"/>
                  <a:pt x="9458" y="76802"/>
                  <a:pt x="991" y="73098"/>
                </a:cubicBezTo>
                <a:cubicBezTo>
                  <a:pt x="-7476" y="69394"/>
                  <a:pt x="40679" y="70452"/>
                  <a:pt x="54966" y="60398"/>
                </a:cubicBezTo>
                <a:cubicBezTo>
                  <a:pt x="69253" y="50344"/>
                  <a:pt x="90420" y="22298"/>
                  <a:pt x="86716" y="12773"/>
                </a:cubicBezTo>
                <a:cubicBezTo>
                  <a:pt x="83012" y="3248"/>
                  <a:pt x="5225" y="-4689"/>
                  <a:pt x="32741" y="3248"/>
                </a:cubicBezTo>
                <a:cubicBezTo>
                  <a:pt x="60257" y="11185"/>
                  <a:pt x="232766" y="82623"/>
                  <a:pt x="242291" y="85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F6774525-C353-A75D-0BB7-78E5AC6A6A86}"/>
              </a:ext>
            </a:extLst>
          </p:cNvPr>
          <p:cNvSpPr/>
          <p:nvPr/>
        </p:nvSpPr>
        <p:spPr>
          <a:xfrm>
            <a:off x="2167339" y="4530437"/>
            <a:ext cx="109148" cy="486982"/>
          </a:xfrm>
          <a:custGeom>
            <a:avLst/>
            <a:gdLst>
              <a:gd name="connsiteX0" fmla="*/ 109136 w 109148"/>
              <a:gd name="connsiteY0" fmla="*/ 288 h 486982"/>
              <a:gd name="connsiteX1" fmla="*/ 32936 w 109148"/>
              <a:gd name="connsiteY1" fmla="*/ 301913 h 486982"/>
              <a:gd name="connsiteX2" fmla="*/ 48811 w 109148"/>
              <a:gd name="connsiteY2" fmla="*/ 289213 h 486982"/>
              <a:gd name="connsiteX3" fmla="*/ 48811 w 109148"/>
              <a:gd name="connsiteY3" fmla="*/ 486063 h 486982"/>
              <a:gd name="connsiteX4" fmla="*/ 55161 w 109148"/>
              <a:gd name="connsiteY4" fmla="*/ 359063 h 486982"/>
              <a:gd name="connsiteX5" fmla="*/ 1186 w 109148"/>
              <a:gd name="connsiteY5" fmla="*/ 266988 h 486982"/>
              <a:gd name="connsiteX6" fmla="*/ 17061 w 109148"/>
              <a:gd name="connsiteY6" fmla="*/ 308263 h 486982"/>
              <a:gd name="connsiteX7" fmla="*/ 7536 w 109148"/>
              <a:gd name="connsiteY7" fmla="*/ 155863 h 486982"/>
              <a:gd name="connsiteX8" fmla="*/ 26586 w 109148"/>
              <a:gd name="connsiteY8" fmla="*/ 244763 h 486982"/>
              <a:gd name="connsiteX9" fmla="*/ 109136 w 109148"/>
              <a:gd name="connsiteY9" fmla="*/ 288 h 4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148" h="486982">
                <a:moveTo>
                  <a:pt x="109136" y="288"/>
                </a:moveTo>
                <a:cubicBezTo>
                  <a:pt x="110194" y="9813"/>
                  <a:pt x="42990" y="253759"/>
                  <a:pt x="32936" y="301913"/>
                </a:cubicBezTo>
                <a:cubicBezTo>
                  <a:pt x="22882" y="350067"/>
                  <a:pt x="46165" y="258521"/>
                  <a:pt x="48811" y="289213"/>
                </a:cubicBezTo>
                <a:cubicBezTo>
                  <a:pt x="51457" y="319905"/>
                  <a:pt x="47753" y="474421"/>
                  <a:pt x="48811" y="486063"/>
                </a:cubicBezTo>
                <a:cubicBezTo>
                  <a:pt x="49869" y="497705"/>
                  <a:pt x="63098" y="395575"/>
                  <a:pt x="55161" y="359063"/>
                </a:cubicBezTo>
                <a:cubicBezTo>
                  <a:pt x="47224" y="322551"/>
                  <a:pt x="7536" y="275455"/>
                  <a:pt x="1186" y="266988"/>
                </a:cubicBezTo>
                <a:cubicBezTo>
                  <a:pt x="-5164" y="258521"/>
                  <a:pt x="16003" y="326784"/>
                  <a:pt x="17061" y="308263"/>
                </a:cubicBezTo>
                <a:cubicBezTo>
                  <a:pt x="18119" y="289742"/>
                  <a:pt x="5948" y="166446"/>
                  <a:pt x="7536" y="155863"/>
                </a:cubicBezTo>
                <a:cubicBezTo>
                  <a:pt x="9123" y="145280"/>
                  <a:pt x="10182" y="269634"/>
                  <a:pt x="26586" y="244763"/>
                </a:cubicBezTo>
                <a:cubicBezTo>
                  <a:pt x="42990" y="219892"/>
                  <a:pt x="108078" y="-9237"/>
                  <a:pt x="1091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FCA4785F-2A41-590C-8016-959740452162}"/>
              </a:ext>
            </a:extLst>
          </p:cNvPr>
          <p:cNvSpPr/>
          <p:nvPr/>
        </p:nvSpPr>
        <p:spPr>
          <a:xfrm>
            <a:off x="2301872" y="4537139"/>
            <a:ext cx="125744" cy="682605"/>
          </a:xfrm>
          <a:custGeom>
            <a:avLst/>
            <a:gdLst>
              <a:gd name="connsiteX0" fmla="*/ 12703 w 125744"/>
              <a:gd name="connsiteY0" fmla="*/ 3111 h 682605"/>
              <a:gd name="connsiteX1" fmla="*/ 31753 w 125744"/>
              <a:gd name="connsiteY1" fmla="*/ 95186 h 682605"/>
              <a:gd name="connsiteX2" fmla="*/ 47628 w 125744"/>
              <a:gd name="connsiteY2" fmla="*/ 152336 h 682605"/>
              <a:gd name="connsiteX3" fmla="*/ 104778 w 125744"/>
              <a:gd name="connsiteY3" fmla="*/ 244411 h 682605"/>
              <a:gd name="connsiteX4" fmla="*/ 101603 w 125744"/>
              <a:gd name="connsiteY4" fmla="*/ 323786 h 682605"/>
              <a:gd name="connsiteX5" fmla="*/ 107953 w 125744"/>
              <a:gd name="connsiteY5" fmla="*/ 571436 h 682605"/>
              <a:gd name="connsiteX6" fmla="*/ 120653 w 125744"/>
              <a:gd name="connsiteY6" fmla="*/ 682561 h 682605"/>
              <a:gd name="connsiteX7" fmla="*/ 123828 w 125744"/>
              <a:gd name="connsiteY7" fmla="*/ 580961 h 682605"/>
              <a:gd name="connsiteX8" fmla="*/ 92078 w 125744"/>
              <a:gd name="connsiteY8" fmla="*/ 311086 h 682605"/>
              <a:gd name="connsiteX9" fmla="*/ 19053 w 125744"/>
              <a:gd name="connsiteY9" fmla="*/ 504761 h 682605"/>
              <a:gd name="connsiteX10" fmla="*/ 82553 w 125744"/>
              <a:gd name="connsiteY10" fmla="*/ 330136 h 682605"/>
              <a:gd name="connsiteX11" fmla="*/ 3 w 125744"/>
              <a:gd name="connsiteY11" fmla="*/ 222186 h 682605"/>
              <a:gd name="connsiteX12" fmla="*/ 79378 w 125744"/>
              <a:gd name="connsiteY12" fmla="*/ 307911 h 682605"/>
              <a:gd name="connsiteX13" fmla="*/ 88903 w 125744"/>
              <a:gd name="connsiteY13" fmla="*/ 260286 h 682605"/>
              <a:gd name="connsiteX14" fmla="*/ 9528 w 125744"/>
              <a:gd name="connsiteY14" fmla="*/ 190436 h 682605"/>
              <a:gd name="connsiteX15" fmla="*/ 41278 w 125744"/>
              <a:gd name="connsiteY15" fmla="*/ 219011 h 682605"/>
              <a:gd name="connsiteX16" fmla="*/ 12703 w 125744"/>
              <a:gd name="connsiteY16" fmla="*/ 3111 h 68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744" h="682605">
                <a:moveTo>
                  <a:pt x="12703" y="3111"/>
                </a:moveTo>
                <a:cubicBezTo>
                  <a:pt x="11116" y="-17526"/>
                  <a:pt x="25932" y="70315"/>
                  <a:pt x="31753" y="95186"/>
                </a:cubicBezTo>
                <a:cubicBezTo>
                  <a:pt x="37574" y="120057"/>
                  <a:pt x="35457" y="127465"/>
                  <a:pt x="47628" y="152336"/>
                </a:cubicBezTo>
                <a:cubicBezTo>
                  <a:pt x="59799" y="177207"/>
                  <a:pt x="95782" y="215836"/>
                  <a:pt x="104778" y="244411"/>
                </a:cubicBezTo>
                <a:cubicBezTo>
                  <a:pt x="113774" y="272986"/>
                  <a:pt x="101074" y="269282"/>
                  <a:pt x="101603" y="323786"/>
                </a:cubicBezTo>
                <a:cubicBezTo>
                  <a:pt x="102132" y="378290"/>
                  <a:pt x="104778" y="511640"/>
                  <a:pt x="107953" y="571436"/>
                </a:cubicBezTo>
                <a:cubicBezTo>
                  <a:pt x="111128" y="631232"/>
                  <a:pt x="118007" y="680974"/>
                  <a:pt x="120653" y="682561"/>
                </a:cubicBezTo>
                <a:cubicBezTo>
                  <a:pt x="123299" y="684149"/>
                  <a:pt x="128591" y="642874"/>
                  <a:pt x="123828" y="580961"/>
                </a:cubicBezTo>
                <a:cubicBezTo>
                  <a:pt x="119066" y="519049"/>
                  <a:pt x="109541" y="323786"/>
                  <a:pt x="92078" y="311086"/>
                </a:cubicBezTo>
                <a:cubicBezTo>
                  <a:pt x="74616" y="298386"/>
                  <a:pt x="20640" y="501586"/>
                  <a:pt x="19053" y="504761"/>
                </a:cubicBezTo>
                <a:cubicBezTo>
                  <a:pt x="17466" y="507936"/>
                  <a:pt x="85728" y="377232"/>
                  <a:pt x="82553" y="330136"/>
                </a:cubicBezTo>
                <a:cubicBezTo>
                  <a:pt x="79378" y="283040"/>
                  <a:pt x="532" y="225890"/>
                  <a:pt x="3" y="222186"/>
                </a:cubicBezTo>
                <a:cubicBezTo>
                  <a:pt x="-526" y="218482"/>
                  <a:pt x="64561" y="301561"/>
                  <a:pt x="79378" y="307911"/>
                </a:cubicBezTo>
                <a:cubicBezTo>
                  <a:pt x="94195" y="314261"/>
                  <a:pt x="100545" y="279865"/>
                  <a:pt x="88903" y="260286"/>
                </a:cubicBezTo>
                <a:cubicBezTo>
                  <a:pt x="77261" y="240707"/>
                  <a:pt x="17466" y="197315"/>
                  <a:pt x="9528" y="190436"/>
                </a:cubicBezTo>
                <a:cubicBezTo>
                  <a:pt x="1590" y="183557"/>
                  <a:pt x="40749" y="257640"/>
                  <a:pt x="41278" y="219011"/>
                </a:cubicBezTo>
                <a:cubicBezTo>
                  <a:pt x="41807" y="180382"/>
                  <a:pt x="14290" y="23748"/>
                  <a:pt x="12703" y="3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98F9321-2992-80BB-1D44-543418B334D6}"/>
              </a:ext>
            </a:extLst>
          </p:cNvPr>
          <p:cNvSpPr/>
          <p:nvPr/>
        </p:nvSpPr>
        <p:spPr>
          <a:xfrm>
            <a:off x="2257388" y="4838677"/>
            <a:ext cx="165137" cy="526424"/>
          </a:xfrm>
          <a:custGeom>
            <a:avLst/>
            <a:gdLst>
              <a:gd name="connsiteX0" fmla="*/ 37 w 165137"/>
              <a:gd name="connsiteY0" fmla="*/ 23 h 526424"/>
              <a:gd name="connsiteX1" fmla="*/ 66712 w 165137"/>
              <a:gd name="connsiteY1" fmla="*/ 161948 h 526424"/>
              <a:gd name="connsiteX2" fmla="*/ 85762 w 165137"/>
              <a:gd name="connsiteY2" fmla="*/ 511198 h 526424"/>
              <a:gd name="connsiteX3" fmla="*/ 92112 w 165137"/>
              <a:gd name="connsiteY3" fmla="*/ 441348 h 526424"/>
              <a:gd name="connsiteX4" fmla="*/ 165137 w 165137"/>
              <a:gd name="connsiteY4" fmla="*/ 238148 h 526424"/>
              <a:gd name="connsiteX5" fmla="*/ 92112 w 165137"/>
              <a:gd name="connsiteY5" fmla="*/ 387373 h 526424"/>
              <a:gd name="connsiteX6" fmla="*/ 57187 w 165137"/>
              <a:gd name="connsiteY6" fmla="*/ 244498 h 526424"/>
              <a:gd name="connsiteX7" fmla="*/ 57187 w 165137"/>
              <a:gd name="connsiteY7" fmla="*/ 171473 h 526424"/>
              <a:gd name="connsiteX8" fmla="*/ 37 w 165137"/>
              <a:gd name="connsiteY8" fmla="*/ 23 h 52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37" h="526424">
                <a:moveTo>
                  <a:pt x="37" y="23"/>
                </a:moveTo>
                <a:cubicBezTo>
                  <a:pt x="1624" y="-1564"/>
                  <a:pt x="52425" y="76752"/>
                  <a:pt x="66712" y="161948"/>
                </a:cubicBezTo>
                <a:cubicBezTo>
                  <a:pt x="81000" y="247144"/>
                  <a:pt x="81529" y="464631"/>
                  <a:pt x="85762" y="511198"/>
                </a:cubicBezTo>
                <a:cubicBezTo>
                  <a:pt x="89995" y="557765"/>
                  <a:pt x="78883" y="486856"/>
                  <a:pt x="92112" y="441348"/>
                </a:cubicBezTo>
                <a:cubicBezTo>
                  <a:pt x="105341" y="395840"/>
                  <a:pt x="165137" y="247144"/>
                  <a:pt x="165137" y="238148"/>
                </a:cubicBezTo>
                <a:cubicBezTo>
                  <a:pt x="165137" y="229152"/>
                  <a:pt x="110103" y="386315"/>
                  <a:pt x="92112" y="387373"/>
                </a:cubicBezTo>
                <a:cubicBezTo>
                  <a:pt x="74121" y="388431"/>
                  <a:pt x="63008" y="280481"/>
                  <a:pt x="57187" y="244498"/>
                </a:cubicBezTo>
                <a:cubicBezTo>
                  <a:pt x="51366" y="208515"/>
                  <a:pt x="66712" y="210631"/>
                  <a:pt x="57187" y="171473"/>
                </a:cubicBezTo>
                <a:cubicBezTo>
                  <a:pt x="47662" y="132315"/>
                  <a:pt x="-1550" y="1610"/>
                  <a:pt x="3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89D41F7-2551-033B-28C3-7A1E0E6354EF}"/>
              </a:ext>
            </a:extLst>
          </p:cNvPr>
          <p:cNvSpPr/>
          <p:nvPr/>
        </p:nvSpPr>
        <p:spPr>
          <a:xfrm>
            <a:off x="2371692" y="5108299"/>
            <a:ext cx="263562" cy="395857"/>
          </a:xfrm>
          <a:custGeom>
            <a:avLst/>
            <a:gdLst>
              <a:gd name="connsiteX0" fmla="*/ 123858 w 263562"/>
              <a:gd name="connsiteY0" fmla="*/ 276 h 395857"/>
              <a:gd name="connsiteX1" fmla="*/ 219108 w 263562"/>
              <a:gd name="connsiteY1" fmla="*/ 95526 h 395857"/>
              <a:gd name="connsiteX2" fmla="*/ 225458 w 263562"/>
              <a:gd name="connsiteY2" fmla="*/ 171726 h 395857"/>
              <a:gd name="connsiteX3" fmla="*/ 196883 w 263562"/>
              <a:gd name="connsiteY3" fmla="*/ 273326 h 395857"/>
              <a:gd name="connsiteX4" fmla="*/ 263558 w 263562"/>
              <a:gd name="connsiteY4" fmla="*/ 393976 h 395857"/>
              <a:gd name="connsiteX5" fmla="*/ 200058 w 263562"/>
              <a:gd name="connsiteY5" fmla="*/ 343176 h 395857"/>
              <a:gd name="connsiteX6" fmla="*/ 130208 w 263562"/>
              <a:gd name="connsiteY6" fmla="*/ 292376 h 395857"/>
              <a:gd name="connsiteX7" fmla="*/ 33 w 263562"/>
              <a:gd name="connsiteY7" fmla="*/ 235226 h 395857"/>
              <a:gd name="connsiteX8" fmla="*/ 142908 w 263562"/>
              <a:gd name="connsiteY8" fmla="*/ 257451 h 395857"/>
              <a:gd name="connsiteX9" fmla="*/ 76233 w 263562"/>
              <a:gd name="connsiteY9" fmla="*/ 120926 h 395857"/>
              <a:gd name="connsiteX10" fmla="*/ 146083 w 263562"/>
              <a:gd name="connsiteY10" fmla="*/ 263801 h 395857"/>
              <a:gd name="connsiteX11" fmla="*/ 187358 w 263562"/>
              <a:gd name="connsiteY11" fmla="*/ 301901 h 395857"/>
              <a:gd name="connsiteX12" fmla="*/ 200058 w 263562"/>
              <a:gd name="connsiteY12" fmla="*/ 190776 h 395857"/>
              <a:gd name="connsiteX13" fmla="*/ 101633 w 263562"/>
              <a:gd name="connsiteY13" fmla="*/ 98701 h 395857"/>
              <a:gd name="connsiteX14" fmla="*/ 200058 w 263562"/>
              <a:gd name="connsiteY14" fmla="*/ 174901 h 395857"/>
              <a:gd name="connsiteX15" fmla="*/ 228633 w 263562"/>
              <a:gd name="connsiteY15" fmla="*/ 127276 h 395857"/>
              <a:gd name="connsiteX16" fmla="*/ 123858 w 263562"/>
              <a:gd name="connsiteY16" fmla="*/ 276 h 39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562" h="395857">
                <a:moveTo>
                  <a:pt x="123858" y="276"/>
                </a:moveTo>
                <a:cubicBezTo>
                  <a:pt x="122271" y="-5016"/>
                  <a:pt x="202175" y="66951"/>
                  <a:pt x="219108" y="95526"/>
                </a:cubicBezTo>
                <a:cubicBezTo>
                  <a:pt x="236041" y="124101"/>
                  <a:pt x="229162" y="142093"/>
                  <a:pt x="225458" y="171726"/>
                </a:cubicBezTo>
                <a:cubicBezTo>
                  <a:pt x="221754" y="201359"/>
                  <a:pt x="190533" y="236284"/>
                  <a:pt x="196883" y="273326"/>
                </a:cubicBezTo>
                <a:cubicBezTo>
                  <a:pt x="203233" y="310368"/>
                  <a:pt x="263029" y="382334"/>
                  <a:pt x="263558" y="393976"/>
                </a:cubicBezTo>
                <a:cubicBezTo>
                  <a:pt x="264087" y="405618"/>
                  <a:pt x="222283" y="360109"/>
                  <a:pt x="200058" y="343176"/>
                </a:cubicBezTo>
                <a:cubicBezTo>
                  <a:pt x="177833" y="326243"/>
                  <a:pt x="163545" y="310368"/>
                  <a:pt x="130208" y="292376"/>
                </a:cubicBezTo>
                <a:cubicBezTo>
                  <a:pt x="96871" y="274384"/>
                  <a:pt x="-2084" y="241047"/>
                  <a:pt x="33" y="235226"/>
                </a:cubicBezTo>
                <a:cubicBezTo>
                  <a:pt x="2150" y="229405"/>
                  <a:pt x="130208" y="276501"/>
                  <a:pt x="142908" y="257451"/>
                </a:cubicBezTo>
                <a:cubicBezTo>
                  <a:pt x="155608" y="238401"/>
                  <a:pt x="75704" y="119868"/>
                  <a:pt x="76233" y="120926"/>
                </a:cubicBezTo>
                <a:cubicBezTo>
                  <a:pt x="76762" y="121984"/>
                  <a:pt x="127562" y="233639"/>
                  <a:pt x="146083" y="263801"/>
                </a:cubicBezTo>
                <a:cubicBezTo>
                  <a:pt x="164604" y="293964"/>
                  <a:pt x="178362" y="314072"/>
                  <a:pt x="187358" y="301901"/>
                </a:cubicBezTo>
                <a:cubicBezTo>
                  <a:pt x="196354" y="289730"/>
                  <a:pt x="214346" y="224643"/>
                  <a:pt x="200058" y="190776"/>
                </a:cubicBezTo>
                <a:cubicBezTo>
                  <a:pt x="185770" y="156909"/>
                  <a:pt x="101633" y="101347"/>
                  <a:pt x="101633" y="98701"/>
                </a:cubicBezTo>
                <a:cubicBezTo>
                  <a:pt x="101633" y="96055"/>
                  <a:pt x="178891" y="170139"/>
                  <a:pt x="200058" y="174901"/>
                </a:cubicBezTo>
                <a:cubicBezTo>
                  <a:pt x="221225" y="179663"/>
                  <a:pt x="237629" y="151088"/>
                  <a:pt x="228633" y="127276"/>
                </a:cubicBezTo>
                <a:cubicBezTo>
                  <a:pt x="219637" y="103464"/>
                  <a:pt x="125445" y="5568"/>
                  <a:pt x="123858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195D6F5-911B-307B-AB99-9D0DA40081C9}"/>
              </a:ext>
            </a:extLst>
          </p:cNvPr>
          <p:cNvSpPr/>
          <p:nvPr/>
        </p:nvSpPr>
        <p:spPr>
          <a:xfrm>
            <a:off x="2344740" y="5305420"/>
            <a:ext cx="252543" cy="378490"/>
          </a:xfrm>
          <a:custGeom>
            <a:avLst/>
            <a:gdLst>
              <a:gd name="connsiteX0" fmla="*/ 39685 w 252543"/>
              <a:gd name="connsiteY0" fmla="*/ 5 h 378490"/>
              <a:gd name="connsiteX1" fmla="*/ 61910 w 252543"/>
              <a:gd name="connsiteY1" fmla="*/ 209555 h 378490"/>
              <a:gd name="connsiteX2" fmla="*/ 115885 w 252543"/>
              <a:gd name="connsiteY2" fmla="*/ 377830 h 378490"/>
              <a:gd name="connsiteX3" fmla="*/ 106360 w 252543"/>
              <a:gd name="connsiteY3" fmla="*/ 266705 h 378490"/>
              <a:gd name="connsiteX4" fmla="*/ 138110 w 252543"/>
              <a:gd name="connsiteY4" fmla="*/ 231780 h 378490"/>
              <a:gd name="connsiteX5" fmla="*/ 252410 w 252543"/>
              <a:gd name="connsiteY5" fmla="*/ 279405 h 378490"/>
              <a:gd name="connsiteX6" fmla="*/ 160335 w 252543"/>
              <a:gd name="connsiteY6" fmla="*/ 219080 h 378490"/>
              <a:gd name="connsiteX7" fmla="*/ 125410 w 252543"/>
              <a:gd name="connsiteY7" fmla="*/ 142880 h 378490"/>
              <a:gd name="connsiteX8" fmla="*/ 128585 w 252543"/>
              <a:gd name="connsiteY8" fmla="*/ 244480 h 378490"/>
              <a:gd name="connsiteX9" fmla="*/ 100010 w 252543"/>
              <a:gd name="connsiteY9" fmla="*/ 295280 h 378490"/>
              <a:gd name="connsiteX10" fmla="*/ 1585 w 252543"/>
              <a:gd name="connsiteY10" fmla="*/ 171455 h 378490"/>
              <a:gd name="connsiteX11" fmla="*/ 39685 w 252543"/>
              <a:gd name="connsiteY11" fmla="*/ 215905 h 378490"/>
              <a:gd name="connsiteX12" fmla="*/ 39685 w 252543"/>
              <a:gd name="connsiteY12" fmla="*/ 5 h 37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543" h="378490">
                <a:moveTo>
                  <a:pt x="39685" y="5"/>
                </a:moveTo>
                <a:cubicBezTo>
                  <a:pt x="43389" y="-1053"/>
                  <a:pt x="49210" y="146584"/>
                  <a:pt x="61910" y="209555"/>
                </a:cubicBezTo>
                <a:cubicBezTo>
                  <a:pt x="74610" y="272526"/>
                  <a:pt x="108477" y="368305"/>
                  <a:pt x="115885" y="377830"/>
                </a:cubicBezTo>
                <a:cubicBezTo>
                  <a:pt x="123293" y="387355"/>
                  <a:pt x="102656" y="291047"/>
                  <a:pt x="106360" y="266705"/>
                </a:cubicBezTo>
                <a:cubicBezTo>
                  <a:pt x="110064" y="242363"/>
                  <a:pt x="113768" y="229663"/>
                  <a:pt x="138110" y="231780"/>
                </a:cubicBezTo>
                <a:cubicBezTo>
                  <a:pt x="162452" y="233897"/>
                  <a:pt x="248706" y="281522"/>
                  <a:pt x="252410" y="279405"/>
                </a:cubicBezTo>
                <a:cubicBezTo>
                  <a:pt x="256114" y="277288"/>
                  <a:pt x="181502" y="241834"/>
                  <a:pt x="160335" y="219080"/>
                </a:cubicBezTo>
                <a:cubicBezTo>
                  <a:pt x="139168" y="196326"/>
                  <a:pt x="130702" y="138647"/>
                  <a:pt x="125410" y="142880"/>
                </a:cubicBezTo>
                <a:cubicBezTo>
                  <a:pt x="120118" y="147113"/>
                  <a:pt x="132818" y="219080"/>
                  <a:pt x="128585" y="244480"/>
                </a:cubicBezTo>
                <a:cubicBezTo>
                  <a:pt x="124352" y="269880"/>
                  <a:pt x="121177" y="307451"/>
                  <a:pt x="100010" y="295280"/>
                </a:cubicBezTo>
                <a:cubicBezTo>
                  <a:pt x="78843" y="283109"/>
                  <a:pt x="11639" y="184684"/>
                  <a:pt x="1585" y="171455"/>
                </a:cubicBezTo>
                <a:cubicBezTo>
                  <a:pt x="-8469" y="158226"/>
                  <a:pt x="32277" y="237601"/>
                  <a:pt x="39685" y="215905"/>
                </a:cubicBezTo>
                <a:cubicBezTo>
                  <a:pt x="47093" y="194209"/>
                  <a:pt x="35981" y="1063"/>
                  <a:pt x="3968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23FF3D0-4743-E56E-A0CB-674186F4F5F6}"/>
              </a:ext>
            </a:extLst>
          </p:cNvPr>
          <p:cNvSpPr/>
          <p:nvPr/>
        </p:nvSpPr>
        <p:spPr>
          <a:xfrm>
            <a:off x="2196407" y="4581114"/>
            <a:ext cx="375497" cy="609855"/>
          </a:xfrm>
          <a:custGeom>
            <a:avLst/>
            <a:gdLst>
              <a:gd name="connsiteX0" fmla="*/ 693 w 375497"/>
              <a:gd name="connsiteY0" fmla="*/ 411 h 609855"/>
              <a:gd name="connsiteX1" fmla="*/ 168968 w 375497"/>
              <a:gd name="connsiteY1" fmla="*/ 89311 h 609855"/>
              <a:gd name="connsiteX2" fmla="*/ 251518 w 375497"/>
              <a:gd name="connsiteY2" fmla="*/ 159161 h 609855"/>
              <a:gd name="connsiteX3" fmla="*/ 286443 w 375497"/>
              <a:gd name="connsiteY3" fmla="*/ 260761 h 609855"/>
              <a:gd name="connsiteX4" fmla="*/ 302318 w 375497"/>
              <a:gd name="connsiteY4" fmla="*/ 178211 h 609855"/>
              <a:gd name="connsiteX5" fmla="*/ 261043 w 375497"/>
              <a:gd name="connsiteY5" fmla="*/ 308386 h 609855"/>
              <a:gd name="connsiteX6" fmla="*/ 245168 w 375497"/>
              <a:gd name="connsiteY6" fmla="*/ 356011 h 609855"/>
              <a:gd name="connsiteX7" fmla="*/ 280093 w 375497"/>
              <a:gd name="connsiteY7" fmla="*/ 603661 h 609855"/>
              <a:gd name="connsiteX8" fmla="*/ 299143 w 375497"/>
              <a:gd name="connsiteY8" fmla="*/ 517936 h 609855"/>
              <a:gd name="connsiteX9" fmla="*/ 375343 w 375497"/>
              <a:gd name="connsiteY9" fmla="*/ 330611 h 609855"/>
              <a:gd name="connsiteX10" fmla="*/ 276918 w 375497"/>
              <a:gd name="connsiteY10" fmla="*/ 511586 h 609855"/>
              <a:gd name="connsiteX11" fmla="*/ 273743 w 375497"/>
              <a:gd name="connsiteY11" fmla="*/ 540161 h 609855"/>
              <a:gd name="connsiteX12" fmla="*/ 248343 w 375497"/>
              <a:gd name="connsiteY12" fmla="*/ 314736 h 609855"/>
              <a:gd name="connsiteX13" fmla="*/ 245168 w 375497"/>
              <a:gd name="connsiteY13" fmla="*/ 178211 h 609855"/>
              <a:gd name="connsiteX14" fmla="*/ 245168 w 375497"/>
              <a:gd name="connsiteY14" fmla="*/ 219486 h 609855"/>
              <a:gd name="connsiteX15" fmla="*/ 276918 w 375497"/>
              <a:gd name="connsiteY15" fmla="*/ 98836 h 609855"/>
              <a:gd name="connsiteX16" fmla="*/ 200718 w 375497"/>
              <a:gd name="connsiteY16" fmla="*/ 411 h 609855"/>
              <a:gd name="connsiteX17" fmla="*/ 264218 w 375497"/>
              <a:gd name="connsiteY17" fmla="*/ 108361 h 609855"/>
              <a:gd name="connsiteX18" fmla="*/ 238818 w 375497"/>
              <a:gd name="connsiteY18" fmla="*/ 127411 h 609855"/>
              <a:gd name="connsiteX19" fmla="*/ 693 w 375497"/>
              <a:gd name="connsiteY19" fmla="*/ 411 h 60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5497" h="609855">
                <a:moveTo>
                  <a:pt x="693" y="411"/>
                </a:moveTo>
                <a:cubicBezTo>
                  <a:pt x="-10949" y="-5939"/>
                  <a:pt x="127164" y="62853"/>
                  <a:pt x="168968" y="89311"/>
                </a:cubicBezTo>
                <a:cubicBezTo>
                  <a:pt x="210772" y="115769"/>
                  <a:pt x="231939" y="130586"/>
                  <a:pt x="251518" y="159161"/>
                </a:cubicBezTo>
                <a:cubicBezTo>
                  <a:pt x="271097" y="187736"/>
                  <a:pt x="277976" y="257586"/>
                  <a:pt x="286443" y="260761"/>
                </a:cubicBezTo>
                <a:cubicBezTo>
                  <a:pt x="294910" y="263936"/>
                  <a:pt x="306551" y="170274"/>
                  <a:pt x="302318" y="178211"/>
                </a:cubicBezTo>
                <a:cubicBezTo>
                  <a:pt x="298085" y="186148"/>
                  <a:pt x="270568" y="278753"/>
                  <a:pt x="261043" y="308386"/>
                </a:cubicBezTo>
                <a:cubicBezTo>
                  <a:pt x="251518" y="338019"/>
                  <a:pt x="241993" y="306799"/>
                  <a:pt x="245168" y="356011"/>
                </a:cubicBezTo>
                <a:cubicBezTo>
                  <a:pt x="248343" y="405223"/>
                  <a:pt x="271097" y="576674"/>
                  <a:pt x="280093" y="603661"/>
                </a:cubicBezTo>
                <a:cubicBezTo>
                  <a:pt x="289089" y="630648"/>
                  <a:pt x="283268" y="563444"/>
                  <a:pt x="299143" y="517936"/>
                </a:cubicBezTo>
                <a:cubicBezTo>
                  <a:pt x="315018" y="472428"/>
                  <a:pt x="379047" y="331669"/>
                  <a:pt x="375343" y="330611"/>
                </a:cubicBezTo>
                <a:cubicBezTo>
                  <a:pt x="371639" y="329553"/>
                  <a:pt x="293851" y="476661"/>
                  <a:pt x="276918" y="511586"/>
                </a:cubicBezTo>
                <a:cubicBezTo>
                  <a:pt x="259985" y="546511"/>
                  <a:pt x="278506" y="572969"/>
                  <a:pt x="273743" y="540161"/>
                </a:cubicBezTo>
                <a:cubicBezTo>
                  <a:pt x="268980" y="507353"/>
                  <a:pt x="253106" y="375061"/>
                  <a:pt x="248343" y="314736"/>
                </a:cubicBezTo>
                <a:cubicBezTo>
                  <a:pt x="243581" y="254411"/>
                  <a:pt x="245697" y="194086"/>
                  <a:pt x="245168" y="178211"/>
                </a:cubicBezTo>
                <a:cubicBezTo>
                  <a:pt x="244639" y="162336"/>
                  <a:pt x="239876" y="232715"/>
                  <a:pt x="245168" y="219486"/>
                </a:cubicBezTo>
                <a:cubicBezTo>
                  <a:pt x="250460" y="206257"/>
                  <a:pt x="284326" y="135348"/>
                  <a:pt x="276918" y="98836"/>
                </a:cubicBezTo>
                <a:cubicBezTo>
                  <a:pt x="269510" y="62324"/>
                  <a:pt x="202835" y="-1177"/>
                  <a:pt x="200718" y="411"/>
                </a:cubicBezTo>
                <a:cubicBezTo>
                  <a:pt x="198601" y="1999"/>
                  <a:pt x="257868" y="87194"/>
                  <a:pt x="264218" y="108361"/>
                </a:cubicBezTo>
                <a:cubicBezTo>
                  <a:pt x="270568" y="129528"/>
                  <a:pt x="274801" y="144344"/>
                  <a:pt x="238818" y="127411"/>
                </a:cubicBezTo>
                <a:cubicBezTo>
                  <a:pt x="202835" y="110478"/>
                  <a:pt x="12335" y="6761"/>
                  <a:pt x="693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0AEB59BC-D3B5-3F2B-361D-76D729B4FE1F}"/>
              </a:ext>
            </a:extLst>
          </p:cNvPr>
          <p:cNvSpPr/>
          <p:nvPr/>
        </p:nvSpPr>
        <p:spPr>
          <a:xfrm>
            <a:off x="2482597" y="4552459"/>
            <a:ext cx="322844" cy="1262694"/>
          </a:xfrm>
          <a:custGeom>
            <a:avLst/>
            <a:gdLst>
              <a:gd name="connsiteX0" fmla="*/ 54228 w 322844"/>
              <a:gd name="connsiteY0" fmla="*/ 491 h 1262694"/>
              <a:gd name="connsiteX1" fmla="*/ 73278 w 322844"/>
              <a:gd name="connsiteY1" fmla="*/ 410066 h 1262694"/>
              <a:gd name="connsiteX2" fmla="*/ 89153 w 322844"/>
              <a:gd name="connsiteY2" fmla="*/ 362441 h 1262694"/>
              <a:gd name="connsiteX3" fmla="*/ 152653 w 322844"/>
              <a:gd name="connsiteY3" fmla="*/ 708516 h 1262694"/>
              <a:gd name="connsiteX4" fmla="*/ 152653 w 322844"/>
              <a:gd name="connsiteY4" fmla="*/ 657716 h 1262694"/>
              <a:gd name="connsiteX5" fmla="*/ 244728 w 322844"/>
              <a:gd name="connsiteY5" fmla="*/ 911716 h 1262694"/>
              <a:gd name="connsiteX6" fmla="*/ 241553 w 322844"/>
              <a:gd name="connsiteY6" fmla="*/ 889491 h 1262694"/>
              <a:gd name="connsiteX7" fmla="*/ 279653 w 322844"/>
              <a:gd name="connsiteY7" fmla="*/ 978391 h 1262694"/>
              <a:gd name="connsiteX8" fmla="*/ 301878 w 322844"/>
              <a:gd name="connsiteY8" fmla="*/ 1124441 h 1262694"/>
              <a:gd name="connsiteX9" fmla="*/ 301878 w 322844"/>
              <a:gd name="connsiteY9" fmla="*/ 1260966 h 1262694"/>
              <a:gd name="connsiteX10" fmla="*/ 314578 w 322844"/>
              <a:gd name="connsiteY10" fmla="*/ 1187941 h 1262694"/>
              <a:gd name="connsiteX11" fmla="*/ 320928 w 322844"/>
              <a:gd name="connsiteY11" fmla="*/ 997441 h 1262694"/>
              <a:gd name="connsiteX12" fmla="*/ 279653 w 322844"/>
              <a:gd name="connsiteY12" fmla="*/ 1086341 h 1262694"/>
              <a:gd name="connsiteX13" fmla="*/ 279653 w 322844"/>
              <a:gd name="connsiteY13" fmla="*/ 1156191 h 1262694"/>
              <a:gd name="connsiteX14" fmla="*/ 178053 w 322844"/>
              <a:gd name="connsiteY14" fmla="*/ 949816 h 1262694"/>
              <a:gd name="connsiteX15" fmla="*/ 270128 w 322844"/>
              <a:gd name="connsiteY15" fmla="*/ 1102216 h 1262694"/>
              <a:gd name="connsiteX16" fmla="*/ 263778 w 322844"/>
              <a:gd name="connsiteY16" fmla="*/ 962516 h 1262694"/>
              <a:gd name="connsiteX17" fmla="*/ 152653 w 322844"/>
              <a:gd name="connsiteY17" fmla="*/ 727566 h 1262694"/>
              <a:gd name="connsiteX18" fmla="*/ 127253 w 322844"/>
              <a:gd name="connsiteY18" fmla="*/ 851391 h 1262694"/>
              <a:gd name="connsiteX19" fmla="*/ 133603 w 322844"/>
              <a:gd name="connsiteY19" fmla="*/ 670416 h 1262694"/>
              <a:gd name="connsiteX20" fmla="*/ 25653 w 322844"/>
              <a:gd name="connsiteY20" fmla="*/ 476741 h 1262694"/>
              <a:gd name="connsiteX21" fmla="*/ 120903 w 322844"/>
              <a:gd name="connsiteY21" fmla="*/ 613266 h 1262694"/>
              <a:gd name="connsiteX22" fmla="*/ 89153 w 322844"/>
              <a:gd name="connsiteY22" fmla="*/ 429116 h 1262694"/>
              <a:gd name="connsiteX23" fmla="*/ 51053 w 322844"/>
              <a:gd name="connsiteY23" fmla="*/ 362441 h 1262694"/>
              <a:gd name="connsiteX24" fmla="*/ 253 w 322844"/>
              <a:gd name="connsiteY24" fmla="*/ 505316 h 1262694"/>
              <a:gd name="connsiteX25" fmla="*/ 32003 w 322844"/>
              <a:gd name="connsiteY25" fmla="*/ 365616 h 1262694"/>
              <a:gd name="connsiteX26" fmla="*/ 44703 w 322844"/>
              <a:gd name="connsiteY26" fmla="*/ 327516 h 1262694"/>
              <a:gd name="connsiteX27" fmla="*/ 54228 w 322844"/>
              <a:gd name="connsiteY27" fmla="*/ 491 h 126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2844" h="1262694">
                <a:moveTo>
                  <a:pt x="54228" y="491"/>
                </a:moveTo>
                <a:cubicBezTo>
                  <a:pt x="58990" y="14249"/>
                  <a:pt x="67457" y="349741"/>
                  <a:pt x="73278" y="410066"/>
                </a:cubicBezTo>
                <a:cubicBezTo>
                  <a:pt x="79099" y="470391"/>
                  <a:pt x="75924" y="312699"/>
                  <a:pt x="89153" y="362441"/>
                </a:cubicBezTo>
                <a:cubicBezTo>
                  <a:pt x="102382" y="412183"/>
                  <a:pt x="142070" y="659304"/>
                  <a:pt x="152653" y="708516"/>
                </a:cubicBezTo>
                <a:cubicBezTo>
                  <a:pt x="163236" y="757728"/>
                  <a:pt x="137307" y="623849"/>
                  <a:pt x="152653" y="657716"/>
                </a:cubicBezTo>
                <a:cubicBezTo>
                  <a:pt x="167999" y="691583"/>
                  <a:pt x="229911" y="873087"/>
                  <a:pt x="244728" y="911716"/>
                </a:cubicBezTo>
                <a:cubicBezTo>
                  <a:pt x="259545" y="950345"/>
                  <a:pt x="235732" y="878379"/>
                  <a:pt x="241553" y="889491"/>
                </a:cubicBezTo>
                <a:cubicBezTo>
                  <a:pt x="247374" y="900603"/>
                  <a:pt x="269599" y="939233"/>
                  <a:pt x="279653" y="978391"/>
                </a:cubicBezTo>
                <a:cubicBezTo>
                  <a:pt x="289707" y="1017549"/>
                  <a:pt x="298174" y="1077345"/>
                  <a:pt x="301878" y="1124441"/>
                </a:cubicBezTo>
                <a:cubicBezTo>
                  <a:pt x="305582" y="1171537"/>
                  <a:pt x="299761" y="1250383"/>
                  <a:pt x="301878" y="1260966"/>
                </a:cubicBezTo>
                <a:cubicBezTo>
                  <a:pt x="303995" y="1271549"/>
                  <a:pt x="311403" y="1231862"/>
                  <a:pt x="314578" y="1187941"/>
                </a:cubicBezTo>
                <a:cubicBezTo>
                  <a:pt x="317753" y="1144020"/>
                  <a:pt x="326749" y="1014374"/>
                  <a:pt x="320928" y="997441"/>
                </a:cubicBezTo>
                <a:cubicBezTo>
                  <a:pt x="315107" y="980508"/>
                  <a:pt x="286532" y="1059883"/>
                  <a:pt x="279653" y="1086341"/>
                </a:cubicBezTo>
                <a:cubicBezTo>
                  <a:pt x="272774" y="1112799"/>
                  <a:pt x="296586" y="1178945"/>
                  <a:pt x="279653" y="1156191"/>
                </a:cubicBezTo>
                <a:cubicBezTo>
                  <a:pt x="262720" y="1133437"/>
                  <a:pt x="179640" y="958812"/>
                  <a:pt x="178053" y="949816"/>
                </a:cubicBezTo>
                <a:cubicBezTo>
                  <a:pt x="176466" y="940820"/>
                  <a:pt x="255841" y="1100099"/>
                  <a:pt x="270128" y="1102216"/>
                </a:cubicBezTo>
                <a:cubicBezTo>
                  <a:pt x="284416" y="1104333"/>
                  <a:pt x="283357" y="1024958"/>
                  <a:pt x="263778" y="962516"/>
                </a:cubicBezTo>
                <a:cubicBezTo>
                  <a:pt x="244199" y="900074"/>
                  <a:pt x="175407" y="746087"/>
                  <a:pt x="152653" y="727566"/>
                </a:cubicBezTo>
                <a:cubicBezTo>
                  <a:pt x="129899" y="709045"/>
                  <a:pt x="130428" y="860916"/>
                  <a:pt x="127253" y="851391"/>
                </a:cubicBezTo>
                <a:cubicBezTo>
                  <a:pt x="124078" y="841866"/>
                  <a:pt x="150536" y="732858"/>
                  <a:pt x="133603" y="670416"/>
                </a:cubicBezTo>
                <a:cubicBezTo>
                  <a:pt x="116670" y="607974"/>
                  <a:pt x="27770" y="486266"/>
                  <a:pt x="25653" y="476741"/>
                </a:cubicBezTo>
                <a:cubicBezTo>
                  <a:pt x="23536" y="467216"/>
                  <a:pt x="110320" y="621203"/>
                  <a:pt x="120903" y="613266"/>
                </a:cubicBezTo>
                <a:cubicBezTo>
                  <a:pt x="131486" y="605329"/>
                  <a:pt x="100795" y="470920"/>
                  <a:pt x="89153" y="429116"/>
                </a:cubicBezTo>
                <a:cubicBezTo>
                  <a:pt x="77511" y="387312"/>
                  <a:pt x="65870" y="349741"/>
                  <a:pt x="51053" y="362441"/>
                </a:cubicBezTo>
                <a:cubicBezTo>
                  <a:pt x="36236" y="375141"/>
                  <a:pt x="3428" y="504787"/>
                  <a:pt x="253" y="505316"/>
                </a:cubicBezTo>
                <a:cubicBezTo>
                  <a:pt x="-2922" y="505845"/>
                  <a:pt x="24595" y="395249"/>
                  <a:pt x="32003" y="365616"/>
                </a:cubicBezTo>
                <a:cubicBezTo>
                  <a:pt x="39411" y="335983"/>
                  <a:pt x="39411" y="389429"/>
                  <a:pt x="44703" y="327516"/>
                </a:cubicBezTo>
                <a:cubicBezTo>
                  <a:pt x="49995" y="265604"/>
                  <a:pt x="49466" y="-13267"/>
                  <a:pt x="54228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CB4D6050-419F-B3A2-68AC-4CA6EF951D59}"/>
              </a:ext>
            </a:extLst>
          </p:cNvPr>
          <p:cNvSpPr/>
          <p:nvPr/>
        </p:nvSpPr>
        <p:spPr>
          <a:xfrm>
            <a:off x="3262584" y="5598878"/>
            <a:ext cx="126737" cy="170436"/>
          </a:xfrm>
          <a:custGeom>
            <a:avLst/>
            <a:gdLst>
              <a:gd name="connsiteX0" fmla="*/ 733 w 126737"/>
              <a:gd name="connsiteY0" fmla="*/ 773 h 170436"/>
              <a:gd name="connsiteX1" fmla="*/ 51067 w 126737"/>
              <a:gd name="connsiteY1" fmla="*/ 93052 h 170436"/>
              <a:gd name="connsiteX2" fmla="*/ 126568 w 126737"/>
              <a:gd name="connsiteY2" fmla="*/ 168553 h 170436"/>
              <a:gd name="connsiteX3" fmla="*/ 72040 w 126737"/>
              <a:gd name="connsiteY3" fmla="*/ 147581 h 170436"/>
              <a:gd name="connsiteX4" fmla="*/ 88818 w 126737"/>
              <a:gd name="connsiteY4" fmla="*/ 147581 h 170436"/>
              <a:gd name="connsiteX5" fmla="*/ 733 w 126737"/>
              <a:gd name="connsiteY5" fmla="*/ 773 h 1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737" h="170436">
                <a:moveTo>
                  <a:pt x="733" y="773"/>
                </a:moveTo>
                <a:cubicBezTo>
                  <a:pt x="-5559" y="-8315"/>
                  <a:pt x="30094" y="65089"/>
                  <a:pt x="51067" y="93052"/>
                </a:cubicBezTo>
                <a:cubicBezTo>
                  <a:pt x="72040" y="121015"/>
                  <a:pt x="123073" y="159465"/>
                  <a:pt x="126568" y="168553"/>
                </a:cubicBezTo>
                <a:cubicBezTo>
                  <a:pt x="130063" y="177641"/>
                  <a:pt x="78332" y="151076"/>
                  <a:pt x="72040" y="147581"/>
                </a:cubicBezTo>
                <a:cubicBezTo>
                  <a:pt x="65748" y="144086"/>
                  <a:pt x="97906" y="165757"/>
                  <a:pt x="88818" y="147581"/>
                </a:cubicBezTo>
                <a:cubicBezTo>
                  <a:pt x="79730" y="129405"/>
                  <a:pt x="7025" y="9861"/>
                  <a:pt x="733" y="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43EF3C30-4424-81B1-5458-FE0F158EDFCF}"/>
              </a:ext>
            </a:extLst>
          </p:cNvPr>
          <p:cNvSpPr/>
          <p:nvPr/>
        </p:nvSpPr>
        <p:spPr>
          <a:xfrm>
            <a:off x="6130177" y="5268067"/>
            <a:ext cx="31537" cy="126054"/>
          </a:xfrm>
          <a:custGeom>
            <a:avLst/>
            <a:gdLst>
              <a:gd name="connsiteX0" fmla="*/ 31537 w 31537"/>
              <a:gd name="connsiteY0" fmla="*/ 219 h 126054"/>
              <a:gd name="connsiteX1" fmla="*/ 2175 w 31537"/>
              <a:gd name="connsiteY1" fmla="*/ 75720 h 126054"/>
              <a:gd name="connsiteX2" fmla="*/ 2175 w 31537"/>
              <a:gd name="connsiteY2" fmla="*/ 126054 h 126054"/>
              <a:gd name="connsiteX3" fmla="*/ 2175 w 31537"/>
              <a:gd name="connsiteY3" fmla="*/ 54748 h 126054"/>
              <a:gd name="connsiteX4" fmla="*/ 31537 w 31537"/>
              <a:gd name="connsiteY4" fmla="*/ 219 h 12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37" h="126054">
                <a:moveTo>
                  <a:pt x="31537" y="219"/>
                </a:moveTo>
                <a:cubicBezTo>
                  <a:pt x="31537" y="3714"/>
                  <a:pt x="7069" y="54747"/>
                  <a:pt x="2175" y="75720"/>
                </a:cubicBezTo>
                <a:cubicBezTo>
                  <a:pt x="-2719" y="96693"/>
                  <a:pt x="2175" y="126054"/>
                  <a:pt x="2175" y="126054"/>
                </a:cubicBezTo>
                <a:cubicBezTo>
                  <a:pt x="2175" y="122559"/>
                  <a:pt x="-621" y="73623"/>
                  <a:pt x="2175" y="54748"/>
                </a:cubicBezTo>
                <a:cubicBezTo>
                  <a:pt x="4971" y="35873"/>
                  <a:pt x="31537" y="-3276"/>
                  <a:pt x="3153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4CCEB97-C798-B73E-82E9-5B06C74BBA17}"/>
              </a:ext>
            </a:extLst>
          </p:cNvPr>
          <p:cNvSpPr/>
          <p:nvPr/>
        </p:nvSpPr>
        <p:spPr>
          <a:xfrm>
            <a:off x="6812787" y="4618119"/>
            <a:ext cx="41031" cy="146879"/>
          </a:xfrm>
          <a:custGeom>
            <a:avLst/>
            <a:gdLst>
              <a:gd name="connsiteX0" fmla="*/ 41019 w 41031"/>
              <a:gd name="connsiteY0" fmla="*/ 20 h 146879"/>
              <a:gd name="connsiteX1" fmla="*/ 7463 w 41031"/>
              <a:gd name="connsiteY1" fmla="*/ 92299 h 146879"/>
              <a:gd name="connsiteX2" fmla="*/ 3268 w 41031"/>
              <a:gd name="connsiteY2" fmla="*/ 146828 h 146879"/>
              <a:gd name="connsiteX3" fmla="*/ 3268 w 41031"/>
              <a:gd name="connsiteY3" fmla="*/ 100688 h 146879"/>
              <a:gd name="connsiteX4" fmla="*/ 41019 w 41031"/>
              <a:gd name="connsiteY4" fmla="*/ 20 h 14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1" h="146879">
                <a:moveTo>
                  <a:pt x="41019" y="20"/>
                </a:moveTo>
                <a:cubicBezTo>
                  <a:pt x="41718" y="-1378"/>
                  <a:pt x="13755" y="67831"/>
                  <a:pt x="7463" y="92299"/>
                </a:cubicBezTo>
                <a:cubicBezTo>
                  <a:pt x="1171" y="116767"/>
                  <a:pt x="3967" y="145430"/>
                  <a:pt x="3268" y="146828"/>
                </a:cubicBezTo>
                <a:cubicBezTo>
                  <a:pt x="2569" y="148226"/>
                  <a:pt x="-3723" y="120962"/>
                  <a:pt x="3268" y="100688"/>
                </a:cubicBezTo>
                <a:cubicBezTo>
                  <a:pt x="10259" y="80414"/>
                  <a:pt x="40320" y="1418"/>
                  <a:pt x="41019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6F565754-278E-AE2D-AB64-F1C09451984F}"/>
              </a:ext>
            </a:extLst>
          </p:cNvPr>
          <p:cNvSpPr/>
          <p:nvPr/>
        </p:nvSpPr>
        <p:spPr>
          <a:xfrm>
            <a:off x="6878940" y="4626438"/>
            <a:ext cx="60349" cy="541298"/>
          </a:xfrm>
          <a:custGeom>
            <a:avLst/>
            <a:gdLst>
              <a:gd name="connsiteX0" fmla="*/ 46172 w 60349"/>
              <a:gd name="connsiteY0" fmla="*/ 90 h 541298"/>
              <a:gd name="connsiteX1" fmla="*/ 50366 w 60349"/>
              <a:gd name="connsiteY1" fmla="*/ 281122 h 541298"/>
              <a:gd name="connsiteX2" fmla="*/ 32 w 60349"/>
              <a:gd name="connsiteY2" fmla="*/ 541180 h 541298"/>
              <a:gd name="connsiteX3" fmla="*/ 58755 w 60349"/>
              <a:gd name="connsiteY3" fmla="*/ 310483 h 541298"/>
              <a:gd name="connsiteX4" fmla="*/ 46172 w 60349"/>
              <a:gd name="connsiteY4" fmla="*/ 90 h 54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9" h="541298">
                <a:moveTo>
                  <a:pt x="46172" y="90"/>
                </a:moveTo>
                <a:cubicBezTo>
                  <a:pt x="44774" y="-4803"/>
                  <a:pt x="58056" y="190940"/>
                  <a:pt x="50366" y="281122"/>
                </a:cubicBezTo>
                <a:cubicBezTo>
                  <a:pt x="42676" y="371304"/>
                  <a:pt x="-1366" y="536287"/>
                  <a:pt x="32" y="541180"/>
                </a:cubicBezTo>
                <a:cubicBezTo>
                  <a:pt x="1430" y="546073"/>
                  <a:pt x="51764" y="397868"/>
                  <a:pt x="58755" y="310483"/>
                </a:cubicBezTo>
                <a:cubicBezTo>
                  <a:pt x="65746" y="223098"/>
                  <a:pt x="47570" y="4983"/>
                  <a:pt x="4617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D425EA6-66DD-6182-0F80-8A006145A7CB}"/>
              </a:ext>
            </a:extLst>
          </p:cNvPr>
          <p:cNvSpPr/>
          <p:nvPr/>
        </p:nvSpPr>
        <p:spPr>
          <a:xfrm>
            <a:off x="6651721" y="5629684"/>
            <a:ext cx="210969" cy="885896"/>
          </a:xfrm>
          <a:custGeom>
            <a:avLst/>
            <a:gdLst>
              <a:gd name="connsiteX0" fmla="*/ 210473 w 210969"/>
              <a:gd name="connsiteY0" fmla="*/ 3523 h 885896"/>
              <a:gd name="connsiteX1" fmla="*/ 72055 w 210969"/>
              <a:gd name="connsiteY1" fmla="*/ 615920 h 885896"/>
              <a:gd name="connsiteX2" fmla="*/ 749 w 210969"/>
              <a:gd name="connsiteY2" fmla="*/ 880173 h 885896"/>
              <a:gd name="connsiteX3" fmla="*/ 114000 w 210969"/>
              <a:gd name="connsiteY3" fmla="*/ 389417 h 885896"/>
              <a:gd name="connsiteX4" fmla="*/ 210473 w 210969"/>
              <a:gd name="connsiteY4" fmla="*/ 3523 h 88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69" h="885896">
                <a:moveTo>
                  <a:pt x="210473" y="3523"/>
                </a:moveTo>
                <a:cubicBezTo>
                  <a:pt x="203482" y="41273"/>
                  <a:pt x="107009" y="469812"/>
                  <a:pt x="72055" y="615920"/>
                </a:cubicBezTo>
                <a:cubicBezTo>
                  <a:pt x="37101" y="762028"/>
                  <a:pt x="-6242" y="917923"/>
                  <a:pt x="749" y="880173"/>
                </a:cubicBezTo>
                <a:cubicBezTo>
                  <a:pt x="7740" y="842423"/>
                  <a:pt x="79046" y="538322"/>
                  <a:pt x="114000" y="389417"/>
                </a:cubicBezTo>
                <a:cubicBezTo>
                  <a:pt x="148954" y="240512"/>
                  <a:pt x="217464" y="-34227"/>
                  <a:pt x="210473" y="3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31942F39-B1AE-B93B-9637-9EE892AF4B6E}"/>
              </a:ext>
            </a:extLst>
          </p:cNvPr>
          <p:cNvSpPr/>
          <p:nvPr/>
        </p:nvSpPr>
        <p:spPr>
          <a:xfrm>
            <a:off x="5501324" y="7244578"/>
            <a:ext cx="349752" cy="319281"/>
          </a:xfrm>
          <a:custGeom>
            <a:avLst/>
            <a:gdLst>
              <a:gd name="connsiteX0" fmla="*/ 1854 w 349752"/>
              <a:gd name="connsiteY0" fmla="*/ 318097 h 319281"/>
              <a:gd name="connsiteX1" fmla="*/ 341608 w 349752"/>
              <a:gd name="connsiteY1" fmla="*/ 7705 h 319281"/>
              <a:gd name="connsiteX2" fmla="*/ 240940 w 349752"/>
              <a:gd name="connsiteY2" fmla="*/ 95789 h 319281"/>
              <a:gd name="connsiteX3" fmla="*/ 207384 w 349752"/>
              <a:gd name="connsiteY3" fmla="*/ 112567 h 319281"/>
              <a:gd name="connsiteX4" fmla="*/ 1854 w 349752"/>
              <a:gd name="connsiteY4" fmla="*/ 318097 h 31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52" h="319281">
                <a:moveTo>
                  <a:pt x="1854" y="318097"/>
                </a:moveTo>
                <a:cubicBezTo>
                  <a:pt x="24225" y="300620"/>
                  <a:pt x="301760" y="44756"/>
                  <a:pt x="341608" y="7705"/>
                </a:cubicBezTo>
                <a:cubicBezTo>
                  <a:pt x="381456" y="-29346"/>
                  <a:pt x="263311" y="78312"/>
                  <a:pt x="240940" y="95789"/>
                </a:cubicBezTo>
                <a:cubicBezTo>
                  <a:pt x="218569" y="113266"/>
                  <a:pt x="248630" y="70622"/>
                  <a:pt x="207384" y="112567"/>
                </a:cubicBezTo>
                <a:cubicBezTo>
                  <a:pt x="166138" y="154512"/>
                  <a:pt x="-20517" y="335574"/>
                  <a:pt x="1854" y="318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4AC9827-A449-9445-E711-450227780F7E}"/>
              </a:ext>
            </a:extLst>
          </p:cNvPr>
          <p:cNvSpPr/>
          <p:nvPr/>
        </p:nvSpPr>
        <p:spPr>
          <a:xfrm>
            <a:off x="6379823" y="6488587"/>
            <a:ext cx="151015" cy="361257"/>
          </a:xfrm>
          <a:custGeom>
            <a:avLst/>
            <a:gdLst>
              <a:gd name="connsiteX0" fmla="*/ 151006 w 151015"/>
              <a:gd name="connsiteY0" fmla="*/ 297 h 361257"/>
              <a:gd name="connsiteX1" fmla="*/ 88089 w 151015"/>
              <a:gd name="connsiteY1" fmla="*/ 184855 h 361257"/>
              <a:gd name="connsiteX2" fmla="*/ 5 w 151015"/>
              <a:gd name="connsiteY2" fmla="*/ 361024 h 361257"/>
              <a:gd name="connsiteX3" fmla="*/ 92283 w 151015"/>
              <a:gd name="connsiteY3" fmla="*/ 147105 h 361257"/>
              <a:gd name="connsiteX4" fmla="*/ 151006 w 151015"/>
              <a:gd name="connsiteY4" fmla="*/ 297 h 3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15" h="361257">
                <a:moveTo>
                  <a:pt x="151006" y="297"/>
                </a:moveTo>
                <a:cubicBezTo>
                  <a:pt x="150307" y="6589"/>
                  <a:pt x="113256" y="124734"/>
                  <a:pt x="88089" y="184855"/>
                </a:cubicBezTo>
                <a:cubicBezTo>
                  <a:pt x="62922" y="244976"/>
                  <a:pt x="-694" y="367316"/>
                  <a:pt x="5" y="361024"/>
                </a:cubicBezTo>
                <a:cubicBezTo>
                  <a:pt x="704" y="354732"/>
                  <a:pt x="71311" y="205129"/>
                  <a:pt x="92283" y="147105"/>
                </a:cubicBezTo>
                <a:cubicBezTo>
                  <a:pt x="113255" y="89081"/>
                  <a:pt x="151705" y="-5995"/>
                  <a:pt x="151006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CA86A851-E75E-14E1-09CE-3B712585032B}"/>
              </a:ext>
            </a:extLst>
          </p:cNvPr>
          <p:cNvSpPr/>
          <p:nvPr/>
        </p:nvSpPr>
        <p:spPr>
          <a:xfrm>
            <a:off x="4651082" y="7624884"/>
            <a:ext cx="726296" cy="32244"/>
          </a:xfrm>
          <a:custGeom>
            <a:avLst/>
            <a:gdLst>
              <a:gd name="connsiteX0" fmla="*/ 613 w 726296"/>
              <a:gd name="connsiteY0" fmla="*/ 30070 h 32244"/>
              <a:gd name="connsiteX1" fmla="*/ 290034 w 726296"/>
              <a:gd name="connsiteY1" fmla="*/ 30070 h 32244"/>
              <a:gd name="connsiteX2" fmla="*/ 508147 w 726296"/>
              <a:gd name="connsiteY2" fmla="*/ 30070 h 32244"/>
              <a:gd name="connsiteX3" fmla="*/ 453619 w 726296"/>
              <a:gd name="connsiteY3" fmla="*/ 709 h 32244"/>
              <a:gd name="connsiteX4" fmla="*/ 726261 w 726296"/>
              <a:gd name="connsiteY4" fmla="*/ 9098 h 32244"/>
              <a:gd name="connsiteX5" fmla="*/ 474591 w 726296"/>
              <a:gd name="connsiteY5" fmla="*/ 9098 h 32244"/>
              <a:gd name="connsiteX6" fmla="*/ 373924 w 726296"/>
              <a:gd name="connsiteY6" fmla="*/ 9098 h 32244"/>
              <a:gd name="connsiteX7" fmla="*/ 386507 w 726296"/>
              <a:gd name="connsiteY7" fmla="*/ 13292 h 32244"/>
              <a:gd name="connsiteX8" fmla="*/ 613 w 726296"/>
              <a:gd name="connsiteY8" fmla="*/ 30070 h 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296" h="32244">
                <a:moveTo>
                  <a:pt x="613" y="30070"/>
                </a:moveTo>
                <a:cubicBezTo>
                  <a:pt x="-15466" y="32866"/>
                  <a:pt x="290034" y="30070"/>
                  <a:pt x="290034" y="30070"/>
                </a:cubicBezTo>
                <a:cubicBezTo>
                  <a:pt x="374623" y="30070"/>
                  <a:pt x="480883" y="34963"/>
                  <a:pt x="508147" y="30070"/>
                </a:cubicBezTo>
                <a:cubicBezTo>
                  <a:pt x="535411" y="25177"/>
                  <a:pt x="417267" y="4204"/>
                  <a:pt x="453619" y="709"/>
                </a:cubicBezTo>
                <a:cubicBezTo>
                  <a:pt x="489971" y="-2786"/>
                  <a:pt x="722766" y="7700"/>
                  <a:pt x="726261" y="9098"/>
                </a:cubicBezTo>
                <a:cubicBezTo>
                  <a:pt x="729756" y="10496"/>
                  <a:pt x="474591" y="9098"/>
                  <a:pt x="474591" y="9098"/>
                </a:cubicBezTo>
                <a:lnTo>
                  <a:pt x="373924" y="9098"/>
                </a:lnTo>
                <a:cubicBezTo>
                  <a:pt x="359243" y="9797"/>
                  <a:pt x="445230" y="11195"/>
                  <a:pt x="386507" y="13292"/>
                </a:cubicBezTo>
                <a:lnTo>
                  <a:pt x="613" y="300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25B1022-5B48-CFD8-2062-D11638CF2E23}"/>
              </a:ext>
            </a:extLst>
          </p:cNvPr>
          <p:cNvSpPr/>
          <p:nvPr/>
        </p:nvSpPr>
        <p:spPr>
          <a:xfrm>
            <a:off x="4080944" y="7313532"/>
            <a:ext cx="592035" cy="425361"/>
          </a:xfrm>
          <a:custGeom>
            <a:avLst/>
            <a:gdLst>
              <a:gd name="connsiteX0" fmla="*/ 300 w 592035"/>
              <a:gd name="connsiteY0" fmla="*/ 1668 h 425361"/>
              <a:gd name="connsiteX1" fmla="*/ 155496 w 592035"/>
              <a:gd name="connsiteY1" fmla="*/ 228171 h 425361"/>
              <a:gd name="connsiteX2" fmla="*/ 176469 w 592035"/>
              <a:gd name="connsiteY2" fmla="*/ 207198 h 425361"/>
              <a:gd name="connsiteX3" fmla="*/ 398777 w 592035"/>
              <a:gd name="connsiteY3" fmla="*/ 379173 h 425361"/>
              <a:gd name="connsiteX4" fmla="*/ 386194 w 592035"/>
              <a:gd name="connsiteY4" fmla="*/ 295283 h 425361"/>
              <a:gd name="connsiteX5" fmla="*/ 591724 w 592035"/>
              <a:gd name="connsiteY5" fmla="*/ 425312 h 425361"/>
              <a:gd name="connsiteX6" fmla="*/ 436528 w 592035"/>
              <a:gd name="connsiteY6" fmla="*/ 312061 h 425361"/>
              <a:gd name="connsiteX7" fmla="*/ 348443 w 592035"/>
              <a:gd name="connsiteY7" fmla="*/ 249143 h 425361"/>
              <a:gd name="connsiteX8" fmla="*/ 352638 w 592035"/>
              <a:gd name="connsiteY8" fmla="*/ 333033 h 425361"/>
              <a:gd name="connsiteX9" fmla="*/ 239386 w 592035"/>
              <a:gd name="connsiteY9" fmla="*/ 236560 h 425361"/>
              <a:gd name="connsiteX10" fmla="*/ 184858 w 592035"/>
              <a:gd name="connsiteY10" fmla="*/ 14251 h 425361"/>
              <a:gd name="connsiteX11" fmla="*/ 201636 w 592035"/>
              <a:gd name="connsiteY11" fmla="*/ 198809 h 425361"/>
              <a:gd name="connsiteX12" fmla="*/ 117746 w 592035"/>
              <a:gd name="connsiteY12" fmla="*/ 127503 h 425361"/>
              <a:gd name="connsiteX13" fmla="*/ 300 w 592035"/>
              <a:gd name="connsiteY13" fmla="*/ 1668 h 42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035" h="425361">
                <a:moveTo>
                  <a:pt x="300" y="1668"/>
                </a:moveTo>
                <a:cubicBezTo>
                  <a:pt x="6592" y="18446"/>
                  <a:pt x="126135" y="193916"/>
                  <a:pt x="155496" y="228171"/>
                </a:cubicBezTo>
                <a:cubicBezTo>
                  <a:pt x="184857" y="262426"/>
                  <a:pt x="135922" y="182031"/>
                  <a:pt x="176469" y="207198"/>
                </a:cubicBezTo>
                <a:cubicBezTo>
                  <a:pt x="217016" y="232365"/>
                  <a:pt x="363823" y="364492"/>
                  <a:pt x="398777" y="379173"/>
                </a:cubicBezTo>
                <a:cubicBezTo>
                  <a:pt x="433731" y="393854"/>
                  <a:pt x="354036" y="287593"/>
                  <a:pt x="386194" y="295283"/>
                </a:cubicBezTo>
                <a:cubicBezTo>
                  <a:pt x="418352" y="302973"/>
                  <a:pt x="583335" y="422516"/>
                  <a:pt x="591724" y="425312"/>
                </a:cubicBezTo>
                <a:cubicBezTo>
                  <a:pt x="600113" y="428108"/>
                  <a:pt x="436528" y="312061"/>
                  <a:pt x="436528" y="312061"/>
                </a:cubicBezTo>
                <a:cubicBezTo>
                  <a:pt x="395981" y="282700"/>
                  <a:pt x="362425" y="245648"/>
                  <a:pt x="348443" y="249143"/>
                </a:cubicBezTo>
                <a:cubicBezTo>
                  <a:pt x="334461" y="252638"/>
                  <a:pt x="370814" y="335130"/>
                  <a:pt x="352638" y="333033"/>
                </a:cubicBezTo>
                <a:cubicBezTo>
                  <a:pt x="334462" y="330936"/>
                  <a:pt x="267349" y="289690"/>
                  <a:pt x="239386" y="236560"/>
                </a:cubicBezTo>
                <a:cubicBezTo>
                  <a:pt x="211423" y="183430"/>
                  <a:pt x="191150" y="20543"/>
                  <a:pt x="184858" y="14251"/>
                </a:cubicBezTo>
                <a:cubicBezTo>
                  <a:pt x="178566" y="7959"/>
                  <a:pt x="212821" y="179934"/>
                  <a:pt x="201636" y="198809"/>
                </a:cubicBezTo>
                <a:cubicBezTo>
                  <a:pt x="190451" y="217684"/>
                  <a:pt x="147107" y="155466"/>
                  <a:pt x="117746" y="127503"/>
                </a:cubicBezTo>
                <a:cubicBezTo>
                  <a:pt x="88385" y="99540"/>
                  <a:pt x="-5992" y="-15110"/>
                  <a:pt x="300" y="1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5713F6D-F15C-4F7B-1708-805E45EDF31E}"/>
              </a:ext>
            </a:extLst>
          </p:cNvPr>
          <p:cNvSpPr/>
          <p:nvPr/>
        </p:nvSpPr>
        <p:spPr>
          <a:xfrm>
            <a:off x="2852182" y="4793052"/>
            <a:ext cx="59034" cy="416519"/>
          </a:xfrm>
          <a:custGeom>
            <a:avLst/>
            <a:gdLst>
              <a:gd name="connsiteX0" fmla="*/ 29436 w 59034"/>
              <a:gd name="connsiteY0" fmla="*/ 1256 h 416519"/>
              <a:gd name="connsiteX1" fmla="*/ 21047 w 59034"/>
              <a:gd name="connsiteY1" fmla="*/ 173231 h 416519"/>
              <a:gd name="connsiteX2" fmla="*/ 58798 w 59034"/>
              <a:gd name="connsiteY2" fmla="*/ 416511 h 416519"/>
              <a:gd name="connsiteX3" fmla="*/ 75 w 59034"/>
              <a:gd name="connsiteY3" fmla="*/ 164842 h 416519"/>
              <a:gd name="connsiteX4" fmla="*/ 46214 w 59034"/>
              <a:gd name="connsiteY4" fmla="*/ 261315 h 416519"/>
              <a:gd name="connsiteX5" fmla="*/ 29436 w 59034"/>
              <a:gd name="connsiteY5" fmla="*/ 1256 h 4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4" h="416519">
                <a:moveTo>
                  <a:pt x="29436" y="1256"/>
                </a:moveTo>
                <a:cubicBezTo>
                  <a:pt x="25242" y="-13425"/>
                  <a:pt x="16153" y="104022"/>
                  <a:pt x="21047" y="173231"/>
                </a:cubicBezTo>
                <a:cubicBezTo>
                  <a:pt x="25941" y="242440"/>
                  <a:pt x="62293" y="417909"/>
                  <a:pt x="58798" y="416511"/>
                </a:cubicBezTo>
                <a:cubicBezTo>
                  <a:pt x="55303" y="415113"/>
                  <a:pt x="2172" y="190708"/>
                  <a:pt x="75" y="164842"/>
                </a:cubicBezTo>
                <a:cubicBezTo>
                  <a:pt x="-2022" y="138976"/>
                  <a:pt x="39922" y="284385"/>
                  <a:pt x="46214" y="261315"/>
                </a:cubicBezTo>
                <a:cubicBezTo>
                  <a:pt x="52506" y="238245"/>
                  <a:pt x="33630" y="15937"/>
                  <a:pt x="29436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4250EA3-162D-4AD2-AC78-1787A99ED210}"/>
              </a:ext>
            </a:extLst>
          </p:cNvPr>
          <p:cNvSpPr/>
          <p:nvPr/>
        </p:nvSpPr>
        <p:spPr>
          <a:xfrm>
            <a:off x="3017350" y="5436063"/>
            <a:ext cx="48836" cy="276844"/>
          </a:xfrm>
          <a:custGeom>
            <a:avLst/>
            <a:gdLst>
              <a:gd name="connsiteX0" fmla="*/ 6881 w 48836"/>
              <a:gd name="connsiteY0" fmla="*/ 3 h 276844"/>
              <a:gd name="connsiteX1" fmla="*/ 6881 w 48836"/>
              <a:gd name="connsiteY1" fmla="*/ 151005 h 276844"/>
              <a:gd name="connsiteX2" fmla="*/ 48826 w 48836"/>
              <a:gd name="connsiteY2" fmla="*/ 276840 h 276844"/>
              <a:gd name="connsiteX3" fmla="*/ 2687 w 48836"/>
              <a:gd name="connsiteY3" fmla="*/ 155199 h 276844"/>
              <a:gd name="connsiteX4" fmla="*/ 6881 w 48836"/>
              <a:gd name="connsiteY4" fmla="*/ 3 h 2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36" h="276844">
                <a:moveTo>
                  <a:pt x="6881" y="3"/>
                </a:moveTo>
                <a:cubicBezTo>
                  <a:pt x="7580" y="-696"/>
                  <a:pt x="-110" y="104866"/>
                  <a:pt x="6881" y="151005"/>
                </a:cubicBezTo>
                <a:cubicBezTo>
                  <a:pt x="13872" y="197144"/>
                  <a:pt x="49525" y="276141"/>
                  <a:pt x="48826" y="276840"/>
                </a:cubicBezTo>
                <a:cubicBezTo>
                  <a:pt x="48127" y="277539"/>
                  <a:pt x="10377" y="197144"/>
                  <a:pt x="2687" y="155199"/>
                </a:cubicBezTo>
                <a:cubicBezTo>
                  <a:pt x="-5003" y="113254"/>
                  <a:pt x="6182" y="702"/>
                  <a:pt x="68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B4702A2C-B133-47EB-2A82-DDFCE569B534}"/>
              </a:ext>
            </a:extLst>
          </p:cNvPr>
          <p:cNvSpPr/>
          <p:nvPr/>
        </p:nvSpPr>
        <p:spPr>
          <a:xfrm>
            <a:off x="2996505" y="5958762"/>
            <a:ext cx="95312" cy="326574"/>
          </a:xfrm>
          <a:custGeom>
            <a:avLst/>
            <a:gdLst>
              <a:gd name="connsiteX0" fmla="*/ 6754 w 95312"/>
              <a:gd name="connsiteY0" fmla="*/ 1616 h 326574"/>
              <a:gd name="connsiteX1" fmla="*/ 40310 w 95312"/>
              <a:gd name="connsiteY1" fmla="*/ 215535 h 326574"/>
              <a:gd name="connsiteX2" fmla="*/ 94838 w 95312"/>
              <a:gd name="connsiteY2" fmla="*/ 324592 h 326574"/>
              <a:gd name="connsiteX3" fmla="*/ 6754 w 95312"/>
              <a:gd name="connsiteY3" fmla="*/ 127451 h 326574"/>
              <a:gd name="connsiteX4" fmla="*/ 6754 w 95312"/>
              <a:gd name="connsiteY4" fmla="*/ 1616 h 3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12" h="326574">
                <a:moveTo>
                  <a:pt x="6754" y="1616"/>
                </a:moveTo>
                <a:cubicBezTo>
                  <a:pt x="12347" y="16297"/>
                  <a:pt x="25629" y="161706"/>
                  <a:pt x="40310" y="215535"/>
                </a:cubicBezTo>
                <a:cubicBezTo>
                  <a:pt x="54991" y="269364"/>
                  <a:pt x="100431" y="339273"/>
                  <a:pt x="94838" y="324592"/>
                </a:cubicBezTo>
                <a:cubicBezTo>
                  <a:pt x="89245" y="309911"/>
                  <a:pt x="18638" y="179183"/>
                  <a:pt x="6754" y="127451"/>
                </a:cubicBezTo>
                <a:cubicBezTo>
                  <a:pt x="-5130" y="75719"/>
                  <a:pt x="1161" y="-13065"/>
                  <a:pt x="6754" y="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58BF1105-507B-FE82-5908-704EF015BDB9}"/>
              </a:ext>
            </a:extLst>
          </p:cNvPr>
          <p:cNvSpPr/>
          <p:nvPr/>
        </p:nvSpPr>
        <p:spPr>
          <a:xfrm>
            <a:off x="3334620" y="6635692"/>
            <a:ext cx="155626" cy="255879"/>
          </a:xfrm>
          <a:custGeom>
            <a:avLst/>
            <a:gdLst>
              <a:gd name="connsiteX0" fmla="*/ 4 w 155626"/>
              <a:gd name="connsiteY0" fmla="*/ 0 h 255879"/>
              <a:gd name="connsiteX1" fmla="*/ 100672 w 155626"/>
              <a:gd name="connsiteY1" fmla="*/ 138418 h 255879"/>
              <a:gd name="connsiteX2" fmla="*/ 155200 w 155626"/>
              <a:gd name="connsiteY2" fmla="*/ 255864 h 255879"/>
              <a:gd name="connsiteX3" fmla="*/ 125839 w 155626"/>
              <a:gd name="connsiteY3" fmla="*/ 146807 h 255879"/>
              <a:gd name="connsiteX4" fmla="*/ 121644 w 155626"/>
              <a:gd name="connsiteY4" fmla="*/ 159391 h 255879"/>
              <a:gd name="connsiteX5" fmla="*/ 96477 w 155626"/>
              <a:gd name="connsiteY5" fmla="*/ 138418 h 255879"/>
              <a:gd name="connsiteX6" fmla="*/ 4 w 155626"/>
              <a:gd name="connsiteY6" fmla="*/ 0 h 25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26" h="255879">
                <a:moveTo>
                  <a:pt x="4" y="0"/>
                </a:moveTo>
                <a:cubicBezTo>
                  <a:pt x="703" y="0"/>
                  <a:pt x="74806" y="95774"/>
                  <a:pt x="100672" y="138418"/>
                </a:cubicBezTo>
                <a:cubicBezTo>
                  <a:pt x="126538" y="181062"/>
                  <a:pt x="151006" y="254466"/>
                  <a:pt x="155200" y="255864"/>
                </a:cubicBezTo>
                <a:cubicBezTo>
                  <a:pt x="159394" y="257262"/>
                  <a:pt x="131432" y="162886"/>
                  <a:pt x="125839" y="146807"/>
                </a:cubicBezTo>
                <a:cubicBezTo>
                  <a:pt x="120246" y="130728"/>
                  <a:pt x="121644" y="159391"/>
                  <a:pt x="121644" y="159391"/>
                </a:cubicBezTo>
                <a:cubicBezTo>
                  <a:pt x="116750" y="157993"/>
                  <a:pt x="114653" y="162187"/>
                  <a:pt x="96477" y="138418"/>
                </a:cubicBezTo>
                <a:cubicBezTo>
                  <a:pt x="78301" y="114649"/>
                  <a:pt x="-695" y="0"/>
                  <a:pt x="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092F851-B68A-6427-25E8-D90307B4AA90}"/>
              </a:ext>
            </a:extLst>
          </p:cNvPr>
          <p:cNvSpPr/>
          <p:nvPr/>
        </p:nvSpPr>
        <p:spPr>
          <a:xfrm>
            <a:off x="3799947" y="7126373"/>
            <a:ext cx="186444" cy="286066"/>
          </a:xfrm>
          <a:custGeom>
            <a:avLst/>
            <a:gdLst>
              <a:gd name="connsiteX0" fmla="*/ 266 w 186444"/>
              <a:gd name="connsiteY0" fmla="*/ 75 h 286066"/>
              <a:gd name="connsiteX1" fmla="*/ 109323 w 186444"/>
              <a:gd name="connsiteY1" fmla="*/ 163660 h 286066"/>
              <a:gd name="connsiteX2" fmla="*/ 184824 w 186444"/>
              <a:gd name="connsiteY2" fmla="*/ 285300 h 286066"/>
              <a:gd name="connsiteX3" fmla="*/ 159657 w 186444"/>
              <a:gd name="connsiteY3" fmla="*/ 213994 h 286066"/>
              <a:gd name="connsiteX4" fmla="*/ 142879 w 186444"/>
              <a:gd name="connsiteY4" fmla="*/ 184633 h 286066"/>
              <a:gd name="connsiteX5" fmla="*/ 266 w 186444"/>
              <a:gd name="connsiteY5" fmla="*/ 75 h 28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444" h="286066">
                <a:moveTo>
                  <a:pt x="266" y="75"/>
                </a:moveTo>
                <a:cubicBezTo>
                  <a:pt x="-5327" y="-3420"/>
                  <a:pt x="78563" y="116123"/>
                  <a:pt x="109323" y="163660"/>
                </a:cubicBezTo>
                <a:cubicBezTo>
                  <a:pt x="140083" y="211198"/>
                  <a:pt x="176435" y="276911"/>
                  <a:pt x="184824" y="285300"/>
                </a:cubicBezTo>
                <a:cubicBezTo>
                  <a:pt x="193213" y="293689"/>
                  <a:pt x="166648" y="230772"/>
                  <a:pt x="159657" y="213994"/>
                </a:cubicBezTo>
                <a:cubicBezTo>
                  <a:pt x="152666" y="197216"/>
                  <a:pt x="166648" y="216791"/>
                  <a:pt x="142879" y="184633"/>
                </a:cubicBezTo>
                <a:cubicBezTo>
                  <a:pt x="119110" y="152475"/>
                  <a:pt x="5859" y="3570"/>
                  <a:pt x="26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708BC818-2835-1E06-8871-7189B1036A92}"/>
              </a:ext>
            </a:extLst>
          </p:cNvPr>
          <p:cNvSpPr/>
          <p:nvPr/>
        </p:nvSpPr>
        <p:spPr>
          <a:xfrm>
            <a:off x="3894303" y="2442603"/>
            <a:ext cx="63873" cy="245628"/>
          </a:xfrm>
          <a:custGeom>
            <a:avLst/>
            <a:gdLst>
              <a:gd name="connsiteX0" fmla="*/ 63864 w 63873"/>
              <a:gd name="connsiteY0" fmla="*/ 30 h 245628"/>
              <a:gd name="connsiteX1" fmla="*/ 13064 w 63873"/>
              <a:gd name="connsiteY1" fmla="*/ 156664 h 245628"/>
              <a:gd name="connsiteX2" fmla="*/ 364 w 63873"/>
              <a:gd name="connsiteY2" fmla="*/ 245564 h 245628"/>
              <a:gd name="connsiteX3" fmla="*/ 8830 w 63873"/>
              <a:gd name="connsiteY3" fmla="*/ 143964 h 245628"/>
              <a:gd name="connsiteX4" fmla="*/ 63864 w 63873"/>
              <a:gd name="connsiteY4" fmla="*/ 30 h 24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3" h="245628">
                <a:moveTo>
                  <a:pt x="63864" y="30"/>
                </a:moveTo>
                <a:cubicBezTo>
                  <a:pt x="64570" y="2147"/>
                  <a:pt x="23647" y="115742"/>
                  <a:pt x="13064" y="156664"/>
                </a:cubicBezTo>
                <a:cubicBezTo>
                  <a:pt x="2481" y="197586"/>
                  <a:pt x="1070" y="247681"/>
                  <a:pt x="364" y="245564"/>
                </a:cubicBezTo>
                <a:cubicBezTo>
                  <a:pt x="-342" y="243447"/>
                  <a:pt x="-1048" y="179947"/>
                  <a:pt x="8830" y="143964"/>
                </a:cubicBezTo>
                <a:cubicBezTo>
                  <a:pt x="18708" y="107981"/>
                  <a:pt x="63158" y="-2087"/>
                  <a:pt x="6386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3FE1CAB3-A9DC-733F-C3ED-22A93E595494}"/>
              </a:ext>
            </a:extLst>
          </p:cNvPr>
          <p:cNvSpPr/>
          <p:nvPr/>
        </p:nvSpPr>
        <p:spPr>
          <a:xfrm>
            <a:off x="4559084" y="3348182"/>
            <a:ext cx="21405" cy="205254"/>
          </a:xfrm>
          <a:custGeom>
            <a:avLst/>
            <a:gdLst>
              <a:gd name="connsiteX0" fmla="*/ 21383 w 21405"/>
              <a:gd name="connsiteY0" fmla="*/ 385 h 205254"/>
              <a:gd name="connsiteX1" fmla="*/ 4449 w 21405"/>
              <a:gd name="connsiteY1" fmla="*/ 161251 h 205254"/>
              <a:gd name="connsiteX2" fmla="*/ 12916 w 21405"/>
              <a:gd name="connsiteY2" fmla="*/ 203585 h 205254"/>
              <a:gd name="connsiteX3" fmla="*/ 216 w 21405"/>
              <a:gd name="connsiteY3" fmla="*/ 118918 h 205254"/>
              <a:gd name="connsiteX4" fmla="*/ 21383 w 21405"/>
              <a:gd name="connsiteY4" fmla="*/ 385 h 20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5" h="205254">
                <a:moveTo>
                  <a:pt x="21383" y="385"/>
                </a:moveTo>
                <a:cubicBezTo>
                  <a:pt x="22088" y="7440"/>
                  <a:pt x="5860" y="127384"/>
                  <a:pt x="4449" y="161251"/>
                </a:cubicBezTo>
                <a:cubicBezTo>
                  <a:pt x="3038" y="195118"/>
                  <a:pt x="13621" y="210640"/>
                  <a:pt x="12916" y="203585"/>
                </a:cubicBezTo>
                <a:cubicBezTo>
                  <a:pt x="12211" y="196530"/>
                  <a:pt x="-1901" y="152785"/>
                  <a:pt x="216" y="118918"/>
                </a:cubicBezTo>
                <a:cubicBezTo>
                  <a:pt x="2333" y="85051"/>
                  <a:pt x="20678" y="-6670"/>
                  <a:pt x="21383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A76CABC-CEB1-B117-1450-14778345B29A}"/>
              </a:ext>
            </a:extLst>
          </p:cNvPr>
          <p:cNvSpPr/>
          <p:nvPr/>
        </p:nvSpPr>
        <p:spPr>
          <a:xfrm>
            <a:off x="4672681" y="3517716"/>
            <a:ext cx="26319" cy="149124"/>
          </a:xfrm>
          <a:custGeom>
            <a:avLst/>
            <a:gdLst>
              <a:gd name="connsiteX0" fmla="*/ 26319 w 26319"/>
              <a:gd name="connsiteY0" fmla="*/ 184 h 149124"/>
              <a:gd name="connsiteX1" fmla="*/ 919 w 26319"/>
              <a:gd name="connsiteY1" fmla="*/ 114484 h 149124"/>
              <a:gd name="connsiteX2" fmla="*/ 5152 w 26319"/>
              <a:gd name="connsiteY2" fmla="*/ 148351 h 149124"/>
              <a:gd name="connsiteX3" fmla="*/ 919 w 26319"/>
              <a:gd name="connsiteY3" fmla="*/ 89084 h 149124"/>
              <a:gd name="connsiteX4" fmla="*/ 26319 w 26319"/>
              <a:gd name="connsiteY4" fmla="*/ 184 h 1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9" h="149124">
                <a:moveTo>
                  <a:pt x="26319" y="184"/>
                </a:moveTo>
                <a:cubicBezTo>
                  <a:pt x="26319" y="4417"/>
                  <a:pt x="4447" y="89790"/>
                  <a:pt x="919" y="114484"/>
                </a:cubicBezTo>
                <a:cubicBezTo>
                  <a:pt x="-2609" y="139178"/>
                  <a:pt x="5152" y="152584"/>
                  <a:pt x="5152" y="148351"/>
                </a:cubicBezTo>
                <a:cubicBezTo>
                  <a:pt x="5152" y="144118"/>
                  <a:pt x="-2609" y="112367"/>
                  <a:pt x="919" y="89084"/>
                </a:cubicBezTo>
                <a:cubicBezTo>
                  <a:pt x="4447" y="65801"/>
                  <a:pt x="26319" y="-4049"/>
                  <a:pt x="26319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C73D79F-2500-9D1D-5445-E50B58E9F0F1}"/>
              </a:ext>
            </a:extLst>
          </p:cNvPr>
          <p:cNvSpPr/>
          <p:nvPr/>
        </p:nvSpPr>
        <p:spPr>
          <a:xfrm>
            <a:off x="4705297" y="3254303"/>
            <a:ext cx="22447" cy="146357"/>
          </a:xfrm>
          <a:custGeom>
            <a:avLst/>
            <a:gdLst>
              <a:gd name="connsiteX0" fmla="*/ 53 w 22447"/>
              <a:gd name="connsiteY0" fmla="*/ 72 h 146357"/>
              <a:gd name="connsiteX1" fmla="*/ 15928 w 22447"/>
              <a:gd name="connsiteY1" fmla="*/ 92147 h 146357"/>
              <a:gd name="connsiteX2" fmla="*/ 12753 w 22447"/>
              <a:gd name="connsiteY2" fmla="*/ 146122 h 146357"/>
              <a:gd name="connsiteX3" fmla="*/ 22278 w 22447"/>
              <a:gd name="connsiteY3" fmla="*/ 108022 h 146357"/>
              <a:gd name="connsiteX4" fmla="*/ 53 w 22447"/>
              <a:gd name="connsiteY4" fmla="*/ 72 h 14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7" h="146357">
                <a:moveTo>
                  <a:pt x="53" y="72"/>
                </a:moveTo>
                <a:cubicBezTo>
                  <a:pt x="-1005" y="-2574"/>
                  <a:pt x="13811" y="67805"/>
                  <a:pt x="15928" y="92147"/>
                </a:cubicBezTo>
                <a:cubicBezTo>
                  <a:pt x="18045" y="116489"/>
                  <a:pt x="11695" y="143476"/>
                  <a:pt x="12753" y="146122"/>
                </a:cubicBezTo>
                <a:cubicBezTo>
                  <a:pt x="13811" y="148768"/>
                  <a:pt x="23865" y="128659"/>
                  <a:pt x="22278" y="108022"/>
                </a:cubicBezTo>
                <a:cubicBezTo>
                  <a:pt x="20691" y="87385"/>
                  <a:pt x="1111" y="2718"/>
                  <a:pt x="5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7D042425-AD4D-7198-B8CF-4562915357ED}"/>
              </a:ext>
            </a:extLst>
          </p:cNvPr>
          <p:cNvSpPr/>
          <p:nvPr/>
        </p:nvSpPr>
        <p:spPr>
          <a:xfrm>
            <a:off x="4750980" y="3502023"/>
            <a:ext cx="65537" cy="174633"/>
          </a:xfrm>
          <a:custGeom>
            <a:avLst/>
            <a:gdLst>
              <a:gd name="connsiteX0" fmla="*/ 65495 w 65537"/>
              <a:gd name="connsiteY0" fmla="*/ 2 h 174633"/>
              <a:gd name="connsiteX1" fmla="*/ 14695 w 65537"/>
              <a:gd name="connsiteY1" fmla="*/ 114302 h 174633"/>
              <a:gd name="connsiteX2" fmla="*/ 11520 w 65537"/>
              <a:gd name="connsiteY2" fmla="*/ 174627 h 174633"/>
              <a:gd name="connsiteX3" fmla="*/ 1995 w 65537"/>
              <a:gd name="connsiteY3" fmla="*/ 111127 h 174633"/>
              <a:gd name="connsiteX4" fmla="*/ 5170 w 65537"/>
              <a:gd name="connsiteY4" fmla="*/ 117477 h 174633"/>
              <a:gd name="connsiteX5" fmla="*/ 65495 w 65537"/>
              <a:gd name="connsiteY5" fmla="*/ 2 h 17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37" h="174633">
                <a:moveTo>
                  <a:pt x="65495" y="2"/>
                </a:moveTo>
                <a:cubicBezTo>
                  <a:pt x="67082" y="-527"/>
                  <a:pt x="23691" y="85198"/>
                  <a:pt x="14695" y="114302"/>
                </a:cubicBezTo>
                <a:cubicBezTo>
                  <a:pt x="5699" y="143406"/>
                  <a:pt x="13637" y="175156"/>
                  <a:pt x="11520" y="174627"/>
                </a:cubicBezTo>
                <a:cubicBezTo>
                  <a:pt x="9403" y="174098"/>
                  <a:pt x="3053" y="120652"/>
                  <a:pt x="1995" y="111127"/>
                </a:cubicBezTo>
                <a:cubicBezTo>
                  <a:pt x="937" y="101602"/>
                  <a:pt x="-3297" y="134410"/>
                  <a:pt x="5170" y="117477"/>
                </a:cubicBezTo>
                <a:cubicBezTo>
                  <a:pt x="13637" y="100544"/>
                  <a:pt x="63908" y="531"/>
                  <a:pt x="6549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E41C8D0-8C53-5560-C059-6E250B5A8C8E}"/>
              </a:ext>
            </a:extLst>
          </p:cNvPr>
          <p:cNvSpPr/>
          <p:nvPr/>
        </p:nvSpPr>
        <p:spPr>
          <a:xfrm>
            <a:off x="4657491" y="2228471"/>
            <a:ext cx="166770" cy="162801"/>
          </a:xfrm>
          <a:custGeom>
            <a:avLst/>
            <a:gdLst>
              <a:gd name="connsiteX0" fmla="*/ 234 w 166770"/>
              <a:gd name="connsiteY0" fmla="*/ 379 h 162801"/>
              <a:gd name="connsiteX1" fmla="*/ 108184 w 166770"/>
              <a:gd name="connsiteY1" fmla="*/ 73404 h 162801"/>
              <a:gd name="connsiteX2" fmla="*/ 165334 w 166770"/>
              <a:gd name="connsiteY2" fmla="*/ 162304 h 162801"/>
              <a:gd name="connsiteX3" fmla="*/ 139934 w 166770"/>
              <a:gd name="connsiteY3" fmla="*/ 105154 h 162801"/>
              <a:gd name="connsiteX4" fmla="*/ 234 w 166770"/>
              <a:gd name="connsiteY4" fmla="*/ 379 h 16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70" h="162801">
                <a:moveTo>
                  <a:pt x="234" y="379"/>
                </a:moveTo>
                <a:cubicBezTo>
                  <a:pt x="-5058" y="-4913"/>
                  <a:pt x="80667" y="46417"/>
                  <a:pt x="108184" y="73404"/>
                </a:cubicBezTo>
                <a:cubicBezTo>
                  <a:pt x="135701" y="100392"/>
                  <a:pt x="160042" y="157012"/>
                  <a:pt x="165334" y="162304"/>
                </a:cubicBezTo>
                <a:cubicBezTo>
                  <a:pt x="170626" y="167596"/>
                  <a:pt x="161101" y="129496"/>
                  <a:pt x="139934" y="105154"/>
                </a:cubicBezTo>
                <a:cubicBezTo>
                  <a:pt x="118767" y="80812"/>
                  <a:pt x="5526" y="5671"/>
                  <a:pt x="234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8A340B5-CC60-1A11-5E70-403D5F080EE8}"/>
              </a:ext>
            </a:extLst>
          </p:cNvPr>
          <p:cNvSpPr/>
          <p:nvPr/>
        </p:nvSpPr>
        <p:spPr>
          <a:xfrm>
            <a:off x="5429092" y="2917805"/>
            <a:ext cx="147025" cy="188132"/>
          </a:xfrm>
          <a:custGeom>
            <a:avLst/>
            <a:gdLst>
              <a:gd name="connsiteX0" fmla="*/ 158 w 147025"/>
              <a:gd name="connsiteY0" fmla="*/ 20 h 188132"/>
              <a:gd name="connsiteX1" fmla="*/ 101758 w 147025"/>
              <a:gd name="connsiteY1" fmla="*/ 120670 h 188132"/>
              <a:gd name="connsiteX2" fmla="*/ 146208 w 147025"/>
              <a:gd name="connsiteY2" fmla="*/ 187345 h 188132"/>
              <a:gd name="connsiteX3" fmla="*/ 130333 w 147025"/>
              <a:gd name="connsiteY3" fmla="*/ 155595 h 188132"/>
              <a:gd name="connsiteX4" fmla="*/ 127158 w 147025"/>
              <a:gd name="connsiteY4" fmla="*/ 130195 h 188132"/>
              <a:gd name="connsiteX5" fmla="*/ 158 w 147025"/>
              <a:gd name="connsiteY5" fmla="*/ 20 h 1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25" h="188132">
                <a:moveTo>
                  <a:pt x="158" y="20"/>
                </a:moveTo>
                <a:cubicBezTo>
                  <a:pt x="-4075" y="-1567"/>
                  <a:pt x="77416" y="89449"/>
                  <a:pt x="101758" y="120670"/>
                </a:cubicBezTo>
                <a:cubicBezTo>
                  <a:pt x="126100" y="151891"/>
                  <a:pt x="141446" y="181524"/>
                  <a:pt x="146208" y="187345"/>
                </a:cubicBezTo>
                <a:cubicBezTo>
                  <a:pt x="150970" y="193166"/>
                  <a:pt x="133508" y="165120"/>
                  <a:pt x="130333" y="155595"/>
                </a:cubicBezTo>
                <a:cubicBezTo>
                  <a:pt x="127158" y="146070"/>
                  <a:pt x="149383" y="158241"/>
                  <a:pt x="127158" y="130195"/>
                </a:cubicBezTo>
                <a:cubicBezTo>
                  <a:pt x="104933" y="102149"/>
                  <a:pt x="4391" y="1607"/>
                  <a:pt x="15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40378807-77ED-8EB3-6213-B66C6A504D14}"/>
              </a:ext>
            </a:extLst>
          </p:cNvPr>
          <p:cNvSpPr/>
          <p:nvPr/>
        </p:nvSpPr>
        <p:spPr>
          <a:xfrm>
            <a:off x="3924786" y="1712928"/>
            <a:ext cx="385065" cy="506723"/>
          </a:xfrm>
          <a:custGeom>
            <a:avLst/>
            <a:gdLst>
              <a:gd name="connsiteX0" fmla="*/ 384455 w 385065"/>
              <a:gd name="connsiteY0" fmla="*/ 258 h 506723"/>
              <a:gd name="connsiteX1" fmla="*/ 168993 w 385065"/>
              <a:gd name="connsiteY1" fmla="*/ 241996 h 506723"/>
              <a:gd name="connsiteX2" fmla="*/ 74400 w 385065"/>
              <a:gd name="connsiteY2" fmla="*/ 452203 h 506723"/>
              <a:gd name="connsiteX3" fmla="*/ 111186 w 385065"/>
              <a:gd name="connsiteY3" fmla="*/ 336589 h 506723"/>
              <a:gd name="connsiteX4" fmla="*/ 828 w 385065"/>
              <a:gd name="connsiteY4" fmla="*/ 504755 h 506723"/>
              <a:gd name="connsiteX5" fmla="*/ 179504 w 385065"/>
              <a:gd name="connsiteY5" fmla="*/ 199955 h 506723"/>
              <a:gd name="connsiteX6" fmla="*/ 95421 w 385065"/>
              <a:gd name="connsiteY6" fmla="*/ 289293 h 506723"/>
              <a:gd name="connsiteX7" fmla="*/ 384455 w 385065"/>
              <a:gd name="connsiteY7" fmla="*/ 258 h 5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065" h="506723">
                <a:moveTo>
                  <a:pt x="384455" y="258"/>
                </a:moveTo>
                <a:cubicBezTo>
                  <a:pt x="396717" y="-7625"/>
                  <a:pt x="220669" y="166672"/>
                  <a:pt x="168993" y="241996"/>
                </a:cubicBezTo>
                <a:cubicBezTo>
                  <a:pt x="117317" y="317320"/>
                  <a:pt x="84034" y="436438"/>
                  <a:pt x="74400" y="452203"/>
                </a:cubicBezTo>
                <a:cubicBezTo>
                  <a:pt x="64766" y="467968"/>
                  <a:pt x="123448" y="327830"/>
                  <a:pt x="111186" y="336589"/>
                </a:cubicBezTo>
                <a:cubicBezTo>
                  <a:pt x="98924" y="345348"/>
                  <a:pt x="-10558" y="527527"/>
                  <a:pt x="828" y="504755"/>
                </a:cubicBezTo>
                <a:cubicBezTo>
                  <a:pt x="12214" y="481983"/>
                  <a:pt x="163739" y="235865"/>
                  <a:pt x="179504" y="199955"/>
                </a:cubicBezTo>
                <a:cubicBezTo>
                  <a:pt x="195269" y="164045"/>
                  <a:pt x="59511" y="323452"/>
                  <a:pt x="95421" y="289293"/>
                </a:cubicBezTo>
                <a:cubicBezTo>
                  <a:pt x="131331" y="255134"/>
                  <a:pt x="372193" y="8141"/>
                  <a:pt x="384455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FD632BB0-16BE-6F06-C67C-B10D7B953A43}"/>
              </a:ext>
            </a:extLst>
          </p:cNvPr>
          <p:cNvSpPr/>
          <p:nvPr/>
        </p:nvSpPr>
        <p:spPr>
          <a:xfrm>
            <a:off x="3374310" y="1662221"/>
            <a:ext cx="1021921" cy="1129722"/>
          </a:xfrm>
          <a:custGeom>
            <a:avLst/>
            <a:gdLst>
              <a:gd name="connsiteX0" fmla="*/ 1019014 w 1021921"/>
              <a:gd name="connsiteY0" fmla="*/ 19434 h 1129722"/>
              <a:gd name="connsiteX1" fmla="*/ 619621 w 1021921"/>
              <a:gd name="connsiteY1" fmla="*/ 224386 h 1129722"/>
              <a:gd name="connsiteX2" fmla="*/ 335842 w 1021921"/>
              <a:gd name="connsiteY2" fmla="*/ 471379 h 1129722"/>
              <a:gd name="connsiteX3" fmla="*/ 440945 w 1021921"/>
              <a:gd name="connsiteY3" fmla="*/ 350510 h 1129722"/>
              <a:gd name="connsiteX4" fmla="*/ 225483 w 1021921"/>
              <a:gd name="connsiteY4" fmla="*/ 713117 h 1129722"/>
              <a:gd name="connsiteX5" fmla="*/ 325331 w 1021921"/>
              <a:gd name="connsiteY5" fmla="*/ 492400 h 1129722"/>
              <a:gd name="connsiteX6" fmla="*/ 4766 w 1021921"/>
              <a:gd name="connsiteY6" fmla="*/ 1123020 h 1129722"/>
              <a:gd name="connsiteX7" fmla="*/ 614366 w 1021921"/>
              <a:gd name="connsiteY7" fmla="*/ 19434 h 1129722"/>
              <a:gd name="connsiteX8" fmla="*/ 335842 w 1021921"/>
              <a:gd name="connsiteY8" fmla="*/ 397807 h 1129722"/>
              <a:gd name="connsiteX9" fmla="*/ 687938 w 1021921"/>
              <a:gd name="connsiteY9" fmla="*/ 124538 h 1129722"/>
              <a:gd name="connsiteX10" fmla="*/ 398904 w 1021921"/>
              <a:gd name="connsiteY10" fmla="*/ 282193 h 1129722"/>
              <a:gd name="connsiteX11" fmla="*/ 1019014 w 1021921"/>
              <a:gd name="connsiteY11" fmla="*/ 19434 h 112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921" h="1129722">
                <a:moveTo>
                  <a:pt x="1019014" y="19434"/>
                </a:moveTo>
                <a:cubicBezTo>
                  <a:pt x="1055800" y="9800"/>
                  <a:pt x="733483" y="149062"/>
                  <a:pt x="619621" y="224386"/>
                </a:cubicBezTo>
                <a:cubicBezTo>
                  <a:pt x="505759" y="299710"/>
                  <a:pt x="365621" y="450358"/>
                  <a:pt x="335842" y="471379"/>
                </a:cubicBezTo>
                <a:cubicBezTo>
                  <a:pt x="306063" y="492400"/>
                  <a:pt x="459338" y="310220"/>
                  <a:pt x="440945" y="350510"/>
                </a:cubicBezTo>
                <a:cubicBezTo>
                  <a:pt x="422552" y="390800"/>
                  <a:pt x="244752" y="689469"/>
                  <a:pt x="225483" y="713117"/>
                </a:cubicBezTo>
                <a:cubicBezTo>
                  <a:pt x="206214" y="736765"/>
                  <a:pt x="362117" y="424083"/>
                  <a:pt x="325331" y="492400"/>
                </a:cubicBezTo>
                <a:cubicBezTo>
                  <a:pt x="288545" y="560717"/>
                  <a:pt x="-43407" y="1201848"/>
                  <a:pt x="4766" y="1123020"/>
                </a:cubicBezTo>
                <a:cubicBezTo>
                  <a:pt x="52938" y="1044192"/>
                  <a:pt x="559187" y="140303"/>
                  <a:pt x="614366" y="19434"/>
                </a:cubicBezTo>
                <a:cubicBezTo>
                  <a:pt x="669545" y="-101435"/>
                  <a:pt x="323580" y="380290"/>
                  <a:pt x="335842" y="397807"/>
                </a:cubicBezTo>
                <a:cubicBezTo>
                  <a:pt x="348104" y="415324"/>
                  <a:pt x="677428" y="143807"/>
                  <a:pt x="687938" y="124538"/>
                </a:cubicBezTo>
                <a:cubicBezTo>
                  <a:pt x="698448" y="105269"/>
                  <a:pt x="339345" y="297083"/>
                  <a:pt x="398904" y="282193"/>
                </a:cubicBezTo>
                <a:cubicBezTo>
                  <a:pt x="458463" y="267303"/>
                  <a:pt x="982228" y="29068"/>
                  <a:pt x="1019014" y="19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3850CEE6-A69B-E7F9-0509-FE35F668B0C1}"/>
              </a:ext>
            </a:extLst>
          </p:cNvPr>
          <p:cNvSpPr/>
          <p:nvPr/>
        </p:nvSpPr>
        <p:spPr>
          <a:xfrm>
            <a:off x="3236814" y="1902322"/>
            <a:ext cx="568358" cy="746517"/>
          </a:xfrm>
          <a:custGeom>
            <a:avLst/>
            <a:gdLst>
              <a:gd name="connsiteX0" fmla="*/ 567931 w 568358"/>
              <a:gd name="connsiteY0" fmla="*/ 50 h 746517"/>
              <a:gd name="connsiteX1" fmla="*/ 152772 w 568358"/>
              <a:gd name="connsiteY1" fmla="*/ 457250 h 746517"/>
              <a:gd name="connsiteX2" fmla="*/ 372 w 568358"/>
              <a:gd name="connsiteY2" fmla="*/ 746285 h 746517"/>
              <a:gd name="connsiteX3" fmla="*/ 115986 w 568358"/>
              <a:gd name="connsiteY3" fmla="*/ 499292 h 746517"/>
              <a:gd name="connsiteX4" fmla="*/ 305172 w 568358"/>
              <a:gd name="connsiteY4" fmla="*/ 141940 h 746517"/>
              <a:gd name="connsiteX5" fmla="*/ 242110 w 568358"/>
              <a:gd name="connsiteY5" fmla="*/ 315361 h 746517"/>
              <a:gd name="connsiteX6" fmla="*/ 347214 w 568358"/>
              <a:gd name="connsiteY6" fmla="*/ 141940 h 746517"/>
              <a:gd name="connsiteX7" fmla="*/ 68689 w 568358"/>
              <a:gd name="connsiteY7" fmla="*/ 425719 h 746517"/>
              <a:gd name="connsiteX8" fmla="*/ 567931 w 568358"/>
              <a:gd name="connsiteY8" fmla="*/ 50 h 74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358" h="746517">
                <a:moveTo>
                  <a:pt x="567931" y="50"/>
                </a:moveTo>
                <a:cubicBezTo>
                  <a:pt x="581945" y="5305"/>
                  <a:pt x="247365" y="332878"/>
                  <a:pt x="152772" y="457250"/>
                </a:cubicBezTo>
                <a:cubicBezTo>
                  <a:pt x="58179" y="581623"/>
                  <a:pt x="6503" y="739278"/>
                  <a:pt x="372" y="746285"/>
                </a:cubicBezTo>
                <a:cubicBezTo>
                  <a:pt x="-5759" y="753292"/>
                  <a:pt x="65186" y="600016"/>
                  <a:pt x="115986" y="499292"/>
                </a:cubicBezTo>
                <a:cubicBezTo>
                  <a:pt x="166786" y="398568"/>
                  <a:pt x="284151" y="172595"/>
                  <a:pt x="305172" y="141940"/>
                </a:cubicBezTo>
                <a:cubicBezTo>
                  <a:pt x="326193" y="111285"/>
                  <a:pt x="235103" y="315361"/>
                  <a:pt x="242110" y="315361"/>
                </a:cubicBezTo>
                <a:cubicBezTo>
                  <a:pt x="249117" y="315361"/>
                  <a:pt x="376117" y="123547"/>
                  <a:pt x="347214" y="141940"/>
                </a:cubicBezTo>
                <a:cubicBezTo>
                  <a:pt x="318311" y="160333"/>
                  <a:pt x="33655" y="446740"/>
                  <a:pt x="68689" y="425719"/>
                </a:cubicBezTo>
                <a:cubicBezTo>
                  <a:pt x="103723" y="404698"/>
                  <a:pt x="553917" y="-5205"/>
                  <a:pt x="56793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B57B2C9-BDF4-C03E-E9A4-ECDA370F73D2}"/>
              </a:ext>
            </a:extLst>
          </p:cNvPr>
          <p:cNvSpPr/>
          <p:nvPr/>
        </p:nvSpPr>
        <p:spPr>
          <a:xfrm>
            <a:off x="2915244" y="2168986"/>
            <a:ext cx="458774" cy="2054940"/>
          </a:xfrm>
          <a:custGeom>
            <a:avLst/>
            <a:gdLst>
              <a:gd name="connsiteX0" fmla="*/ 458577 w 458774"/>
              <a:gd name="connsiteY0" fmla="*/ 17166 h 2054940"/>
              <a:gd name="connsiteX1" fmla="*/ 132756 w 458774"/>
              <a:gd name="connsiteY1" fmla="*/ 852738 h 2054940"/>
              <a:gd name="connsiteX2" fmla="*/ 159032 w 458774"/>
              <a:gd name="connsiteY2" fmla="*/ 621511 h 2054940"/>
              <a:gd name="connsiteX3" fmla="*/ 1377 w 458774"/>
              <a:gd name="connsiteY3" fmla="*/ 1572697 h 2054940"/>
              <a:gd name="connsiteX4" fmla="*/ 80204 w 458774"/>
              <a:gd name="connsiteY4" fmla="*/ 1173304 h 2054940"/>
              <a:gd name="connsiteX5" fmla="*/ 43418 w 458774"/>
              <a:gd name="connsiteY5" fmla="*/ 1845966 h 2054940"/>
              <a:gd name="connsiteX6" fmla="*/ 27653 w 458774"/>
              <a:gd name="connsiteY6" fmla="*/ 2029897 h 2054940"/>
              <a:gd name="connsiteX7" fmla="*/ 32908 w 458774"/>
              <a:gd name="connsiteY7" fmla="*/ 1930048 h 2054940"/>
              <a:gd name="connsiteX8" fmla="*/ 53928 w 458774"/>
              <a:gd name="connsiteY8" fmla="*/ 921055 h 2054940"/>
              <a:gd name="connsiteX9" fmla="*/ 59184 w 458774"/>
              <a:gd name="connsiteY9" fmla="*/ 1052435 h 2054940"/>
              <a:gd name="connsiteX10" fmla="*/ 316687 w 458774"/>
              <a:gd name="connsiteY10" fmla="*/ 1400 h 2054940"/>
              <a:gd name="connsiteX11" fmla="*/ 80204 w 458774"/>
              <a:gd name="connsiteY11" fmla="*/ 810697 h 2054940"/>
              <a:gd name="connsiteX12" fmla="*/ 458577 w 458774"/>
              <a:gd name="connsiteY12" fmla="*/ 17166 h 20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774" h="2054940">
                <a:moveTo>
                  <a:pt x="458577" y="17166"/>
                </a:moveTo>
                <a:cubicBezTo>
                  <a:pt x="467336" y="24173"/>
                  <a:pt x="182680" y="752014"/>
                  <a:pt x="132756" y="852738"/>
                </a:cubicBezTo>
                <a:cubicBezTo>
                  <a:pt x="82832" y="953462"/>
                  <a:pt x="180928" y="501518"/>
                  <a:pt x="159032" y="621511"/>
                </a:cubicBezTo>
                <a:cubicBezTo>
                  <a:pt x="137136" y="741504"/>
                  <a:pt x="14515" y="1480732"/>
                  <a:pt x="1377" y="1572697"/>
                </a:cubicBezTo>
                <a:cubicBezTo>
                  <a:pt x="-11761" y="1664662"/>
                  <a:pt x="73197" y="1127759"/>
                  <a:pt x="80204" y="1173304"/>
                </a:cubicBezTo>
                <a:cubicBezTo>
                  <a:pt x="87211" y="1218849"/>
                  <a:pt x="52176" y="1703201"/>
                  <a:pt x="43418" y="1845966"/>
                </a:cubicBezTo>
                <a:cubicBezTo>
                  <a:pt x="34660" y="1988731"/>
                  <a:pt x="29405" y="2015883"/>
                  <a:pt x="27653" y="2029897"/>
                </a:cubicBezTo>
                <a:cubicBezTo>
                  <a:pt x="25901" y="2043911"/>
                  <a:pt x="28529" y="2114855"/>
                  <a:pt x="32908" y="1930048"/>
                </a:cubicBezTo>
                <a:cubicBezTo>
                  <a:pt x="37287" y="1745241"/>
                  <a:pt x="49549" y="1067324"/>
                  <a:pt x="53928" y="921055"/>
                </a:cubicBezTo>
                <a:cubicBezTo>
                  <a:pt x="58307" y="774786"/>
                  <a:pt x="15391" y="1205711"/>
                  <a:pt x="59184" y="1052435"/>
                </a:cubicBezTo>
                <a:cubicBezTo>
                  <a:pt x="102977" y="899159"/>
                  <a:pt x="313184" y="41690"/>
                  <a:pt x="316687" y="1400"/>
                </a:cubicBezTo>
                <a:cubicBezTo>
                  <a:pt x="320190" y="-38890"/>
                  <a:pt x="62687" y="803690"/>
                  <a:pt x="80204" y="810697"/>
                </a:cubicBezTo>
                <a:cubicBezTo>
                  <a:pt x="97721" y="817704"/>
                  <a:pt x="449818" y="10159"/>
                  <a:pt x="458577" y="17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1D1DF17-004A-5E4C-4877-40F476B37353}"/>
              </a:ext>
            </a:extLst>
          </p:cNvPr>
          <p:cNvSpPr/>
          <p:nvPr/>
        </p:nvSpPr>
        <p:spPr>
          <a:xfrm>
            <a:off x="2700222" y="2664366"/>
            <a:ext cx="374256" cy="2077982"/>
          </a:xfrm>
          <a:custGeom>
            <a:avLst/>
            <a:gdLst>
              <a:gd name="connsiteX0" fmla="*/ 374054 w 374256"/>
              <a:gd name="connsiteY0" fmla="*/ 6 h 2077982"/>
              <a:gd name="connsiteX1" fmla="*/ 158592 w 374256"/>
              <a:gd name="connsiteY1" fmla="*/ 804048 h 2077982"/>
              <a:gd name="connsiteX2" fmla="*/ 100785 w 374256"/>
              <a:gd name="connsiteY2" fmla="*/ 1492475 h 2077982"/>
              <a:gd name="connsiteX3" fmla="*/ 132316 w 374256"/>
              <a:gd name="connsiteY3" fmla="*/ 1277013 h 2077982"/>
              <a:gd name="connsiteX4" fmla="*/ 937 w 374256"/>
              <a:gd name="connsiteY4" fmla="*/ 2065289 h 2077982"/>
              <a:gd name="connsiteX5" fmla="*/ 74509 w 374256"/>
              <a:gd name="connsiteY5" fmla="*/ 1681662 h 2077982"/>
              <a:gd name="connsiteX6" fmla="*/ 95530 w 374256"/>
              <a:gd name="connsiteY6" fmla="*/ 630627 h 2077982"/>
              <a:gd name="connsiteX7" fmla="*/ 95530 w 374256"/>
              <a:gd name="connsiteY7" fmla="*/ 1129868 h 2077982"/>
              <a:gd name="connsiteX8" fmla="*/ 205888 w 374256"/>
              <a:gd name="connsiteY8" fmla="*/ 241744 h 2077982"/>
              <a:gd name="connsiteX9" fmla="*/ 116550 w 374256"/>
              <a:gd name="connsiteY9" fmla="*/ 788282 h 2077982"/>
              <a:gd name="connsiteX10" fmla="*/ 374054 w 374256"/>
              <a:gd name="connsiteY10" fmla="*/ 6 h 20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256" h="2077982">
                <a:moveTo>
                  <a:pt x="374054" y="6"/>
                </a:moveTo>
                <a:cubicBezTo>
                  <a:pt x="381061" y="2634"/>
                  <a:pt x="204137" y="555303"/>
                  <a:pt x="158592" y="804048"/>
                </a:cubicBezTo>
                <a:cubicBezTo>
                  <a:pt x="113047" y="1052793"/>
                  <a:pt x="105164" y="1413648"/>
                  <a:pt x="100785" y="1492475"/>
                </a:cubicBezTo>
                <a:cubicBezTo>
                  <a:pt x="96406" y="1571303"/>
                  <a:pt x="148957" y="1181544"/>
                  <a:pt x="132316" y="1277013"/>
                </a:cubicBezTo>
                <a:cubicBezTo>
                  <a:pt x="115675" y="1372482"/>
                  <a:pt x="10571" y="1997848"/>
                  <a:pt x="937" y="2065289"/>
                </a:cubicBezTo>
                <a:cubicBezTo>
                  <a:pt x="-8697" y="2132730"/>
                  <a:pt x="58744" y="1920772"/>
                  <a:pt x="74509" y="1681662"/>
                </a:cubicBezTo>
                <a:cubicBezTo>
                  <a:pt x="90274" y="1442552"/>
                  <a:pt x="92026" y="722593"/>
                  <a:pt x="95530" y="630627"/>
                </a:cubicBezTo>
                <a:cubicBezTo>
                  <a:pt x="99033" y="538661"/>
                  <a:pt x="77137" y="1194682"/>
                  <a:pt x="95530" y="1129868"/>
                </a:cubicBezTo>
                <a:cubicBezTo>
                  <a:pt x="113923" y="1065054"/>
                  <a:pt x="202385" y="298675"/>
                  <a:pt x="205888" y="241744"/>
                </a:cubicBezTo>
                <a:cubicBezTo>
                  <a:pt x="209391" y="184813"/>
                  <a:pt x="90274" y="823316"/>
                  <a:pt x="116550" y="788282"/>
                </a:cubicBezTo>
                <a:cubicBezTo>
                  <a:pt x="142826" y="753248"/>
                  <a:pt x="367047" y="-2622"/>
                  <a:pt x="37405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11CD580-148E-4F91-BD81-835D333FE404}"/>
              </a:ext>
            </a:extLst>
          </p:cNvPr>
          <p:cNvSpPr/>
          <p:nvPr/>
        </p:nvSpPr>
        <p:spPr>
          <a:xfrm>
            <a:off x="3425737" y="660424"/>
            <a:ext cx="1006205" cy="401162"/>
          </a:xfrm>
          <a:custGeom>
            <a:avLst/>
            <a:gdLst>
              <a:gd name="connsiteX0" fmla="*/ 1004373 w 1006205"/>
              <a:gd name="connsiteY0" fmla="*/ 117342 h 401162"/>
              <a:gd name="connsiteX1" fmla="*/ 888760 w 1006205"/>
              <a:gd name="connsiteY1" fmla="*/ 64790 h 401162"/>
              <a:gd name="connsiteX2" fmla="*/ 494622 w 1006205"/>
              <a:gd name="connsiteY2" fmla="*/ 1728 h 401162"/>
              <a:gd name="connsiteX3" fmla="*/ 604980 w 1006205"/>
              <a:gd name="connsiteY3" fmla="*/ 22748 h 401162"/>
              <a:gd name="connsiteX4" fmla="*/ 731104 w 1006205"/>
              <a:gd name="connsiteY4" fmla="*/ 75300 h 401162"/>
              <a:gd name="connsiteX5" fmla="*/ 589215 w 1006205"/>
              <a:gd name="connsiteY5" fmla="*/ 122597 h 401162"/>
              <a:gd name="connsiteX6" fmla="*/ 635 w 1006205"/>
              <a:gd name="connsiteY6" fmla="*/ 401121 h 401162"/>
              <a:gd name="connsiteX7" fmla="*/ 473601 w 1006205"/>
              <a:gd name="connsiteY7" fmla="*/ 143617 h 401162"/>
              <a:gd name="connsiteX8" fmla="*/ 405284 w 1006205"/>
              <a:gd name="connsiteY8" fmla="*/ 138362 h 401162"/>
              <a:gd name="connsiteX9" fmla="*/ 820442 w 1006205"/>
              <a:gd name="connsiteY9" fmla="*/ 33259 h 401162"/>
              <a:gd name="connsiteX10" fmla="*/ 1004373 w 1006205"/>
              <a:gd name="connsiteY10" fmla="*/ 117342 h 40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6205" h="401162">
                <a:moveTo>
                  <a:pt x="1004373" y="117342"/>
                </a:moveTo>
                <a:cubicBezTo>
                  <a:pt x="1015759" y="122597"/>
                  <a:pt x="973718" y="84059"/>
                  <a:pt x="888760" y="64790"/>
                </a:cubicBezTo>
                <a:cubicBezTo>
                  <a:pt x="803802" y="45521"/>
                  <a:pt x="541919" y="8735"/>
                  <a:pt x="494622" y="1728"/>
                </a:cubicBezTo>
                <a:cubicBezTo>
                  <a:pt x="447325" y="-5279"/>
                  <a:pt x="565566" y="10486"/>
                  <a:pt x="604980" y="22748"/>
                </a:cubicBezTo>
                <a:cubicBezTo>
                  <a:pt x="644394" y="35010"/>
                  <a:pt x="733731" y="58659"/>
                  <a:pt x="731104" y="75300"/>
                </a:cubicBezTo>
                <a:cubicBezTo>
                  <a:pt x="728477" y="91941"/>
                  <a:pt x="710960" y="68294"/>
                  <a:pt x="589215" y="122597"/>
                </a:cubicBezTo>
                <a:cubicBezTo>
                  <a:pt x="467470" y="176900"/>
                  <a:pt x="19904" y="397618"/>
                  <a:pt x="635" y="401121"/>
                </a:cubicBezTo>
                <a:cubicBezTo>
                  <a:pt x="-18634" y="404624"/>
                  <a:pt x="406160" y="187410"/>
                  <a:pt x="473601" y="143617"/>
                </a:cubicBezTo>
                <a:cubicBezTo>
                  <a:pt x="541042" y="99824"/>
                  <a:pt x="347477" y="156755"/>
                  <a:pt x="405284" y="138362"/>
                </a:cubicBezTo>
                <a:cubicBezTo>
                  <a:pt x="463091" y="119969"/>
                  <a:pt x="723221" y="37638"/>
                  <a:pt x="820442" y="33259"/>
                </a:cubicBezTo>
                <a:cubicBezTo>
                  <a:pt x="917663" y="28880"/>
                  <a:pt x="992987" y="112087"/>
                  <a:pt x="1004373" y="117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CE17CF01-B49E-2396-4410-FE5C76517979}"/>
              </a:ext>
            </a:extLst>
          </p:cNvPr>
          <p:cNvSpPr/>
          <p:nvPr/>
        </p:nvSpPr>
        <p:spPr>
          <a:xfrm>
            <a:off x="2680496" y="860847"/>
            <a:ext cx="1608118" cy="864545"/>
          </a:xfrm>
          <a:custGeom>
            <a:avLst/>
            <a:gdLst>
              <a:gd name="connsiteX0" fmla="*/ 1607725 w 1608118"/>
              <a:gd name="connsiteY0" fmla="*/ 48298 h 864545"/>
              <a:gd name="connsiteX1" fmla="*/ 1050676 w 1608118"/>
              <a:gd name="connsiteY1" fmla="*/ 90339 h 864545"/>
              <a:gd name="connsiteX2" fmla="*/ 540925 w 1608118"/>
              <a:gd name="connsiteY2" fmla="*/ 416160 h 864545"/>
              <a:gd name="connsiteX3" fmla="*/ 640773 w 1608118"/>
              <a:gd name="connsiteY3" fmla="*/ 305801 h 864545"/>
              <a:gd name="connsiteX4" fmla="*/ 20663 w 1608118"/>
              <a:gd name="connsiteY4" fmla="*/ 847084 h 864545"/>
              <a:gd name="connsiteX5" fmla="*/ 136276 w 1608118"/>
              <a:gd name="connsiteY5" fmla="*/ 741981 h 864545"/>
              <a:gd name="connsiteX6" fmla="*/ 777407 w 1608118"/>
              <a:gd name="connsiteY6" fmla="*/ 142891 h 864545"/>
              <a:gd name="connsiteX7" fmla="*/ 714345 w 1608118"/>
              <a:gd name="connsiteY7" fmla="*/ 242739 h 864545"/>
              <a:gd name="connsiteX8" fmla="*/ 1103228 w 1608118"/>
              <a:gd name="connsiteY8" fmla="*/ 1001 h 864545"/>
              <a:gd name="connsiteX9" fmla="*/ 835214 w 1608118"/>
              <a:gd name="connsiteY9" fmla="*/ 153401 h 864545"/>
              <a:gd name="connsiteX10" fmla="*/ 1134759 w 1608118"/>
              <a:gd name="connsiteY10" fmla="*/ 69319 h 864545"/>
              <a:gd name="connsiteX11" fmla="*/ 1607725 w 1608118"/>
              <a:gd name="connsiteY11" fmla="*/ 48298 h 86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8118" h="864545">
                <a:moveTo>
                  <a:pt x="1607725" y="48298"/>
                </a:moveTo>
                <a:cubicBezTo>
                  <a:pt x="1593711" y="51801"/>
                  <a:pt x="1228476" y="29029"/>
                  <a:pt x="1050676" y="90339"/>
                </a:cubicBezTo>
                <a:cubicBezTo>
                  <a:pt x="872876" y="151649"/>
                  <a:pt x="609242" y="380250"/>
                  <a:pt x="540925" y="416160"/>
                </a:cubicBezTo>
                <a:cubicBezTo>
                  <a:pt x="472608" y="452070"/>
                  <a:pt x="727483" y="233980"/>
                  <a:pt x="640773" y="305801"/>
                </a:cubicBezTo>
                <a:cubicBezTo>
                  <a:pt x="554063" y="377622"/>
                  <a:pt x="104746" y="774387"/>
                  <a:pt x="20663" y="847084"/>
                </a:cubicBezTo>
                <a:cubicBezTo>
                  <a:pt x="-63420" y="919781"/>
                  <a:pt x="136276" y="741981"/>
                  <a:pt x="136276" y="741981"/>
                </a:cubicBezTo>
                <a:cubicBezTo>
                  <a:pt x="262400" y="624616"/>
                  <a:pt x="681062" y="226098"/>
                  <a:pt x="777407" y="142891"/>
                </a:cubicBezTo>
                <a:cubicBezTo>
                  <a:pt x="873752" y="59684"/>
                  <a:pt x="660042" y="266387"/>
                  <a:pt x="714345" y="242739"/>
                </a:cubicBezTo>
                <a:cubicBezTo>
                  <a:pt x="768648" y="219091"/>
                  <a:pt x="1083083" y="15891"/>
                  <a:pt x="1103228" y="1001"/>
                </a:cubicBezTo>
                <a:cubicBezTo>
                  <a:pt x="1123373" y="-13889"/>
                  <a:pt x="829959" y="142015"/>
                  <a:pt x="835214" y="153401"/>
                </a:cubicBezTo>
                <a:cubicBezTo>
                  <a:pt x="840469" y="164787"/>
                  <a:pt x="1012138" y="85960"/>
                  <a:pt x="1134759" y="69319"/>
                </a:cubicBezTo>
                <a:cubicBezTo>
                  <a:pt x="1257380" y="52678"/>
                  <a:pt x="1621739" y="44795"/>
                  <a:pt x="1607725" y="48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D8812122-235F-C4C5-0107-D0BC3879E92C}"/>
              </a:ext>
            </a:extLst>
          </p:cNvPr>
          <p:cNvSpPr/>
          <p:nvPr/>
        </p:nvSpPr>
        <p:spPr>
          <a:xfrm>
            <a:off x="2229925" y="1334734"/>
            <a:ext cx="1049397" cy="1738407"/>
          </a:xfrm>
          <a:custGeom>
            <a:avLst/>
            <a:gdLst>
              <a:gd name="connsiteX0" fmla="*/ 1049303 w 1049397"/>
              <a:gd name="connsiteY0" fmla="*/ 157735 h 1738407"/>
              <a:gd name="connsiteX1" fmla="*/ 450213 w 1049397"/>
              <a:gd name="connsiteY1" fmla="*/ 588659 h 1738407"/>
              <a:gd name="connsiteX2" fmla="*/ 192709 w 1049397"/>
              <a:gd name="connsiteY2" fmla="*/ 1035349 h 1738407"/>
              <a:gd name="connsiteX3" fmla="*/ 213730 w 1049397"/>
              <a:gd name="connsiteY3" fmla="*/ 898714 h 1738407"/>
              <a:gd name="connsiteX4" fmla="*/ 171689 w 1049397"/>
              <a:gd name="connsiteY4" fmla="*/ 1082645 h 1738407"/>
              <a:gd name="connsiteX5" fmla="*/ 29799 w 1049397"/>
              <a:gd name="connsiteY5" fmla="*/ 1608163 h 1738407"/>
              <a:gd name="connsiteX6" fmla="*/ 24544 w 1049397"/>
              <a:gd name="connsiteY6" fmla="*/ 1729032 h 1738407"/>
              <a:gd name="connsiteX7" fmla="*/ 35054 w 1049397"/>
              <a:gd name="connsiteY7" fmla="*/ 1581887 h 1738407"/>
              <a:gd name="connsiteX8" fmla="*/ 460723 w 1049397"/>
              <a:gd name="connsiteY8" fmla="*/ 415238 h 1738407"/>
              <a:gd name="connsiteX9" fmla="*/ 360875 w 1049397"/>
              <a:gd name="connsiteY9" fmla="*/ 620190 h 1738407"/>
              <a:gd name="connsiteX10" fmla="*/ 797054 w 1049397"/>
              <a:gd name="connsiteY10" fmla="*/ 5335 h 1738407"/>
              <a:gd name="connsiteX11" fmla="*/ 586847 w 1049397"/>
              <a:gd name="connsiteY11" fmla="*/ 331156 h 1738407"/>
              <a:gd name="connsiteX12" fmla="*/ 497509 w 1049397"/>
              <a:gd name="connsiteY12" fmla="*/ 499321 h 1738407"/>
              <a:gd name="connsiteX13" fmla="*/ 1049303 w 1049397"/>
              <a:gd name="connsiteY13" fmla="*/ 157735 h 173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9397" h="1738407">
                <a:moveTo>
                  <a:pt x="1049303" y="157735"/>
                </a:moveTo>
                <a:cubicBezTo>
                  <a:pt x="1041420" y="172625"/>
                  <a:pt x="592979" y="442390"/>
                  <a:pt x="450213" y="588659"/>
                </a:cubicBezTo>
                <a:cubicBezTo>
                  <a:pt x="307447" y="734928"/>
                  <a:pt x="232123" y="983673"/>
                  <a:pt x="192709" y="1035349"/>
                </a:cubicBezTo>
                <a:cubicBezTo>
                  <a:pt x="153295" y="1087025"/>
                  <a:pt x="217233" y="890831"/>
                  <a:pt x="213730" y="898714"/>
                </a:cubicBezTo>
                <a:cubicBezTo>
                  <a:pt x="210227" y="906597"/>
                  <a:pt x="202344" y="964404"/>
                  <a:pt x="171689" y="1082645"/>
                </a:cubicBezTo>
                <a:cubicBezTo>
                  <a:pt x="141034" y="1200886"/>
                  <a:pt x="54323" y="1500432"/>
                  <a:pt x="29799" y="1608163"/>
                </a:cubicBezTo>
                <a:cubicBezTo>
                  <a:pt x="5275" y="1715894"/>
                  <a:pt x="23668" y="1733411"/>
                  <a:pt x="24544" y="1729032"/>
                </a:cubicBezTo>
                <a:cubicBezTo>
                  <a:pt x="25420" y="1724653"/>
                  <a:pt x="-37642" y="1800853"/>
                  <a:pt x="35054" y="1581887"/>
                </a:cubicBezTo>
                <a:cubicBezTo>
                  <a:pt x="107750" y="1362921"/>
                  <a:pt x="406420" y="575521"/>
                  <a:pt x="460723" y="415238"/>
                </a:cubicBezTo>
                <a:cubicBezTo>
                  <a:pt x="515026" y="254955"/>
                  <a:pt x="304820" y="688507"/>
                  <a:pt x="360875" y="620190"/>
                </a:cubicBezTo>
                <a:cubicBezTo>
                  <a:pt x="416930" y="551873"/>
                  <a:pt x="759392" y="53507"/>
                  <a:pt x="797054" y="5335"/>
                </a:cubicBezTo>
                <a:cubicBezTo>
                  <a:pt x="834716" y="-42837"/>
                  <a:pt x="636771" y="248825"/>
                  <a:pt x="586847" y="331156"/>
                </a:cubicBezTo>
                <a:cubicBezTo>
                  <a:pt x="536923" y="413487"/>
                  <a:pt x="425688" y="527349"/>
                  <a:pt x="497509" y="499321"/>
                </a:cubicBezTo>
                <a:cubicBezTo>
                  <a:pt x="569330" y="471293"/>
                  <a:pt x="1057186" y="142845"/>
                  <a:pt x="1049303" y="157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D90925F-936C-7A1A-6F75-5F0E26F552D0}"/>
              </a:ext>
            </a:extLst>
          </p:cNvPr>
          <p:cNvSpPr/>
          <p:nvPr/>
        </p:nvSpPr>
        <p:spPr>
          <a:xfrm>
            <a:off x="2235041" y="2604534"/>
            <a:ext cx="235275" cy="1980987"/>
          </a:xfrm>
          <a:custGeom>
            <a:avLst/>
            <a:gdLst>
              <a:gd name="connsiteX0" fmla="*/ 187593 w 235275"/>
              <a:gd name="connsiteY0" fmla="*/ 7287 h 1980987"/>
              <a:gd name="connsiteX1" fmla="*/ 3662 w 235275"/>
              <a:gd name="connsiteY1" fmla="*/ 669438 h 1980987"/>
              <a:gd name="connsiteX2" fmla="*/ 61469 w 235275"/>
              <a:gd name="connsiteY2" fmla="*/ 354128 h 1980987"/>
              <a:gd name="connsiteX3" fmla="*/ 19428 w 235275"/>
              <a:gd name="connsiteY3" fmla="*/ 1084597 h 1980987"/>
              <a:gd name="connsiteX4" fmla="*/ 161318 w 235275"/>
              <a:gd name="connsiteY4" fmla="*/ 1494500 h 1980987"/>
              <a:gd name="connsiteX5" fmla="*/ 156062 w 235275"/>
              <a:gd name="connsiteY5" fmla="*/ 1347356 h 1980987"/>
              <a:gd name="connsiteX6" fmla="*/ 213869 w 235275"/>
              <a:gd name="connsiteY6" fmla="*/ 1741494 h 1980987"/>
              <a:gd name="connsiteX7" fmla="*/ 145552 w 235275"/>
              <a:gd name="connsiteY7" fmla="*/ 1972721 h 1980987"/>
              <a:gd name="connsiteX8" fmla="*/ 177083 w 235275"/>
              <a:gd name="connsiteY8" fmla="*/ 1883383 h 1980987"/>
              <a:gd name="connsiteX9" fmla="*/ 234890 w 235275"/>
              <a:gd name="connsiteY9" fmla="*/ 1452459 h 1980987"/>
              <a:gd name="connsiteX10" fmla="*/ 198104 w 235275"/>
              <a:gd name="connsiteY10" fmla="*/ 1552307 h 1980987"/>
              <a:gd name="connsiteX11" fmla="*/ 119276 w 235275"/>
              <a:gd name="connsiteY11" fmla="*/ 1294804 h 1980987"/>
              <a:gd name="connsiteX12" fmla="*/ 77235 w 235275"/>
              <a:gd name="connsiteY12" fmla="*/ 774542 h 1980987"/>
              <a:gd name="connsiteX13" fmla="*/ 77235 w 235275"/>
              <a:gd name="connsiteY13" fmla="*/ 1205466 h 1980987"/>
              <a:gd name="connsiteX14" fmla="*/ 45704 w 235275"/>
              <a:gd name="connsiteY14" fmla="*/ 1037300 h 1980987"/>
              <a:gd name="connsiteX15" fmla="*/ 61469 w 235275"/>
              <a:gd name="connsiteY15" fmla="*/ 196473 h 1980987"/>
              <a:gd name="connsiteX16" fmla="*/ 82490 w 235275"/>
              <a:gd name="connsiteY16" fmla="*/ 306832 h 1980987"/>
              <a:gd name="connsiteX17" fmla="*/ 187593 w 235275"/>
              <a:gd name="connsiteY17" fmla="*/ 7287 h 19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5275" h="1980987">
                <a:moveTo>
                  <a:pt x="187593" y="7287"/>
                </a:moveTo>
                <a:cubicBezTo>
                  <a:pt x="174455" y="67721"/>
                  <a:pt x="24683" y="611631"/>
                  <a:pt x="3662" y="669438"/>
                </a:cubicBezTo>
                <a:cubicBezTo>
                  <a:pt x="-17359" y="727245"/>
                  <a:pt x="58841" y="284935"/>
                  <a:pt x="61469" y="354128"/>
                </a:cubicBezTo>
                <a:cubicBezTo>
                  <a:pt x="64097" y="423321"/>
                  <a:pt x="2787" y="894535"/>
                  <a:pt x="19428" y="1084597"/>
                </a:cubicBezTo>
                <a:cubicBezTo>
                  <a:pt x="36069" y="1274659"/>
                  <a:pt x="138546" y="1450707"/>
                  <a:pt x="161318" y="1494500"/>
                </a:cubicBezTo>
                <a:cubicBezTo>
                  <a:pt x="184090" y="1538293"/>
                  <a:pt x="147303" y="1306190"/>
                  <a:pt x="156062" y="1347356"/>
                </a:cubicBezTo>
                <a:cubicBezTo>
                  <a:pt x="164820" y="1388522"/>
                  <a:pt x="215621" y="1637267"/>
                  <a:pt x="213869" y="1741494"/>
                </a:cubicBezTo>
                <a:cubicBezTo>
                  <a:pt x="212117" y="1845721"/>
                  <a:pt x="151683" y="1949073"/>
                  <a:pt x="145552" y="1972721"/>
                </a:cubicBezTo>
                <a:cubicBezTo>
                  <a:pt x="139421" y="1996369"/>
                  <a:pt x="162193" y="1970093"/>
                  <a:pt x="177083" y="1883383"/>
                </a:cubicBezTo>
                <a:cubicBezTo>
                  <a:pt x="191973" y="1796673"/>
                  <a:pt x="231387" y="1507638"/>
                  <a:pt x="234890" y="1452459"/>
                </a:cubicBezTo>
                <a:cubicBezTo>
                  <a:pt x="238393" y="1397280"/>
                  <a:pt x="217373" y="1578583"/>
                  <a:pt x="198104" y="1552307"/>
                </a:cubicBezTo>
                <a:cubicBezTo>
                  <a:pt x="178835" y="1526031"/>
                  <a:pt x="139421" y="1424432"/>
                  <a:pt x="119276" y="1294804"/>
                </a:cubicBezTo>
                <a:cubicBezTo>
                  <a:pt x="99131" y="1165176"/>
                  <a:pt x="84242" y="789432"/>
                  <a:pt x="77235" y="774542"/>
                </a:cubicBezTo>
                <a:cubicBezTo>
                  <a:pt x="70228" y="759652"/>
                  <a:pt x="82490" y="1161673"/>
                  <a:pt x="77235" y="1205466"/>
                </a:cubicBezTo>
                <a:cubicBezTo>
                  <a:pt x="71980" y="1249259"/>
                  <a:pt x="48332" y="1205465"/>
                  <a:pt x="45704" y="1037300"/>
                </a:cubicBezTo>
                <a:cubicBezTo>
                  <a:pt x="43076" y="869135"/>
                  <a:pt x="55338" y="318218"/>
                  <a:pt x="61469" y="196473"/>
                </a:cubicBezTo>
                <a:cubicBezTo>
                  <a:pt x="67600" y="74728"/>
                  <a:pt x="60593" y="332232"/>
                  <a:pt x="82490" y="306832"/>
                </a:cubicBezTo>
                <a:cubicBezTo>
                  <a:pt x="104387" y="281432"/>
                  <a:pt x="200731" y="-53147"/>
                  <a:pt x="187593" y="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3D5EB73A-DD84-23E5-F241-CC93BDC94381}"/>
              </a:ext>
            </a:extLst>
          </p:cNvPr>
          <p:cNvSpPr/>
          <p:nvPr/>
        </p:nvSpPr>
        <p:spPr>
          <a:xfrm>
            <a:off x="2597475" y="2354653"/>
            <a:ext cx="388066" cy="2365305"/>
          </a:xfrm>
          <a:custGeom>
            <a:avLst/>
            <a:gdLst>
              <a:gd name="connsiteX0" fmla="*/ 387463 w 388066"/>
              <a:gd name="connsiteY0" fmla="*/ 4919 h 2365305"/>
              <a:gd name="connsiteX1" fmla="*/ 14346 w 388066"/>
              <a:gd name="connsiteY1" fmla="*/ 1387030 h 2365305"/>
              <a:gd name="connsiteX2" fmla="*/ 72153 w 388066"/>
              <a:gd name="connsiteY2" fmla="*/ 1266161 h 2365305"/>
              <a:gd name="connsiteX3" fmla="*/ 24856 w 388066"/>
              <a:gd name="connsiteY3" fmla="*/ 2285664 h 2365305"/>
              <a:gd name="connsiteX4" fmla="*/ 40622 w 388066"/>
              <a:gd name="connsiteY4" fmla="*/ 2154285 h 2365305"/>
              <a:gd name="connsiteX5" fmla="*/ 72153 w 388066"/>
              <a:gd name="connsiteY5" fmla="*/ 1008657 h 2365305"/>
              <a:gd name="connsiteX6" fmla="*/ 56387 w 388066"/>
              <a:gd name="connsiteY6" fmla="*/ 1161057 h 2365305"/>
              <a:gd name="connsiteX7" fmla="*/ 187766 w 388066"/>
              <a:gd name="connsiteY7" fmla="*/ 251913 h 2365305"/>
              <a:gd name="connsiteX8" fmla="*/ 103684 w 388066"/>
              <a:gd name="connsiteY8" fmla="*/ 903554 h 2365305"/>
              <a:gd name="connsiteX9" fmla="*/ 387463 w 388066"/>
              <a:gd name="connsiteY9" fmla="*/ 4919 h 236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066" h="2365305">
                <a:moveTo>
                  <a:pt x="387463" y="4919"/>
                </a:moveTo>
                <a:cubicBezTo>
                  <a:pt x="372573" y="85498"/>
                  <a:pt x="66898" y="1176823"/>
                  <a:pt x="14346" y="1387030"/>
                </a:cubicBezTo>
                <a:cubicBezTo>
                  <a:pt x="-38206" y="1597237"/>
                  <a:pt x="70401" y="1116389"/>
                  <a:pt x="72153" y="1266161"/>
                </a:cubicBezTo>
                <a:cubicBezTo>
                  <a:pt x="73905" y="1415933"/>
                  <a:pt x="30111" y="2137643"/>
                  <a:pt x="24856" y="2285664"/>
                </a:cubicBezTo>
                <a:cubicBezTo>
                  <a:pt x="19601" y="2433685"/>
                  <a:pt x="32739" y="2367120"/>
                  <a:pt x="40622" y="2154285"/>
                </a:cubicBezTo>
                <a:cubicBezTo>
                  <a:pt x="48505" y="1941451"/>
                  <a:pt x="69526" y="1174195"/>
                  <a:pt x="72153" y="1008657"/>
                </a:cubicBezTo>
                <a:cubicBezTo>
                  <a:pt x="74780" y="843119"/>
                  <a:pt x="37118" y="1287181"/>
                  <a:pt x="56387" y="1161057"/>
                </a:cubicBezTo>
                <a:cubicBezTo>
                  <a:pt x="75656" y="1034933"/>
                  <a:pt x="179883" y="294830"/>
                  <a:pt x="187766" y="251913"/>
                </a:cubicBezTo>
                <a:cubicBezTo>
                  <a:pt x="195649" y="208996"/>
                  <a:pt x="70401" y="947347"/>
                  <a:pt x="103684" y="903554"/>
                </a:cubicBezTo>
                <a:cubicBezTo>
                  <a:pt x="136967" y="859761"/>
                  <a:pt x="402353" y="-75660"/>
                  <a:pt x="387463" y="4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B60B984-616E-3D22-1CEE-867EAD294079}"/>
              </a:ext>
            </a:extLst>
          </p:cNvPr>
          <p:cNvSpPr/>
          <p:nvPr/>
        </p:nvSpPr>
        <p:spPr>
          <a:xfrm>
            <a:off x="4455781" y="1547378"/>
            <a:ext cx="444227" cy="540785"/>
          </a:xfrm>
          <a:custGeom>
            <a:avLst/>
            <a:gdLst>
              <a:gd name="connsiteX0" fmla="*/ 253871 w 444227"/>
              <a:gd name="connsiteY0" fmla="*/ 532145 h 540785"/>
              <a:gd name="connsiteX1" fmla="*/ 239122 w 444227"/>
              <a:gd name="connsiteY1" fmla="*/ 448570 h 540785"/>
              <a:gd name="connsiteX2" fmla="*/ 170296 w 444227"/>
              <a:gd name="connsiteY2" fmla="*/ 261757 h 540785"/>
              <a:gd name="connsiteX3" fmla="*/ 3148 w 444227"/>
              <a:gd name="connsiteY3" fmla="*/ 104441 h 540785"/>
              <a:gd name="connsiteX4" fmla="*/ 62142 w 444227"/>
              <a:gd name="connsiteY4" fmla="*/ 163435 h 540785"/>
              <a:gd name="connsiteX5" fmla="*/ 76890 w 444227"/>
              <a:gd name="connsiteY5" fmla="*/ 89693 h 540785"/>
              <a:gd name="connsiteX6" fmla="*/ 116219 w 444227"/>
              <a:gd name="connsiteY6" fmla="*/ 6119 h 540785"/>
              <a:gd name="connsiteX7" fmla="*/ 425935 w 444227"/>
              <a:gd name="connsiteY7" fmla="*/ 99525 h 540785"/>
              <a:gd name="connsiteX8" fmla="*/ 376774 w 444227"/>
              <a:gd name="connsiteY8" fmla="*/ 70028 h 540785"/>
              <a:gd name="connsiteX9" fmla="*/ 116219 w 444227"/>
              <a:gd name="connsiteY9" fmla="*/ 1203 h 540785"/>
              <a:gd name="connsiteX10" fmla="*/ 67058 w 444227"/>
              <a:gd name="connsiteY10" fmla="*/ 133938 h 540785"/>
              <a:gd name="connsiteX11" fmla="*/ 185045 w 444227"/>
              <a:gd name="connsiteY11" fmla="*/ 266674 h 540785"/>
              <a:gd name="connsiteX12" fmla="*/ 155548 w 444227"/>
              <a:gd name="connsiteY12" fmla="*/ 168351 h 540785"/>
              <a:gd name="connsiteX13" fmla="*/ 175213 w 444227"/>
              <a:gd name="connsiteY13" fmla="*/ 379745 h 540785"/>
              <a:gd name="connsiteX14" fmla="*/ 165380 w 444227"/>
              <a:gd name="connsiteY14" fmla="*/ 247009 h 540785"/>
              <a:gd name="connsiteX15" fmla="*/ 253871 w 444227"/>
              <a:gd name="connsiteY15" fmla="*/ 532145 h 54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227" h="540785">
                <a:moveTo>
                  <a:pt x="253871" y="532145"/>
                </a:moveTo>
                <a:cubicBezTo>
                  <a:pt x="266161" y="565738"/>
                  <a:pt x="253051" y="493635"/>
                  <a:pt x="239122" y="448570"/>
                </a:cubicBezTo>
                <a:cubicBezTo>
                  <a:pt x="225193" y="403505"/>
                  <a:pt x="209625" y="319112"/>
                  <a:pt x="170296" y="261757"/>
                </a:cubicBezTo>
                <a:cubicBezTo>
                  <a:pt x="130967" y="204402"/>
                  <a:pt x="21174" y="120828"/>
                  <a:pt x="3148" y="104441"/>
                </a:cubicBezTo>
                <a:cubicBezTo>
                  <a:pt x="-14878" y="88054"/>
                  <a:pt x="49852" y="165893"/>
                  <a:pt x="62142" y="163435"/>
                </a:cubicBezTo>
                <a:cubicBezTo>
                  <a:pt x="74432" y="160977"/>
                  <a:pt x="67877" y="115912"/>
                  <a:pt x="76890" y="89693"/>
                </a:cubicBezTo>
                <a:cubicBezTo>
                  <a:pt x="85903" y="63474"/>
                  <a:pt x="58045" y="4480"/>
                  <a:pt x="116219" y="6119"/>
                </a:cubicBezTo>
                <a:cubicBezTo>
                  <a:pt x="174393" y="7758"/>
                  <a:pt x="382509" y="88873"/>
                  <a:pt x="425935" y="99525"/>
                </a:cubicBezTo>
                <a:cubicBezTo>
                  <a:pt x="469361" y="110176"/>
                  <a:pt x="428393" y="86415"/>
                  <a:pt x="376774" y="70028"/>
                </a:cubicBezTo>
                <a:cubicBezTo>
                  <a:pt x="325155" y="53641"/>
                  <a:pt x="167838" y="-9449"/>
                  <a:pt x="116219" y="1203"/>
                </a:cubicBezTo>
                <a:cubicBezTo>
                  <a:pt x="64600" y="11855"/>
                  <a:pt x="55587" y="89693"/>
                  <a:pt x="67058" y="133938"/>
                </a:cubicBezTo>
                <a:cubicBezTo>
                  <a:pt x="78529" y="178183"/>
                  <a:pt x="170297" y="260939"/>
                  <a:pt x="185045" y="266674"/>
                </a:cubicBezTo>
                <a:cubicBezTo>
                  <a:pt x="199793" y="272409"/>
                  <a:pt x="157187" y="149506"/>
                  <a:pt x="155548" y="168351"/>
                </a:cubicBezTo>
                <a:cubicBezTo>
                  <a:pt x="153909" y="187196"/>
                  <a:pt x="173574" y="366635"/>
                  <a:pt x="175213" y="379745"/>
                </a:cubicBezTo>
                <a:cubicBezTo>
                  <a:pt x="176852" y="392855"/>
                  <a:pt x="155548" y="224067"/>
                  <a:pt x="165380" y="247009"/>
                </a:cubicBezTo>
                <a:cubicBezTo>
                  <a:pt x="175212" y="269951"/>
                  <a:pt x="241581" y="498552"/>
                  <a:pt x="253871" y="532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57517F1A-DBF5-520D-F886-D7946F1656F4}"/>
              </a:ext>
            </a:extLst>
          </p:cNvPr>
          <p:cNvSpPr/>
          <p:nvPr/>
        </p:nvSpPr>
        <p:spPr>
          <a:xfrm>
            <a:off x="4716398" y="1729222"/>
            <a:ext cx="1463779" cy="1828645"/>
          </a:xfrm>
          <a:custGeom>
            <a:avLst/>
            <a:gdLst>
              <a:gd name="connsiteX0" fmla="*/ 160402 w 1463779"/>
              <a:gd name="connsiteY0" fmla="*/ 345384 h 1828645"/>
              <a:gd name="connsiteX1" fmla="*/ 22750 w 1463779"/>
              <a:gd name="connsiteY1" fmla="*/ 55333 h 1828645"/>
              <a:gd name="connsiteX2" fmla="*/ 194815 w 1463779"/>
              <a:gd name="connsiteY2" fmla="*/ 138907 h 1828645"/>
              <a:gd name="connsiteX3" fmla="*/ 656931 w 1463779"/>
              <a:gd name="connsiteY3" fmla="*/ 512533 h 1828645"/>
              <a:gd name="connsiteX4" fmla="*/ 607770 w 1463779"/>
              <a:gd name="connsiteY4" fmla="*/ 384713 h 1828645"/>
              <a:gd name="connsiteX5" fmla="*/ 932234 w 1463779"/>
              <a:gd name="connsiteY5" fmla="*/ 886159 h 1828645"/>
              <a:gd name="connsiteX6" fmla="*/ 878157 w 1463779"/>
              <a:gd name="connsiteY6" fmla="*/ 841913 h 1828645"/>
              <a:gd name="connsiteX7" fmla="*/ 1428763 w 1463779"/>
              <a:gd name="connsiteY7" fmla="*/ 1766146 h 1828645"/>
              <a:gd name="connsiteX8" fmla="*/ 1369770 w 1463779"/>
              <a:gd name="connsiteY8" fmla="*/ 1662907 h 1828645"/>
              <a:gd name="connsiteX9" fmla="*/ 1060054 w 1463779"/>
              <a:gd name="connsiteY9" fmla="*/ 999230 h 1828645"/>
              <a:gd name="connsiteX10" fmla="*/ 1207537 w 1463779"/>
              <a:gd name="connsiteY10" fmla="*/ 1402352 h 1828645"/>
              <a:gd name="connsiteX11" fmla="*/ 902737 w 1463779"/>
              <a:gd name="connsiteY11" fmla="*/ 836997 h 1828645"/>
              <a:gd name="connsiteX12" fmla="*/ 656931 w 1463779"/>
              <a:gd name="connsiteY12" fmla="*/ 542030 h 1828645"/>
              <a:gd name="connsiteX13" fmla="*/ 765086 w 1463779"/>
              <a:gd name="connsiteY13" fmla="*/ 655101 h 1828645"/>
              <a:gd name="connsiteX14" fmla="*/ 229228 w 1463779"/>
              <a:gd name="connsiteY14" fmla="*/ 188068 h 1828645"/>
              <a:gd name="connsiteX15" fmla="*/ 298054 w 1463779"/>
              <a:gd name="connsiteY15" fmla="*/ 217565 h 1828645"/>
              <a:gd name="connsiteX16" fmla="*/ 8002 w 1463779"/>
              <a:gd name="connsiteY16" fmla="*/ 1255 h 1828645"/>
              <a:gd name="connsiteX17" fmla="*/ 81744 w 1463779"/>
              <a:gd name="connsiteY17" fmla="*/ 133991 h 1828645"/>
              <a:gd name="connsiteX18" fmla="*/ 86660 w 1463779"/>
              <a:gd name="connsiteY18" fmla="*/ 247062 h 1828645"/>
              <a:gd name="connsiteX19" fmla="*/ 12918 w 1463779"/>
              <a:gd name="connsiteY19" fmla="*/ 104494 h 1828645"/>
              <a:gd name="connsiteX20" fmla="*/ 160402 w 1463779"/>
              <a:gd name="connsiteY20" fmla="*/ 345384 h 18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63779" h="1828645">
                <a:moveTo>
                  <a:pt x="160402" y="345384"/>
                </a:moveTo>
                <a:cubicBezTo>
                  <a:pt x="162041" y="337191"/>
                  <a:pt x="17015" y="89746"/>
                  <a:pt x="22750" y="55333"/>
                </a:cubicBezTo>
                <a:cubicBezTo>
                  <a:pt x="28485" y="20920"/>
                  <a:pt x="89118" y="62707"/>
                  <a:pt x="194815" y="138907"/>
                </a:cubicBezTo>
                <a:cubicBezTo>
                  <a:pt x="300512" y="215107"/>
                  <a:pt x="588105" y="471565"/>
                  <a:pt x="656931" y="512533"/>
                </a:cubicBezTo>
                <a:cubicBezTo>
                  <a:pt x="725757" y="553501"/>
                  <a:pt x="561886" y="322442"/>
                  <a:pt x="607770" y="384713"/>
                </a:cubicBezTo>
                <a:cubicBezTo>
                  <a:pt x="653654" y="446984"/>
                  <a:pt x="887170" y="809959"/>
                  <a:pt x="932234" y="886159"/>
                </a:cubicBezTo>
                <a:cubicBezTo>
                  <a:pt x="977298" y="962359"/>
                  <a:pt x="795402" y="695249"/>
                  <a:pt x="878157" y="841913"/>
                </a:cubicBezTo>
                <a:cubicBezTo>
                  <a:pt x="960912" y="988577"/>
                  <a:pt x="1346827" y="1629314"/>
                  <a:pt x="1428763" y="1766146"/>
                </a:cubicBezTo>
                <a:cubicBezTo>
                  <a:pt x="1510699" y="1902978"/>
                  <a:pt x="1431222" y="1790726"/>
                  <a:pt x="1369770" y="1662907"/>
                </a:cubicBezTo>
                <a:cubicBezTo>
                  <a:pt x="1308318" y="1535088"/>
                  <a:pt x="1087093" y="1042656"/>
                  <a:pt x="1060054" y="999230"/>
                </a:cubicBezTo>
                <a:cubicBezTo>
                  <a:pt x="1033015" y="955804"/>
                  <a:pt x="1233756" y="1429391"/>
                  <a:pt x="1207537" y="1402352"/>
                </a:cubicBezTo>
                <a:cubicBezTo>
                  <a:pt x="1181318" y="1375313"/>
                  <a:pt x="994505" y="980384"/>
                  <a:pt x="902737" y="836997"/>
                </a:cubicBezTo>
                <a:cubicBezTo>
                  <a:pt x="810969" y="693610"/>
                  <a:pt x="679873" y="572346"/>
                  <a:pt x="656931" y="542030"/>
                </a:cubicBezTo>
                <a:cubicBezTo>
                  <a:pt x="633989" y="511714"/>
                  <a:pt x="836370" y="714095"/>
                  <a:pt x="765086" y="655101"/>
                </a:cubicBezTo>
                <a:cubicBezTo>
                  <a:pt x="693802" y="596107"/>
                  <a:pt x="307067" y="260991"/>
                  <a:pt x="229228" y="188068"/>
                </a:cubicBezTo>
                <a:cubicBezTo>
                  <a:pt x="151389" y="115145"/>
                  <a:pt x="334925" y="248700"/>
                  <a:pt x="298054" y="217565"/>
                </a:cubicBezTo>
                <a:cubicBezTo>
                  <a:pt x="261183" y="186430"/>
                  <a:pt x="44054" y="15184"/>
                  <a:pt x="8002" y="1255"/>
                </a:cubicBezTo>
                <a:cubicBezTo>
                  <a:pt x="-28050" y="-12674"/>
                  <a:pt x="68634" y="93023"/>
                  <a:pt x="81744" y="133991"/>
                </a:cubicBezTo>
                <a:cubicBezTo>
                  <a:pt x="94854" y="174959"/>
                  <a:pt x="98131" y="251978"/>
                  <a:pt x="86660" y="247062"/>
                </a:cubicBezTo>
                <a:cubicBezTo>
                  <a:pt x="75189" y="242146"/>
                  <a:pt x="-192" y="84830"/>
                  <a:pt x="12918" y="104494"/>
                </a:cubicBezTo>
                <a:cubicBezTo>
                  <a:pt x="26028" y="124158"/>
                  <a:pt x="158763" y="353577"/>
                  <a:pt x="160402" y="345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6F2D902-F976-4E14-69E5-5EFC94B8B13B}"/>
              </a:ext>
            </a:extLst>
          </p:cNvPr>
          <p:cNvSpPr/>
          <p:nvPr/>
        </p:nvSpPr>
        <p:spPr>
          <a:xfrm>
            <a:off x="5958228" y="3021632"/>
            <a:ext cx="577260" cy="1299245"/>
          </a:xfrm>
          <a:custGeom>
            <a:avLst/>
            <a:gdLst>
              <a:gd name="connsiteX0" fmla="*/ 120 w 577260"/>
              <a:gd name="connsiteY0" fmla="*/ 1787 h 1299245"/>
              <a:gd name="connsiteX1" fmla="*/ 103359 w 577260"/>
              <a:gd name="connsiteY1" fmla="*/ 365581 h 1299245"/>
              <a:gd name="connsiteX2" fmla="*/ 334417 w 577260"/>
              <a:gd name="connsiteY2" fmla="*/ 645800 h 1299245"/>
              <a:gd name="connsiteX3" fmla="*/ 290172 w 577260"/>
              <a:gd name="connsiteY3" fmla="*/ 611387 h 1299245"/>
              <a:gd name="connsiteX4" fmla="*/ 378662 w 577260"/>
              <a:gd name="connsiteY4" fmla="*/ 808033 h 1299245"/>
              <a:gd name="connsiteX5" fmla="*/ 570391 w 577260"/>
              <a:gd name="connsiteY5" fmla="*/ 1284897 h 1299245"/>
              <a:gd name="connsiteX6" fmla="*/ 511398 w 577260"/>
              <a:gd name="connsiteY6" fmla="*/ 1117749 h 1299245"/>
              <a:gd name="connsiteX7" fmla="*/ 290172 w 577260"/>
              <a:gd name="connsiteY7" fmla="*/ 542562 h 1299245"/>
              <a:gd name="connsiteX8" fmla="*/ 309837 w 577260"/>
              <a:gd name="connsiteY8" fmla="*/ 596639 h 1299245"/>
              <a:gd name="connsiteX9" fmla="*/ 123024 w 577260"/>
              <a:gd name="connsiteY9" fmla="*/ 277091 h 1299245"/>
              <a:gd name="connsiteX10" fmla="*/ 162353 w 577260"/>
              <a:gd name="connsiteY10" fmla="*/ 424574 h 1299245"/>
              <a:gd name="connsiteX11" fmla="*/ 162353 w 577260"/>
              <a:gd name="connsiteY11" fmla="*/ 404910 h 1299245"/>
              <a:gd name="connsiteX12" fmla="*/ 83695 w 577260"/>
              <a:gd name="connsiteY12" fmla="*/ 232845 h 1299245"/>
              <a:gd name="connsiteX13" fmla="*/ 120 w 577260"/>
              <a:gd name="connsiteY13" fmla="*/ 1787 h 12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260" h="1299245">
                <a:moveTo>
                  <a:pt x="120" y="1787"/>
                </a:moveTo>
                <a:cubicBezTo>
                  <a:pt x="3397" y="23910"/>
                  <a:pt x="47643" y="258246"/>
                  <a:pt x="103359" y="365581"/>
                </a:cubicBezTo>
                <a:cubicBezTo>
                  <a:pt x="159075" y="472917"/>
                  <a:pt x="303282" y="604832"/>
                  <a:pt x="334417" y="645800"/>
                </a:cubicBezTo>
                <a:cubicBezTo>
                  <a:pt x="365552" y="686768"/>
                  <a:pt x="282798" y="584348"/>
                  <a:pt x="290172" y="611387"/>
                </a:cubicBezTo>
                <a:cubicBezTo>
                  <a:pt x="297546" y="638426"/>
                  <a:pt x="331959" y="695781"/>
                  <a:pt x="378662" y="808033"/>
                </a:cubicBezTo>
                <a:cubicBezTo>
                  <a:pt x="425365" y="920285"/>
                  <a:pt x="548268" y="1233278"/>
                  <a:pt x="570391" y="1284897"/>
                </a:cubicBezTo>
                <a:cubicBezTo>
                  <a:pt x="592514" y="1336516"/>
                  <a:pt x="558101" y="1241471"/>
                  <a:pt x="511398" y="1117749"/>
                </a:cubicBezTo>
                <a:cubicBezTo>
                  <a:pt x="464695" y="994027"/>
                  <a:pt x="323765" y="629414"/>
                  <a:pt x="290172" y="542562"/>
                </a:cubicBezTo>
                <a:cubicBezTo>
                  <a:pt x="256579" y="455710"/>
                  <a:pt x="337695" y="640884"/>
                  <a:pt x="309837" y="596639"/>
                </a:cubicBezTo>
                <a:cubicBezTo>
                  <a:pt x="281979" y="552394"/>
                  <a:pt x="147605" y="305768"/>
                  <a:pt x="123024" y="277091"/>
                </a:cubicBezTo>
                <a:cubicBezTo>
                  <a:pt x="98443" y="248414"/>
                  <a:pt x="155798" y="403271"/>
                  <a:pt x="162353" y="424574"/>
                </a:cubicBezTo>
                <a:cubicBezTo>
                  <a:pt x="168908" y="445877"/>
                  <a:pt x="175463" y="436865"/>
                  <a:pt x="162353" y="404910"/>
                </a:cubicBezTo>
                <a:cubicBezTo>
                  <a:pt x="149243" y="372955"/>
                  <a:pt x="105818" y="296755"/>
                  <a:pt x="83695" y="232845"/>
                </a:cubicBezTo>
                <a:cubicBezTo>
                  <a:pt x="61572" y="168935"/>
                  <a:pt x="-3157" y="-20336"/>
                  <a:pt x="120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D0F2D21E-97F4-2129-0E74-81E2AEADF775}"/>
              </a:ext>
            </a:extLst>
          </p:cNvPr>
          <p:cNvSpPr/>
          <p:nvPr/>
        </p:nvSpPr>
        <p:spPr>
          <a:xfrm>
            <a:off x="4378187" y="495934"/>
            <a:ext cx="1605933" cy="344799"/>
          </a:xfrm>
          <a:custGeom>
            <a:avLst/>
            <a:gdLst>
              <a:gd name="connsiteX0" fmla="*/ 2084 w 1605933"/>
              <a:gd name="connsiteY0" fmla="*/ 344724 h 344799"/>
              <a:gd name="connsiteX1" fmla="*/ 400290 w 1605933"/>
              <a:gd name="connsiteY1" fmla="*/ 138247 h 344799"/>
              <a:gd name="connsiteX2" fmla="*/ 862407 w 1605933"/>
              <a:gd name="connsiteY2" fmla="*/ 94001 h 344799"/>
              <a:gd name="connsiteX3" fmla="*/ 744419 w 1605933"/>
              <a:gd name="connsiteY3" fmla="*/ 595 h 344799"/>
              <a:gd name="connsiteX4" fmla="*/ 1221284 w 1605933"/>
              <a:gd name="connsiteY4" fmla="*/ 143163 h 344799"/>
              <a:gd name="connsiteX5" fmla="*/ 1589994 w 1605933"/>
              <a:gd name="connsiteY5" fmla="*/ 261150 h 344799"/>
              <a:gd name="connsiteX6" fmla="*/ 1481839 w 1605933"/>
              <a:gd name="connsiteY6" fmla="*/ 216905 h 344799"/>
              <a:gd name="connsiteX7" fmla="*/ 970561 w 1605933"/>
              <a:gd name="connsiteY7" fmla="*/ 54672 h 344799"/>
              <a:gd name="connsiteX8" fmla="*/ 759168 w 1605933"/>
              <a:gd name="connsiteY8" fmla="*/ 54672 h 344799"/>
              <a:gd name="connsiteX9" fmla="*/ 808329 w 1605933"/>
              <a:gd name="connsiteY9" fmla="*/ 64505 h 344799"/>
              <a:gd name="connsiteX10" fmla="*/ 257723 w 1605933"/>
              <a:gd name="connsiteY10" fmla="*/ 133331 h 344799"/>
              <a:gd name="connsiteX11" fmla="*/ 410123 w 1605933"/>
              <a:gd name="connsiteY11" fmla="*/ 133331 h 344799"/>
              <a:gd name="connsiteX12" fmla="*/ 179065 w 1605933"/>
              <a:gd name="connsiteY12" fmla="*/ 182492 h 344799"/>
              <a:gd name="connsiteX13" fmla="*/ 16832 w 1605933"/>
              <a:gd name="connsiteY13" fmla="*/ 197240 h 344799"/>
              <a:gd name="connsiteX14" fmla="*/ 233142 w 1605933"/>
              <a:gd name="connsiteY14" fmla="*/ 162827 h 344799"/>
              <a:gd name="connsiteX15" fmla="*/ 2084 w 1605933"/>
              <a:gd name="connsiteY15" fmla="*/ 344724 h 3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5933" h="344799">
                <a:moveTo>
                  <a:pt x="2084" y="344724"/>
                </a:moveTo>
                <a:cubicBezTo>
                  <a:pt x="29942" y="340627"/>
                  <a:pt x="256903" y="180034"/>
                  <a:pt x="400290" y="138247"/>
                </a:cubicBezTo>
                <a:cubicBezTo>
                  <a:pt x="543677" y="96460"/>
                  <a:pt x="805052" y="116943"/>
                  <a:pt x="862407" y="94001"/>
                </a:cubicBezTo>
                <a:cubicBezTo>
                  <a:pt x="919762" y="71059"/>
                  <a:pt x="684606" y="-7599"/>
                  <a:pt x="744419" y="595"/>
                </a:cubicBezTo>
                <a:cubicBezTo>
                  <a:pt x="804232" y="8789"/>
                  <a:pt x="1080355" y="99737"/>
                  <a:pt x="1221284" y="143163"/>
                </a:cubicBezTo>
                <a:cubicBezTo>
                  <a:pt x="1362213" y="186589"/>
                  <a:pt x="1546568" y="248860"/>
                  <a:pt x="1589994" y="261150"/>
                </a:cubicBezTo>
                <a:cubicBezTo>
                  <a:pt x="1633420" y="273440"/>
                  <a:pt x="1585078" y="251318"/>
                  <a:pt x="1481839" y="216905"/>
                </a:cubicBezTo>
                <a:cubicBezTo>
                  <a:pt x="1378600" y="182492"/>
                  <a:pt x="1091006" y="81711"/>
                  <a:pt x="970561" y="54672"/>
                </a:cubicBezTo>
                <a:cubicBezTo>
                  <a:pt x="850116" y="27633"/>
                  <a:pt x="786207" y="53033"/>
                  <a:pt x="759168" y="54672"/>
                </a:cubicBezTo>
                <a:cubicBezTo>
                  <a:pt x="732129" y="56311"/>
                  <a:pt x="891903" y="51395"/>
                  <a:pt x="808329" y="64505"/>
                </a:cubicBezTo>
                <a:cubicBezTo>
                  <a:pt x="724755" y="77615"/>
                  <a:pt x="324091" y="121860"/>
                  <a:pt x="257723" y="133331"/>
                </a:cubicBezTo>
                <a:cubicBezTo>
                  <a:pt x="191355" y="144802"/>
                  <a:pt x="423233" y="125137"/>
                  <a:pt x="410123" y="133331"/>
                </a:cubicBezTo>
                <a:cubicBezTo>
                  <a:pt x="397013" y="141524"/>
                  <a:pt x="244614" y="171840"/>
                  <a:pt x="179065" y="182492"/>
                </a:cubicBezTo>
                <a:cubicBezTo>
                  <a:pt x="113516" y="193144"/>
                  <a:pt x="7819" y="200517"/>
                  <a:pt x="16832" y="197240"/>
                </a:cubicBezTo>
                <a:cubicBezTo>
                  <a:pt x="25845" y="193962"/>
                  <a:pt x="231503" y="140704"/>
                  <a:pt x="233142" y="162827"/>
                </a:cubicBezTo>
                <a:cubicBezTo>
                  <a:pt x="234781" y="184950"/>
                  <a:pt x="-25774" y="348821"/>
                  <a:pt x="2084" y="344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55B65960-0EE2-7DD8-CC14-31E6F8CA45F1}"/>
              </a:ext>
            </a:extLst>
          </p:cNvPr>
          <p:cNvSpPr/>
          <p:nvPr/>
        </p:nvSpPr>
        <p:spPr>
          <a:xfrm>
            <a:off x="4315961" y="614516"/>
            <a:ext cx="2533103" cy="919829"/>
          </a:xfrm>
          <a:custGeom>
            <a:avLst/>
            <a:gdLst>
              <a:gd name="connsiteX0" fmla="*/ 5316 w 2533103"/>
              <a:gd name="connsiteY0" fmla="*/ 388374 h 919829"/>
              <a:gd name="connsiteX1" fmla="*/ 467433 w 2533103"/>
              <a:gd name="connsiteY1" fmla="*/ 98323 h 919829"/>
              <a:gd name="connsiteX2" fmla="*/ 1347420 w 2533103"/>
              <a:gd name="connsiteY2" fmla="*/ 167149 h 919829"/>
              <a:gd name="connsiteX3" fmla="*/ 1332671 w 2533103"/>
              <a:gd name="connsiteY3" fmla="*/ 117987 h 919829"/>
              <a:gd name="connsiteX4" fmla="*/ 1829200 w 2533103"/>
              <a:gd name="connsiteY4" fmla="*/ 339213 h 919829"/>
              <a:gd name="connsiteX5" fmla="*/ 1814452 w 2533103"/>
              <a:gd name="connsiteY5" fmla="*/ 285136 h 919829"/>
              <a:gd name="connsiteX6" fmla="*/ 2202826 w 2533103"/>
              <a:gd name="connsiteY6" fmla="*/ 585019 h 919829"/>
              <a:gd name="connsiteX7" fmla="*/ 2522374 w 2533103"/>
              <a:gd name="connsiteY7" fmla="*/ 909484 h 919829"/>
              <a:gd name="connsiteX8" fmla="*/ 2463381 w 2533103"/>
              <a:gd name="connsiteY8" fmla="*/ 845574 h 919829"/>
              <a:gd name="connsiteX9" fmla="*/ 2045510 w 2533103"/>
              <a:gd name="connsiteY9" fmla="*/ 412955 h 919829"/>
              <a:gd name="connsiteX10" fmla="*/ 1332671 w 2533103"/>
              <a:gd name="connsiteY10" fmla="*/ 0 h 919829"/>
              <a:gd name="connsiteX11" fmla="*/ 1612891 w 2533103"/>
              <a:gd name="connsiteY11" fmla="*/ 162232 h 919829"/>
              <a:gd name="connsiteX12" fmla="*/ 1848865 w 2533103"/>
              <a:gd name="connsiteY12" fmla="*/ 309716 h 919829"/>
              <a:gd name="connsiteX13" fmla="*/ 1662052 w 2533103"/>
              <a:gd name="connsiteY13" fmla="*/ 240890 h 919829"/>
              <a:gd name="connsiteX14" fmla="*/ 1027871 w 2533103"/>
              <a:gd name="connsiteY14" fmla="*/ 9832 h 919829"/>
              <a:gd name="connsiteX15" fmla="*/ 1337587 w 2533103"/>
              <a:gd name="connsiteY15" fmla="*/ 142568 h 919829"/>
              <a:gd name="connsiteX16" fmla="*/ 1175355 w 2533103"/>
              <a:gd name="connsiteY16" fmla="*/ 132736 h 919829"/>
              <a:gd name="connsiteX17" fmla="*/ 698491 w 2533103"/>
              <a:gd name="connsiteY17" fmla="*/ 39329 h 919829"/>
              <a:gd name="connsiteX18" fmla="*/ 885304 w 2533103"/>
              <a:gd name="connsiteY18" fmla="*/ 103239 h 919829"/>
              <a:gd name="connsiteX19" fmla="*/ 688658 w 2533103"/>
              <a:gd name="connsiteY19" fmla="*/ 88490 h 919829"/>
              <a:gd name="connsiteX20" fmla="*/ 487097 w 2533103"/>
              <a:gd name="connsiteY20" fmla="*/ 113071 h 919829"/>
              <a:gd name="connsiteX21" fmla="*/ 231458 w 2533103"/>
              <a:gd name="connsiteY21" fmla="*/ 186813 h 919829"/>
              <a:gd name="connsiteX22" fmla="*/ 5316 w 2533103"/>
              <a:gd name="connsiteY22" fmla="*/ 388374 h 91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33103" h="919829">
                <a:moveTo>
                  <a:pt x="5316" y="388374"/>
                </a:moveTo>
                <a:cubicBezTo>
                  <a:pt x="44645" y="373626"/>
                  <a:pt x="243749" y="135194"/>
                  <a:pt x="467433" y="98323"/>
                </a:cubicBezTo>
                <a:cubicBezTo>
                  <a:pt x="691117" y="61452"/>
                  <a:pt x="1203214" y="163872"/>
                  <a:pt x="1347420" y="167149"/>
                </a:cubicBezTo>
                <a:cubicBezTo>
                  <a:pt x="1491626" y="170426"/>
                  <a:pt x="1252374" y="89310"/>
                  <a:pt x="1332671" y="117987"/>
                </a:cubicBezTo>
                <a:cubicBezTo>
                  <a:pt x="1412968" y="146664"/>
                  <a:pt x="1748903" y="311355"/>
                  <a:pt x="1829200" y="339213"/>
                </a:cubicBezTo>
                <a:cubicBezTo>
                  <a:pt x="1909497" y="367071"/>
                  <a:pt x="1752181" y="244168"/>
                  <a:pt x="1814452" y="285136"/>
                </a:cubicBezTo>
                <a:cubicBezTo>
                  <a:pt x="1876723" y="326104"/>
                  <a:pt x="2084839" y="480961"/>
                  <a:pt x="2202826" y="585019"/>
                </a:cubicBezTo>
                <a:cubicBezTo>
                  <a:pt x="2320813" y="689077"/>
                  <a:pt x="2478948" y="866058"/>
                  <a:pt x="2522374" y="909484"/>
                </a:cubicBezTo>
                <a:cubicBezTo>
                  <a:pt x="2565800" y="952910"/>
                  <a:pt x="2463381" y="845574"/>
                  <a:pt x="2463381" y="845574"/>
                </a:cubicBezTo>
                <a:cubicBezTo>
                  <a:pt x="2383904" y="762819"/>
                  <a:pt x="2233962" y="553884"/>
                  <a:pt x="2045510" y="412955"/>
                </a:cubicBezTo>
                <a:cubicBezTo>
                  <a:pt x="1857058" y="272026"/>
                  <a:pt x="1332671" y="0"/>
                  <a:pt x="1332671" y="0"/>
                </a:cubicBezTo>
                <a:lnTo>
                  <a:pt x="1612891" y="162232"/>
                </a:lnTo>
                <a:cubicBezTo>
                  <a:pt x="1698923" y="213851"/>
                  <a:pt x="1840672" y="296606"/>
                  <a:pt x="1848865" y="309716"/>
                </a:cubicBezTo>
                <a:cubicBezTo>
                  <a:pt x="1857059" y="322826"/>
                  <a:pt x="1662052" y="240890"/>
                  <a:pt x="1662052" y="240890"/>
                </a:cubicBezTo>
                <a:lnTo>
                  <a:pt x="1027871" y="9832"/>
                </a:lnTo>
                <a:cubicBezTo>
                  <a:pt x="973794" y="-6555"/>
                  <a:pt x="1313006" y="122084"/>
                  <a:pt x="1337587" y="142568"/>
                </a:cubicBezTo>
                <a:cubicBezTo>
                  <a:pt x="1362168" y="163052"/>
                  <a:pt x="1281871" y="149942"/>
                  <a:pt x="1175355" y="132736"/>
                </a:cubicBezTo>
                <a:cubicBezTo>
                  <a:pt x="1068839" y="115530"/>
                  <a:pt x="746833" y="44245"/>
                  <a:pt x="698491" y="39329"/>
                </a:cubicBezTo>
                <a:cubicBezTo>
                  <a:pt x="650149" y="34413"/>
                  <a:pt x="886943" y="95046"/>
                  <a:pt x="885304" y="103239"/>
                </a:cubicBezTo>
                <a:cubicBezTo>
                  <a:pt x="883665" y="111432"/>
                  <a:pt x="755026" y="86851"/>
                  <a:pt x="688658" y="88490"/>
                </a:cubicBezTo>
                <a:cubicBezTo>
                  <a:pt x="622290" y="90129"/>
                  <a:pt x="563297" y="96684"/>
                  <a:pt x="487097" y="113071"/>
                </a:cubicBezTo>
                <a:cubicBezTo>
                  <a:pt x="410897" y="129458"/>
                  <a:pt x="307658" y="136013"/>
                  <a:pt x="231458" y="186813"/>
                </a:cubicBezTo>
                <a:cubicBezTo>
                  <a:pt x="155258" y="237613"/>
                  <a:pt x="-34013" y="403122"/>
                  <a:pt x="5316" y="388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4B3D3E9A-EA90-38ED-F2CB-FA4FCCA11ED6}"/>
              </a:ext>
            </a:extLst>
          </p:cNvPr>
          <p:cNvSpPr/>
          <p:nvPr/>
        </p:nvSpPr>
        <p:spPr>
          <a:xfrm>
            <a:off x="4342000" y="834512"/>
            <a:ext cx="1219467" cy="281594"/>
          </a:xfrm>
          <a:custGeom>
            <a:avLst/>
            <a:gdLst>
              <a:gd name="connsiteX0" fmla="*/ 3858 w 1219467"/>
              <a:gd name="connsiteY0" fmla="*/ 281449 h 281594"/>
              <a:gd name="connsiteX1" fmla="*/ 102181 w 1219467"/>
              <a:gd name="connsiteY1" fmla="*/ 178211 h 281594"/>
              <a:gd name="connsiteX2" fmla="*/ 608542 w 1219467"/>
              <a:gd name="connsiteY2" fmla="*/ 138882 h 281594"/>
              <a:gd name="connsiteX3" fmla="*/ 500387 w 1219467"/>
              <a:gd name="connsiteY3" fmla="*/ 25811 h 281594"/>
              <a:gd name="connsiteX4" fmla="*/ 1218142 w 1219467"/>
              <a:gd name="connsiteY4" fmla="*/ 89720 h 281594"/>
              <a:gd name="connsiteX5" fmla="*/ 672452 w 1219467"/>
              <a:gd name="connsiteY5" fmla="*/ 25811 h 281594"/>
              <a:gd name="connsiteX6" fmla="*/ 441394 w 1219467"/>
              <a:gd name="connsiteY6" fmla="*/ 6146 h 281594"/>
              <a:gd name="connsiteX7" fmla="*/ 554465 w 1219467"/>
              <a:gd name="connsiteY7" fmla="*/ 129049 h 281594"/>
              <a:gd name="connsiteX8" fmla="*/ 264413 w 1219467"/>
              <a:gd name="connsiteY8" fmla="*/ 109385 h 281594"/>
              <a:gd name="connsiteX9" fmla="*/ 156258 w 1219467"/>
              <a:gd name="connsiteY9" fmla="*/ 65140 h 281594"/>
              <a:gd name="connsiteX10" fmla="*/ 239832 w 1219467"/>
              <a:gd name="connsiteY10" fmla="*/ 124133 h 281594"/>
              <a:gd name="connsiteX11" fmla="*/ 171006 w 1219467"/>
              <a:gd name="connsiteY11" fmla="*/ 153630 h 281594"/>
              <a:gd name="connsiteX12" fmla="*/ 3858 w 1219467"/>
              <a:gd name="connsiteY12" fmla="*/ 281449 h 28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467" h="281594">
                <a:moveTo>
                  <a:pt x="3858" y="281449"/>
                </a:moveTo>
                <a:cubicBezTo>
                  <a:pt x="-7613" y="285546"/>
                  <a:pt x="1400" y="201972"/>
                  <a:pt x="102181" y="178211"/>
                </a:cubicBezTo>
                <a:cubicBezTo>
                  <a:pt x="202962" y="154450"/>
                  <a:pt x="542174" y="164282"/>
                  <a:pt x="608542" y="138882"/>
                </a:cubicBezTo>
                <a:cubicBezTo>
                  <a:pt x="674910" y="113482"/>
                  <a:pt x="398787" y="34005"/>
                  <a:pt x="500387" y="25811"/>
                </a:cubicBezTo>
                <a:lnTo>
                  <a:pt x="1218142" y="89720"/>
                </a:lnTo>
                <a:cubicBezTo>
                  <a:pt x="1246819" y="89720"/>
                  <a:pt x="801910" y="39740"/>
                  <a:pt x="672452" y="25811"/>
                </a:cubicBezTo>
                <a:cubicBezTo>
                  <a:pt x="542994" y="11882"/>
                  <a:pt x="461059" y="-11060"/>
                  <a:pt x="441394" y="6146"/>
                </a:cubicBezTo>
                <a:cubicBezTo>
                  <a:pt x="421730" y="23352"/>
                  <a:pt x="583962" y="111843"/>
                  <a:pt x="554465" y="129049"/>
                </a:cubicBezTo>
                <a:cubicBezTo>
                  <a:pt x="524968" y="146255"/>
                  <a:pt x="330781" y="120036"/>
                  <a:pt x="264413" y="109385"/>
                </a:cubicBezTo>
                <a:cubicBezTo>
                  <a:pt x="198045" y="98733"/>
                  <a:pt x="160355" y="62682"/>
                  <a:pt x="156258" y="65140"/>
                </a:cubicBezTo>
                <a:cubicBezTo>
                  <a:pt x="152161" y="67598"/>
                  <a:pt x="237374" y="109385"/>
                  <a:pt x="239832" y="124133"/>
                </a:cubicBezTo>
                <a:cubicBezTo>
                  <a:pt x="242290" y="138881"/>
                  <a:pt x="215251" y="130688"/>
                  <a:pt x="171006" y="153630"/>
                </a:cubicBezTo>
                <a:cubicBezTo>
                  <a:pt x="126761" y="176572"/>
                  <a:pt x="15329" y="277352"/>
                  <a:pt x="3858" y="28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37B7DD9-0732-69BE-A967-5D2BB8D2B02D}"/>
              </a:ext>
            </a:extLst>
          </p:cNvPr>
          <p:cNvSpPr/>
          <p:nvPr/>
        </p:nvSpPr>
        <p:spPr>
          <a:xfrm>
            <a:off x="6361173" y="1209337"/>
            <a:ext cx="967589" cy="1376908"/>
          </a:xfrm>
          <a:custGeom>
            <a:avLst/>
            <a:gdLst>
              <a:gd name="connsiteX0" fmla="*/ 298 w 967589"/>
              <a:gd name="connsiteY0" fmla="*/ 31 h 1376908"/>
              <a:gd name="connsiteX1" fmla="*/ 408337 w 967589"/>
              <a:gd name="connsiteY1" fmla="*/ 349076 h 1376908"/>
              <a:gd name="connsiteX2" fmla="*/ 585317 w 967589"/>
              <a:gd name="connsiteY2" fmla="*/ 609631 h 1376908"/>
              <a:gd name="connsiteX3" fmla="*/ 590233 w 967589"/>
              <a:gd name="connsiteY3" fmla="*/ 570302 h 1376908"/>
              <a:gd name="connsiteX4" fmla="*/ 747550 w 967589"/>
              <a:gd name="connsiteY4" fmla="*/ 855437 h 1376908"/>
              <a:gd name="connsiteX5" fmla="*/ 963859 w 967589"/>
              <a:gd name="connsiteY5" fmla="*/ 1366715 h 1376908"/>
              <a:gd name="connsiteX6" fmla="*/ 890117 w 967589"/>
              <a:gd name="connsiteY6" fmla="*/ 1209398 h 1376908"/>
              <a:gd name="connsiteX7" fmla="*/ 472246 w 967589"/>
              <a:gd name="connsiteY7" fmla="*/ 290082 h 1376908"/>
              <a:gd name="connsiteX8" fmla="*/ 477162 w 967589"/>
              <a:gd name="connsiteY8" fmla="*/ 368740 h 1376908"/>
              <a:gd name="connsiteX9" fmla="*/ 298 w 967589"/>
              <a:gd name="connsiteY9" fmla="*/ 31 h 13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89" h="1376908">
                <a:moveTo>
                  <a:pt x="298" y="31"/>
                </a:moveTo>
                <a:cubicBezTo>
                  <a:pt x="-11173" y="-3246"/>
                  <a:pt x="310834" y="247476"/>
                  <a:pt x="408337" y="349076"/>
                </a:cubicBezTo>
                <a:cubicBezTo>
                  <a:pt x="505840" y="450676"/>
                  <a:pt x="555001" y="572760"/>
                  <a:pt x="585317" y="609631"/>
                </a:cubicBezTo>
                <a:cubicBezTo>
                  <a:pt x="615633" y="646502"/>
                  <a:pt x="563194" y="529334"/>
                  <a:pt x="590233" y="570302"/>
                </a:cubicBezTo>
                <a:cubicBezTo>
                  <a:pt x="617272" y="611270"/>
                  <a:pt x="685279" y="722702"/>
                  <a:pt x="747550" y="855437"/>
                </a:cubicBezTo>
                <a:cubicBezTo>
                  <a:pt x="809821" y="988173"/>
                  <a:pt x="940098" y="1307722"/>
                  <a:pt x="963859" y="1366715"/>
                </a:cubicBezTo>
                <a:cubicBezTo>
                  <a:pt x="987620" y="1425708"/>
                  <a:pt x="890117" y="1209398"/>
                  <a:pt x="890117" y="1209398"/>
                </a:cubicBezTo>
                <a:cubicBezTo>
                  <a:pt x="808182" y="1029959"/>
                  <a:pt x="541072" y="430192"/>
                  <a:pt x="472246" y="290082"/>
                </a:cubicBezTo>
                <a:cubicBezTo>
                  <a:pt x="403420" y="149972"/>
                  <a:pt x="553362" y="415443"/>
                  <a:pt x="477162" y="368740"/>
                </a:cubicBezTo>
                <a:cubicBezTo>
                  <a:pt x="400962" y="322037"/>
                  <a:pt x="11769" y="3308"/>
                  <a:pt x="29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D599682-A9F3-80E6-BAA6-32E3D5E00D79}"/>
              </a:ext>
            </a:extLst>
          </p:cNvPr>
          <p:cNvSpPr/>
          <p:nvPr/>
        </p:nvSpPr>
        <p:spPr>
          <a:xfrm>
            <a:off x="7020230" y="2246059"/>
            <a:ext cx="401398" cy="1161066"/>
          </a:xfrm>
          <a:custGeom>
            <a:avLst/>
            <a:gdLst>
              <a:gd name="connsiteX0" fmla="*/ 2 w 401398"/>
              <a:gd name="connsiteY0" fmla="*/ 612 h 1161066"/>
              <a:gd name="connsiteX1" fmla="*/ 265473 w 401398"/>
              <a:gd name="connsiteY1" fmla="*/ 413567 h 1161066"/>
              <a:gd name="connsiteX2" fmla="*/ 358880 w 401398"/>
              <a:gd name="connsiteY2" fmla="*/ 885515 h 1161066"/>
              <a:gd name="connsiteX3" fmla="*/ 398209 w 401398"/>
              <a:gd name="connsiteY3" fmla="*/ 1155902 h 1161066"/>
              <a:gd name="connsiteX4" fmla="*/ 383460 w 401398"/>
              <a:gd name="connsiteY4" fmla="*/ 983838 h 1161066"/>
              <a:gd name="connsiteX5" fmla="*/ 260557 w 401398"/>
              <a:gd name="connsiteY5" fmla="*/ 108767 h 1161066"/>
              <a:gd name="connsiteX6" fmla="*/ 260557 w 401398"/>
              <a:gd name="connsiteY6" fmla="*/ 315244 h 1161066"/>
              <a:gd name="connsiteX7" fmla="*/ 2 w 401398"/>
              <a:gd name="connsiteY7" fmla="*/ 612 h 116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398" h="1161066">
                <a:moveTo>
                  <a:pt x="2" y="612"/>
                </a:moveTo>
                <a:cubicBezTo>
                  <a:pt x="821" y="16999"/>
                  <a:pt x="205660" y="266083"/>
                  <a:pt x="265473" y="413567"/>
                </a:cubicBezTo>
                <a:cubicBezTo>
                  <a:pt x="325286" y="561051"/>
                  <a:pt x="336757" y="761793"/>
                  <a:pt x="358880" y="885515"/>
                </a:cubicBezTo>
                <a:cubicBezTo>
                  <a:pt x="381003" y="1009237"/>
                  <a:pt x="394112" y="1139515"/>
                  <a:pt x="398209" y="1155902"/>
                </a:cubicBezTo>
                <a:cubicBezTo>
                  <a:pt x="402306" y="1172289"/>
                  <a:pt x="406402" y="1158360"/>
                  <a:pt x="383460" y="983838"/>
                </a:cubicBezTo>
                <a:cubicBezTo>
                  <a:pt x="360518" y="809316"/>
                  <a:pt x="281041" y="220199"/>
                  <a:pt x="260557" y="108767"/>
                </a:cubicBezTo>
                <a:cubicBezTo>
                  <a:pt x="240073" y="-2665"/>
                  <a:pt x="299067" y="328354"/>
                  <a:pt x="260557" y="315244"/>
                </a:cubicBezTo>
                <a:cubicBezTo>
                  <a:pt x="222047" y="302134"/>
                  <a:pt x="-817" y="-15775"/>
                  <a:pt x="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DF500BBD-04D0-11F0-DEC2-ECE143250209}"/>
              </a:ext>
            </a:extLst>
          </p:cNvPr>
          <p:cNvSpPr/>
          <p:nvPr/>
        </p:nvSpPr>
        <p:spPr>
          <a:xfrm>
            <a:off x="7059542" y="2732914"/>
            <a:ext cx="374908" cy="990134"/>
          </a:xfrm>
          <a:custGeom>
            <a:avLst/>
            <a:gdLst>
              <a:gd name="connsiteX0" fmla="*/ 19 w 374908"/>
              <a:gd name="connsiteY0" fmla="*/ 454 h 990134"/>
              <a:gd name="connsiteX1" fmla="*/ 285155 w 374908"/>
              <a:gd name="connsiteY1" fmla="*/ 511731 h 990134"/>
              <a:gd name="connsiteX2" fmla="*/ 363813 w 374908"/>
              <a:gd name="connsiteY2" fmla="*/ 983680 h 990134"/>
              <a:gd name="connsiteX3" fmla="*/ 363813 w 374908"/>
              <a:gd name="connsiteY3" fmla="*/ 752621 h 990134"/>
              <a:gd name="connsiteX4" fmla="*/ 265490 w 374908"/>
              <a:gd name="connsiteY4" fmla="*/ 290505 h 990134"/>
              <a:gd name="connsiteX5" fmla="*/ 299903 w 374908"/>
              <a:gd name="connsiteY5" fmla="*/ 418325 h 990134"/>
              <a:gd name="connsiteX6" fmla="*/ 19 w 374908"/>
              <a:gd name="connsiteY6" fmla="*/ 454 h 9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908" h="990134">
                <a:moveTo>
                  <a:pt x="19" y="454"/>
                </a:moveTo>
                <a:cubicBezTo>
                  <a:pt x="-2439" y="16022"/>
                  <a:pt x="224523" y="347860"/>
                  <a:pt x="285155" y="511731"/>
                </a:cubicBezTo>
                <a:cubicBezTo>
                  <a:pt x="345787" y="675602"/>
                  <a:pt x="350703" y="943532"/>
                  <a:pt x="363813" y="983680"/>
                </a:cubicBezTo>
                <a:cubicBezTo>
                  <a:pt x="376923" y="1023828"/>
                  <a:pt x="380200" y="868150"/>
                  <a:pt x="363813" y="752621"/>
                </a:cubicBezTo>
                <a:cubicBezTo>
                  <a:pt x="347426" y="637092"/>
                  <a:pt x="276142" y="346221"/>
                  <a:pt x="265490" y="290505"/>
                </a:cubicBezTo>
                <a:cubicBezTo>
                  <a:pt x="254838" y="234789"/>
                  <a:pt x="339232" y="462570"/>
                  <a:pt x="299903" y="418325"/>
                </a:cubicBezTo>
                <a:cubicBezTo>
                  <a:pt x="260574" y="374080"/>
                  <a:pt x="2477" y="-15114"/>
                  <a:pt x="19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5331732-B244-8AB8-4962-CF6415AECF76}"/>
              </a:ext>
            </a:extLst>
          </p:cNvPr>
          <p:cNvSpPr/>
          <p:nvPr/>
        </p:nvSpPr>
        <p:spPr>
          <a:xfrm>
            <a:off x="7078787" y="3645739"/>
            <a:ext cx="360032" cy="189572"/>
          </a:xfrm>
          <a:custGeom>
            <a:avLst/>
            <a:gdLst>
              <a:gd name="connsiteX0" fmla="*/ 439 w 360032"/>
              <a:gd name="connsiteY0" fmla="*/ 105267 h 189572"/>
              <a:gd name="connsiteX1" fmla="*/ 177419 w 360032"/>
              <a:gd name="connsiteY1" fmla="*/ 188842 h 189572"/>
              <a:gd name="connsiteX2" fmla="*/ 324903 w 360032"/>
              <a:gd name="connsiteY2" fmla="*/ 46274 h 189572"/>
              <a:gd name="connsiteX3" fmla="*/ 359316 w 360032"/>
              <a:gd name="connsiteY3" fmla="*/ 2029 h 189572"/>
              <a:gd name="connsiteX4" fmla="*/ 305239 w 360032"/>
              <a:gd name="connsiteY4" fmla="*/ 100351 h 189572"/>
              <a:gd name="connsiteX5" fmla="*/ 231497 w 360032"/>
              <a:gd name="connsiteY5" fmla="*/ 183926 h 189572"/>
              <a:gd name="connsiteX6" fmla="*/ 439 w 360032"/>
              <a:gd name="connsiteY6" fmla="*/ 105267 h 18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32" h="189572">
                <a:moveTo>
                  <a:pt x="439" y="105267"/>
                </a:moveTo>
                <a:cubicBezTo>
                  <a:pt x="-8574" y="106086"/>
                  <a:pt x="123342" y="198674"/>
                  <a:pt x="177419" y="188842"/>
                </a:cubicBezTo>
                <a:cubicBezTo>
                  <a:pt x="231496" y="179010"/>
                  <a:pt x="294587" y="77409"/>
                  <a:pt x="324903" y="46274"/>
                </a:cubicBezTo>
                <a:cubicBezTo>
                  <a:pt x="355219" y="15139"/>
                  <a:pt x="362593" y="-6984"/>
                  <a:pt x="359316" y="2029"/>
                </a:cubicBezTo>
                <a:cubicBezTo>
                  <a:pt x="356039" y="11042"/>
                  <a:pt x="326542" y="70035"/>
                  <a:pt x="305239" y="100351"/>
                </a:cubicBezTo>
                <a:cubicBezTo>
                  <a:pt x="283936" y="130667"/>
                  <a:pt x="278200" y="181468"/>
                  <a:pt x="231497" y="183926"/>
                </a:cubicBezTo>
                <a:cubicBezTo>
                  <a:pt x="184794" y="186384"/>
                  <a:pt x="9452" y="104448"/>
                  <a:pt x="439" y="10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8121EF1-8266-FCE5-5CFD-4DEDAAD11E92}"/>
              </a:ext>
            </a:extLst>
          </p:cNvPr>
          <p:cNvSpPr/>
          <p:nvPr/>
        </p:nvSpPr>
        <p:spPr>
          <a:xfrm>
            <a:off x="7241458" y="3853654"/>
            <a:ext cx="191741" cy="546281"/>
          </a:xfrm>
          <a:custGeom>
            <a:avLst/>
            <a:gdLst>
              <a:gd name="connsiteX0" fmla="*/ 0 w 191741"/>
              <a:gd name="connsiteY0" fmla="*/ 133327 h 546281"/>
              <a:gd name="connsiteX1" fmla="*/ 132736 w 191741"/>
              <a:gd name="connsiteY1" fmla="*/ 280811 h 546281"/>
              <a:gd name="connsiteX2" fmla="*/ 167148 w 191741"/>
              <a:gd name="connsiteY2" fmla="*/ 369301 h 546281"/>
              <a:gd name="connsiteX3" fmla="*/ 113071 w 191741"/>
              <a:gd name="connsiteY3" fmla="*/ 546281 h 546281"/>
              <a:gd name="connsiteX4" fmla="*/ 176981 w 191741"/>
              <a:gd name="connsiteY4" fmla="*/ 369301 h 546281"/>
              <a:gd name="connsiteX5" fmla="*/ 137652 w 191741"/>
              <a:gd name="connsiteY5" fmla="*/ 202152 h 546281"/>
              <a:gd name="connsiteX6" fmla="*/ 191729 w 191741"/>
              <a:gd name="connsiteY6" fmla="*/ 591 h 546281"/>
              <a:gd name="connsiteX7" fmla="*/ 142568 w 191741"/>
              <a:gd name="connsiteY7" fmla="*/ 143159 h 546281"/>
              <a:gd name="connsiteX8" fmla="*/ 132736 w 191741"/>
              <a:gd name="connsiteY8" fmla="*/ 221817 h 546281"/>
              <a:gd name="connsiteX9" fmla="*/ 0 w 191741"/>
              <a:gd name="connsiteY9" fmla="*/ 133327 h 54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41" h="546281">
                <a:moveTo>
                  <a:pt x="0" y="133327"/>
                </a:moveTo>
                <a:cubicBezTo>
                  <a:pt x="0" y="143159"/>
                  <a:pt x="104878" y="241482"/>
                  <a:pt x="132736" y="280811"/>
                </a:cubicBezTo>
                <a:cubicBezTo>
                  <a:pt x="160594" y="320140"/>
                  <a:pt x="170426" y="325056"/>
                  <a:pt x="167148" y="369301"/>
                </a:cubicBezTo>
                <a:cubicBezTo>
                  <a:pt x="163871" y="413546"/>
                  <a:pt x="111432" y="546281"/>
                  <a:pt x="113071" y="546281"/>
                </a:cubicBezTo>
                <a:cubicBezTo>
                  <a:pt x="114710" y="546281"/>
                  <a:pt x="172884" y="426656"/>
                  <a:pt x="176981" y="369301"/>
                </a:cubicBezTo>
                <a:cubicBezTo>
                  <a:pt x="181078" y="311946"/>
                  <a:pt x="135194" y="263603"/>
                  <a:pt x="137652" y="202152"/>
                </a:cubicBezTo>
                <a:cubicBezTo>
                  <a:pt x="140110" y="140701"/>
                  <a:pt x="190910" y="10423"/>
                  <a:pt x="191729" y="591"/>
                </a:cubicBezTo>
                <a:cubicBezTo>
                  <a:pt x="192548" y="-9241"/>
                  <a:pt x="152400" y="106288"/>
                  <a:pt x="142568" y="143159"/>
                </a:cubicBezTo>
                <a:cubicBezTo>
                  <a:pt x="132736" y="180030"/>
                  <a:pt x="154859" y="223456"/>
                  <a:pt x="132736" y="221817"/>
                </a:cubicBezTo>
                <a:cubicBezTo>
                  <a:pt x="110613" y="220178"/>
                  <a:pt x="0" y="123495"/>
                  <a:pt x="0" y="133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8E2771C-4CD8-309D-D29B-C9705AF4147A}"/>
              </a:ext>
            </a:extLst>
          </p:cNvPr>
          <p:cNvSpPr/>
          <p:nvPr/>
        </p:nvSpPr>
        <p:spPr>
          <a:xfrm>
            <a:off x="7103682" y="3801967"/>
            <a:ext cx="315635" cy="401361"/>
          </a:xfrm>
          <a:custGeom>
            <a:avLst/>
            <a:gdLst>
              <a:gd name="connsiteX0" fmla="*/ 124 w 315635"/>
              <a:gd name="connsiteY0" fmla="*/ 401323 h 401361"/>
              <a:gd name="connsiteX1" fmla="*/ 118112 w 315635"/>
              <a:gd name="connsiteY1" fmla="*/ 130936 h 401361"/>
              <a:gd name="connsiteX2" fmla="*/ 309841 w 315635"/>
              <a:gd name="connsiteY2" fmla="*/ 8033 h 401361"/>
              <a:gd name="connsiteX3" fmla="*/ 250847 w 315635"/>
              <a:gd name="connsiteY3" fmla="*/ 22781 h 401361"/>
              <a:gd name="connsiteX4" fmla="*/ 98447 w 315635"/>
              <a:gd name="connsiteY4" fmla="*/ 111272 h 401361"/>
              <a:gd name="connsiteX5" fmla="*/ 124 w 315635"/>
              <a:gd name="connsiteY5" fmla="*/ 401323 h 40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635" h="401361">
                <a:moveTo>
                  <a:pt x="124" y="401323"/>
                </a:moveTo>
                <a:cubicBezTo>
                  <a:pt x="3401" y="404600"/>
                  <a:pt x="66493" y="196484"/>
                  <a:pt x="118112" y="130936"/>
                </a:cubicBezTo>
                <a:cubicBezTo>
                  <a:pt x="169731" y="65388"/>
                  <a:pt x="287719" y="26059"/>
                  <a:pt x="309841" y="8033"/>
                </a:cubicBezTo>
                <a:cubicBezTo>
                  <a:pt x="331963" y="-9993"/>
                  <a:pt x="286079" y="5575"/>
                  <a:pt x="250847" y="22781"/>
                </a:cubicBezTo>
                <a:cubicBezTo>
                  <a:pt x="215615" y="39987"/>
                  <a:pt x="137776" y="51459"/>
                  <a:pt x="98447" y="111272"/>
                </a:cubicBezTo>
                <a:cubicBezTo>
                  <a:pt x="59118" y="171085"/>
                  <a:pt x="-3153" y="398046"/>
                  <a:pt x="124" y="40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EF2ADE1C-7347-2FEE-65FB-B0F8AE020E28}"/>
              </a:ext>
            </a:extLst>
          </p:cNvPr>
          <p:cNvSpPr/>
          <p:nvPr/>
        </p:nvSpPr>
        <p:spPr>
          <a:xfrm>
            <a:off x="6164015" y="2165055"/>
            <a:ext cx="905822" cy="1694191"/>
          </a:xfrm>
          <a:custGeom>
            <a:avLst/>
            <a:gdLst>
              <a:gd name="connsiteX0" fmla="*/ 811 w 905822"/>
              <a:gd name="connsiteY0" fmla="*/ 2958 h 1694191"/>
              <a:gd name="connsiteX1" fmla="*/ 531753 w 905822"/>
              <a:gd name="connsiteY1" fmla="*/ 887861 h 1694191"/>
              <a:gd name="connsiteX2" fmla="*/ 512088 w 905822"/>
              <a:gd name="connsiteY2" fmla="*/ 848532 h 1694191"/>
              <a:gd name="connsiteX3" fmla="*/ 782475 w 905822"/>
              <a:gd name="connsiteY3" fmla="*/ 1438468 h 1694191"/>
              <a:gd name="connsiteX4" fmla="*/ 762811 w 905822"/>
              <a:gd name="connsiteY4" fmla="*/ 1286068 h 1694191"/>
              <a:gd name="connsiteX5" fmla="*/ 905379 w 905822"/>
              <a:gd name="connsiteY5" fmla="*/ 1694106 h 1694191"/>
              <a:gd name="connsiteX6" fmla="*/ 708733 w 905822"/>
              <a:gd name="connsiteY6" fmla="*/ 1246739 h 1694191"/>
              <a:gd name="connsiteX7" fmla="*/ 349856 w 905822"/>
              <a:gd name="connsiteY7" fmla="*/ 533900 h 1694191"/>
              <a:gd name="connsiteX8" fmla="*/ 408850 w 905822"/>
              <a:gd name="connsiteY8" fmla="*/ 597810 h 1694191"/>
              <a:gd name="connsiteX9" fmla="*/ 811 w 905822"/>
              <a:gd name="connsiteY9" fmla="*/ 2958 h 169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5822" h="1694191">
                <a:moveTo>
                  <a:pt x="811" y="2958"/>
                </a:moveTo>
                <a:cubicBezTo>
                  <a:pt x="21295" y="51300"/>
                  <a:pt x="446540" y="746932"/>
                  <a:pt x="531753" y="887861"/>
                </a:cubicBezTo>
                <a:cubicBezTo>
                  <a:pt x="616966" y="1028790"/>
                  <a:pt x="470301" y="756764"/>
                  <a:pt x="512088" y="848532"/>
                </a:cubicBezTo>
                <a:cubicBezTo>
                  <a:pt x="553875" y="940300"/>
                  <a:pt x="740688" y="1365545"/>
                  <a:pt x="782475" y="1438468"/>
                </a:cubicBezTo>
                <a:cubicBezTo>
                  <a:pt x="824262" y="1511391"/>
                  <a:pt x="742327" y="1243462"/>
                  <a:pt x="762811" y="1286068"/>
                </a:cubicBezTo>
                <a:cubicBezTo>
                  <a:pt x="783295" y="1328674"/>
                  <a:pt x="914392" y="1700661"/>
                  <a:pt x="905379" y="1694106"/>
                </a:cubicBezTo>
                <a:cubicBezTo>
                  <a:pt x="896366" y="1687551"/>
                  <a:pt x="801320" y="1440107"/>
                  <a:pt x="708733" y="1246739"/>
                </a:cubicBezTo>
                <a:cubicBezTo>
                  <a:pt x="616146" y="1053371"/>
                  <a:pt x="399836" y="642055"/>
                  <a:pt x="349856" y="533900"/>
                </a:cubicBezTo>
                <a:cubicBezTo>
                  <a:pt x="299876" y="425745"/>
                  <a:pt x="463747" y="682204"/>
                  <a:pt x="408850" y="597810"/>
                </a:cubicBezTo>
                <a:cubicBezTo>
                  <a:pt x="353953" y="513417"/>
                  <a:pt x="-19673" y="-45384"/>
                  <a:pt x="811" y="2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57B50D2D-64D6-5A0B-6F50-95D61672E1B8}"/>
              </a:ext>
            </a:extLst>
          </p:cNvPr>
          <p:cNvSpPr/>
          <p:nvPr/>
        </p:nvSpPr>
        <p:spPr>
          <a:xfrm>
            <a:off x="5928781" y="2131941"/>
            <a:ext cx="1277836" cy="2448365"/>
          </a:xfrm>
          <a:custGeom>
            <a:avLst/>
            <a:gdLst>
              <a:gd name="connsiteX0" fmla="*/ 4987 w 1277836"/>
              <a:gd name="connsiteY0" fmla="*/ 6575 h 2448365"/>
              <a:gd name="connsiteX1" fmla="*/ 717825 w 1277836"/>
              <a:gd name="connsiteY1" fmla="*/ 1270020 h 2448365"/>
              <a:gd name="connsiteX2" fmla="*/ 727658 w 1277836"/>
              <a:gd name="connsiteY2" fmla="*/ 1235607 h 2448365"/>
              <a:gd name="connsiteX3" fmla="*/ 1027542 w 1277836"/>
              <a:gd name="connsiteY3" fmla="*/ 1918949 h 2448365"/>
              <a:gd name="connsiteX4" fmla="*/ 973464 w 1277836"/>
              <a:gd name="connsiteY4" fmla="*/ 1835375 h 2448365"/>
              <a:gd name="connsiteX5" fmla="*/ 1253684 w 1277836"/>
              <a:gd name="connsiteY5" fmla="*/ 2390898 h 2448365"/>
              <a:gd name="connsiteX6" fmla="*/ 1199606 w 1277836"/>
              <a:gd name="connsiteY6" fmla="*/ 2302407 h 2448365"/>
              <a:gd name="connsiteX7" fmla="*/ 693245 w 1277836"/>
              <a:gd name="connsiteY7" fmla="*/ 1255272 h 2448365"/>
              <a:gd name="connsiteX8" fmla="*/ 54148 w 1277836"/>
              <a:gd name="connsiteY8" fmla="*/ 321207 h 2448365"/>
              <a:gd name="connsiteX9" fmla="*/ 383529 w 1277836"/>
              <a:gd name="connsiteY9" fmla="*/ 753827 h 2448365"/>
              <a:gd name="connsiteX10" fmla="*/ 4987 w 1277836"/>
              <a:gd name="connsiteY10" fmla="*/ 6575 h 244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7836" h="2448365">
                <a:moveTo>
                  <a:pt x="4987" y="6575"/>
                </a:moveTo>
                <a:cubicBezTo>
                  <a:pt x="60703" y="92607"/>
                  <a:pt x="597380" y="1065181"/>
                  <a:pt x="717825" y="1270020"/>
                </a:cubicBezTo>
                <a:cubicBezTo>
                  <a:pt x="838270" y="1474859"/>
                  <a:pt x="676039" y="1127452"/>
                  <a:pt x="727658" y="1235607"/>
                </a:cubicBezTo>
                <a:cubicBezTo>
                  <a:pt x="779278" y="1343762"/>
                  <a:pt x="986574" y="1818988"/>
                  <a:pt x="1027542" y="1918949"/>
                </a:cubicBezTo>
                <a:cubicBezTo>
                  <a:pt x="1068510" y="2018910"/>
                  <a:pt x="935774" y="1756717"/>
                  <a:pt x="973464" y="1835375"/>
                </a:cubicBezTo>
                <a:cubicBezTo>
                  <a:pt x="1011154" y="1914033"/>
                  <a:pt x="1215994" y="2313059"/>
                  <a:pt x="1253684" y="2390898"/>
                </a:cubicBezTo>
                <a:cubicBezTo>
                  <a:pt x="1291374" y="2468737"/>
                  <a:pt x="1293013" y="2491678"/>
                  <a:pt x="1199606" y="2302407"/>
                </a:cubicBezTo>
                <a:cubicBezTo>
                  <a:pt x="1106200" y="2113136"/>
                  <a:pt x="884155" y="1585472"/>
                  <a:pt x="693245" y="1255272"/>
                </a:cubicBezTo>
                <a:cubicBezTo>
                  <a:pt x="502335" y="925072"/>
                  <a:pt x="105767" y="404781"/>
                  <a:pt x="54148" y="321207"/>
                </a:cubicBezTo>
                <a:cubicBezTo>
                  <a:pt x="2529" y="237633"/>
                  <a:pt x="388445" y="801349"/>
                  <a:pt x="383529" y="753827"/>
                </a:cubicBezTo>
                <a:cubicBezTo>
                  <a:pt x="378613" y="706305"/>
                  <a:pt x="-50729" y="-79457"/>
                  <a:pt x="4987" y="6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3BE8778D-5D06-3A32-C572-30F113BE48D3}"/>
              </a:ext>
            </a:extLst>
          </p:cNvPr>
          <p:cNvSpPr/>
          <p:nvPr/>
        </p:nvSpPr>
        <p:spPr>
          <a:xfrm>
            <a:off x="5708028" y="2510532"/>
            <a:ext cx="1126455" cy="1815672"/>
          </a:xfrm>
          <a:custGeom>
            <a:avLst/>
            <a:gdLst>
              <a:gd name="connsiteX0" fmla="*/ 9430 w 1126455"/>
              <a:gd name="connsiteY0" fmla="*/ 11442 h 1815672"/>
              <a:gd name="connsiteX1" fmla="*/ 599366 w 1126455"/>
              <a:gd name="connsiteY1" fmla="*/ 871765 h 1815672"/>
              <a:gd name="connsiteX2" fmla="*/ 766514 w 1126455"/>
              <a:gd name="connsiteY2" fmla="*/ 1201145 h 1815672"/>
              <a:gd name="connsiteX3" fmla="*/ 727185 w 1126455"/>
              <a:gd name="connsiteY3" fmla="*/ 1137236 h 1815672"/>
              <a:gd name="connsiteX4" fmla="*/ 835340 w 1126455"/>
              <a:gd name="connsiteY4" fmla="*/ 1363378 h 1815672"/>
              <a:gd name="connsiteX5" fmla="*/ 1105727 w 1126455"/>
              <a:gd name="connsiteY5" fmla="*/ 1791081 h 1815672"/>
              <a:gd name="connsiteX6" fmla="*/ 1061482 w 1126455"/>
              <a:gd name="connsiteY6" fmla="*/ 1707507 h 1815672"/>
              <a:gd name="connsiteX7" fmla="*/ 692772 w 1126455"/>
              <a:gd name="connsiteY7" fmla="*/ 1240474 h 1815672"/>
              <a:gd name="connsiteX8" fmla="*/ 594449 w 1126455"/>
              <a:gd name="connsiteY8" fmla="*/ 1078242 h 1815672"/>
              <a:gd name="connsiteX9" fmla="*/ 815675 w 1126455"/>
              <a:gd name="connsiteY9" fmla="*/ 1387958 h 1815672"/>
              <a:gd name="connsiteX10" fmla="*/ 746849 w 1126455"/>
              <a:gd name="connsiteY10" fmla="*/ 1142152 h 1815672"/>
              <a:gd name="connsiteX11" fmla="*/ 496127 w 1126455"/>
              <a:gd name="connsiteY11" fmla="*/ 625958 h 1815672"/>
              <a:gd name="connsiteX12" fmla="*/ 545288 w 1126455"/>
              <a:gd name="connsiteY12" fmla="*/ 812771 h 1815672"/>
              <a:gd name="connsiteX13" fmla="*/ 255237 w 1126455"/>
              <a:gd name="connsiteY13" fmla="*/ 404733 h 1815672"/>
              <a:gd name="connsiteX14" fmla="*/ 9430 w 1126455"/>
              <a:gd name="connsiteY14" fmla="*/ 11442 h 181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6455" h="1815672">
                <a:moveTo>
                  <a:pt x="9430" y="11442"/>
                </a:moveTo>
                <a:cubicBezTo>
                  <a:pt x="66785" y="89281"/>
                  <a:pt x="473185" y="673481"/>
                  <a:pt x="599366" y="871765"/>
                </a:cubicBezTo>
                <a:cubicBezTo>
                  <a:pt x="725547" y="1070049"/>
                  <a:pt x="745211" y="1156900"/>
                  <a:pt x="766514" y="1201145"/>
                </a:cubicBezTo>
                <a:cubicBezTo>
                  <a:pt x="787817" y="1245390"/>
                  <a:pt x="715714" y="1110197"/>
                  <a:pt x="727185" y="1137236"/>
                </a:cubicBezTo>
                <a:cubicBezTo>
                  <a:pt x="738656" y="1164275"/>
                  <a:pt x="772250" y="1254404"/>
                  <a:pt x="835340" y="1363378"/>
                </a:cubicBezTo>
                <a:cubicBezTo>
                  <a:pt x="898430" y="1472352"/>
                  <a:pt x="1068037" y="1733726"/>
                  <a:pt x="1105727" y="1791081"/>
                </a:cubicBezTo>
                <a:cubicBezTo>
                  <a:pt x="1143417" y="1848436"/>
                  <a:pt x="1130308" y="1799275"/>
                  <a:pt x="1061482" y="1707507"/>
                </a:cubicBezTo>
                <a:cubicBezTo>
                  <a:pt x="992656" y="1615739"/>
                  <a:pt x="770611" y="1345351"/>
                  <a:pt x="692772" y="1240474"/>
                </a:cubicBezTo>
                <a:cubicBezTo>
                  <a:pt x="614933" y="1135597"/>
                  <a:pt x="573965" y="1053661"/>
                  <a:pt x="594449" y="1078242"/>
                </a:cubicBezTo>
                <a:cubicBezTo>
                  <a:pt x="614933" y="1102823"/>
                  <a:pt x="790275" y="1377306"/>
                  <a:pt x="815675" y="1387958"/>
                </a:cubicBezTo>
                <a:cubicBezTo>
                  <a:pt x="841075" y="1398610"/>
                  <a:pt x="800107" y="1269152"/>
                  <a:pt x="746849" y="1142152"/>
                </a:cubicBezTo>
                <a:cubicBezTo>
                  <a:pt x="693591" y="1015152"/>
                  <a:pt x="529720" y="680855"/>
                  <a:pt x="496127" y="625958"/>
                </a:cubicBezTo>
                <a:cubicBezTo>
                  <a:pt x="462534" y="571061"/>
                  <a:pt x="585436" y="849642"/>
                  <a:pt x="545288" y="812771"/>
                </a:cubicBezTo>
                <a:cubicBezTo>
                  <a:pt x="505140" y="775900"/>
                  <a:pt x="338811" y="535830"/>
                  <a:pt x="255237" y="404733"/>
                </a:cubicBezTo>
                <a:cubicBezTo>
                  <a:pt x="171663" y="273636"/>
                  <a:pt x="-47925" y="-66397"/>
                  <a:pt x="9430" y="1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0255C708-58E1-AF28-E312-2053E3D765B3}"/>
              </a:ext>
            </a:extLst>
          </p:cNvPr>
          <p:cNvSpPr/>
          <p:nvPr/>
        </p:nvSpPr>
        <p:spPr>
          <a:xfrm>
            <a:off x="5900618" y="2591880"/>
            <a:ext cx="1246175" cy="1924089"/>
          </a:xfrm>
          <a:custGeom>
            <a:avLst/>
            <a:gdLst>
              <a:gd name="connsiteX0" fmla="*/ 28234 w 1246175"/>
              <a:gd name="connsiteY0" fmla="*/ 43165 h 1924089"/>
              <a:gd name="connsiteX1" fmla="*/ 706659 w 1246175"/>
              <a:gd name="connsiteY1" fmla="*/ 1203372 h 1924089"/>
              <a:gd name="connsiteX2" fmla="*/ 893472 w 1246175"/>
              <a:gd name="connsiteY2" fmla="*/ 1650739 h 1924089"/>
              <a:gd name="connsiteX3" fmla="*/ 819730 w 1246175"/>
              <a:gd name="connsiteY3" fmla="*/ 1449178 h 1924089"/>
              <a:gd name="connsiteX4" fmla="*/ 686995 w 1246175"/>
              <a:gd name="connsiteY4" fmla="*/ 844494 h 1924089"/>
              <a:gd name="connsiteX5" fmla="*/ 701743 w 1246175"/>
              <a:gd name="connsiteY5" fmla="*/ 942817 h 1924089"/>
              <a:gd name="connsiteX6" fmla="*/ 839395 w 1246175"/>
              <a:gd name="connsiteY6" fmla="*/ 1306610 h 1924089"/>
              <a:gd name="connsiteX7" fmla="*/ 1213021 w 1246175"/>
              <a:gd name="connsiteY7" fmla="*/ 1886714 h 1924089"/>
              <a:gd name="connsiteX8" fmla="*/ 1168776 w 1246175"/>
              <a:gd name="connsiteY8" fmla="*/ 1783475 h 1924089"/>
              <a:gd name="connsiteX9" fmla="*/ 691911 w 1246175"/>
              <a:gd name="connsiteY9" fmla="*/ 1109965 h 1924089"/>
              <a:gd name="connsiteX10" fmla="*/ 426440 w 1246175"/>
              <a:gd name="connsiteY10" fmla="*/ 406959 h 1924089"/>
              <a:gd name="connsiteX11" fmla="*/ 588672 w 1246175"/>
              <a:gd name="connsiteY11" fmla="*/ 937901 h 1924089"/>
              <a:gd name="connsiteX12" fmla="*/ 436272 w 1246175"/>
              <a:gd name="connsiteY12" fmla="*/ 667514 h 1924089"/>
              <a:gd name="connsiteX13" fmla="*/ 249459 w 1246175"/>
              <a:gd name="connsiteY13" fmla="*/ 426623 h 1924089"/>
              <a:gd name="connsiteX14" fmla="*/ 136388 w 1246175"/>
              <a:gd name="connsiteY14" fmla="*/ 264391 h 1924089"/>
              <a:gd name="connsiteX15" fmla="*/ 28234 w 1246175"/>
              <a:gd name="connsiteY15" fmla="*/ 43165 h 19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6175" h="1924089">
                <a:moveTo>
                  <a:pt x="28234" y="43165"/>
                </a:moveTo>
                <a:cubicBezTo>
                  <a:pt x="123279" y="199662"/>
                  <a:pt x="562453" y="935443"/>
                  <a:pt x="706659" y="1203372"/>
                </a:cubicBezTo>
                <a:cubicBezTo>
                  <a:pt x="850865" y="1471301"/>
                  <a:pt x="874627" y="1609771"/>
                  <a:pt x="893472" y="1650739"/>
                </a:cubicBezTo>
                <a:cubicBezTo>
                  <a:pt x="912317" y="1691707"/>
                  <a:pt x="854143" y="1583552"/>
                  <a:pt x="819730" y="1449178"/>
                </a:cubicBezTo>
                <a:cubicBezTo>
                  <a:pt x="785317" y="1314804"/>
                  <a:pt x="706660" y="928888"/>
                  <a:pt x="686995" y="844494"/>
                </a:cubicBezTo>
                <a:cubicBezTo>
                  <a:pt x="667331" y="760101"/>
                  <a:pt x="676343" y="865798"/>
                  <a:pt x="701743" y="942817"/>
                </a:cubicBezTo>
                <a:cubicBezTo>
                  <a:pt x="727143" y="1019836"/>
                  <a:pt x="754182" y="1149294"/>
                  <a:pt x="839395" y="1306610"/>
                </a:cubicBezTo>
                <a:cubicBezTo>
                  <a:pt x="924608" y="1463926"/>
                  <a:pt x="1158124" y="1807237"/>
                  <a:pt x="1213021" y="1886714"/>
                </a:cubicBezTo>
                <a:cubicBezTo>
                  <a:pt x="1267918" y="1966192"/>
                  <a:pt x="1255628" y="1912933"/>
                  <a:pt x="1168776" y="1783475"/>
                </a:cubicBezTo>
                <a:cubicBezTo>
                  <a:pt x="1081924" y="1654017"/>
                  <a:pt x="815634" y="1339384"/>
                  <a:pt x="691911" y="1109965"/>
                </a:cubicBezTo>
                <a:cubicBezTo>
                  <a:pt x="568188" y="880546"/>
                  <a:pt x="443647" y="435636"/>
                  <a:pt x="426440" y="406959"/>
                </a:cubicBezTo>
                <a:cubicBezTo>
                  <a:pt x="409234" y="378282"/>
                  <a:pt x="587033" y="894475"/>
                  <a:pt x="588672" y="937901"/>
                </a:cubicBezTo>
                <a:cubicBezTo>
                  <a:pt x="590311" y="981327"/>
                  <a:pt x="492807" y="752727"/>
                  <a:pt x="436272" y="667514"/>
                </a:cubicBezTo>
                <a:cubicBezTo>
                  <a:pt x="379737" y="582301"/>
                  <a:pt x="299440" y="493810"/>
                  <a:pt x="249459" y="426623"/>
                </a:cubicBezTo>
                <a:cubicBezTo>
                  <a:pt x="199478" y="359436"/>
                  <a:pt x="166704" y="327481"/>
                  <a:pt x="136388" y="264391"/>
                </a:cubicBezTo>
                <a:cubicBezTo>
                  <a:pt x="106072" y="201301"/>
                  <a:pt x="-66811" y="-113332"/>
                  <a:pt x="28234" y="43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円/楕円 1196">
            <a:extLst>
              <a:ext uri="{FF2B5EF4-FFF2-40B4-BE49-F238E27FC236}">
                <a16:creationId xmlns:a16="http://schemas.microsoft.com/office/drawing/2014/main" id="{EC4F75A7-2062-B2EC-F27A-D743FB664E51}"/>
              </a:ext>
            </a:extLst>
          </p:cNvPr>
          <p:cNvSpPr/>
          <p:nvPr/>
        </p:nvSpPr>
        <p:spPr>
          <a:xfrm>
            <a:off x="4445002" y="7126373"/>
            <a:ext cx="72917" cy="72917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円/楕円 1197">
            <a:extLst>
              <a:ext uri="{FF2B5EF4-FFF2-40B4-BE49-F238E27FC236}">
                <a16:creationId xmlns:a16="http://schemas.microsoft.com/office/drawing/2014/main" id="{63B991E6-1514-E471-3953-62F33879AAC8}"/>
              </a:ext>
            </a:extLst>
          </p:cNvPr>
          <p:cNvSpPr/>
          <p:nvPr/>
        </p:nvSpPr>
        <p:spPr>
          <a:xfrm>
            <a:off x="3866208" y="6803102"/>
            <a:ext cx="72917" cy="72917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87DF3BF6-47C3-D20A-B43C-144D9023D06B}"/>
              </a:ext>
            </a:extLst>
          </p:cNvPr>
          <p:cNvSpPr/>
          <p:nvPr/>
        </p:nvSpPr>
        <p:spPr>
          <a:xfrm>
            <a:off x="3238219" y="4314822"/>
            <a:ext cx="324201" cy="98654"/>
          </a:xfrm>
          <a:custGeom>
            <a:avLst/>
            <a:gdLst>
              <a:gd name="connsiteX0" fmla="*/ 281 w 324201"/>
              <a:gd name="connsiteY0" fmla="*/ 3 h 98654"/>
              <a:gd name="connsiteX1" fmla="*/ 117756 w 324201"/>
              <a:gd name="connsiteY1" fmla="*/ 63503 h 98654"/>
              <a:gd name="connsiteX2" fmla="*/ 101881 w 324201"/>
              <a:gd name="connsiteY2" fmla="*/ 69853 h 98654"/>
              <a:gd name="connsiteX3" fmla="*/ 238406 w 324201"/>
              <a:gd name="connsiteY3" fmla="*/ 57153 h 98654"/>
              <a:gd name="connsiteX4" fmla="*/ 324131 w 324201"/>
              <a:gd name="connsiteY4" fmla="*/ 69853 h 98654"/>
              <a:gd name="connsiteX5" fmla="*/ 254281 w 324201"/>
              <a:gd name="connsiteY5" fmla="*/ 63503 h 98654"/>
              <a:gd name="connsiteX6" fmla="*/ 127281 w 324201"/>
              <a:gd name="connsiteY6" fmla="*/ 50803 h 98654"/>
              <a:gd name="connsiteX7" fmla="*/ 92356 w 324201"/>
              <a:gd name="connsiteY7" fmla="*/ 79378 h 98654"/>
              <a:gd name="connsiteX8" fmla="*/ 38381 w 324201"/>
              <a:gd name="connsiteY8" fmla="*/ 98428 h 98654"/>
              <a:gd name="connsiteX9" fmla="*/ 82831 w 324201"/>
              <a:gd name="connsiteY9" fmla="*/ 66678 h 98654"/>
              <a:gd name="connsiteX10" fmla="*/ 281 w 324201"/>
              <a:gd name="connsiteY10" fmla="*/ 3 h 9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201" h="98654">
                <a:moveTo>
                  <a:pt x="281" y="3"/>
                </a:moveTo>
                <a:cubicBezTo>
                  <a:pt x="6102" y="-526"/>
                  <a:pt x="117756" y="63503"/>
                  <a:pt x="117756" y="63503"/>
                </a:cubicBezTo>
                <a:cubicBezTo>
                  <a:pt x="134689" y="75145"/>
                  <a:pt x="81773" y="70911"/>
                  <a:pt x="101881" y="69853"/>
                </a:cubicBezTo>
                <a:cubicBezTo>
                  <a:pt x="121989" y="68795"/>
                  <a:pt x="201364" y="57153"/>
                  <a:pt x="238406" y="57153"/>
                </a:cubicBezTo>
                <a:cubicBezTo>
                  <a:pt x="275448" y="57153"/>
                  <a:pt x="321485" y="68795"/>
                  <a:pt x="324131" y="69853"/>
                </a:cubicBezTo>
                <a:cubicBezTo>
                  <a:pt x="326777" y="70911"/>
                  <a:pt x="254281" y="63503"/>
                  <a:pt x="254281" y="63503"/>
                </a:cubicBezTo>
                <a:cubicBezTo>
                  <a:pt x="221473" y="60328"/>
                  <a:pt x="154269" y="48157"/>
                  <a:pt x="127281" y="50803"/>
                </a:cubicBezTo>
                <a:cubicBezTo>
                  <a:pt x="100294" y="53449"/>
                  <a:pt x="107173" y="71441"/>
                  <a:pt x="92356" y="79378"/>
                </a:cubicBezTo>
                <a:cubicBezTo>
                  <a:pt x="77539" y="87316"/>
                  <a:pt x="39969" y="100545"/>
                  <a:pt x="38381" y="98428"/>
                </a:cubicBezTo>
                <a:cubicBezTo>
                  <a:pt x="36793" y="96311"/>
                  <a:pt x="84948" y="79907"/>
                  <a:pt x="82831" y="66678"/>
                </a:cubicBezTo>
                <a:cubicBezTo>
                  <a:pt x="80714" y="53449"/>
                  <a:pt x="-5540" y="532"/>
                  <a:pt x="2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C39E1F53-E430-5661-13C0-796B34734287}"/>
              </a:ext>
            </a:extLst>
          </p:cNvPr>
          <p:cNvSpPr/>
          <p:nvPr/>
        </p:nvSpPr>
        <p:spPr>
          <a:xfrm>
            <a:off x="3925697" y="4358989"/>
            <a:ext cx="237165" cy="98350"/>
          </a:xfrm>
          <a:custGeom>
            <a:avLst/>
            <a:gdLst>
              <a:gd name="connsiteX0" fmla="*/ 236728 w 237165"/>
              <a:gd name="connsiteY0" fmla="*/ 286 h 98350"/>
              <a:gd name="connsiteX1" fmla="*/ 8128 w 237165"/>
              <a:gd name="connsiteY1" fmla="*/ 95536 h 98350"/>
              <a:gd name="connsiteX2" fmla="*/ 65278 w 237165"/>
              <a:gd name="connsiteY2" fmla="*/ 66961 h 98350"/>
              <a:gd name="connsiteX3" fmla="*/ 236728 w 237165"/>
              <a:gd name="connsiteY3" fmla="*/ 286 h 9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65" h="98350">
                <a:moveTo>
                  <a:pt x="236728" y="286"/>
                </a:moveTo>
                <a:cubicBezTo>
                  <a:pt x="227203" y="5049"/>
                  <a:pt x="36703" y="84424"/>
                  <a:pt x="8128" y="95536"/>
                </a:cubicBezTo>
                <a:cubicBezTo>
                  <a:pt x="-20447" y="106648"/>
                  <a:pt x="32999" y="82307"/>
                  <a:pt x="65278" y="66961"/>
                </a:cubicBezTo>
                <a:cubicBezTo>
                  <a:pt x="97557" y="51615"/>
                  <a:pt x="246253" y="-4477"/>
                  <a:pt x="236728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92561FE-5353-79E5-EA2D-A2BDA9D18251}"/>
              </a:ext>
            </a:extLst>
          </p:cNvPr>
          <p:cNvSpPr/>
          <p:nvPr/>
        </p:nvSpPr>
        <p:spPr>
          <a:xfrm>
            <a:off x="3292475" y="4413250"/>
            <a:ext cx="640158" cy="38100"/>
          </a:xfrm>
          <a:custGeom>
            <a:avLst/>
            <a:gdLst>
              <a:gd name="connsiteX0" fmla="*/ 0 w 640158"/>
              <a:gd name="connsiteY0" fmla="*/ 38100 h 38100"/>
              <a:gd name="connsiteX1" fmla="*/ 269875 w 640158"/>
              <a:gd name="connsiteY1" fmla="*/ 0 h 38100"/>
              <a:gd name="connsiteX2" fmla="*/ 631825 w 640158"/>
              <a:gd name="connsiteY2" fmla="*/ 15875 h 38100"/>
              <a:gd name="connsiteX3" fmla="*/ 508000 w 640158"/>
              <a:gd name="connsiteY3" fmla="*/ 9525 h 38100"/>
              <a:gd name="connsiteX4" fmla="*/ 323850 w 640158"/>
              <a:gd name="connsiteY4" fmla="*/ 6350 h 38100"/>
              <a:gd name="connsiteX5" fmla="*/ 171450 w 640158"/>
              <a:gd name="connsiteY5" fmla="*/ 3175 h 38100"/>
              <a:gd name="connsiteX6" fmla="*/ 111125 w 640158"/>
              <a:gd name="connsiteY6" fmla="*/ 15875 h 38100"/>
              <a:gd name="connsiteX7" fmla="*/ 0 w 640158"/>
              <a:gd name="connsiteY7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58" h="38100">
                <a:moveTo>
                  <a:pt x="0" y="38100"/>
                </a:moveTo>
                <a:cubicBezTo>
                  <a:pt x="82285" y="20902"/>
                  <a:pt x="164571" y="3704"/>
                  <a:pt x="269875" y="0"/>
                </a:cubicBezTo>
                <a:lnTo>
                  <a:pt x="631825" y="15875"/>
                </a:lnTo>
                <a:cubicBezTo>
                  <a:pt x="671512" y="17462"/>
                  <a:pt x="559329" y="11112"/>
                  <a:pt x="508000" y="9525"/>
                </a:cubicBezTo>
                <a:cubicBezTo>
                  <a:pt x="456671" y="7938"/>
                  <a:pt x="323850" y="6350"/>
                  <a:pt x="323850" y="6350"/>
                </a:cubicBezTo>
                <a:cubicBezTo>
                  <a:pt x="267758" y="5292"/>
                  <a:pt x="206904" y="1588"/>
                  <a:pt x="171450" y="3175"/>
                </a:cubicBezTo>
                <a:cubicBezTo>
                  <a:pt x="135996" y="4762"/>
                  <a:pt x="132821" y="12171"/>
                  <a:pt x="111125" y="15875"/>
                </a:cubicBezTo>
                <a:cubicBezTo>
                  <a:pt x="89429" y="19579"/>
                  <a:pt x="65352" y="22489"/>
                  <a:pt x="0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4266CD18-8240-D594-4205-F20095C3C2DC}"/>
              </a:ext>
            </a:extLst>
          </p:cNvPr>
          <p:cNvSpPr/>
          <p:nvPr/>
        </p:nvSpPr>
        <p:spPr>
          <a:xfrm>
            <a:off x="3324217" y="4403651"/>
            <a:ext cx="244496" cy="54100"/>
          </a:xfrm>
          <a:custGeom>
            <a:avLst/>
            <a:gdLst>
              <a:gd name="connsiteX0" fmla="*/ 8 w 244496"/>
              <a:gd name="connsiteY0" fmla="*/ 54049 h 54100"/>
              <a:gd name="connsiteX1" fmla="*/ 142883 w 244496"/>
              <a:gd name="connsiteY1" fmla="*/ 12774 h 54100"/>
              <a:gd name="connsiteX2" fmla="*/ 244483 w 244496"/>
              <a:gd name="connsiteY2" fmla="*/ 9599 h 54100"/>
              <a:gd name="connsiteX3" fmla="*/ 136533 w 244496"/>
              <a:gd name="connsiteY3" fmla="*/ 3249 h 54100"/>
              <a:gd name="connsiteX4" fmla="*/ 8 w 244496"/>
              <a:gd name="connsiteY4" fmla="*/ 54049 h 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96" h="54100">
                <a:moveTo>
                  <a:pt x="8" y="54049"/>
                </a:moveTo>
                <a:cubicBezTo>
                  <a:pt x="1066" y="55637"/>
                  <a:pt x="102137" y="20182"/>
                  <a:pt x="142883" y="12774"/>
                </a:cubicBezTo>
                <a:cubicBezTo>
                  <a:pt x="183629" y="5366"/>
                  <a:pt x="245541" y="11187"/>
                  <a:pt x="244483" y="9599"/>
                </a:cubicBezTo>
                <a:cubicBezTo>
                  <a:pt x="243425" y="8011"/>
                  <a:pt x="177279" y="-6276"/>
                  <a:pt x="136533" y="3249"/>
                </a:cubicBezTo>
                <a:cubicBezTo>
                  <a:pt x="95787" y="12774"/>
                  <a:pt x="-1050" y="52461"/>
                  <a:pt x="8" y="54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C9DEB49A-B712-499B-1EBF-9111D0C0ABC0}"/>
              </a:ext>
            </a:extLst>
          </p:cNvPr>
          <p:cNvSpPr/>
          <p:nvPr/>
        </p:nvSpPr>
        <p:spPr>
          <a:xfrm>
            <a:off x="3327400" y="4435475"/>
            <a:ext cx="361992" cy="50800"/>
          </a:xfrm>
          <a:custGeom>
            <a:avLst/>
            <a:gdLst>
              <a:gd name="connsiteX0" fmla="*/ 0 w 361992"/>
              <a:gd name="connsiteY0" fmla="*/ 50800 h 50800"/>
              <a:gd name="connsiteX1" fmla="*/ 212725 w 361992"/>
              <a:gd name="connsiteY1" fmla="*/ 19050 h 50800"/>
              <a:gd name="connsiteX2" fmla="*/ 361950 w 361992"/>
              <a:gd name="connsiteY2" fmla="*/ 19050 h 50800"/>
              <a:gd name="connsiteX3" fmla="*/ 228600 w 361992"/>
              <a:gd name="connsiteY3" fmla="*/ 0 h 50800"/>
              <a:gd name="connsiteX4" fmla="*/ 282575 w 361992"/>
              <a:gd name="connsiteY4" fmla="*/ 19050 h 50800"/>
              <a:gd name="connsiteX5" fmla="*/ 193675 w 361992"/>
              <a:gd name="connsiteY5" fmla="*/ 25400 h 50800"/>
              <a:gd name="connsiteX6" fmla="*/ 0 w 361992"/>
              <a:gd name="connsiteY6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92" h="50800">
                <a:moveTo>
                  <a:pt x="0" y="50800"/>
                </a:moveTo>
                <a:cubicBezTo>
                  <a:pt x="3175" y="49742"/>
                  <a:pt x="152400" y="24342"/>
                  <a:pt x="212725" y="19050"/>
                </a:cubicBezTo>
                <a:cubicBezTo>
                  <a:pt x="273050" y="13758"/>
                  <a:pt x="359304" y="22225"/>
                  <a:pt x="361950" y="19050"/>
                </a:cubicBezTo>
                <a:cubicBezTo>
                  <a:pt x="364596" y="15875"/>
                  <a:pt x="241829" y="0"/>
                  <a:pt x="228600" y="0"/>
                </a:cubicBezTo>
                <a:cubicBezTo>
                  <a:pt x="215371" y="0"/>
                  <a:pt x="288396" y="14817"/>
                  <a:pt x="282575" y="19050"/>
                </a:cubicBezTo>
                <a:cubicBezTo>
                  <a:pt x="276754" y="23283"/>
                  <a:pt x="236537" y="20108"/>
                  <a:pt x="193675" y="25400"/>
                </a:cubicBezTo>
                <a:lnTo>
                  <a:pt x="0" y="50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ADCC290B-28BB-355D-C23B-B92B979D7DD7}"/>
              </a:ext>
            </a:extLst>
          </p:cNvPr>
          <p:cNvSpPr/>
          <p:nvPr/>
        </p:nvSpPr>
        <p:spPr>
          <a:xfrm>
            <a:off x="3421384" y="4457636"/>
            <a:ext cx="356446" cy="67054"/>
          </a:xfrm>
          <a:custGeom>
            <a:avLst/>
            <a:gdLst>
              <a:gd name="connsiteX0" fmla="*/ 1266 w 356446"/>
              <a:gd name="connsiteY0" fmla="*/ 41339 h 67054"/>
              <a:gd name="connsiteX1" fmla="*/ 239391 w 356446"/>
              <a:gd name="connsiteY1" fmla="*/ 50864 h 67054"/>
              <a:gd name="connsiteX2" fmla="*/ 353691 w 356446"/>
              <a:gd name="connsiteY2" fmla="*/ 50864 h 67054"/>
              <a:gd name="connsiteX3" fmla="*/ 315591 w 356446"/>
              <a:gd name="connsiteY3" fmla="*/ 34989 h 67054"/>
              <a:gd name="connsiteX4" fmla="*/ 255266 w 356446"/>
              <a:gd name="connsiteY4" fmla="*/ 64 h 67054"/>
              <a:gd name="connsiteX5" fmla="*/ 312416 w 356446"/>
              <a:gd name="connsiteY5" fmla="*/ 44514 h 67054"/>
              <a:gd name="connsiteX6" fmla="*/ 277491 w 356446"/>
              <a:gd name="connsiteY6" fmla="*/ 50864 h 67054"/>
              <a:gd name="connsiteX7" fmla="*/ 172716 w 356446"/>
              <a:gd name="connsiteY7" fmla="*/ 66739 h 67054"/>
              <a:gd name="connsiteX8" fmla="*/ 207641 w 356446"/>
              <a:gd name="connsiteY8" fmla="*/ 60389 h 67054"/>
              <a:gd name="connsiteX9" fmla="*/ 147316 w 356446"/>
              <a:gd name="connsiteY9" fmla="*/ 47689 h 67054"/>
              <a:gd name="connsiteX10" fmla="*/ 1266 w 356446"/>
              <a:gd name="connsiteY10" fmla="*/ 41339 h 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446" h="67054">
                <a:moveTo>
                  <a:pt x="1266" y="41339"/>
                </a:moveTo>
                <a:lnTo>
                  <a:pt x="239391" y="50864"/>
                </a:lnTo>
                <a:cubicBezTo>
                  <a:pt x="298128" y="52451"/>
                  <a:pt x="340991" y="53510"/>
                  <a:pt x="353691" y="50864"/>
                </a:cubicBezTo>
                <a:cubicBezTo>
                  <a:pt x="366391" y="48218"/>
                  <a:pt x="331995" y="43456"/>
                  <a:pt x="315591" y="34989"/>
                </a:cubicBezTo>
                <a:cubicBezTo>
                  <a:pt x="299187" y="26522"/>
                  <a:pt x="255795" y="-1523"/>
                  <a:pt x="255266" y="64"/>
                </a:cubicBezTo>
                <a:cubicBezTo>
                  <a:pt x="254737" y="1651"/>
                  <a:pt x="308712" y="36047"/>
                  <a:pt x="312416" y="44514"/>
                </a:cubicBezTo>
                <a:cubicBezTo>
                  <a:pt x="316120" y="52981"/>
                  <a:pt x="277491" y="50864"/>
                  <a:pt x="277491" y="50864"/>
                </a:cubicBezTo>
                <a:lnTo>
                  <a:pt x="172716" y="66739"/>
                </a:lnTo>
                <a:cubicBezTo>
                  <a:pt x="161074" y="68326"/>
                  <a:pt x="211874" y="63564"/>
                  <a:pt x="207641" y="60389"/>
                </a:cubicBezTo>
                <a:cubicBezTo>
                  <a:pt x="203408" y="57214"/>
                  <a:pt x="180124" y="49806"/>
                  <a:pt x="147316" y="47689"/>
                </a:cubicBezTo>
                <a:cubicBezTo>
                  <a:pt x="114508" y="45572"/>
                  <a:pt x="-14080" y="40810"/>
                  <a:pt x="1266" y="4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50332B4-1016-1888-56B9-34A968B06533}"/>
              </a:ext>
            </a:extLst>
          </p:cNvPr>
          <p:cNvSpPr/>
          <p:nvPr/>
        </p:nvSpPr>
        <p:spPr>
          <a:xfrm>
            <a:off x="3164985" y="4460875"/>
            <a:ext cx="290727" cy="9562"/>
          </a:xfrm>
          <a:custGeom>
            <a:avLst/>
            <a:gdLst>
              <a:gd name="connsiteX0" fmla="*/ 490 w 290727"/>
              <a:gd name="connsiteY0" fmla="*/ 9525 h 9562"/>
              <a:gd name="connsiteX1" fmla="*/ 279890 w 290727"/>
              <a:gd name="connsiteY1" fmla="*/ 3175 h 9562"/>
              <a:gd name="connsiteX2" fmla="*/ 213215 w 290727"/>
              <a:gd name="connsiteY2" fmla="*/ 0 h 9562"/>
              <a:gd name="connsiteX3" fmla="*/ 490 w 290727"/>
              <a:gd name="connsiteY3" fmla="*/ 9525 h 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27" h="9562">
                <a:moveTo>
                  <a:pt x="490" y="9525"/>
                </a:moveTo>
                <a:cubicBezTo>
                  <a:pt x="11602" y="10054"/>
                  <a:pt x="244436" y="4762"/>
                  <a:pt x="279890" y="3175"/>
                </a:cubicBezTo>
                <a:cubicBezTo>
                  <a:pt x="315344" y="1588"/>
                  <a:pt x="256077" y="0"/>
                  <a:pt x="213215" y="0"/>
                </a:cubicBezTo>
                <a:cubicBezTo>
                  <a:pt x="170353" y="0"/>
                  <a:pt x="-10622" y="8996"/>
                  <a:pt x="490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24B8E78-D562-518B-D8D7-5521176883E8}"/>
              </a:ext>
            </a:extLst>
          </p:cNvPr>
          <p:cNvSpPr/>
          <p:nvPr/>
        </p:nvSpPr>
        <p:spPr>
          <a:xfrm>
            <a:off x="3682775" y="4460518"/>
            <a:ext cx="242172" cy="38492"/>
          </a:xfrm>
          <a:custGeom>
            <a:avLst/>
            <a:gdLst>
              <a:gd name="connsiteX0" fmla="*/ 225 w 242172"/>
              <a:gd name="connsiteY0" fmla="*/ 357 h 38492"/>
              <a:gd name="connsiteX1" fmla="*/ 143100 w 242172"/>
              <a:gd name="connsiteY1" fmla="*/ 6707 h 38492"/>
              <a:gd name="connsiteX2" fmla="*/ 241525 w 242172"/>
              <a:gd name="connsiteY2" fmla="*/ 38457 h 38492"/>
              <a:gd name="connsiteX3" fmla="*/ 178025 w 242172"/>
              <a:gd name="connsiteY3" fmla="*/ 13057 h 38492"/>
              <a:gd name="connsiteX4" fmla="*/ 225 w 242172"/>
              <a:gd name="connsiteY4" fmla="*/ 357 h 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72" h="38492">
                <a:moveTo>
                  <a:pt x="225" y="357"/>
                </a:moveTo>
                <a:cubicBezTo>
                  <a:pt x="-5596" y="-701"/>
                  <a:pt x="102883" y="357"/>
                  <a:pt x="143100" y="6707"/>
                </a:cubicBezTo>
                <a:cubicBezTo>
                  <a:pt x="183317" y="13057"/>
                  <a:pt x="235704" y="37399"/>
                  <a:pt x="241525" y="38457"/>
                </a:cubicBezTo>
                <a:cubicBezTo>
                  <a:pt x="247346" y="39515"/>
                  <a:pt x="212950" y="16761"/>
                  <a:pt x="178025" y="13057"/>
                </a:cubicBezTo>
                <a:cubicBezTo>
                  <a:pt x="143100" y="9353"/>
                  <a:pt x="6046" y="1415"/>
                  <a:pt x="225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723B66D-2900-6F38-D1E5-6C9C170C8246}"/>
              </a:ext>
            </a:extLst>
          </p:cNvPr>
          <p:cNvSpPr/>
          <p:nvPr/>
        </p:nvSpPr>
        <p:spPr>
          <a:xfrm>
            <a:off x="3078976" y="4856850"/>
            <a:ext cx="24350" cy="180669"/>
          </a:xfrm>
          <a:custGeom>
            <a:avLst/>
            <a:gdLst>
              <a:gd name="connsiteX0" fmla="*/ 24320 w 24350"/>
              <a:gd name="connsiteY0" fmla="*/ 2417 h 180669"/>
              <a:gd name="connsiteX1" fmla="*/ 12182 w 24350"/>
              <a:gd name="connsiteY1" fmla="*/ 131890 h 180669"/>
              <a:gd name="connsiteX2" fmla="*/ 12182 w 24350"/>
              <a:gd name="connsiteY2" fmla="*/ 180442 h 180669"/>
              <a:gd name="connsiteX3" fmla="*/ 43 w 24350"/>
              <a:gd name="connsiteY3" fmla="*/ 115706 h 180669"/>
              <a:gd name="connsiteX4" fmla="*/ 8136 w 24350"/>
              <a:gd name="connsiteY4" fmla="*/ 152120 h 180669"/>
              <a:gd name="connsiteX5" fmla="*/ 8136 w 24350"/>
              <a:gd name="connsiteY5" fmla="*/ 55015 h 180669"/>
              <a:gd name="connsiteX6" fmla="*/ 24320 w 24350"/>
              <a:gd name="connsiteY6" fmla="*/ 2417 h 1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50" h="180669">
                <a:moveTo>
                  <a:pt x="24320" y="2417"/>
                </a:moveTo>
                <a:cubicBezTo>
                  <a:pt x="24994" y="15229"/>
                  <a:pt x="14205" y="102219"/>
                  <a:pt x="12182" y="131890"/>
                </a:cubicBezTo>
                <a:cubicBezTo>
                  <a:pt x="10159" y="161561"/>
                  <a:pt x="14205" y="183139"/>
                  <a:pt x="12182" y="180442"/>
                </a:cubicBezTo>
                <a:cubicBezTo>
                  <a:pt x="10159" y="177745"/>
                  <a:pt x="717" y="120426"/>
                  <a:pt x="43" y="115706"/>
                </a:cubicBezTo>
                <a:cubicBezTo>
                  <a:pt x="-631" y="110986"/>
                  <a:pt x="6787" y="162235"/>
                  <a:pt x="8136" y="152120"/>
                </a:cubicBezTo>
                <a:cubicBezTo>
                  <a:pt x="9485" y="142005"/>
                  <a:pt x="6787" y="79291"/>
                  <a:pt x="8136" y="55015"/>
                </a:cubicBezTo>
                <a:cubicBezTo>
                  <a:pt x="9485" y="30739"/>
                  <a:pt x="23646" y="-10395"/>
                  <a:pt x="24320" y="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1C82DFC-69F8-486B-BB2F-A033756CA29C}"/>
              </a:ext>
            </a:extLst>
          </p:cNvPr>
          <p:cNvSpPr/>
          <p:nvPr/>
        </p:nvSpPr>
        <p:spPr>
          <a:xfrm>
            <a:off x="3256324" y="5157667"/>
            <a:ext cx="29092" cy="175011"/>
          </a:xfrm>
          <a:custGeom>
            <a:avLst/>
            <a:gdLst>
              <a:gd name="connsiteX0" fmla="*/ 720 w 29092"/>
              <a:gd name="connsiteY0" fmla="*/ 1006 h 175011"/>
              <a:gd name="connsiteX1" fmla="*/ 8812 w 29092"/>
              <a:gd name="connsiteY1" fmla="*/ 98110 h 175011"/>
              <a:gd name="connsiteX2" fmla="*/ 12858 w 29092"/>
              <a:gd name="connsiteY2" fmla="*/ 174984 h 175011"/>
              <a:gd name="connsiteX3" fmla="*/ 8812 w 29092"/>
              <a:gd name="connsiteY3" fmla="*/ 90018 h 175011"/>
              <a:gd name="connsiteX4" fmla="*/ 29042 w 29092"/>
              <a:gd name="connsiteY4" fmla="*/ 162846 h 175011"/>
              <a:gd name="connsiteX5" fmla="*/ 720 w 29092"/>
              <a:gd name="connsiteY5" fmla="*/ 1006 h 17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2" h="175011">
                <a:moveTo>
                  <a:pt x="720" y="1006"/>
                </a:moveTo>
                <a:cubicBezTo>
                  <a:pt x="-2652" y="-9783"/>
                  <a:pt x="6789" y="69114"/>
                  <a:pt x="8812" y="98110"/>
                </a:cubicBezTo>
                <a:cubicBezTo>
                  <a:pt x="10835" y="127106"/>
                  <a:pt x="12858" y="176333"/>
                  <a:pt x="12858" y="174984"/>
                </a:cubicBezTo>
                <a:cubicBezTo>
                  <a:pt x="12858" y="173635"/>
                  <a:pt x="6115" y="92041"/>
                  <a:pt x="8812" y="90018"/>
                </a:cubicBezTo>
                <a:cubicBezTo>
                  <a:pt x="11509" y="87995"/>
                  <a:pt x="27693" y="174310"/>
                  <a:pt x="29042" y="162846"/>
                </a:cubicBezTo>
                <a:cubicBezTo>
                  <a:pt x="30391" y="151382"/>
                  <a:pt x="4092" y="11795"/>
                  <a:pt x="720" y="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664495B-A9A3-4775-6321-F18A8285AD9B}"/>
              </a:ext>
            </a:extLst>
          </p:cNvPr>
          <p:cNvSpPr/>
          <p:nvPr/>
        </p:nvSpPr>
        <p:spPr>
          <a:xfrm>
            <a:off x="4563908" y="3819870"/>
            <a:ext cx="4824" cy="347099"/>
          </a:xfrm>
          <a:custGeom>
            <a:avLst/>
            <a:gdLst>
              <a:gd name="connsiteX0" fmla="*/ 4046 w 4824"/>
              <a:gd name="connsiteY0" fmla="*/ 3617 h 347099"/>
              <a:gd name="connsiteX1" fmla="*/ 0 w 4824"/>
              <a:gd name="connsiteY1" fmla="*/ 343482 h 347099"/>
              <a:gd name="connsiteX2" fmla="*/ 4046 w 4824"/>
              <a:gd name="connsiteY2" fmla="*/ 173549 h 347099"/>
              <a:gd name="connsiteX3" fmla="*/ 4046 w 4824"/>
              <a:gd name="connsiteY3" fmla="*/ 3617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4" h="347099">
                <a:moveTo>
                  <a:pt x="4046" y="3617"/>
                </a:moveTo>
                <a:cubicBezTo>
                  <a:pt x="3372" y="31939"/>
                  <a:pt x="0" y="315160"/>
                  <a:pt x="0" y="343482"/>
                </a:cubicBezTo>
                <a:cubicBezTo>
                  <a:pt x="0" y="371804"/>
                  <a:pt x="2697" y="226147"/>
                  <a:pt x="4046" y="173549"/>
                </a:cubicBezTo>
                <a:cubicBezTo>
                  <a:pt x="5395" y="120951"/>
                  <a:pt x="4720" y="-24705"/>
                  <a:pt x="4046" y="3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ADC83AEE-E2F5-D0A2-D72F-9F49430B66DA}"/>
              </a:ext>
            </a:extLst>
          </p:cNvPr>
          <p:cNvSpPr/>
          <p:nvPr/>
        </p:nvSpPr>
        <p:spPr>
          <a:xfrm>
            <a:off x="4510449" y="3985289"/>
            <a:ext cx="30384" cy="457238"/>
          </a:xfrm>
          <a:custGeom>
            <a:avLst/>
            <a:gdLst>
              <a:gd name="connsiteX0" fmla="*/ 12999 w 30384"/>
              <a:gd name="connsiteY0" fmla="*/ 38 h 457238"/>
              <a:gd name="connsiteX1" fmla="*/ 4907 w 30384"/>
              <a:gd name="connsiteY1" fmla="*/ 194247 h 457238"/>
              <a:gd name="connsiteX2" fmla="*/ 25137 w 30384"/>
              <a:gd name="connsiteY2" fmla="*/ 335858 h 457238"/>
              <a:gd name="connsiteX3" fmla="*/ 25137 w 30384"/>
              <a:gd name="connsiteY3" fmla="*/ 457238 h 457238"/>
              <a:gd name="connsiteX4" fmla="*/ 25137 w 30384"/>
              <a:gd name="connsiteY4" fmla="*/ 299444 h 457238"/>
              <a:gd name="connsiteX5" fmla="*/ 29183 w 30384"/>
              <a:gd name="connsiteY5" fmla="*/ 161879 h 457238"/>
              <a:gd name="connsiteX6" fmla="*/ 861 w 30384"/>
              <a:gd name="connsiteY6" fmla="*/ 210431 h 457238"/>
              <a:gd name="connsiteX7" fmla="*/ 12999 w 30384"/>
              <a:gd name="connsiteY7" fmla="*/ 38 h 4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4" h="457238">
                <a:moveTo>
                  <a:pt x="12999" y="38"/>
                </a:moveTo>
                <a:cubicBezTo>
                  <a:pt x="13673" y="-2659"/>
                  <a:pt x="2884" y="138277"/>
                  <a:pt x="4907" y="194247"/>
                </a:cubicBezTo>
                <a:cubicBezTo>
                  <a:pt x="6930" y="250217"/>
                  <a:pt x="21765" y="292026"/>
                  <a:pt x="25137" y="335858"/>
                </a:cubicBezTo>
                <a:cubicBezTo>
                  <a:pt x="28509" y="379690"/>
                  <a:pt x="25137" y="457238"/>
                  <a:pt x="25137" y="457238"/>
                </a:cubicBezTo>
                <a:cubicBezTo>
                  <a:pt x="25137" y="451169"/>
                  <a:pt x="24463" y="348670"/>
                  <a:pt x="25137" y="299444"/>
                </a:cubicBezTo>
                <a:cubicBezTo>
                  <a:pt x="25811" y="250218"/>
                  <a:pt x="33229" y="176714"/>
                  <a:pt x="29183" y="161879"/>
                </a:cubicBezTo>
                <a:cubicBezTo>
                  <a:pt x="25137" y="147044"/>
                  <a:pt x="5581" y="232684"/>
                  <a:pt x="861" y="210431"/>
                </a:cubicBezTo>
                <a:cubicBezTo>
                  <a:pt x="-3859" y="188178"/>
                  <a:pt x="12325" y="2735"/>
                  <a:pt x="12999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F1C48B9A-A1C4-D307-1F67-6211806A133E}"/>
              </a:ext>
            </a:extLst>
          </p:cNvPr>
          <p:cNvSpPr/>
          <p:nvPr/>
        </p:nvSpPr>
        <p:spPr>
          <a:xfrm>
            <a:off x="4207782" y="4041939"/>
            <a:ext cx="24367" cy="198367"/>
          </a:xfrm>
          <a:custGeom>
            <a:avLst/>
            <a:gdLst>
              <a:gd name="connsiteX0" fmla="*/ 76 w 24367"/>
              <a:gd name="connsiteY0" fmla="*/ 33 h 198367"/>
              <a:gd name="connsiteX1" fmla="*/ 16260 w 24367"/>
              <a:gd name="connsiteY1" fmla="*/ 121413 h 198367"/>
              <a:gd name="connsiteX2" fmla="*/ 4122 w 24367"/>
              <a:gd name="connsiteY2" fmla="*/ 198288 h 198367"/>
              <a:gd name="connsiteX3" fmla="*/ 24353 w 24367"/>
              <a:gd name="connsiteY3" fmla="*/ 133551 h 198367"/>
              <a:gd name="connsiteX4" fmla="*/ 76 w 24367"/>
              <a:gd name="connsiteY4" fmla="*/ 33 h 19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7" h="198367">
                <a:moveTo>
                  <a:pt x="76" y="33"/>
                </a:moveTo>
                <a:cubicBezTo>
                  <a:pt x="-1273" y="-1990"/>
                  <a:pt x="15586" y="88371"/>
                  <a:pt x="16260" y="121413"/>
                </a:cubicBezTo>
                <a:cubicBezTo>
                  <a:pt x="16934" y="154455"/>
                  <a:pt x="2773" y="196265"/>
                  <a:pt x="4122" y="198288"/>
                </a:cubicBezTo>
                <a:cubicBezTo>
                  <a:pt x="5471" y="200311"/>
                  <a:pt x="23679" y="163222"/>
                  <a:pt x="24353" y="133551"/>
                </a:cubicBezTo>
                <a:cubicBezTo>
                  <a:pt x="25027" y="103880"/>
                  <a:pt x="1425" y="2056"/>
                  <a:pt x="7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D60DE5B-6F5F-6B8C-08F6-800067D3A4CA}"/>
              </a:ext>
            </a:extLst>
          </p:cNvPr>
          <p:cNvSpPr/>
          <p:nvPr/>
        </p:nvSpPr>
        <p:spPr>
          <a:xfrm>
            <a:off x="5259258" y="4065878"/>
            <a:ext cx="86014" cy="357055"/>
          </a:xfrm>
          <a:custGeom>
            <a:avLst/>
            <a:gdLst>
              <a:gd name="connsiteX0" fmla="*/ 85531 w 86014"/>
              <a:gd name="connsiteY0" fmla="*/ 370 h 357055"/>
              <a:gd name="connsiteX1" fmla="*/ 20795 w 86014"/>
              <a:gd name="connsiteY1" fmla="*/ 158164 h 357055"/>
              <a:gd name="connsiteX2" fmla="*/ 28887 w 86014"/>
              <a:gd name="connsiteY2" fmla="*/ 235039 h 357055"/>
              <a:gd name="connsiteX3" fmla="*/ 85531 w 86014"/>
              <a:gd name="connsiteY3" fmla="*/ 356419 h 357055"/>
              <a:gd name="connsiteX4" fmla="*/ 53163 w 86014"/>
              <a:gd name="connsiteY4" fmla="*/ 279545 h 357055"/>
              <a:gd name="connsiteX5" fmla="*/ 565 w 86014"/>
              <a:gd name="connsiteY5" fmla="*/ 206717 h 357055"/>
              <a:gd name="connsiteX6" fmla="*/ 85531 w 86014"/>
              <a:gd name="connsiteY6" fmla="*/ 370 h 3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4" h="357055">
                <a:moveTo>
                  <a:pt x="85531" y="370"/>
                </a:moveTo>
                <a:cubicBezTo>
                  <a:pt x="88903" y="-7722"/>
                  <a:pt x="30236" y="119053"/>
                  <a:pt x="20795" y="158164"/>
                </a:cubicBezTo>
                <a:cubicBezTo>
                  <a:pt x="11354" y="197276"/>
                  <a:pt x="18098" y="201997"/>
                  <a:pt x="28887" y="235039"/>
                </a:cubicBezTo>
                <a:cubicBezTo>
                  <a:pt x="39676" y="268081"/>
                  <a:pt x="81485" y="349001"/>
                  <a:pt x="85531" y="356419"/>
                </a:cubicBezTo>
                <a:cubicBezTo>
                  <a:pt x="89577" y="363837"/>
                  <a:pt x="67324" y="304495"/>
                  <a:pt x="53163" y="279545"/>
                </a:cubicBezTo>
                <a:cubicBezTo>
                  <a:pt x="39002" y="254595"/>
                  <a:pt x="-5504" y="253920"/>
                  <a:pt x="565" y="206717"/>
                </a:cubicBezTo>
                <a:cubicBezTo>
                  <a:pt x="6634" y="159514"/>
                  <a:pt x="82159" y="8462"/>
                  <a:pt x="85531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39A0472-96E7-6763-1A9D-FF83687DA4F5}"/>
              </a:ext>
            </a:extLst>
          </p:cNvPr>
          <p:cNvSpPr/>
          <p:nvPr/>
        </p:nvSpPr>
        <p:spPr>
          <a:xfrm>
            <a:off x="5206902" y="4126822"/>
            <a:ext cx="81243" cy="222996"/>
          </a:xfrm>
          <a:custGeom>
            <a:avLst/>
            <a:gdLst>
              <a:gd name="connsiteX0" fmla="*/ 81243 w 81243"/>
              <a:gd name="connsiteY0" fmla="*/ 116 h 222996"/>
              <a:gd name="connsiteX1" fmla="*/ 8415 w 81243"/>
              <a:gd name="connsiteY1" fmla="*/ 157911 h 222996"/>
              <a:gd name="connsiteX2" fmla="*/ 4369 w 81243"/>
              <a:gd name="connsiteY2" fmla="*/ 222647 h 222996"/>
              <a:gd name="connsiteX3" fmla="*/ 8415 w 81243"/>
              <a:gd name="connsiteY3" fmla="*/ 133635 h 222996"/>
              <a:gd name="connsiteX4" fmla="*/ 81243 w 81243"/>
              <a:gd name="connsiteY4" fmla="*/ 116 h 22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3" h="222996">
                <a:moveTo>
                  <a:pt x="81243" y="116"/>
                </a:moveTo>
                <a:cubicBezTo>
                  <a:pt x="81243" y="4162"/>
                  <a:pt x="21227" y="120823"/>
                  <a:pt x="8415" y="157911"/>
                </a:cubicBezTo>
                <a:cubicBezTo>
                  <a:pt x="-4397" y="195000"/>
                  <a:pt x="4369" y="226693"/>
                  <a:pt x="4369" y="222647"/>
                </a:cubicBezTo>
                <a:cubicBezTo>
                  <a:pt x="4369" y="218601"/>
                  <a:pt x="-7769" y="168700"/>
                  <a:pt x="8415" y="133635"/>
                </a:cubicBezTo>
                <a:cubicBezTo>
                  <a:pt x="24599" y="98570"/>
                  <a:pt x="81243" y="-3930"/>
                  <a:pt x="81243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D450FB8A-B51E-79DC-1CD9-FC95A98BF66D}"/>
              </a:ext>
            </a:extLst>
          </p:cNvPr>
          <p:cNvSpPr/>
          <p:nvPr/>
        </p:nvSpPr>
        <p:spPr>
          <a:xfrm>
            <a:off x="4826887" y="3972619"/>
            <a:ext cx="97362" cy="568895"/>
          </a:xfrm>
          <a:custGeom>
            <a:avLst/>
            <a:gdLst>
              <a:gd name="connsiteX0" fmla="*/ 97117 w 97362"/>
              <a:gd name="connsiteY0" fmla="*/ 4616 h 568895"/>
              <a:gd name="connsiteX1" fmla="*/ 20242 w 97362"/>
              <a:gd name="connsiteY1" fmla="*/ 538691 h 568895"/>
              <a:gd name="connsiteX2" fmla="*/ 36426 w 97362"/>
              <a:gd name="connsiteY2" fmla="*/ 469908 h 568895"/>
              <a:gd name="connsiteX3" fmla="*/ 12 w 97362"/>
              <a:gd name="connsiteY3" fmla="*/ 198825 h 568895"/>
              <a:gd name="connsiteX4" fmla="*/ 32380 w 97362"/>
              <a:gd name="connsiteY4" fmla="*/ 356620 h 568895"/>
              <a:gd name="connsiteX5" fmla="*/ 40472 w 97362"/>
              <a:gd name="connsiteY5" fmla="*/ 182641 h 568895"/>
              <a:gd name="connsiteX6" fmla="*/ 44518 w 97362"/>
              <a:gd name="connsiteY6" fmla="*/ 275700 h 568895"/>
              <a:gd name="connsiteX7" fmla="*/ 97117 w 97362"/>
              <a:gd name="connsiteY7" fmla="*/ 4616 h 56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362" h="568895">
                <a:moveTo>
                  <a:pt x="97117" y="4616"/>
                </a:moveTo>
                <a:cubicBezTo>
                  <a:pt x="93071" y="48448"/>
                  <a:pt x="30357" y="461142"/>
                  <a:pt x="20242" y="538691"/>
                </a:cubicBezTo>
                <a:cubicBezTo>
                  <a:pt x="10127" y="616240"/>
                  <a:pt x="39798" y="526552"/>
                  <a:pt x="36426" y="469908"/>
                </a:cubicBezTo>
                <a:cubicBezTo>
                  <a:pt x="33054" y="413264"/>
                  <a:pt x="686" y="217706"/>
                  <a:pt x="12" y="198825"/>
                </a:cubicBezTo>
                <a:cubicBezTo>
                  <a:pt x="-662" y="179944"/>
                  <a:pt x="25637" y="359317"/>
                  <a:pt x="32380" y="356620"/>
                </a:cubicBezTo>
                <a:cubicBezTo>
                  <a:pt x="39123" y="353923"/>
                  <a:pt x="38449" y="196128"/>
                  <a:pt x="40472" y="182641"/>
                </a:cubicBezTo>
                <a:cubicBezTo>
                  <a:pt x="42495" y="169154"/>
                  <a:pt x="35077" y="308742"/>
                  <a:pt x="44518" y="275700"/>
                </a:cubicBezTo>
                <a:cubicBezTo>
                  <a:pt x="53959" y="242658"/>
                  <a:pt x="101163" y="-39216"/>
                  <a:pt x="97117" y="4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FC56FBA-1D20-68AF-883E-DE60F64D30A8}"/>
              </a:ext>
            </a:extLst>
          </p:cNvPr>
          <p:cNvSpPr/>
          <p:nvPr/>
        </p:nvSpPr>
        <p:spPr>
          <a:xfrm>
            <a:off x="4895677" y="3479312"/>
            <a:ext cx="68793" cy="146590"/>
          </a:xfrm>
          <a:custGeom>
            <a:avLst/>
            <a:gdLst>
              <a:gd name="connsiteX0" fmla="*/ 68787 w 68793"/>
              <a:gd name="connsiteY0" fmla="*/ 263 h 146590"/>
              <a:gd name="connsiteX1" fmla="*/ 8096 w 68793"/>
              <a:gd name="connsiteY1" fmla="*/ 105460 h 146590"/>
              <a:gd name="connsiteX2" fmla="*/ 4050 w 68793"/>
              <a:gd name="connsiteY2" fmla="*/ 145920 h 146590"/>
              <a:gd name="connsiteX3" fmla="*/ 4050 w 68793"/>
              <a:gd name="connsiteY3" fmla="*/ 77138 h 146590"/>
              <a:gd name="connsiteX4" fmla="*/ 68787 w 68793"/>
              <a:gd name="connsiteY4" fmla="*/ 263 h 14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93" h="146590">
                <a:moveTo>
                  <a:pt x="68787" y="263"/>
                </a:moveTo>
                <a:cubicBezTo>
                  <a:pt x="69461" y="4983"/>
                  <a:pt x="18885" y="81184"/>
                  <a:pt x="8096" y="105460"/>
                </a:cubicBezTo>
                <a:cubicBezTo>
                  <a:pt x="-2693" y="129736"/>
                  <a:pt x="4724" y="150640"/>
                  <a:pt x="4050" y="145920"/>
                </a:cubicBezTo>
                <a:cubicBezTo>
                  <a:pt x="3376" y="141200"/>
                  <a:pt x="-4717" y="98717"/>
                  <a:pt x="4050" y="77138"/>
                </a:cubicBezTo>
                <a:cubicBezTo>
                  <a:pt x="12817" y="55559"/>
                  <a:pt x="68113" y="-4457"/>
                  <a:pt x="68787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4D9B6AED-6AF1-8C42-F632-DB433346B8AB}"/>
              </a:ext>
            </a:extLst>
          </p:cNvPr>
          <p:cNvSpPr/>
          <p:nvPr/>
        </p:nvSpPr>
        <p:spPr>
          <a:xfrm>
            <a:off x="4402067" y="3507831"/>
            <a:ext cx="131008" cy="115596"/>
          </a:xfrm>
          <a:custGeom>
            <a:avLst/>
            <a:gdLst>
              <a:gd name="connsiteX0" fmla="*/ 0 w 131008"/>
              <a:gd name="connsiteY0" fmla="*/ 66 h 115596"/>
              <a:gd name="connsiteX1" fmla="*/ 117335 w 131008"/>
              <a:gd name="connsiteY1" fmla="*/ 109309 h 115596"/>
              <a:gd name="connsiteX2" fmla="*/ 117335 w 131008"/>
              <a:gd name="connsiteY2" fmla="*/ 93125 h 115596"/>
              <a:gd name="connsiteX3" fmla="*/ 0 w 131008"/>
              <a:gd name="connsiteY3" fmla="*/ 66 h 11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08" h="115596">
                <a:moveTo>
                  <a:pt x="0" y="66"/>
                </a:moveTo>
                <a:cubicBezTo>
                  <a:pt x="0" y="2763"/>
                  <a:pt x="117335" y="109309"/>
                  <a:pt x="117335" y="109309"/>
                </a:cubicBezTo>
                <a:cubicBezTo>
                  <a:pt x="136891" y="124819"/>
                  <a:pt x="134193" y="108635"/>
                  <a:pt x="117335" y="93125"/>
                </a:cubicBezTo>
                <a:cubicBezTo>
                  <a:pt x="100477" y="77615"/>
                  <a:pt x="0" y="-2631"/>
                  <a:pt x="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2FB3E8E1-DD1A-2F3E-E579-B71B1786C5CC}"/>
              </a:ext>
            </a:extLst>
          </p:cNvPr>
          <p:cNvSpPr/>
          <p:nvPr/>
        </p:nvSpPr>
        <p:spPr>
          <a:xfrm>
            <a:off x="5139429" y="3960708"/>
            <a:ext cx="59704" cy="328558"/>
          </a:xfrm>
          <a:custGeom>
            <a:avLst/>
            <a:gdLst>
              <a:gd name="connsiteX0" fmla="*/ 11152 w 59704"/>
              <a:gd name="connsiteY0" fmla="*/ 343 h 328558"/>
              <a:gd name="connsiteX1" fmla="*/ 3059 w 59704"/>
              <a:gd name="connsiteY1" fmla="*/ 162184 h 328558"/>
              <a:gd name="connsiteX2" fmla="*/ 59704 w 59704"/>
              <a:gd name="connsiteY2" fmla="*/ 328071 h 328558"/>
              <a:gd name="connsiteX3" fmla="*/ 3059 w 59704"/>
              <a:gd name="connsiteY3" fmla="*/ 206690 h 328558"/>
              <a:gd name="connsiteX4" fmla="*/ 11152 w 59704"/>
              <a:gd name="connsiteY4" fmla="*/ 343 h 32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04" h="328558">
                <a:moveTo>
                  <a:pt x="11152" y="343"/>
                </a:moveTo>
                <a:cubicBezTo>
                  <a:pt x="11152" y="-7075"/>
                  <a:pt x="-5033" y="107563"/>
                  <a:pt x="3059" y="162184"/>
                </a:cubicBezTo>
                <a:cubicBezTo>
                  <a:pt x="11151" y="216805"/>
                  <a:pt x="59704" y="320653"/>
                  <a:pt x="59704" y="328071"/>
                </a:cubicBezTo>
                <a:cubicBezTo>
                  <a:pt x="59704" y="335489"/>
                  <a:pt x="13174" y="256591"/>
                  <a:pt x="3059" y="206690"/>
                </a:cubicBezTo>
                <a:cubicBezTo>
                  <a:pt x="-7056" y="156789"/>
                  <a:pt x="11152" y="7761"/>
                  <a:pt x="11152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92DB72E9-39D3-0AC2-3AD0-5AEBFF052A60}"/>
              </a:ext>
            </a:extLst>
          </p:cNvPr>
          <p:cNvSpPr/>
          <p:nvPr/>
        </p:nvSpPr>
        <p:spPr>
          <a:xfrm>
            <a:off x="6417539" y="4991373"/>
            <a:ext cx="50872" cy="335908"/>
          </a:xfrm>
          <a:custGeom>
            <a:avLst/>
            <a:gdLst>
              <a:gd name="connsiteX0" fmla="*/ 41984 w 50872"/>
              <a:gd name="connsiteY0" fmla="*/ 77 h 335908"/>
              <a:gd name="connsiteX1" fmla="*/ 41984 w 50872"/>
              <a:gd name="connsiteY1" fmla="*/ 218190 h 335908"/>
              <a:gd name="connsiteX2" fmla="*/ 39 w 50872"/>
              <a:gd name="connsiteY2" fmla="*/ 335636 h 335908"/>
              <a:gd name="connsiteX3" fmla="*/ 50373 w 50872"/>
              <a:gd name="connsiteY3" fmla="*/ 243357 h 335908"/>
              <a:gd name="connsiteX4" fmla="*/ 41984 w 50872"/>
              <a:gd name="connsiteY4" fmla="*/ 77 h 33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72" h="335908">
                <a:moveTo>
                  <a:pt x="41984" y="77"/>
                </a:moveTo>
                <a:cubicBezTo>
                  <a:pt x="40586" y="-4117"/>
                  <a:pt x="48975" y="162264"/>
                  <a:pt x="41984" y="218190"/>
                </a:cubicBezTo>
                <a:cubicBezTo>
                  <a:pt x="34993" y="274116"/>
                  <a:pt x="-1359" y="331442"/>
                  <a:pt x="39" y="335636"/>
                </a:cubicBezTo>
                <a:cubicBezTo>
                  <a:pt x="1437" y="339830"/>
                  <a:pt x="47577" y="295089"/>
                  <a:pt x="50373" y="243357"/>
                </a:cubicBezTo>
                <a:cubicBezTo>
                  <a:pt x="53169" y="191625"/>
                  <a:pt x="43382" y="4271"/>
                  <a:pt x="4198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2955401D-7C6A-0F2B-729B-99352F3AF4AB}"/>
              </a:ext>
            </a:extLst>
          </p:cNvPr>
          <p:cNvSpPr/>
          <p:nvPr/>
        </p:nvSpPr>
        <p:spPr>
          <a:xfrm>
            <a:off x="6326232" y="4857208"/>
            <a:ext cx="99735" cy="184609"/>
          </a:xfrm>
          <a:custGeom>
            <a:avLst/>
            <a:gdLst>
              <a:gd name="connsiteX0" fmla="*/ 99735 w 99735"/>
              <a:gd name="connsiteY0" fmla="*/ 18 h 184609"/>
              <a:gd name="connsiteX1" fmla="*/ 7456 w 99735"/>
              <a:gd name="connsiteY1" fmla="*/ 109075 h 184609"/>
              <a:gd name="connsiteX2" fmla="*/ 7456 w 99735"/>
              <a:gd name="connsiteY2" fmla="*/ 184575 h 184609"/>
              <a:gd name="connsiteX3" fmla="*/ 7456 w 99735"/>
              <a:gd name="connsiteY3" fmla="*/ 117464 h 184609"/>
              <a:gd name="connsiteX4" fmla="*/ 99735 w 99735"/>
              <a:gd name="connsiteY4" fmla="*/ 18 h 18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35" h="184609">
                <a:moveTo>
                  <a:pt x="99735" y="18"/>
                </a:moveTo>
                <a:cubicBezTo>
                  <a:pt x="99735" y="-1380"/>
                  <a:pt x="22836" y="78316"/>
                  <a:pt x="7456" y="109075"/>
                </a:cubicBezTo>
                <a:cubicBezTo>
                  <a:pt x="-7924" y="139834"/>
                  <a:pt x="7456" y="184575"/>
                  <a:pt x="7456" y="184575"/>
                </a:cubicBezTo>
                <a:cubicBezTo>
                  <a:pt x="7456" y="185973"/>
                  <a:pt x="-9322" y="144029"/>
                  <a:pt x="7456" y="117464"/>
                </a:cubicBezTo>
                <a:cubicBezTo>
                  <a:pt x="24234" y="90899"/>
                  <a:pt x="99735" y="1416"/>
                  <a:pt x="9973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16236B1-AD69-E535-CC69-73296A77E6C2}"/>
              </a:ext>
            </a:extLst>
          </p:cNvPr>
          <p:cNvSpPr/>
          <p:nvPr/>
        </p:nvSpPr>
        <p:spPr>
          <a:xfrm>
            <a:off x="6107149" y="6425960"/>
            <a:ext cx="125906" cy="343992"/>
          </a:xfrm>
          <a:custGeom>
            <a:avLst/>
            <a:gdLst>
              <a:gd name="connsiteX0" fmla="*/ 125871 w 125906"/>
              <a:gd name="connsiteY0" fmla="*/ 7 h 343992"/>
              <a:gd name="connsiteX1" fmla="*/ 58759 w 125906"/>
              <a:gd name="connsiteY1" fmla="*/ 243288 h 343992"/>
              <a:gd name="connsiteX2" fmla="*/ 36 w 125906"/>
              <a:gd name="connsiteY2" fmla="*/ 343956 h 343992"/>
              <a:gd name="connsiteX3" fmla="*/ 67148 w 125906"/>
              <a:gd name="connsiteY3" fmla="*/ 251677 h 343992"/>
              <a:gd name="connsiteX4" fmla="*/ 125871 w 125906"/>
              <a:gd name="connsiteY4" fmla="*/ 7 h 34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06" h="343992">
                <a:moveTo>
                  <a:pt x="125871" y="7"/>
                </a:moveTo>
                <a:cubicBezTo>
                  <a:pt x="124473" y="-1391"/>
                  <a:pt x="79732" y="185963"/>
                  <a:pt x="58759" y="243288"/>
                </a:cubicBezTo>
                <a:cubicBezTo>
                  <a:pt x="37786" y="300613"/>
                  <a:pt x="-1362" y="342558"/>
                  <a:pt x="36" y="343956"/>
                </a:cubicBezTo>
                <a:cubicBezTo>
                  <a:pt x="1434" y="345354"/>
                  <a:pt x="47574" y="306206"/>
                  <a:pt x="67148" y="251677"/>
                </a:cubicBezTo>
                <a:cubicBezTo>
                  <a:pt x="86722" y="197149"/>
                  <a:pt x="127269" y="1405"/>
                  <a:pt x="12587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E4690B60-3BE8-83C6-CD3B-A3C18507A352}"/>
              </a:ext>
            </a:extLst>
          </p:cNvPr>
          <p:cNvSpPr/>
          <p:nvPr/>
        </p:nvSpPr>
        <p:spPr>
          <a:xfrm>
            <a:off x="2964276" y="4476898"/>
            <a:ext cx="41285" cy="398599"/>
          </a:xfrm>
          <a:custGeom>
            <a:avLst/>
            <a:gdLst>
              <a:gd name="connsiteX0" fmla="*/ 41142 w 41285"/>
              <a:gd name="connsiteY0" fmla="*/ 973 h 398599"/>
              <a:gd name="connsiteX1" fmla="*/ 14248 w 41285"/>
              <a:gd name="connsiteY1" fmla="*/ 162337 h 398599"/>
              <a:gd name="connsiteX2" fmla="*/ 14248 w 41285"/>
              <a:gd name="connsiteY2" fmla="*/ 397661 h 398599"/>
              <a:gd name="connsiteX3" fmla="*/ 800 w 41285"/>
              <a:gd name="connsiteY3" fmla="*/ 236296 h 398599"/>
              <a:gd name="connsiteX4" fmla="*/ 41142 w 41285"/>
              <a:gd name="connsiteY4" fmla="*/ 973 h 39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85" h="398599">
                <a:moveTo>
                  <a:pt x="41142" y="973"/>
                </a:moveTo>
                <a:cubicBezTo>
                  <a:pt x="43383" y="-11354"/>
                  <a:pt x="18730" y="96222"/>
                  <a:pt x="14248" y="162337"/>
                </a:cubicBezTo>
                <a:cubicBezTo>
                  <a:pt x="9766" y="228452"/>
                  <a:pt x="16489" y="385334"/>
                  <a:pt x="14248" y="397661"/>
                </a:cubicBezTo>
                <a:cubicBezTo>
                  <a:pt x="12007" y="409988"/>
                  <a:pt x="-3682" y="297928"/>
                  <a:pt x="800" y="236296"/>
                </a:cubicBezTo>
                <a:cubicBezTo>
                  <a:pt x="5282" y="174664"/>
                  <a:pt x="38901" y="13300"/>
                  <a:pt x="41142" y="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18789FA2-020C-1D06-99BF-8BCE43265B84}"/>
              </a:ext>
            </a:extLst>
          </p:cNvPr>
          <p:cNvSpPr/>
          <p:nvPr/>
        </p:nvSpPr>
        <p:spPr>
          <a:xfrm>
            <a:off x="2756647" y="4780344"/>
            <a:ext cx="60548" cy="396847"/>
          </a:xfrm>
          <a:custGeom>
            <a:avLst/>
            <a:gdLst>
              <a:gd name="connsiteX0" fmla="*/ 33618 w 60548"/>
              <a:gd name="connsiteY0" fmla="*/ 85 h 396847"/>
              <a:gd name="connsiteX1" fmla="*/ 20171 w 60548"/>
              <a:gd name="connsiteY1" fmla="*/ 235409 h 396847"/>
              <a:gd name="connsiteX2" fmla="*/ 60512 w 60548"/>
              <a:gd name="connsiteY2" fmla="*/ 396774 h 396847"/>
              <a:gd name="connsiteX3" fmla="*/ 26894 w 60548"/>
              <a:gd name="connsiteY3" fmla="*/ 255580 h 396847"/>
              <a:gd name="connsiteX4" fmla="*/ 0 w 60548"/>
              <a:gd name="connsiteY4" fmla="*/ 208515 h 396847"/>
              <a:gd name="connsiteX5" fmla="*/ 33618 w 60548"/>
              <a:gd name="connsiteY5" fmla="*/ 85 h 39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48" h="396847">
                <a:moveTo>
                  <a:pt x="33618" y="85"/>
                </a:moveTo>
                <a:cubicBezTo>
                  <a:pt x="36980" y="4567"/>
                  <a:pt x="15689" y="169294"/>
                  <a:pt x="20171" y="235409"/>
                </a:cubicBezTo>
                <a:cubicBezTo>
                  <a:pt x="24653" y="301524"/>
                  <a:pt x="59392" y="393412"/>
                  <a:pt x="60512" y="396774"/>
                </a:cubicBezTo>
                <a:cubicBezTo>
                  <a:pt x="61632" y="400136"/>
                  <a:pt x="36979" y="286956"/>
                  <a:pt x="26894" y="255580"/>
                </a:cubicBezTo>
                <a:cubicBezTo>
                  <a:pt x="16809" y="224204"/>
                  <a:pt x="0" y="247736"/>
                  <a:pt x="0" y="208515"/>
                </a:cubicBezTo>
                <a:cubicBezTo>
                  <a:pt x="0" y="169294"/>
                  <a:pt x="30256" y="-4397"/>
                  <a:pt x="3361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D5E4F26E-769D-B1D9-83B3-6A4C410B69D6}"/>
              </a:ext>
            </a:extLst>
          </p:cNvPr>
          <p:cNvSpPr/>
          <p:nvPr/>
        </p:nvSpPr>
        <p:spPr>
          <a:xfrm>
            <a:off x="6726629" y="5235017"/>
            <a:ext cx="112139" cy="523813"/>
          </a:xfrm>
          <a:custGeom>
            <a:avLst/>
            <a:gdLst>
              <a:gd name="connsiteX0" fmla="*/ 84306 w 112139"/>
              <a:gd name="connsiteY0" fmla="*/ 2612 h 523813"/>
              <a:gd name="connsiteX1" fmla="*/ 3624 w 112139"/>
              <a:gd name="connsiteY1" fmla="*/ 500154 h 523813"/>
              <a:gd name="connsiteX2" fmla="*/ 23795 w 112139"/>
              <a:gd name="connsiteY2" fmla="*/ 419471 h 523813"/>
              <a:gd name="connsiteX3" fmla="*/ 111200 w 112139"/>
              <a:gd name="connsiteY3" fmla="*/ 204318 h 523813"/>
              <a:gd name="connsiteX4" fmla="*/ 70859 w 112139"/>
              <a:gd name="connsiteY4" fmla="*/ 298448 h 523813"/>
              <a:gd name="connsiteX5" fmla="*/ 84306 w 112139"/>
              <a:gd name="connsiteY5" fmla="*/ 2612 h 5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39" h="523813">
                <a:moveTo>
                  <a:pt x="84306" y="2612"/>
                </a:moveTo>
                <a:cubicBezTo>
                  <a:pt x="73100" y="36230"/>
                  <a:pt x="13709" y="430677"/>
                  <a:pt x="3624" y="500154"/>
                </a:cubicBezTo>
                <a:cubicBezTo>
                  <a:pt x="-6461" y="569631"/>
                  <a:pt x="5866" y="468777"/>
                  <a:pt x="23795" y="419471"/>
                </a:cubicBezTo>
                <a:cubicBezTo>
                  <a:pt x="41724" y="370165"/>
                  <a:pt x="103356" y="224488"/>
                  <a:pt x="111200" y="204318"/>
                </a:cubicBezTo>
                <a:cubicBezTo>
                  <a:pt x="119044" y="184148"/>
                  <a:pt x="75341" y="326463"/>
                  <a:pt x="70859" y="298448"/>
                </a:cubicBezTo>
                <a:cubicBezTo>
                  <a:pt x="66377" y="270433"/>
                  <a:pt x="95512" y="-31006"/>
                  <a:pt x="84306" y="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922B59C-87E4-2501-149F-5255A039E96E}"/>
              </a:ext>
            </a:extLst>
          </p:cNvPr>
          <p:cNvSpPr/>
          <p:nvPr/>
        </p:nvSpPr>
        <p:spPr>
          <a:xfrm>
            <a:off x="2937652" y="5493106"/>
            <a:ext cx="47625" cy="383337"/>
          </a:xfrm>
          <a:custGeom>
            <a:avLst/>
            <a:gdLst>
              <a:gd name="connsiteX0" fmla="*/ 530 w 47625"/>
              <a:gd name="connsiteY0" fmla="*/ 18 h 383337"/>
              <a:gd name="connsiteX1" fmla="*/ 7254 w 47625"/>
              <a:gd name="connsiteY1" fmla="*/ 275682 h 383337"/>
              <a:gd name="connsiteX2" fmla="*/ 47595 w 47625"/>
              <a:gd name="connsiteY2" fmla="*/ 383259 h 383337"/>
              <a:gd name="connsiteX3" fmla="*/ 13977 w 47625"/>
              <a:gd name="connsiteY3" fmla="*/ 262235 h 383337"/>
              <a:gd name="connsiteX4" fmla="*/ 530 w 47625"/>
              <a:gd name="connsiteY4" fmla="*/ 18 h 38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" h="383337">
                <a:moveTo>
                  <a:pt x="530" y="18"/>
                </a:moveTo>
                <a:cubicBezTo>
                  <a:pt x="-591" y="2259"/>
                  <a:pt x="-590" y="211808"/>
                  <a:pt x="7254" y="275682"/>
                </a:cubicBezTo>
                <a:cubicBezTo>
                  <a:pt x="15098" y="339556"/>
                  <a:pt x="46475" y="385500"/>
                  <a:pt x="47595" y="383259"/>
                </a:cubicBezTo>
                <a:cubicBezTo>
                  <a:pt x="48716" y="381018"/>
                  <a:pt x="18459" y="321626"/>
                  <a:pt x="13977" y="262235"/>
                </a:cubicBezTo>
                <a:cubicBezTo>
                  <a:pt x="9495" y="202844"/>
                  <a:pt x="1651" y="-2223"/>
                  <a:pt x="53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D4C870C1-FC4B-01DD-C049-9253DC7220CA}"/>
              </a:ext>
            </a:extLst>
          </p:cNvPr>
          <p:cNvSpPr/>
          <p:nvPr/>
        </p:nvSpPr>
        <p:spPr>
          <a:xfrm>
            <a:off x="2870585" y="5821047"/>
            <a:ext cx="161995" cy="508184"/>
          </a:xfrm>
          <a:custGeom>
            <a:avLst/>
            <a:gdLst>
              <a:gd name="connsiteX0" fmla="*/ 362 w 161995"/>
              <a:gd name="connsiteY0" fmla="*/ 1529 h 508184"/>
              <a:gd name="connsiteX1" fmla="*/ 60874 w 161995"/>
              <a:gd name="connsiteY1" fmla="*/ 230129 h 508184"/>
              <a:gd name="connsiteX2" fmla="*/ 161727 w 161995"/>
              <a:gd name="connsiteY2" fmla="*/ 505794 h 508184"/>
              <a:gd name="connsiteX3" fmla="*/ 87768 w 161995"/>
              <a:gd name="connsiteY3" fmla="*/ 344429 h 508184"/>
              <a:gd name="connsiteX4" fmla="*/ 362 w 161995"/>
              <a:gd name="connsiteY4" fmla="*/ 1529 h 50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95" h="508184">
                <a:moveTo>
                  <a:pt x="362" y="1529"/>
                </a:moveTo>
                <a:cubicBezTo>
                  <a:pt x="-4120" y="-17521"/>
                  <a:pt x="33980" y="146085"/>
                  <a:pt x="60874" y="230129"/>
                </a:cubicBezTo>
                <a:cubicBezTo>
                  <a:pt x="87768" y="314173"/>
                  <a:pt x="157245" y="486744"/>
                  <a:pt x="161727" y="505794"/>
                </a:cubicBezTo>
                <a:cubicBezTo>
                  <a:pt x="166209" y="524844"/>
                  <a:pt x="113541" y="426232"/>
                  <a:pt x="87768" y="344429"/>
                </a:cubicBezTo>
                <a:cubicBezTo>
                  <a:pt x="61995" y="262626"/>
                  <a:pt x="4844" y="20579"/>
                  <a:pt x="362" y="1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52068408-09AC-E8E6-5E9B-1D4E78AA30DE}"/>
              </a:ext>
            </a:extLst>
          </p:cNvPr>
          <p:cNvSpPr/>
          <p:nvPr/>
        </p:nvSpPr>
        <p:spPr>
          <a:xfrm>
            <a:off x="5905815" y="6929471"/>
            <a:ext cx="396657" cy="346456"/>
          </a:xfrm>
          <a:custGeom>
            <a:avLst/>
            <a:gdLst>
              <a:gd name="connsiteX0" fmla="*/ 396131 w 396657"/>
              <a:gd name="connsiteY0" fmla="*/ 198 h 346456"/>
              <a:gd name="connsiteX1" fmla="*/ 208308 w 396657"/>
              <a:gd name="connsiteY1" fmla="*/ 173193 h 346456"/>
              <a:gd name="connsiteX2" fmla="*/ 715 w 396657"/>
              <a:gd name="connsiteY2" fmla="*/ 346187 h 346456"/>
              <a:gd name="connsiteX3" fmla="*/ 148996 w 396657"/>
              <a:gd name="connsiteY3" fmla="*/ 207792 h 346456"/>
              <a:gd name="connsiteX4" fmla="*/ 396131 w 396657"/>
              <a:gd name="connsiteY4" fmla="*/ 198 h 3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57" h="346456">
                <a:moveTo>
                  <a:pt x="396131" y="198"/>
                </a:moveTo>
                <a:cubicBezTo>
                  <a:pt x="406016" y="-5568"/>
                  <a:pt x="274211" y="115528"/>
                  <a:pt x="208308" y="173193"/>
                </a:cubicBezTo>
                <a:cubicBezTo>
                  <a:pt x="142405" y="230858"/>
                  <a:pt x="10600" y="340421"/>
                  <a:pt x="715" y="346187"/>
                </a:cubicBezTo>
                <a:cubicBezTo>
                  <a:pt x="-9170" y="351953"/>
                  <a:pt x="85565" y="263809"/>
                  <a:pt x="148996" y="207792"/>
                </a:cubicBezTo>
                <a:cubicBezTo>
                  <a:pt x="212427" y="151775"/>
                  <a:pt x="386246" y="5964"/>
                  <a:pt x="396131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57F57312-504C-8DE5-BD6D-66ACBC74F347}"/>
              </a:ext>
            </a:extLst>
          </p:cNvPr>
          <p:cNvSpPr/>
          <p:nvPr/>
        </p:nvSpPr>
        <p:spPr>
          <a:xfrm>
            <a:off x="3128381" y="6435341"/>
            <a:ext cx="174795" cy="292878"/>
          </a:xfrm>
          <a:custGeom>
            <a:avLst/>
            <a:gdLst>
              <a:gd name="connsiteX0" fmla="*/ 350 w 174795"/>
              <a:gd name="connsiteY0" fmla="*/ 58 h 292878"/>
              <a:gd name="connsiteX1" fmla="*/ 54720 w 174795"/>
              <a:gd name="connsiteY1" fmla="*/ 187881 h 292878"/>
              <a:gd name="connsiteX2" fmla="*/ 173344 w 174795"/>
              <a:gd name="connsiteY2" fmla="*/ 291677 h 292878"/>
              <a:gd name="connsiteX3" fmla="*/ 123917 w 174795"/>
              <a:gd name="connsiteY3" fmla="*/ 247193 h 292878"/>
              <a:gd name="connsiteX4" fmla="*/ 34949 w 174795"/>
              <a:gd name="connsiteY4" fmla="*/ 168110 h 292878"/>
              <a:gd name="connsiteX5" fmla="*/ 350 w 174795"/>
              <a:gd name="connsiteY5" fmla="*/ 58 h 29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95" h="292878">
                <a:moveTo>
                  <a:pt x="350" y="58"/>
                </a:moveTo>
                <a:cubicBezTo>
                  <a:pt x="3645" y="3353"/>
                  <a:pt x="25888" y="139278"/>
                  <a:pt x="54720" y="187881"/>
                </a:cubicBezTo>
                <a:cubicBezTo>
                  <a:pt x="83552" y="236484"/>
                  <a:pt x="161811" y="281792"/>
                  <a:pt x="173344" y="291677"/>
                </a:cubicBezTo>
                <a:cubicBezTo>
                  <a:pt x="184877" y="301562"/>
                  <a:pt x="123917" y="247193"/>
                  <a:pt x="123917" y="247193"/>
                </a:cubicBezTo>
                <a:cubicBezTo>
                  <a:pt x="100851" y="226599"/>
                  <a:pt x="52248" y="203533"/>
                  <a:pt x="34949" y="168110"/>
                </a:cubicBezTo>
                <a:cubicBezTo>
                  <a:pt x="17650" y="132687"/>
                  <a:pt x="-2945" y="-3237"/>
                  <a:pt x="35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2DD7B580-11F9-F81F-FD3F-ABA590A63A94}"/>
              </a:ext>
            </a:extLst>
          </p:cNvPr>
          <p:cNvSpPr/>
          <p:nvPr/>
        </p:nvSpPr>
        <p:spPr>
          <a:xfrm>
            <a:off x="3616315" y="7053804"/>
            <a:ext cx="263726" cy="425181"/>
          </a:xfrm>
          <a:custGeom>
            <a:avLst/>
            <a:gdLst>
              <a:gd name="connsiteX0" fmla="*/ 1743 w 263726"/>
              <a:gd name="connsiteY0" fmla="*/ 4375 h 425181"/>
              <a:gd name="connsiteX1" fmla="*/ 115426 w 263726"/>
              <a:gd name="connsiteY1" fmla="*/ 103230 h 425181"/>
              <a:gd name="connsiteX2" fmla="*/ 214280 w 263726"/>
              <a:gd name="connsiteY2" fmla="*/ 295995 h 425181"/>
              <a:gd name="connsiteX3" fmla="*/ 263707 w 263726"/>
              <a:gd name="connsiteY3" fmla="*/ 424505 h 425181"/>
              <a:gd name="connsiteX4" fmla="*/ 209337 w 263726"/>
              <a:gd name="connsiteY4" fmla="*/ 241625 h 425181"/>
              <a:gd name="connsiteX5" fmla="*/ 1743 w 263726"/>
              <a:gd name="connsiteY5" fmla="*/ 4375 h 42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26" h="425181">
                <a:moveTo>
                  <a:pt x="1743" y="4375"/>
                </a:moveTo>
                <a:cubicBezTo>
                  <a:pt x="-13909" y="-18691"/>
                  <a:pt x="80003" y="54627"/>
                  <a:pt x="115426" y="103230"/>
                </a:cubicBezTo>
                <a:cubicBezTo>
                  <a:pt x="150849" y="151833"/>
                  <a:pt x="189567" y="242449"/>
                  <a:pt x="214280" y="295995"/>
                </a:cubicBezTo>
                <a:cubicBezTo>
                  <a:pt x="238993" y="349541"/>
                  <a:pt x="264531" y="433567"/>
                  <a:pt x="263707" y="424505"/>
                </a:cubicBezTo>
                <a:cubicBezTo>
                  <a:pt x="262883" y="415443"/>
                  <a:pt x="246407" y="307528"/>
                  <a:pt x="209337" y="241625"/>
                </a:cubicBezTo>
                <a:cubicBezTo>
                  <a:pt x="172267" y="175722"/>
                  <a:pt x="17395" y="27441"/>
                  <a:pt x="1743" y="4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D5458622-D738-1445-396C-58B478BB09D7}"/>
              </a:ext>
            </a:extLst>
          </p:cNvPr>
          <p:cNvSpPr/>
          <p:nvPr/>
        </p:nvSpPr>
        <p:spPr>
          <a:xfrm>
            <a:off x="6539588" y="4540091"/>
            <a:ext cx="89849" cy="164825"/>
          </a:xfrm>
          <a:custGeom>
            <a:avLst/>
            <a:gdLst>
              <a:gd name="connsiteX0" fmla="*/ 89812 w 89849"/>
              <a:gd name="connsiteY0" fmla="*/ 11 h 164825"/>
              <a:gd name="connsiteX1" fmla="*/ 15384 w 89849"/>
              <a:gd name="connsiteY1" fmla="*/ 79756 h 164825"/>
              <a:gd name="connsiteX2" fmla="*/ 4752 w 89849"/>
              <a:gd name="connsiteY2" fmla="*/ 164816 h 164825"/>
              <a:gd name="connsiteX3" fmla="*/ 4752 w 89849"/>
              <a:gd name="connsiteY3" fmla="*/ 74439 h 164825"/>
              <a:gd name="connsiteX4" fmla="*/ 89812 w 89849"/>
              <a:gd name="connsiteY4" fmla="*/ 11 h 16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49" h="164825">
                <a:moveTo>
                  <a:pt x="89812" y="11"/>
                </a:moveTo>
                <a:cubicBezTo>
                  <a:pt x="91584" y="897"/>
                  <a:pt x="29561" y="52289"/>
                  <a:pt x="15384" y="79756"/>
                </a:cubicBezTo>
                <a:cubicBezTo>
                  <a:pt x="1207" y="107224"/>
                  <a:pt x="6524" y="165702"/>
                  <a:pt x="4752" y="164816"/>
                </a:cubicBezTo>
                <a:cubicBezTo>
                  <a:pt x="2980" y="163930"/>
                  <a:pt x="-4994" y="99248"/>
                  <a:pt x="4752" y="74439"/>
                </a:cubicBezTo>
                <a:cubicBezTo>
                  <a:pt x="14498" y="49630"/>
                  <a:pt x="88040" y="-875"/>
                  <a:pt x="8981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77AAC018-1824-FA57-12B6-B36AD3185AEC}"/>
              </a:ext>
            </a:extLst>
          </p:cNvPr>
          <p:cNvSpPr/>
          <p:nvPr/>
        </p:nvSpPr>
        <p:spPr>
          <a:xfrm>
            <a:off x="6708890" y="4315422"/>
            <a:ext cx="55374" cy="655302"/>
          </a:xfrm>
          <a:custGeom>
            <a:avLst/>
            <a:gdLst>
              <a:gd name="connsiteX0" fmla="*/ 5570 w 55374"/>
              <a:gd name="connsiteY0" fmla="*/ 1397 h 655302"/>
              <a:gd name="connsiteX1" fmla="*/ 32152 w 55374"/>
              <a:gd name="connsiteY1" fmla="*/ 378852 h 655302"/>
              <a:gd name="connsiteX2" fmla="*/ 254 w 55374"/>
              <a:gd name="connsiteY2" fmla="*/ 655299 h 655302"/>
              <a:gd name="connsiteX3" fmla="*/ 53417 w 55374"/>
              <a:gd name="connsiteY3" fmla="*/ 373536 h 655302"/>
              <a:gd name="connsiteX4" fmla="*/ 42784 w 55374"/>
              <a:gd name="connsiteY4" fmla="*/ 410750 h 655302"/>
              <a:gd name="connsiteX5" fmla="*/ 32152 w 55374"/>
              <a:gd name="connsiteY5" fmla="*/ 256578 h 655302"/>
              <a:gd name="connsiteX6" fmla="*/ 5570 w 55374"/>
              <a:gd name="connsiteY6" fmla="*/ 1397 h 6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4" h="655302">
                <a:moveTo>
                  <a:pt x="5570" y="1397"/>
                </a:moveTo>
                <a:cubicBezTo>
                  <a:pt x="5570" y="21776"/>
                  <a:pt x="33038" y="269868"/>
                  <a:pt x="32152" y="378852"/>
                </a:cubicBezTo>
                <a:cubicBezTo>
                  <a:pt x="31266" y="487836"/>
                  <a:pt x="-3290" y="656185"/>
                  <a:pt x="254" y="655299"/>
                </a:cubicBezTo>
                <a:cubicBezTo>
                  <a:pt x="3798" y="654413"/>
                  <a:pt x="46329" y="414294"/>
                  <a:pt x="53417" y="373536"/>
                </a:cubicBezTo>
                <a:cubicBezTo>
                  <a:pt x="60505" y="332778"/>
                  <a:pt x="46328" y="430243"/>
                  <a:pt x="42784" y="410750"/>
                </a:cubicBezTo>
                <a:cubicBezTo>
                  <a:pt x="39240" y="391257"/>
                  <a:pt x="36582" y="323917"/>
                  <a:pt x="32152" y="256578"/>
                </a:cubicBezTo>
                <a:cubicBezTo>
                  <a:pt x="27722" y="189239"/>
                  <a:pt x="5570" y="-18982"/>
                  <a:pt x="5570" y="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A9C1AE0-E049-19CA-20D2-F71FBF4550DE}"/>
              </a:ext>
            </a:extLst>
          </p:cNvPr>
          <p:cNvSpPr/>
          <p:nvPr/>
        </p:nvSpPr>
        <p:spPr>
          <a:xfrm>
            <a:off x="6431913" y="6368135"/>
            <a:ext cx="219226" cy="522824"/>
          </a:xfrm>
          <a:custGeom>
            <a:avLst/>
            <a:gdLst>
              <a:gd name="connsiteX0" fmla="*/ 218752 w 219226"/>
              <a:gd name="connsiteY0" fmla="*/ 767 h 522824"/>
              <a:gd name="connsiteX1" fmla="*/ 96478 w 219226"/>
              <a:gd name="connsiteY1" fmla="*/ 362274 h 522824"/>
              <a:gd name="connsiteX2" fmla="*/ 785 w 219226"/>
              <a:gd name="connsiteY2" fmla="*/ 521763 h 522824"/>
              <a:gd name="connsiteX3" fmla="*/ 149640 w 219226"/>
              <a:gd name="connsiteY3" fmla="*/ 293163 h 522824"/>
              <a:gd name="connsiteX4" fmla="*/ 139008 w 219226"/>
              <a:gd name="connsiteY4" fmla="*/ 266581 h 522824"/>
              <a:gd name="connsiteX5" fmla="*/ 218752 w 219226"/>
              <a:gd name="connsiteY5" fmla="*/ 767 h 52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226" h="522824">
                <a:moveTo>
                  <a:pt x="218752" y="767"/>
                </a:moveTo>
                <a:cubicBezTo>
                  <a:pt x="211664" y="16716"/>
                  <a:pt x="132806" y="275441"/>
                  <a:pt x="96478" y="362274"/>
                </a:cubicBezTo>
                <a:cubicBezTo>
                  <a:pt x="60150" y="449107"/>
                  <a:pt x="-8075" y="533282"/>
                  <a:pt x="785" y="521763"/>
                </a:cubicBezTo>
                <a:cubicBezTo>
                  <a:pt x="9645" y="510245"/>
                  <a:pt x="126603" y="335693"/>
                  <a:pt x="149640" y="293163"/>
                </a:cubicBezTo>
                <a:cubicBezTo>
                  <a:pt x="172677" y="250633"/>
                  <a:pt x="126603" y="310883"/>
                  <a:pt x="139008" y="266581"/>
                </a:cubicBezTo>
                <a:cubicBezTo>
                  <a:pt x="151413" y="222279"/>
                  <a:pt x="225840" y="-15182"/>
                  <a:pt x="218752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D9185C1-F7E7-2CF9-67BB-C47992158DA7}"/>
              </a:ext>
            </a:extLst>
          </p:cNvPr>
          <p:cNvSpPr/>
          <p:nvPr/>
        </p:nvSpPr>
        <p:spPr>
          <a:xfrm>
            <a:off x="5029047" y="7336426"/>
            <a:ext cx="37449" cy="164896"/>
          </a:xfrm>
          <a:custGeom>
            <a:avLst/>
            <a:gdLst>
              <a:gd name="connsiteX0" fmla="*/ 37367 w 37449"/>
              <a:gd name="connsiteY0" fmla="*/ 39 h 164896"/>
              <a:gd name="connsiteX1" fmla="*/ 10786 w 37449"/>
              <a:gd name="connsiteY1" fmla="*/ 95732 h 164896"/>
              <a:gd name="connsiteX2" fmla="*/ 32051 w 37449"/>
              <a:gd name="connsiteY2" fmla="*/ 164844 h 164896"/>
              <a:gd name="connsiteX3" fmla="*/ 153 w 37449"/>
              <a:gd name="connsiteY3" fmla="*/ 85100 h 164896"/>
              <a:gd name="connsiteX4" fmla="*/ 37367 w 37449"/>
              <a:gd name="connsiteY4" fmla="*/ 39 h 16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9" h="164896">
                <a:moveTo>
                  <a:pt x="37367" y="39"/>
                </a:moveTo>
                <a:cubicBezTo>
                  <a:pt x="39139" y="1811"/>
                  <a:pt x="11672" y="68265"/>
                  <a:pt x="10786" y="95732"/>
                </a:cubicBezTo>
                <a:cubicBezTo>
                  <a:pt x="9900" y="123199"/>
                  <a:pt x="33823" y="166616"/>
                  <a:pt x="32051" y="164844"/>
                </a:cubicBezTo>
                <a:cubicBezTo>
                  <a:pt x="30279" y="163072"/>
                  <a:pt x="-2505" y="113453"/>
                  <a:pt x="153" y="85100"/>
                </a:cubicBezTo>
                <a:cubicBezTo>
                  <a:pt x="2811" y="56747"/>
                  <a:pt x="35595" y="-1733"/>
                  <a:pt x="37367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5245778F-275A-5483-717E-D05FEEC52FE8}"/>
              </a:ext>
            </a:extLst>
          </p:cNvPr>
          <p:cNvSpPr/>
          <p:nvPr/>
        </p:nvSpPr>
        <p:spPr>
          <a:xfrm>
            <a:off x="4784649" y="7416198"/>
            <a:ext cx="377478" cy="138250"/>
          </a:xfrm>
          <a:custGeom>
            <a:avLst/>
            <a:gdLst>
              <a:gd name="connsiteX0" fmla="*/ 2 w 377478"/>
              <a:gd name="connsiteY0" fmla="*/ 138235 h 138250"/>
              <a:gd name="connsiteX1" fmla="*/ 287081 w 377478"/>
              <a:gd name="connsiteY1" fmla="*/ 74439 h 138250"/>
              <a:gd name="connsiteX2" fmla="*/ 377458 w 377478"/>
              <a:gd name="connsiteY2" fmla="*/ 11 h 138250"/>
              <a:gd name="connsiteX3" fmla="*/ 292398 w 377478"/>
              <a:gd name="connsiteY3" fmla="*/ 79755 h 138250"/>
              <a:gd name="connsiteX4" fmla="*/ 2 w 377478"/>
              <a:gd name="connsiteY4" fmla="*/ 138235 h 1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478" h="138250">
                <a:moveTo>
                  <a:pt x="2" y="138235"/>
                </a:moveTo>
                <a:cubicBezTo>
                  <a:pt x="-884" y="137349"/>
                  <a:pt x="224172" y="97476"/>
                  <a:pt x="287081" y="74439"/>
                </a:cubicBezTo>
                <a:cubicBezTo>
                  <a:pt x="349990" y="51402"/>
                  <a:pt x="376572" y="-875"/>
                  <a:pt x="377458" y="11"/>
                </a:cubicBezTo>
                <a:cubicBezTo>
                  <a:pt x="378344" y="897"/>
                  <a:pt x="350877" y="58490"/>
                  <a:pt x="292398" y="79755"/>
                </a:cubicBezTo>
                <a:cubicBezTo>
                  <a:pt x="233919" y="101020"/>
                  <a:pt x="888" y="139121"/>
                  <a:pt x="2" y="138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F561917-0F0A-43AD-F9FA-F185582A6B97}"/>
              </a:ext>
            </a:extLst>
          </p:cNvPr>
          <p:cNvSpPr/>
          <p:nvPr/>
        </p:nvSpPr>
        <p:spPr>
          <a:xfrm>
            <a:off x="5687238" y="6251897"/>
            <a:ext cx="86241" cy="133007"/>
          </a:xfrm>
          <a:custGeom>
            <a:avLst/>
            <a:gdLst>
              <a:gd name="connsiteX0" fmla="*/ 33078 w 86241"/>
              <a:gd name="connsiteY0" fmla="*/ 47 h 133007"/>
              <a:gd name="connsiteX1" fmla="*/ 11813 w 86241"/>
              <a:gd name="connsiteY1" fmla="*/ 69159 h 133007"/>
              <a:gd name="connsiteX2" fmla="*/ 86241 w 86241"/>
              <a:gd name="connsiteY2" fmla="*/ 132954 h 133007"/>
              <a:gd name="connsiteX3" fmla="*/ 11813 w 86241"/>
              <a:gd name="connsiteY3" fmla="*/ 79791 h 133007"/>
              <a:gd name="connsiteX4" fmla="*/ 1181 w 86241"/>
              <a:gd name="connsiteY4" fmla="*/ 58526 h 133007"/>
              <a:gd name="connsiteX5" fmla="*/ 33078 w 86241"/>
              <a:gd name="connsiteY5" fmla="*/ 47 h 13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241" h="133007">
                <a:moveTo>
                  <a:pt x="33078" y="47"/>
                </a:moveTo>
                <a:cubicBezTo>
                  <a:pt x="34850" y="1819"/>
                  <a:pt x="2953" y="47008"/>
                  <a:pt x="11813" y="69159"/>
                </a:cubicBezTo>
                <a:cubicBezTo>
                  <a:pt x="20673" y="91310"/>
                  <a:pt x="86241" y="131182"/>
                  <a:pt x="86241" y="132954"/>
                </a:cubicBezTo>
                <a:cubicBezTo>
                  <a:pt x="86241" y="134726"/>
                  <a:pt x="25990" y="92196"/>
                  <a:pt x="11813" y="79791"/>
                </a:cubicBezTo>
                <a:cubicBezTo>
                  <a:pt x="-2364" y="67386"/>
                  <a:pt x="-591" y="70045"/>
                  <a:pt x="1181" y="58526"/>
                </a:cubicBezTo>
                <a:cubicBezTo>
                  <a:pt x="2953" y="47008"/>
                  <a:pt x="31306" y="-1725"/>
                  <a:pt x="3307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79B7D025-5AC0-BEAB-8207-E857E7B604D9}"/>
              </a:ext>
            </a:extLst>
          </p:cNvPr>
          <p:cNvSpPr/>
          <p:nvPr/>
        </p:nvSpPr>
        <p:spPr>
          <a:xfrm>
            <a:off x="3863829" y="6129367"/>
            <a:ext cx="198723" cy="106642"/>
          </a:xfrm>
          <a:custGeom>
            <a:avLst/>
            <a:gdLst>
              <a:gd name="connsiteX0" fmla="*/ 1106 w 198723"/>
              <a:gd name="connsiteY0" fmla="*/ 303 h 106642"/>
              <a:gd name="connsiteX1" fmla="*/ 75534 w 198723"/>
              <a:gd name="connsiteY1" fmla="*/ 58782 h 106642"/>
              <a:gd name="connsiteX2" fmla="*/ 96799 w 198723"/>
              <a:gd name="connsiteY2" fmla="*/ 106628 h 106642"/>
              <a:gd name="connsiteX3" fmla="*/ 197808 w 198723"/>
              <a:gd name="connsiteY3" fmla="*/ 64098 h 106642"/>
              <a:gd name="connsiteX4" fmla="*/ 139329 w 198723"/>
              <a:gd name="connsiteY4" fmla="*/ 85363 h 106642"/>
              <a:gd name="connsiteX5" fmla="*/ 1106 w 198723"/>
              <a:gd name="connsiteY5" fmla="*/ 303 h 10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23" h="106642">
                <a:moveTo>
                  <a:pt x="1106" y="303"/>
                </a:moveTo>
                <a:cubicBezTo>
                  <a:pt x="-9526" y="-4127"/>
                  <a:pt x="59585" y="41061"/>
                  <a:pt x="75534" y="58782"/>
                </a:cubicBezTo>
                <a:cubicBezTo>
                  <a:pt x="91483" y="76503"/>
                  <a:pt x="76420" y="105742"/>
                  <a:pt x="96799" y="106628"/>
                </a:cubicBezTo>
                <a:cubicBezTo>
                  <a:pt x="117178" y="107514"/>
                  <a:pt x="190720" y="67642"/>
                  <a:pt x="197808" y="64098"/>
                </a:cubicBezTo>
                <a:cubicBezTo>
                  <a:pt x="204896" y="60554"/>
                  <a:pt x="169455" y="94224"/>
                  <a:pt x="139329" y="85363"/>
                </a:cubicBezTo>
                <a:cubicBezTo>
                  <a:pt x="109204" y="76503"/>
                  <a:pt x="11738" y="4733"/>
                  <a:pt x="1106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297EFBD4-8A33-8115-D9AE-2EABC1DACDB0}"/>
              </a:ext>
            </a:extLst>
          </p:cNvPr>
          <p:cNvSpPr/>
          <p:nvPr/>
        </p:nvSpPr>
        <p:spPr>
          <a:xfrm>
            <a:off x="3557534" y="7169772"/>
            <a:ext cx="308347" cy="917701"/>
          </a:xfrm>
          <a:custGeom>
            <a:avLst/>
            <a:gdLst>
              <a:gd name="connsiteX0" fmla="*/ 0 w 308347"/>
              <a:gd name="connsiteY0" fmla="*/ 504 h 917701"/>
              <a:gd name="connsiteX1" fmla="*/ 113868 w 308347"/>
              <a:gd name="connsiteY1" fmla="*/ 248945 h 917701"/>
              <a:gd name="connsiteX2" fmla="*/ 193231 w 308347"/>
              <a:gd name="connsiteY2" fmla="*/ 542243 h 917701"/>
              <a:gd name="connsiteX3" fmla="*/ 200132 w 308347"/>
              <a:gd name="connsiteY3" fmla="*/ 487034 h 917701"/>
              <a:gd name="connsiteX4" fmla="*/ 300199 w 308347"/>
              <a:gd name="connsiteY4" fmla="*/ 894201 h 917701"/>
              <a:gd name="connsiteX5" fmla="*/ 289847 w 308347"/>
              <a:gd name="connsiteY5" fmla="*/ 801036 h 917701"/>
              <a:gd name="connsiteX6" fmla="*/ 189781 w 308347"/>
              <a:gd name="connsiteY6" fmla="*/ 242044 h 917701"/>
              <a:gd name="connsiteX7" fmla="*/ 213935 w 308347"/>
              <a:gd name="connsiteY7" fmla="*/ 480133 h 917701"/>
              <a:gd name="connsiteX8" fmla="*/ 158726 w 308347"/>
              <a:gd name="connsiteY8" fmla="*/ 373165 h 917701"/>
              <a:gd name="connsiteX9" fmla="*/ 86264 w 308347"/>
              <a:gd name="connsiteY9" fmla="*/ 262747 h 917701"/>
              <a:gd name="connsiteX10" fmla="*/ 113868 w 308347"/>
              <a:gd name="connsiteY10" fmla="*/ 314506 h 917701"/>
              <a:gd name="connsiteX11" fmla="*/ 0 w 308347"/>
              <a:gd name="connsiteY11" fmla="*/ 504 h 91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347" h="917701">
                <a:moveTo>
                  <a:pt x="0" y="504"/>
                </a:moveTo>
                <a:cubicBezTo>
                  <a:pt x="0" y="-10423"/>
                  <a:pt x="81663" y="158655"/>
                  <a:pt x="113868" y="248945"/>
                </a:cubicBezTo>
                <a:cubicBezTo>
                  <a:pt x="146073" y="339235"/>
                  <a:pt x="178854" y="502562"/>
                  <a:pt x="193231" y="542243"/>
                </a:cubicBezTo>
                <a:cubicBezTo>
                  <a:pt x="207608" y="581924"/>
                  <a:pt x="182304" y="428374"/>
                  <a:pt x="200132" y="487034"/>
                </a:cubicBezTo>
                <a:cubicBezTo>
                  <a:pt x="217960" y="545694"/>
                  <a:pt x="285246" y="841867"/>
                  <a:pt x="300199" y="894201"/>
                </a:cubicBezTo>
                <a:cubicBezTo>
                  <a:pt x="315152" y="946535"/>
                  <a:pt x="308250" y="909729"/>
                  <a:pt x="289847" y="801036"/>
                </a:cubicBezTo>
                <a:cubicBezTo>
                  <a:pt x="271444" y="692343"/>
                  <a:pt x="202433" y="295528"/>
                  <a:pt x="189781" y="242044"/>
                </a:cubicBezTo>
                <a:cubicBezTo>
                  <a:pt x="177129" y="188560"/>
                  <a:pt x="219111" y="458280"/>
                  <a:pt x="213935" y="480133"/>
                </a:cubicBezTo>
                <a:cubicBezTo>
                  <a:pt x="208759" y="501986"/>
                  <a:pt x="180005" y="409396"/>
                  <a:pt x="158726" y="373165"/>
                </a:cubicBezTo>
                <a:cubicBezTo>
                  <a:pt x="137448" y="336934"/>
                  <a:pt x="93740" y="272523"/>
                  <a:pt x="86264" y="262747"/>
                </a:cubicBezTo>
                <a:cubicBezTo>
                  <a:pt x="78788" y="252971"/>
                  <a:pt x="124220" y="354187"/>
                  <a:pt x="113868" y="314506"/>
                </a:cubicBezTo>
                <a:cubicBezTo>
                  <a:pt x="103516" y="274825"/>
                  <a:pt x="0" y="11431"/>
                  <a:pt x="0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661A8DD0-5E3B-9D9F-10CF-C1EA7953A9A5}"/>
              </a:ext>
            </a:extLst>
          </p:cNvPr>
          <p:cNvSpPr/>
          <p:nvPr/>
        </p:nvSpPr>
        <p:spPr>
          <a:xfrm>
            <a:off x="5966254" y="7556838"/>
            <a:ext cx="201262" cy="285586"/>
          </a:xfrm>
          <a:custGeom>
            <a:avLst/>
            <a:gdLst>
              <a:gd name="connsiteX0" fmla="*/ 199908 w 201262"/>
              <a:gd name="connsiteY0" fmla="*/ 3352 h 285586"/>
              <a:gd name="connsiteX1" fmla="*/ 3225 w 201262"/>
              <a:gd name="connsiteY1" fmla="*/ 282848 h 285586"/>
              <a:gd name="connsiteX2" fmla="*/ 86039 w 201262"/>
              <a:gd name="connsiteY2" fmla="*/ 137924 h 285586"/>
              <a:gd name="connsiteX3" fmla="*/ 199908 w 201262"/>
              <a:gd name="connsiteY3" fmla="*/ 3352 h 28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262" h="285586">
                <a:moveTo>
                  <a:pt x="199908" y="3352"/>
                </a:moveTo>
                <a:cubicBezTo>
                  <a:pt x="186106" y="27506"/>
                  <a:pt x="22203" y="260419"/>
                  <a:pt x="3225" y="282848"/>
                </a:cubicBezTo>
                <a:cubicBezTo>
                  <a:pt x="-15753" y="305277"/>
                  <a:pt x="53834" y="183932"/>
                  <a:pt x="86039" y="137924"/>
                </a:cubicBezTo>
                <a:cubicBezTo>
                  <a:pt x="118244" y="91917"/>
                  <a:pt x="213710" y="-20802"/>
                  <a:pt x="199908" y="3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5B9A9DA2-3BC6-E1B2-2B97-84DC6892F54E}"/>
              </a:ext>
            </a:extLst>
          </p:cNvPr>
          <p:cNvSpPr/>
          <p:nvPr/>
        </p:nvSpPr>
        <p:spPr>
          <a:xfrm>
            <a:off x="4640915" y="7853480"/>
            <a:ext cx="93477" cy="314020"/>
          </a:xfrm>
          <a:custGeom>
            <a:avLst/>
            <a:gdLst>
              <a:gd name="connsiteX0" fmla="*/ 96 w 93477"/>
              <a:gd name="connsiteY0" fmla="*/ 8 h 314020"/>
              <a:gd name="connsiteX1" fmla="*/ 72558 w 93477"/>
              <a:gd name="connsiteY1" fmla="*/ 169086 h 314020"/>
              <a:gd name="connsiteX2" fmla="*/ 79459 w 93477"/>
              <a:gd name="connsiteY2" fmla="*/ 314010 h 314020"/>
              <a:gd name="connsiteX3" fmla="*/ 89811 w 93477"/>
              <a:gd name="connsiteY3" fmla="*/ 175987 h 314020"/>
              <a:gd name="connsiteX4" fmla="*/ 96 w 93477"/>
              <a:gd name="connsiteY4" fmla="*/ 8 h 31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77" h="314020">
                <a:moveTo>
                  <a:pt x="96" y="8"/>
                </a:moveTo>
                <a:cubicBezTo>
                  <a:pt x="-2780" y="-1142"/>
                  <a:pt x="59331" y="116752"/>
                  <a:pt x="72558" y="169086"/>
                </a:cubicBezTo>
                <a:cubicBezTo>
                  <a:pt x="85785" y="221420"/>
                  <a:pt x="76584" y="312860"/>
                  <a:pt x="79459" y="314010"/>
                </a:cubicBezTo>
                <a:cubicBezTo>
                  <a:pt x="82335" y="315160"/>
                  <a:pt x="101313" y="223720"/>
                  <a:pt x="89811" y="175987"/>
                </a:cubicBezTo>
                <a:cubicBezTo>
                  <a:pt x="78309" y="128254"/>
                  <a:pt x="2972" y="1158"/>
                  <a:pt x="9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6166160-596D-9BA4-D542-C996E79DFE17}"/>
              </a:ext>
            </a:extLst>
          </p:cNvPr>
          <p:cNvSpPr/>
          <p:nvPr/>
        </p:nvSpPr>
        <p:spPr>
          <a:xfrm>
            <a:off x="4999690" y="7832785"/>
            <a:ext cx="221048" cy="365063"/>
          </a:xfrm>
          <a:custGeom>
            <a:avLst/>
            <a:gdLst>
              <a:gd name="connsiteX0" fmla="*/ 221016 w 221048"/>
              <a:gd name="connsiteY0" fmla="*/ 0 h 365063"/>
              <a:gd name="connsiteX1" fmla="*/ 76093 w 221048"/>
              <a:gd name="connsiteY1" fmla="*/ 117319 h 365063"/>
              <a:gd name="connsiteX2" fmla="*/ 62290 w 221048"/>
              <a:gd name="connsiteY2" fmla="*/ 272595 h 365063"/>
              <a:gd name="connsiteX3" fmla="*/ 20884 w 221048"/>
              <a:gd name="connsiteY3" fmla="*/ 186330 h 365063"/>
              <a:gd name="connsiteX4" fmla="*/ 7081 w 221048"/>
              <a:gd name="connsiteY4" fmla="*/ 362309 h 365063"/>
              <a:gd name="connsiteX5" fmla="*/ 180 w 221048"/>
              <a:gd name="connsiteY5" fmla="*/ 20703 h 365063"/>
              <a:gd name="connsiteX6" fmla="*/ 13982 w 221048"/>
              <a:gd name="connsiteY6" fmla="*/ 193232 h 365063"/>
              <a:gd name="connsiteX7" fmla="*/ 41587 w 221048"/>
              <a:gd name="connsiteY7" fmla="*/ 151825 h 365063"/>
              <a:gd name="connsiteX8" fmla="*/ 62290 w 221048"/>
              <a:gd name="connsiteY8" fmla="*/ 224287 h 365063"/>
              <a:gd name="connsiteX9" fmla="*/ 62290 w 221048"/>
              <a:gd name="connsiteY9" fmla="*/ 117319 h 365063"/>
              <a:gd name="connsiteX10" fmla="*/ 221016 w 221048"/>
              <a:gd name="connsiteY10" fmla="*/ 0 h 36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048" h="365063">
                <a:moveTo>
                  <a:pt x="221016" y="0"/>
                </a:moveTo>
                <a:cubicBezTo>
                  <a:pt x="223316" y="0"/>
                  <a:pt x="102547" y="71887"/>
                  <a:pt x="76093" y="117319"/>
                </a:cubicBezTo>
                <a:cubicBezTo>
                  <a:pt x="49639" y="162751"/>
                  <a:pt x="71491" y="261093"/>
                  <a:pt x="62290" y="272595"/>
                </a:cubicBezTo>
                <a:cubicBezTo>
                  <a:pt x="53089" y="284097"/>
                  <a:pt x="30085" y="171378"/>
                  <a:pt x="20884" y="186330"/>
                </a:cubicBezTo>
                <a:cubicBezTo>
                  <a:pt x="11683" y="201282"/>
                  <a:pt x="10532" y="389914"/>
                  <a:pt x="7081" y="362309"/>
                </a:cubicBezTo>
                <a:cubicBezTo>
                  <a:pt x="3630" y="334705"/>
                  <a:pt x="-970" y="48882"/>
                  <a:pt x="180" y="20703"/>
                </a:cubicBezTo>
                <a:cubicBezTo>
                  <a:pt x="1330" y="-7476"/>
                  <a:pt x="7081" y="171378"/>
                  <a:pt x="13982" y="193232"/>
                </a:cubicBezTo>
                <a:cubicBezTo>
                  <a:pt x="20883" y="215086"/>
                  <a:pt x="33536" y="146649"/>
                  <a:pt x="41587" y="151825"/>
                </a:cubicBezTo>
                <a:cubicBezTo>
                  <a:pt x="49638" y="157001"/>
                  <a:pt x="58840" y="230038"/>
                  <a:pt x="62290" y="224287"/>
                </a:cubicBezTo>
                <a:cubicBezTo>
                  <a:pt x="65740" y="218536"/>
                  <a:pt x="37561" y="151825"/>
                  <a:pt x="62290" y="117319"/>
                </a:cubicBezTo>
                <a:cubicBezTo>
                  <a:pt x="87019" y="82813"/>
                  <a:pt x="218716" y="0"/>
                  <a:pt x="2210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75E5825F-34E6-78B0-3CE2-11328CDD5EF3}"/>
              </a:ext>
            </a:extLst>
          </p:cNvPr>
          <p:cNvSpPr/>
          <p:nvPr/>
        </p:nvSpPr>
        <p:spPr>
          <a:xfrm>
            <a:off x="4047126" y="7662702"/>
            <a:ext cx="109737" cy="367482"/>
          </a:xfrm>
          <a:custGeom>
            <a:avLst/>
            <a:gdLst>
              <a:gd name="connsiteX0" fmla="*/ 388 w 109737"/>
              <a:gd name="connsiteY0" fmla="*/ 1005 h 367482"/>
              <a:gd name="connsiteX1" fmla="*/ 69399 w 109737"/>
              <a:gd name="connsiteY1" fmla="*/ 214940 h 367482"/>
              <a:gd name="connsiteX2" fmla="*/ 90103 w 109737"/>
              <a:gd name="connsiteY2" fmla="*/ 366765 h 367482"/>
              <a:gd name="connsiteX3" fmla="*/ 97004 w 109737"/>
              <a:gd name="connsiteY3" fmla="*/ 273600 h 367482"/>
              <a:gd name="connsiteX4" fmla="*/ 103905 w 109737"/>
              <a:gd name="connsiteY4" fmla="*/ 308106 h 367482"/>
              <a:gd name="connsiteX5" fmla="*/ 388 w 109737"/>
              <a:gd name="connsiteY5" fmla="*/ 1005 h 36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7" h="367482">
                <a:moveTo>
                  <a:pt x="388" y="1005"/>
                </a:moveTo>
                <a:cubicBezTo>
                  <a:pt x="-5363" y="-14523"/>
                  <a:pt x="54447" y="153980"/>
                  <a:pt x="69399" y="214940"/>
                </a:cubicBezTo>
                <a:cubicBezTo>
                  <a:pt x="84351" y="275900"/>
                  <a:pt x="85502" y="356988"/>
                  <a:pt x="90103" y="366765"/>
                </a:cubicBezTo>
                <a:cubicBezTo>
                  <a:pt x="94704" y="376542"/>
                  <a:pt x="94704" y="283377"/>
                  <a:pt x="97004" y="273600"/>
                </a:cubicBezTo>
                <a:cubicBezTo>
                  <a:pt x="99304" y="263823"/>
                  <a:pt x="119432" y="350663"/>
                  <a:pt x="103905" y="308106"/>
                </a:cubicBezTo>
                <a:cubicBezTo>
                  <a:pt x="88378" y="265549"/>
                  <a:pt x="6139" y="16533"/>
                  <a:pt x="388" y="1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EC7764F2-45FD-2124-BB8B-77AF26E3C027}"/>
              </a:ext>
            </a:extLst>
          </p:cNvPr>
          <p:cNvSpPr/>
          <p:nvPr/>
        </p:nvSpPr>
        <p:spPr>
          <a:xfrm>
            <a:off x="4430356" y="7815247"/>
            <a:ext cx="107260" cy="314786"/>
          </a:xfrm>
          <a:custGeom>
            <a:avLst/>
            <a:gdLst>
              <a:gd name="connsiteX0" fmla="*/ 171 w 107260"/>
              <a:gd name="connsiteY0" fmla="*/ 285 h 314786"/>
              <a:gd name="connsiteX1" fmla="*/ 79534 w 107260"/>
              <a:gd name="connsiteY1" fmla="*/ 165912 h 314786"/>
              <a:gd name="connsiteX2" fmla="*/ 93336 w 107260"/>
              <a:gd name="connsiteY2" fmla="*/ 314287 h 314786"/>
              <a:gd name="connsiteX3" fmla="*/ 103688 w 107260"/>
              <a:gd name="connsiteY3" fmla="*/ 207319 h 314786"/>
              <a:gd name="connsiteX4" fmla="*/ 171 w 107260"/>
              <a:gd name="connsiteY4" fmla="*/ 285 h 31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60" h="314786">
                <a:moveTo>
                  <a:pt x="171" y="285"/>
                </a:moveTo>
                <a:cubicBezTo>
                  <a:pt x="-3855" y="-6616"/>
                  <a:pt x="64007" y="113578"/>
                  <a:pt x="79534" y="165912"/>
                </a:cubicBezTo>
                <a:cubicBezTo>
                  <a:pt x="95061" y="218246"/>
                  <a:pt x="89310" y="307386"/>
                  <a:pt x="93336" y="314287"/>
                </a:cubicBezTo>
                <a:cubicBezTo>
                  <a:pt x="97362" y="321188"/>
                  <a:pt x="114615" y="255052"/>
                  <a:pt x="103688" y="207319"/>
                </a:cubicBezTo>
                <a:cubicBezTo>
                  <a:pt x="92761" y="159586"/>
                  <a:pt x="4197" y="7186"/>
                  <a:pt x="171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F99A1718-A94B-7EAF-8E9E-D4AE4AF0BBE3}"/>
              </a:ext>
            </a:extLst>
          </p:cNvPr>
          <p:cNvSpPr/>
          <p:nvPr/>
        </p:nvSpPr>
        <p:spPr>
          <a:xfrm>
            <a:off x="5273173" y="7839639"/>
            <a:ext cx="64873" cy="203716"/>
          </a:xfrm>
          <a:custGeom>
            <a:avLst/>
            <a:gdLst>
              <a:gd name="connsiteX0" fmla="*/ 64853 w 64873"/>
              <a:gd name="connsiteY0" fmla="*/ 47 h 203716"/>
              <a:gd name="connsiteX1" fmla="*/ 9644 w 64873"/>
              <a:gd name="connsiteY1" fmla="*/ 127718 h 203716"/>
              <a:gd name="connsiteX2" fmla="*/ 9644 w 64873"/>
              <a:gd name="connsiteY2" fmla="*/ 203630 h 203716"/>
              <a:gd name="connsiteX3" fmla="*/ 2742 w 64873"/>
              <a:gd name="connsiteY3" fmla="*/ 113916 h 203716"/>
              <a:gd name="connsiteX4" fmla="*/ 64853 w 64873"/>
              <a:gd name="connsiteY4" fmla="*/ 47 h 20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3" h="203716">
                <a:moveTo>
                  <a:pt x="64853" y="47"/>
                </a:moveTo>
                <a:cubicBezTo>
                  <a:pt x="66003" y="2347"/>
                  <a:pt x="18845" y="93788"/>
                  <a:pt x="9644" y="127718"/>
                </a:cubicBezTo>
                <a:cubicBezTo>
                  <a:pt x="443" y="161648"/>
                  <a:pt x="10794" y="205930"/>
                  <a:pt x="9644" y="203630"/>
                </a:cubicBezTo>
                <a:cubicBezTo>
                  <a:pt x="8494" y="201330"/>
                  <a:pt x="-5884" y="148997"/>
                  <a:pt x="2742" y="113916"/>
                </a:cubicBezTo>
                <a:cubicBezTo>
                  <a:pt x="11368" y="78835"/>
                  <a:pt x="63703" y="-2253"/>
                  <a:pt x="64853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47F36D0E-A4A8-7761-E8B5-1AA9E642ECA0}"/>
              </a:ext>
            </a:extLst>
          </p:cNvPr>
          <p:cNvSpPr/>
          <p:nvPr/>
        </p:nvSpPr>
        <p:spPr>
          <a:xfrm>
            <a:off x="6400122" y="6952752"/>
            <a:ext cx="94809" cy="874933"/>
          </a:xfrm>
          <a:custGeom>
            <a:avLst/>
            <a:gdLst>
              <a:gd name="connsiteX0" fmla="*/ 58187 w 94809"/>
              <a:gd name="connsiteY0" fmla="*/ 139 h 874933"/>
              <a:gd name="connsiteX1" fmla="*/ 46686 w 94809"/>
              <a:gd name="connsiteY1" fmla="*/ 396954 h 874933"/>
              <a:gd name="connsiteX2" fmla="*/ 46686 w 94809"/>
              <a:gd name="connsiteY2" fmla="*/ 362448 h 874933"/>
              <a:gd name="connsiteX3" fmla="*/ 678 w 94809"/>
              <a:gd name="connsiteY3" fmla="*/ 874282 h 874933"/>
              <a:gd name="connsiteX4" fmla="*/ 86942 w 94809"/>
              <a:gd name="connsiteY4" fmla="*/ 241678 h 874933"/>
              <a:gd name="connsiteX5" fmla="*/ 86942 w 94809"/>
              <a:gd name="connsiteY5" fmla="*/ 350946 h 874933"/>
              <a:gd name="connsiteX6" fmla="*/ 58187 w 94809"/>
              <a:gd name="connsiteY6" fmla="*/ 139 h 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09" h="874933">
                <a:moveTo>
                  <a:pt x="58187" y="139"/>
                </a:moveTo>
                <a:cubicBezTo>
                  <a:pt x="51478" y="7807"/>
                  <a:pt x="48603" y="336569"/>
                  <a:pt x="46686" y="396954"/>
                </a:cubicBezTo>
                <a:cubicBezTo>
                  <a:pt x="44769" y="457339"/>
                  <a:pt x="54354" y="282893"/>
                  <a:pt x="46686" y="362448"/>
                </a:cubicBezTo>
                <a:cubicBezTo>
                  <a:pt x="39018" y="442003"/>
                  <a:pt x="-6031" y="894410"/>
                  <a:pt x="678" y="874282"/>
                </a:cubicBezTo>
                <a:cubicBezTo>
                  <a:pt x="7387" y="854154"/>
                  <a:pt x="72565" y="328901"/>
                  <a:pt x="86942" y="241678"/>
                </a:cubicBezTo>
                <a:cubicBezTo>
                  <a:pt x="101319" y="154455"/>
                  <a:pt x="92693" y="397912"/>
                  <a:pt x="86942" y="350946"/>
                </a:cubicBezTo>
                <a:cubicBezTo>
                  <a:pt x="81191" y="303980"/>
                  <a:pt x="64896" y="-7529"/>
                  <a:pt x="58187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33B106C-1C7A-9811-ED41-0AA33AD7646C}"/>
              </a:ext>
            </a:extLst>
          </p:cNvPr>
          <p:cNvSpPr/>
          <p:nvPr/>
        </p:nvSpPr>
        <p:spPr>
          <a:xfrm>
            <a:off x="6273772" y="7332196"/>
            <a:ext cx="41003" cy="363417"/>
          </a:xfrm>
          <a:custGeom>
            <a:avLst/>
            <a:gdLst>
              <a:gd name="connsiteX0" fmla="*/ 40764 w 41003"/>
              <a:gd name="connsiteY0" fmla="*/ 257 h 363417"/>
              <a:gd name="connsiteX1" fmla="*/ 17760 w 41003"/>
              <a:gd name="connsiteY1" fmla="*/ 264800 h 363417"/>
              <a:gd name="connsiteX2" fmla="*/ 29262 w 41003"/>
              <a:gd name="connsiteY2" fmla="*/ 362566 h 363417"/>
              <a:gd name="connsiteX3" fmla="*/ 507 w 41003"/>
              <a:gd name="connsiteY3" fmla="*/ 218793 h 363417"/>
              <a:gd name="connsiteX4" fmla="*/ 40764 w 41003"/>
              <a:gd name="connsiteY4" fmla="*/ 257 h 3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03" h="363417">
                <a:moveTo>
                  <a:pt x="40764" y="257"/>
                </a:moveTo>
                <a:cubicBezTo>
                  <a:pt x="43639" y="7925"/>
                  <a:pt x="19677" y="204415"/>
                  <a:pt x="17760" y="264800"/>
                </a:cubicBezTo>
                <a:cubicBezTo>
                  <a:pt x="15843" y="325185"/>
                  <a:pt x="32137" y="370234"/>
                  <a:pt x="29262" y="362566"/>
                </a:cubicBezTo>
                <a:cubicBezTo>
                  <a:pt x="26387" y="354898"/>
                  <a:pt x="-4285" y="279178"/>
                  <a:pt x="507" y="218793"/>
                </a:cubicBezTo>
                <a:cubicBezTo>
                  <a:pt x="5299" y="158408"/>
                  <a:pt x="37889" y="-7411"/>
                  <a:pt x="40764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3F1A9603-7B40-BEE3-3E2D-2E4524E20AF9}"/>
              </a:ext>
            </a:extLst>
          </p:cNvPr>
          <p:cNvSpPr/>
          <p:nvPr/>
        </p:nvSpPr>
        <p:spPr>
          <a:xfrm>
            <a:off x="6565867" y="7392948"/>
            <a:ext cx="181655" cy="399863"/>
          </a:xfrm>
          <a:custGeom>
            <a:avLst/>
            <a:gdLst>
              <a:gd name="connsiteX0" fmla="*/ 66708 w 181655"/>
              <a:gd name="connsiteY0" fmla="*/ 1627 h 399863"/>
              <a:gd name="connsiteX1" fmla="*/ 41308 w 181655"/>
              <a:gd name="connsiteY1" fmla="*/ 208002 h 399863"/>
              <a:gd name="connsiteX2" fmla="*/ 44483 w 181655"/>
              <a:gd name="connsiteY2" fmla="*/ 166727 h 399863"/>
              <a:gd name="connsiteX3" fmla="*/ 66708 w 181655"/>
              <a:gd name="connsiteY3" fmla="*/ 217527 h 399863"/>
              <a:gd name="connsiteX4" fmla="*/ 101633 w 181655"/>
              <a:gd name="connsiteY4" fmla="*/ 169902 h 399863"/>
              <a:gd name="connsiteX5" fmla="*/ 95283 w 181655"/>
              <a:gd name="connsiteY5" fmla="*/ 208002 h 399863"/>
              <a:gd name="connsiteX6" fmla="*/ 114333 w 181655"/>
              <a:gd name="connsiteY6" fmla="*/ 246102 h 399863"/>
              <a:gd name="connsiteX7" fmla="*/ 101633 w 181655"/>
              <a:gd name="connsiteY7" fmla="*/ 300077 h 399863"/>
              <a:gd name="connsiteX8" fmla="*/ 181008 w 181655"/>
              <a:gd name="connsiteY8" fmla="*/ 398502 h 399863"/>
              <a:gd name="connsiteX9" fmla="*/ 136558 w 181655"/>
              <a:gd name="connsiteY9" fmla="*/ 347702 h 399863"/>
              <a:gd name="connsiteX10" fmla="*/ 88933 w 181655"/>
              <a:gd name="connsiteY10" fmla="*/ 214352 h 399863"/>
              <a:gd name="connsiteX11" fmla="*/ 38133 w 181655"/>
              <a:gd name="connsiteY11" fmla="*/ 204827 h 399863"/>
              <a:gd name="connsiteX12" fmla="*/ 33 w 181655"/>
              <a:gd name="connsiteY12" fmla="*/ 252452 h 399863"/>
              <a:gd name="connsiteX13" fmla="*/ 44483 w 181655"/>
              <a:gd name="connsiteY13" fmla="*/ 150852 h 399863"/>
              <a:gd name="connsiteX14" fmla="*/ 12733 w 181655"/>
              <a:gd name="connsiteY14" fmla="*/ 74652 h 399863"/>
              <a:gd name="connsiteX15" fmla="*/ 31783 w 181655"/>
              <a:gd name="connsiteY15" fmla="*/ 109577 h 399863"/>
              <a:gd name="connsiteX16" fmla="*/ 66708 w 181655"/>
              <a:gd name="connsiteY16" fmla="*/ 1627 h 39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655" h="399863">
                <a:moveTo>
                  <a:pt x="66708" y="1627"/>
                </a:moveTo>
                <a:cubicBezTo>
                  <a:pt x="68295" y="18031"/>
                  <a:pt x="45012" y="180485"/>
                  <a:pt x="41308" y="208002"/>
                </a:cubicBezTo>
                <a:cubicBezTo>
                  <a:pt x="37604" y="235519"/>
                  <a:pt x="40250" y="165140"/>
                  <a:pt x="44483" y="166727"/>
                </a:cubicBezTo>
                <a:cubicBezTo>
                  <a:pt x="48716" y="168314"/>
                  <a:pt x="57183" y="216998"/>
                  <a:pt x="66708" y="217527"/>
                </a:cubicBezTo>
                <a:cubicBezTo>
                  <a:pt x="76233" y="218056"/>
                  <a:pt x="96871" y="171489"/>
                  <a:pt x="101633" y="169902"/>
                </a:cubicBezTo>
                <a:cubicBezTo>
                  <a:pt x="106395" y="168315"/>
                  <a:pt x="93166" y="195302"/>
                  <a:pt x="95283" y="208002"/>
                </a:cubicBezTo>
                <a:cubicBezTo>
                  <a:pt x="97400" y="220702"/>
                  <a:pt x="113275" y="230756"/>
                  <a:pt x="114333" y="246102"/>
                </a:cubicBezTo>
                <a:cubicBezTo>
                  <a:pt x="115391" y="261448"/>
                  <a:pt x="90521" y="274677"/>
                  <a:pt x="101633" y="300077"/>
                </a:cubicBezTo>
                <a:cubicBezTo>
                  <a:pt x="112745" y="325477"/>
                  <a:pt x="175187" y="390565"/>
                  <a:pt x="181008" y="398502"/>
                </a:cubicBezTo>
                <a:cubicBezTo>
                  <a:pt x="186829" y="406439"/>
                  <a:pt x="151904" y="378394"/>
                  <a:pt x="136558" y="347702"/>
                </a:cubicBezTo>
                <a:cubicBezTo>
                  <a:pt x="121212" y="317010"/>
                  <a:pt x="105337" y="238164"/>
                  <a:pt x="88933" y="214352"/>
                </a:cubicBezTo>
                <a:cubicBezTo>
                  <a:pt x="72529" y="190540"/>
                  <a:pt x="52950" y="198477"/>
                  <a:pt x="38133" y="204827"/>
                </a:cubicBezTo>
                <a:cubicBezTo>
                  <a:pt x="23316" y="211177"/>
                  <a:pt x="-1025" y="261448"/>
                  <a:pt x="33" y="252452"/>
                </a:cubicBezTo>
                <a:cubicBezTo>
                  <a:pt x="1091" y="243456"/>
                  <a:pt x="42366" y="180485"/>
                  <a:pt x="44483" y="150852"/>
                </a:cubicBezTo>
                <a:cubicBezTo>
                  <a:pt x="46600" y="121219"/>
                  <a:pt x="14850" y="81531"/>
                  <a:pt x="12733" y="74652"/>
                </a:cubicBezTo>
                <a:cubicBezTo>
                  <a:pt x="10616" y="67773"/>
                  <a:pt x="21729" y="121219"/>
                  <a:pt x="31783" y="109577"/>
                </a:cubicBezTo>
                <a:cubicBezTo>
                  <a:pt x="41837" y="97935"/>
                  <a:pt x="65121" y="-14777"/>
                  <a:pt x="66708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533FFD02-A491-871C-EBB3-85B7D8A2CB2C}"/>
              </a:ext>
            </a:extLst>
          </p:cNvPr>
          <p:cNvSpPr/>
          <p:nvPr/>
        </p:nvSpPr>
        <p:spPr>
          <a:xfrm>
            <a:off x="6606834" y="7534181"/>
            <a:ext cx="70213" cy="250989"/>
          </a:xfrm>
          <a:custGeom>
            <a:avLst/>
            <a:gdLst>
              <a:gd name="connsiteX0" fmla="*/ 51141 w 70213"/>
              <a:gd name="connsiteY0" fmla="*/ 94 h 250989"/>
              <a:gd name="connsiteX1" fmla="*/ 3516 w 70213"/>
              <a:gd name="connsiteY1" fmla="*/ 184244 h 250989"/>
              <a:gd name="connsiteX2" fmla="*/ 16216 w 70213"/>
              <a:gd name="connsiteY2" fmla="*/ 149319 h 250989"/>
              <a:gd name="connsiteX3" fmla="*/ 70191 w 70213"/>
              <a:gd name="connsiteY3" fmla="*/ 250919 h 250989"/>
              <a:gd name="connsiteX4" fmla="*/ 22566 w 70213"/>
              <a:gd name="connsiteY4" fmla="*/ 165194 h 250989"/>
              <a:gd name="connsiteX5" fmla="*/ 341 w 70213"/>
              <a:gd name="connsiteY5" fmla="*/ 158844 h 250989"/>
              <a:gd name="connsiteX6" fmla="*/ 51141 w 70213"/>
              <a:gd name="connsiteY6" fmla="*/ 94 h 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3" h="250989">
                <a:moveTo>
                  <a:pt x="51141" y="94"/>
                </a:moveTo>
                <a:cubicBezTo>
                  <a:pt x="51670" y="4327"/>
                  <a:pt x="9337" y="159373"/>
                  <a:pt x="3516" y="184244"/>
                </a:cubicBezTo>
                <a:cubicBezTo>
                  <a:pt x="-2305" y="209115"/>
                  <a:pt x="5104" y="138207"/>
                  <a:pt x="16216" y="149319"/>
                </a:cubicBezTo>
                <a:cubicBezTo>
                  <a:pt x="27328" y="160431"/>
                  <a:pt x="69133" y="248273"/>
                  <a:pt x="70191" y="250919"/>
                </a:cubicBezTo>
                <a:cubicBezTo>
                  <a:pt x="71249" y="253565"/>
                  <a:pt x="34208" y="180540"/>
                  <a:pt x="22566" y="165194"/>
                </a:cubicBezTo>
                <a:cubicBezTo>
                  <a:pt x="10924" y="149848"/>
                  <a:pt x="-2305" y="183186"/>
                  <a:pt x="341" y="158844"/>
                </a:cubicBezTo>
                <a:cubicBezTo>
                  <a:pt x="2987" y="134502"/>
                  <a:pt x="50612" y="-4139"/>
                  <a:pt x="51141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F0EBBA92-73D7-73BB-C5DE-812706504927}"/>
              </a:ext>
            </a:extLst>
          </p:cNvPr>
          <p:cNvSpPr/>
          <p:nvPr/>
        </p:nvSpPr>
        <p:spPr>
          <a:xfrm>
            <a:off x="6356336" y="7750169"/>
            <a:ext cx="338348" cy="98480"/>
          </a:xfrm>
          <a:custGeom>
            <a:avLst/>
            <a:gdLst>
              <a:gd name="connsiteX0" fmla="*/ 336564 w 338348"/>
              <a:gd name="connsiteY0" fmla="*/ 6 h 98480"/>
              <a:gd name="connsiteX1" fmla="*/ 231789 w 338348"/>
              <a:gd name="connsiteY1" fmla="*/ 50806 h 98480"/>
              <a:gd name="connsiteX2" fmla="*/ 288939 w 338348"/>
              <a:gd name="connsiteY2" fmla="*/ 38106 h 98480"/>
              <a:gd name="connsiteX3" fmla="*/ 14 w 338348"/>
              <a:gd name="connsiteY3" fmla="*/ 98431 h 98480"/>
              <a:gd name="connsiteX4" fmla="*/ 276239 w 338348"/>
              <a:gd name="connsiteY4" fmla="*/ 47631 h 98480"/>
              <a:gd name="connsiteX5" fmla="*/ 336564 w 338348"/>
              <a:gd name="connsiteY5" fmla="*/ 6 h 9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348" h="98480">
                <a:moveTo>
                  <a:pt x="336564" y="6"/>
                </a:moveTo>
                <a:cubicBezTo>
                  <a:pt x="329156" y="535"/>
                  <a:pt x="239726" y="44456"/>
                  <a:pt x="231789" y="50806"/>
                </a:cubicBezTo>
                <a:cubicBezTo>
                  <a:pt x="223852" y="57156"/>
                  <a:pt x="288939" y="38106"/>
                  <a:pt x="288939" y="38106"/>
                </a:cubicBezTo>
                <a:lnTo>
                  <a:pt x="14" y="98431"/>
                </a:lnTo>
                <a:cubicBezTo>
                  <a:pt x="-2103" y="100019"/>
                  <a:pt x="223322" y="62977"/>
                  <a:pt x="276239" y="47631"/>
                </a:cubicBezTo>
                <a:cubicBezTo>
                  <a:pt x="329156" y="32285"/>
                  <a:pt x="343972" y="-523"/>
                  <a:pt x="33656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F4DF333-EB9F-871E-A22A-C12A521D37AF}"/>
              </a:ext>
            </a:extLst>
          </p:cNvPr>
          <p:cNvSpPr/>
          <p:nvPr/>
        </p:nvSpPr>
        <p:spPr>
          <a:xfrm>
            <a:off x="6350602" y="7750167"/>
            <a:ext cx="383827" cy="187616"/>
          </a:xfrm>
          <a:custGeom>
            <a:avLst/>
            <a:gdLst>
              <a:gd name="connsiteX0" fmla="*/ 383573 w 383827"/>
              <a:gd name="connsiteY0" fmla="*/ 8 h 187616"/>
              <a:gd name="connsiteX1" fmla="*/ 313723 w 383827"/>
              <a:gd name="connsiteY1" fmla="*/ 111133 h 187616"/>
              <a:gd name="connsiteX2" fmla="*/ 316898 w 383827"/>
              <a:gd name="connsiteY2" fmla="*/ 88908 h 187616"/>
              <a:gd name="connsiteX3" fmla="*/ 126398 w 383827"/>
              <a:gd name="connsiteY3" fmla="*/ 117483 h 187616"/>
              <a:gd name="connsiteX4" fmla="*/ 34323 w 383827"/>
              <a:gd name="connsiteY4" fmla="*/ 187333 h 187616"/>
              <a:gd name="connsiteX5" fmla="*/ 62898 w 383827"/>
              <a:gd name="connsiteY5" fmla="*/ 142883 h 187616"/>
              <a:gd name="connsiteX6" fmla="*/ 2573 w 383827"/>
              <a:gd name="connsiteY6" fmla="*/ 161933 h 187616"/>
              <a:gd name="connsiteX7" fmla="*/ 164498 w 383827"/>
              <a:gd name="connsiteY7" fmla="*/ 85733 h 187616"/>
              <a:gd name="connsiteX8" fmla="*/ 120048 w 383827"/>
              <a:gd name="connsiteY8" fmla="*/ 117483 h 187616"/>
              <a:gd name="connsiteX9" fmla="*/ 307373 w 383827"/>
              <a:gd name="connsiteY9" fmla="*/ 92083 h 187616"/>
              <a:gd name="connsiteX10" fmla="*/ 285148 w 383827"/>
              <a:gd name="connsiteY10" fmla="*/ 117483 h 187616"/>
              <a:gd name="connsiteX11" fmla="*/ 383573 w 383827"/>
              <a:gd name="connsiteY11" fmla="*/ 8 h 18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827" h="187616">
                <a:moveTo>
                  <a:pt x="383573" y="8"/>
                </a:moveTo>
                <a:cubicBezTo>
                  <a:pt x="388335" y="-1050"/>
                  <a:pt x="324835" y="96317"/>
                  <a:pt x="313723" y="111133"/>
                </a:cubicBezTo>
                <a:cubicBezTo>
                  <a:pt x="302611" y="125949"/>
                  <a:pt x="348119" y="87850"/>
                  <a:pt x="316898" y="88908"/>
                </a:cubicBezTo>
                <a:cubicBezTo>
                  <a:pt x="285677" y="89966"/>
                  <a:pt x="173494" y="101079"/>
                  <a:pt x="126398" y="117483"/>
                </a:cubicBezTo>
                <a:cubicBezTo>
                  <a:pt x="79302" y="133887"/>
                  <a:pt x="44906" y="183100"/>
                  <a:pt x="34323" y="187333"/>
                </a:cubicBezTo>
                <a:cubicBezTo>
                  <a:pt x="23740" y="191566"/>
                  <a:pt x="68190" y="147116"/>
                  <a:pt x="62898" y="142883"/>
                </a:cubicBezTo>
                <a:cubicBezTo>
                  <a:pt x="57606" y="138650"/>
                  <a:pt x="-14360" y="171458"/>
                  <a:pt x="2573" y="161933"/>
                </a:cubicBezTo>
                <a:cubicBezTo>
                  <a:pt x="19506" y="152408"/>
                  <a:pt x="144919" y="93141"/>
                  <a:pt x="164498" y="85733"/>
                </a:cubicBezTo>
                <a:cubicBezTo>
                  <a:pt x="184077" y="78325"/>
                  <a:pt x="96236" y="116425"/>
                  <a:pt x="120048" y="117483"/>
                </a:cubicBezTo>
                <a:cubicBezTo>
                  <a:pt x="143860" y="118541"/>
                  <a:pt x="279856" y="92083"/>
                  <a:pt x="307373" y="92083"/>
                </a:cubicBezTo>
                <a:cubicBezTo>
                  <a:pt x="334890" y="92083"/>
                  <a:pt x="270860" y="136533"/>
                  <a:pt x="285148" y="117483"/>
                </a:cubicBezTo>
                <a:cubicBezTo>
                  <a:pt x="299435" y="98433"/>
                  <a:pt x="378811" y="1066"/>
                  <a:pt x="38357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3DC1C692-35FF-A5EE-CB8B-C81F4FD529FD}"/>
              </a:ext>
            </a:extLst>
          </p:cNvPr>
          <p:cNvSpPr/>
          <p:nvPr/>
        </p:nvSpPr>
        <p:spPr>
          <a:xfrm>
            <a:off x="5843614" y="7870747"/>
            <a:ext cx="536642" cy="181726"/>
          </a:xfrm>
          <a:custGeom>
            <a:avLst/>
            <a:gdLst>
              <a:gd name="connsiteX0" fmla="*/ 1561 w 536642"/>
              <a:gd name="connsiteY0" fmla="*/ 181053 h 181726"/>
              <a:gd name="connsiteX1" fmla="*/ 395261 w 536642"/>
              <a:gd name="connsiteY1" fmla="*/ 85803 h 181726"/>
              <a:gd name="connsiteX2" fmla="*/ 353986 w 536642"/>
              <a:gd name="connsiteY2" fmla="*/ 85803 h 181726"/>
              <a:gd name="connsiteX3" fmla="*/ 522261 w 536642"/>
              <a:gd name="connsiteY3" fmla="*/ 66753 h 181726"/>
              <a:gd name="connsiteX4" fmla="*/ 528611 w 536642"/>
              <a:gd name="connsiteY4" fmla="*/ 78 h 181726"/>
              <a:gd name="connsiteX5" fmla="*/ 531786 w 536642"/>
              <a:gd name="connsiteY5" fmla="*/ 54053 h 181726"/>
              <a:gd name="connsiteX6" fmla="*/ 487336 w 536642"/>
              <a:gd name="connsiteY6" fmla="*/ 88978 h 181726"/>
              <a:gd name="connsiteX7" fmla="*/ 331761 w 536642"/>
              <a:gd name="connsiteY7" fmla="*/ 152478 h 181726"/>
              <a:gd name="connsiteX8" fmla="*/ 455586 w 536642"/>
              <a:gd name="connsiteY8" fmla="*/ 92153 h 181726"/>
              <a:gd name="connsiteX9" fmla="*/ 344461 w 536642"/>
              <a:gd name="connsiteY9" fmla="*/ 104853 h 181726"/>
              <a:gd name="connsiteX10" fmla="*/ 147611 w 536642"/>
              <a:gd name="connsiteY10" fmla="*/ 171528 h 181726"/>
              <a:gd name="connsiteX11" fmla="*/ 252386 w 536642"/>
              <a:gd name="connsiteY11" fmla="*/ 130253 h 181726"/>
              <a:gd name="connsiteX12" fmla="*/ 1561 w 536642"/>
              <a:gd name="connsiteY12" fmla="*/ 181053 h 18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642" h="181726">
                <a:moveTo>
                  <a:pt x="1561" y="181053"/>
                </a:moveTo>
                <a:cubicBezTo>
                  <a:pt x="25374" y="173645"/>
                  <a:pt x="336524" y="101678"/>
                  <a:pt x="395261" y="85803"/>
                </a:cubicBezTo>
                <a:cubicBezTo>
                  <a:pt x="453998" y="69928"/>
                  <a:pt x="332819" y="88978"/>
                  <a:pt x="353986" y="85803"/>
                </a:cubicBezTo>
                <a:cubicBezTo>
                  <a:pt x="375153" y="82628"/>
                  <a:pt x="493157" y="81040"/>
                  <a:pt x="522261" y="66753"/>
                </a:cubicBezTo>
                <a:cubicBezTo>
                  <a:pt x="551365" y="52466"/>
                  <a:pt x="527023" y="2195"/>
                  <a:pt x="528611" y="78"/>
                </a:cubicBezTo>
                <a:cubicBezTo>
                  <a:pt x="530199" y="-2039"/>
                  <a:pt x="538665" y="39236"/>
                  <a:pt x="531786" y="54053"/>
                </a:cubicBezTo>
                <a:cubicBezTo>
                  <a:pt x="524907" y="68870"/>
                  <a:pt x="520674" y="72574"/>
                  <a:pt x="487336" y="88978"/>
                </a:cubicBezTo>
                <a:cubicBezTo>
                  <a:pt x="453998" y="105382"/>
                  <a:pt x="337053" y="151949"/>
                  <a:pt x="331761" y="152478"/>
                </a:cubicBezTo>
                <a:cubicBezTo>
                  <a:pt x="326469" y="153007"/>
                  <a:pt x="453469" y="100090"/>
                  <a:pt x="455586" y="92153"/>
                </a:cubicBezTo>
                <a:cubicBezTo>
                  <a:pt x="457703" y="84216"/>
                  <a:pt x="395790" y="91624"/>
                  <a:pt x="344461" y="104853"/>
                </a:cubicBezTo>
                <a:cubicBezTo>
                  <a:pt x="293132" y="118082"/>
                  <a:pt x="162957" y="167295"/>
                  <a:pt x="147611" y="171528"/>
                </a:cubicBezTo>
                <a:cubicBezTo>
                  <a:pt x="132265" y="175761"/>
                  <a:pt x="270907" y="128136"/>
                  <a:pt x="252386" y="130253"/>
                </a:cubicBezTo>
                <a:cubicBezTo>
                  <a:pt x="233865" y="132370"/>
                  <a:pt x="-22252" y="188461"/>
                  <a:pt x="1561" y="18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241A9D6D-8715-D353-4E36-FCBB8A5EFDF3}"/>
              </a:ext>
            </a:extLst>
          </p:cNvPr>
          <p:cNvSpPr/>
          <p:nvPr/>
        </p:nvSpPr>
        <p:spPr>
          <a:xfrm>
            <a:off x="5813332" y="7994430"/>
            <a:ext cx="390783" cy="159161"/>
          </a:xfrm>
          <a:custGeom>
            <a:avLst/>
            <a:gdLst>
              <a:gd name="connsiteX0" fmla="*/ 390618 w 390783"/>
              <a:gd name="connsiteY0" fmla="*/ 220 h 159161"/>
              <a:gd name="connsiteX1" fmla="*/ 82643 w 390783"/>
              <a:gd name="connsiteY1" fmla="*/ 98645 h 159161"/>
              <a:gd name="connsiteX2" fmla="*/ 93 w 390783"/>
              <a:gd name="connsiteY2" fmla="*/ 158970 h 159161"/>
              <a:gd name="connsiteX3" fmla="*/ 66768 w 390783"/>
              <a:gd name="connsiteY3" fmla="*/ 79595 h 159161"/>
              <a:gd name="connsiteX4" fmla="*/ 92168 w 390783"/>
              <a:gd name="connsiteY4" fmla="*/ 41495 h 159161"/>
              <a:gd name="connsiteX5" fmla="*/ 76293 w 390783"/>
              <a:gd name="connsiteY5" fmla="*/ 79595 h 159161"/>
              <a:gd name="connsiteX6" fmla="*/ 190593 w 390783"/>
              <a:gd name="connsiteY6" fmla="*/ 19270 h 159161"/>
              <a:gd name="connsiteX7" fmla="*/ 127093 w 390783"/>
              <a:gd name="connsiteY7" fmla="*/ 70070 h 159161"/>
              <a:gd name="connsiteX8" fmla="*/ 390618 w 390783"/>
              <a:gd name="connsiteY8" fmla="*/ 220 h 1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783" h="159161">
                <a:moveTo>
                  <a:pt x="390618" y="220"/>
                </a:moveTo>
                <a:cubicBezTo>
                  <a:pt x="383210" y="4983"/>
                  <a:pt x="147731" y="72187"/>
                  <a:pt x="82643" y="98645"/>
                </a:cubicBezTo>
                <a:cubicBezTo>
                  <a:pt x="17555" y="125103"/>
                  <a:pt x="2739" y="162145"/>
                  <a:pt x="93" y="158970"/>
                </a:cubicBezTo>
                <a:cubicBezTo>
                  <a:pt x="-2553" y="155795"/>
                  <a:pt x="51422" y="99174"/>
                  <a:pt x="66768" y="79595"/>
                </a:cubicBezTo>
                <a:cubicBezTo>
                  <a:pt x="82114" y="60016"/>
                  <a:pt x="90581" y="41495"/>
                  <a:pt x="92168" y="41495"/>
                </a:cubicBezTo>
                <a:cubicBezTo>
                  <a:pt x="93755" y="41495"/>
                  <a:pt x="59889" y="83299"/>
                  <a:pt x="76293" y="79595"/>
                </a:cubicBezTo>
                <a:cubicBezTo>
                  <a:pt x="92697" y="75891"/>
                  <a:pt x="182126" y="20857"/>
                  <a:pt x="190593" y="19270"/>
                </a:cubicBezTo>
                <a:cubicBezTo>
                  <a:pt x="199060" y="17683"/>
                  <a:pt x="99576" y="70599"/>
                  <a:pt x="127093" y="70070"/>
                </a:cubicBezTo>
                <a:cubicBezTo>
                  <a:pt x="154610" y="69541"/>
                  <a:pt x="398026" y="-4543"/>
                  <a:pt x="390618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C69B51FF-262B-93FF-EEC1-E26039045D53}"/>
              </a:ext>
            </a:extLst>
          </p:cNvPr>
          <p:cNvSpPr/>
          <p:nvPr/>
        </p:nvSpPr>
        <p:spPr>
          <a:xfrm>
            <a:off x="5441898" y="8105762"/>
            <a:ext cx="401424" cy="89406"/>
          </a:xfrm>
          <a:custGeom>
            <a:avLst/>
            <a:gdLst>
              <a:gd name="connsiteX0" fmla="*/ 400102 w 401424"/>
              <a:gd name="connsiteY0" fmla="*/ 31763 h 89406"/>
              <a:gd name="connsiteX1" fmla="*/ 161977 w 401424"/>
              <a:gd name="connsiteY1" fmla="*/ 88913 h 89406"/>
              <a:gd name="connsiteX2" fmla="*/ 52 w 401424"/>
              <a:gd name="connsiteY2" fmla="*/ 60338 h 89406"/>
              <a:gd name="connsiteX3" fmla="*/ 177852 w 401424"/>
              <a:gd name="connsiteY3" fmla="*/ 76213 h 89406"/>
              <a:gd name="connsiteX4" fmla="*/ 355652 w 401424"/>
              <a:gd name="connsiteY4" fmla="*/ 13 h 89406"/>
              <a:gd name="connsiteX5" fmla="*/ 215952 w 401424"/>
              <a:gd name="connsiteY5" fmla="*/ 69863 h 89406"/>
              <a:gd name="connsiteX6" fmla="*/ 257227 w 401424"/>
              <a:gd name="connsiteY6" fmla="*/ 53988 h 89406"/>
              <a:gd name="connsiteX7" fmla="*/ 400102 w 401424"/>
              <a:gd name="connsiteY7" fmla="*/ 31763 h 8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24" h="89406">
                <a:moveTo>
                  <a:pt x="400102" y="31763"/>
                </a:moveTo>
                <a:cubicBezTo>
                  <a:pt x="384227" y="37584"/>
                  <a:pt x="228652" y="84151"/>
                  <a:pt x="161977" y="88913"/>
                </a:cubicBezTo>
                <a:cubicBezTo>
                  <a:pt x="95302" y="93676"/>
                  <a:pt x="-2594" y="62455"/>
                  <a:pt x="52" y="60338"/>
                </a:cubicBezTo>
                <a:cubicBezTo>
                  <a:pt x="2698" y="58221"/>
                  <a:pt x="118585" y="86267"/>
                  <a:pt x="177852" y="76213"/>
                </a:cubicBezTo>
                <a:cubicBezTo>
                  <a:pt x="237119" y="66159"/>
                  <a:pt x="349302" y="1071"/>
                  <a:pt x="355652" y="13"/>
                </a:cubicBezTo>
                <a:cubicBezTo>
                  <a:pt x="362002" y="-1045"/>
                  <a:pt x="232356" y="60867"/>
                  <a:pt x="215952" y="69863"/>
                </a:cubicBezTo>
                <a:cubicBezTo>
                  <a:pt x="199548" y="78859"/>
                  <a:pt x="230239" y="58221"/>
                  <a:pt x="257227" y="53988"/>
                </a:cubicBezTo>
                <a:cubicBezTo>
                  <a:pt x="284214" y="49755"/>
                  <a:pt x="415977" y="25942"/>
                  <a:pt x="400102" y="31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C878F84-7396-80B7-0C6A-9788FD0AA43D}"/>
              </a:ext>
            </a:extLst>
          </p:cNvPr>
          <p:cNvSpPr/>
          <p:nvPr/>
        </p:nvSpPr>
        <p:spPr>
          <a:xfrm>
            <a:off x="5293623" y="8164169"/>
            <a:ext cx="265040" cy="137377"/>
          </a:xfrm>
          <a:custGeom>
            <a:avLst/>
            <a:gdLst>
              <a:gd name="connsiteX0" fmla="*/ 262627 w 265040"/>
              <a:gd name="connsiteY0" fmla="*/ 43206 h 137377"/>
              <a:gd name="connsiteX1" fmla="*/ 8627 w 265040"/>
              <a:gd name="connsiteY1" fmla="*/ 97181 h 137377"/>
              <a:gd name="connsiteX2" fmla="*/ 56252 w 265040"/>
              <a:gd name="connsiteY2" fmla="*/ 84481 h 137377"/>
              <a:gd name="connsiteX3" fmla="*/ 24502 w 265040"/>
              <a:gd name="connsiteY3" fmla="*/ 135281 h 137377"/>
              <a:gd name="connsiteX4" fmla="*/ 161027 w 265040"/>
              <a:gd name="connsiteY4" fmla="*/ 1931 h 137377"/>
              <a:gd name="connsiteX5" fmla="*/ 97527 w 265040"/>
              <a:gd name="connsiteY5" fmla="*/ 55906 h 137377"/>
              <a:gd name="connsiteX6" fmla="*/ 135627 w 265040"/>
              <a:gd name="connsiteY6" fmla="*/ 52731 h 137377"/>
              <a:gd name="connsiteX7" fmla="*/ 262627 w 265040"/>
              <a:gd name="connsiteY7" fmla="*/ 43206 h 1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40" h="137377">
                <a:moveTo>
                  <a:pt x="262627" y="43206"/>
                </a:moveTo>
                <a:cubicBezTo>
                  <a:pt x="241460" y="50614"/>
                  <a:pt x="43023" y="90302"/>
                  <a:pt x="8627" y="97181"/>
                </a:cubicBezTo>
                <a:cubicBezTo>
                  <a:pt x="-25769" y="104060"/>
                  <a:pt x="53606" y="78131"/>
                  <a:pt x="56252" y="84481"/>
                </a:cubicBezTo>
                <a:cubicBezTo>
                  <a:pt x="58898" y="90831"/>
                  <a:pt x="7040" y="149039"/>
                  <a:pt x="24502" y="135281"/>
                </a:cubicBezTo>
                <a:cubicBezTo>
                  <a:pt x="41964" y="121523"/>
                  <a:pt x="148856" y="15160"/>
                  <a:pt x="161027" y="1931"/>
                </a:cubicBezTo>
                <a:cubicBezTo>
                  <a:pt x="173198" y="-11298"/>
                  <a:pt x="101760" y="47439"/>
                  <a:pt x="97527" y="55906"/>
                </a:cubicBezTo>
                <a:cubicBezTo>
                  <a:pt x="93294" y="64373"/>
                  <a:pt x="111815" y="53260"/>
                  <a:pt x="135627" y="52731"/>
                </a:cubicBezTo>
                <a:cubicBezTo>
                  <a:pt x="159439" y="52202"/>
                  <a:pt x="283794" y="35798"/>
                  <a:pt x="262627" y="43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E3BC6394-ED15-1707-E8E6-D64B43164027}"/>
              </a:ext>
            </a:extLst>
          </p:cNvPr>
          <p:cNvSpPr/>
          <p:nvPr/>
        </p:nvSpPr>
        <p:spPr>
          <a:xfrm>
            <a:off x="5060879" y="8175614"/>
            <a:ext cx="333456" cy="140842"/>
          </a:xfrm>
          <a:custGeom>
            <a:avLst/>
            <a:gdLst>
              <a:gd name="connsiteX0" fmla="*/ 71 w 333456"/>
              <a:gd name="connsiteY0" fmla="*/ 127011 h 140842"/>
              <a:gd name="connsiteX1" fmla="*/ 228671 w 333456"/>
              <a:gd name="connsiteY1" fmla="*/ 139711 h 140842"/>
              <a:gd name="connsiteX2" fmla="*/ 215971 w 333456"/>
              <a:gd name="connsiteY2" fmla="*/ 95261 h 140842"/>
              <a:gd name="connsiteX3" fmla="*/ 333446 w 333456"/>
              <a:gd name="connsiteY3" fmla="*/ 11 h 140842"/>
              <a:gd name="connsiteX4" fmla="*/ 222321 w 333456"/>
              <a:gd name="connsiteY4" fmla="*/ 88911 h 140842"/>
              <a:gd name="connsiteX5" fmla="*/ 123896 w 333456"/>
              <a:gd name="connsiteY5" fmla="*/ 117486 h 140842"/>
              <a:gd name="connsiteX6" fmla="*/ 203271 w 333456"/>
              <a:gd name="connsiteY6" fmla="*/ 120661 h 140842"/>
              <a:gd name="connsiteX7" fmla="*/ 71 w 333456"/>
              <a:gd name="connsiteY7" fmla="*/ 127011 h 1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56" h="140842">
                <a:moveTo>
                  <a:pt x="71" y="127011"/>
                </a:moveTo>
                <a:cubicBezTo>
                  <a:pt x="4304" y="130186"/>
                  <a:pt x="192688" y="145003"/>
                  <a:pt x="228671" y="139711"/>
                </a:cubicBezTo>
                <a:cubicBezTo>
                  <a:pt x="264654" y="134419"/>
                  <a:pt x="198509" y="118544"/>
                  <a:pt x="215971" y="95261"/>
                </a:cubicBezTo>
                <a:cubicBezTo>
                  <a:pt x="233434" y="71978"/>
                  <a:pt x="332388" y="1069"/>
                  <a:pt x="333446" y="11"/>
                </a:cubicBezTo>
                <a:cubicBezTo>
                  <a:pt x="334504" y="-1047"/>
                  <a:pt x="257246" y="69332"/>
                  <a:pt x="222321" y="88911"/>
                </a:cubicBezTo>
                <a:cubicBezTo>
                  <a:pt x="187396" y="108490"/>
                  <a:pt x="127071" y="112194"/>
                  <a:pt x="123896" y="117486"/>
                </a:cubicBezTo>
                <a:cubicBezTo>
                  <a:pt x="120721" y="122778"/>
                  <a:pt x="226025" y="119603"/>
                  <a:pt x="203271" y="120661"/>
                </a:cubicBezTo>
                <a:cubicBezTo>
                  <a:pt x="180517" y="121719"/>
                  <a:pt x="-4162" y="123836"/>
                  <a:pt x="71" y="127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82CA74DA-9F82-00A5-2C01-CFA601D1C79B}"/>
              </a:ext>
            </a:extLst>
          </p:cNvPr>
          <p:cNvSpPr/>
          <p:nvPr/>
        </p:nvSpPr>
        <p:spPr>
          <a:xfrm>
            <a:off x="4695084" y="8223157"/>
            <a:ext cx="585220" cy="213478"/>
          </a:xfrm>
          <a:custGeom>
            <a:avLst/>
            <a:gdLst>
              <a:gd name="connsiteX0" fmla="*/ 741 w 585220"/>
              <a:gd name="connsiteY0" fmla="*/ 93 h 213478"/>
              <a:gd name="connsiteX1" fmla="*/ 349991 w 585220"/>
              <a:gd name="connsiteY1" fmla="*/ 54068 h 213478"/>
              <a:gd name="connsiteX2" fmla="*/ 346816 w 585220"/>
              <a:gd name="connsiteY2" fmla="*/ 187418 h 213478"/>
              <a:gd name="connsiteX3" fmla="*/ 337291 w 585220"/>
              <a:gd name="connsiteY3" fmla="*/ 209643 h 213478"/>
              <a:gd name="connsiteX4" fmla="*/ 346816 w 585220"/>
              <a:gd name="connsiteY4" fmla="*/ 136618 h 213478"/>
              <a:gd name="connsiteX5" fmla="*/ 584941 w 585220"/>
              <a:gd name="connsiteY5" fmla="*/ 108043 h 213478"/>
              <a:gd name="connsiteX6" fmla="*/ 394441 w 585220"/>
              <a:gd name="connsiteY6" fmla="*/ 104868 h 213478"/>
              <a:gd name="connsiteX7" fmla="*/ 375391 w 585220"/>
              <a:gd name="connsiteY7" fmla="*/ 85818 h 213478"/>
              <a:gd name="connsiteX8" fmla="*/ 289666 w 585220"/>
              <a:gd name="connsiteY8" fmla="*/ 88993 h 213478"/>
              <a:gd name="connsiteX9" fmla="*/ 315066 w 585220"/>
              <a:gd name="connsiteY9" fmla="*/ 60418 h 213478"/>
              <a:gd name="connsiteX10" fmla="*/ 175366 w 585220"/>
              <a:gd name="connsiteY10" fmla="*/ 63593 h 213478"/>
              <a:gd name="connsiteX11" fmla="*/ 254741 w 585220"/>
              <a:gd name="connsiteY11" fmla="*/ 41368 h 213478"/>
              <a:gd name="connsiteX12" fmla="*/ 741 w 585220"/>
              <a:gd name="connsiteY12" fmla="*/ 93 h 2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5220" h="213478">
                <a:moveTo>
                  <a:pt x="741" y="93"/>
                </a:moveTo>
                <a:cubicBezTo>
                  <a:pt x="16616" y="2210"/>
                  <a:pt x="292312" y="22847"/>
                  <a:pt x="349991" y="54068"/>
                </a:cubicBezTo>
                <a:cubicBezTo>
                  <a:pt x="407670" y="85289"/>
                  <a:pt x="348933" y="161489"/>
                  <a:pt x="346816" y="187418"/>
                </a:cubicBezTo>
                <a:cubicBezTo>
                  <a:pt x="344699" y="213347"/>
                  <a:pt x="337291" y="218110"/>
                  <a:pt x="337291" y="209643"/>
                </a:cubicBezTo>
                <a:cubicBezTo>
                  <a:pt x="337291" y="201176"/>
                  <a:pt x="305541" y="153551"/>
                  <a:pt x="346816" y="136618"/>
                </a:cubicBezTo>
                <a:cubicBezTo>
                  <a:pt x="388091" y="119685"/>
                  <a:pt x="577004" y="113335"/>
                  <a:pt x="584941" y="108043"/>
                </a:cubicBezTo>
                <a:cubicBezTo>
                  <a:pt x="592878" y="102751"/>
                  <a:pt x="429366" y="108572"/>
                  <a:pt x="394441" y="104868"/>
                </a:cubicBezTo>
                <a:cubicBezTo>
                  <a:pt x="359516" y="101164"/>
                  <a:pt x="392854" y="88464"/>
                  <a:pt x="375391" y="85818"/>
                </a:cubicBezTo>
                <a:cubicBezTo>
                  <a:pt x="357928" y="83172"/>
                  <a:pt x="299720" y="93226"/>
                  <a:pt x="289666" y="88993"/>
                </a:cubicBezTo>
                <a:cubicBezTo>
                  <a:pt x="279612" y="84760"/>
                  <a:pt x="334116" y="64651"/>
                  <a:pt x="315066" y="60418"/>
                </a:cubicBezTo>
                <a:cubicBezTo>
                  <a:pt x="296016" y="56185"/>
                  <a:pt x="185420" y="66768"/>
                  <a:pt x="175366" y="63593"/>
                </a:cubicBezTo>
                <a:cubicBezTo>
                  <a:pt x="165312" y="60418"/>
                  <a:pt x="280670" y="50364"/>
                  <a:pt x="254741" y="41368"/>
                </a:cubicBezTo>
                <a:cubicBezTo>
                  <a:pt x="228812" y="32372"/>
                  <a:pt x="-15134" y="-2024"/>
                  <a:pt x="741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8B4DD42-3797-13B3-4117-B2735D9AFA81}"/>
              </a:ext>
            </a:extLst>
          </p:cNvPr>
          <p:cNvSpPr/>
          <p:nvPr/>
        </p:nvSpPr>
        <p:spPr>
          <a:xfrm>
            <a:off x="4600260" y="8200683"/>
            <a:ext cx="321058" cy="141092"/>
          </a:xfrm>
          <a:custGeom>
            <a:avLst/>
            <a:gdLst>
              <a:gd name="connsiteX0" fmla="*/ 320990 w 321058"/>
              <a:gd name="connsiteY0" fmla="*/ 54317 h 141092"/>
              <a:gd name="connsiteX1" fmla="*/ 124140 w 321058"/>
              <a:gd name="connsiteY1" fmla="*/ 63842 h 141092"/>
              <a:gd name="connsiteX2" fmla="*/ 315 w 321058"/>
              <a:gd name="connsiteY2" fmla="*/ 140042 h 141092"/>
              <a:gd name="connsiteX3" fmla="*/ 86040 w 321058"/>
              <a:gd name="connsiteY3" fmla="*/ 342 h 141092"/>
              <a:gd name="connsiteX4" fmla="*/ 3490 w 321058"/>
              <a:gd name="connsiteY4" fmla="*/ 98767 h 141092"/>
              <a:gd name="connsiteX5" fmla="*/ 92390 w 321058"/>
              <a:gd name="connsiteY5" fmla="*/ 38442 h 141092"/>
              <a:gd name="connsiteX6" fmla="*/ 32065 w 321058"/>
              <a:gd name="connsiteY6" fmla="*/ 89242 h 141092"/>
              <a:gd name="connsiteX7" fmla="*/ 101915 w 321058"/>
              <a:gd name="connsiteY7" fmla="*/ 47967 h 141092"/>
              <a:gd name="connsiteX8" fmla="*/ 320990 w 321058"/>
              <a:gd name="connsiteY8" fmla="*/ 54317 h 14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58" h="141092">
                <a:moveTo>
                  <a:pt x="320990" y="54317"/>
                </a:moveTo>
                <a:cubicBezTo>
                  <a:pt x="324694" y="56963"/>
                  <a:pt x="177586" y="49555"/>
                  <a:pt x="124140" y="63842"/>
                </a:cubicBezTo>
                <a:cubicBezTo>
                  <a:pt x="70694" y="78129"/>
                  <a:pt x="6665" y="150625"/>
                  <a:pt x="315" y="140042"/>
                </a:cubicBezTo>
                <a:cubicBezTo>
                  <a:pt x="-6035" y="129459"/>
                  <a:pt x="85511" y="7221"/>
                  <a:pt x="86040" y="342"/>
                </a:cubicBezTo>
                <a:cubicBezTo>
                  <a:pt x="86569" y="-6537"/>
                  <a:pt x="2432" y="92417"/>
                  <a:pt x="3490" y="98767"/>
                </a:cubicBezTo>
                <a:cubicBezTo>
                  <a:pt x="4548" y="105117"/>
                  <a:pt x="87628" y="40029"/>
                  <a:pt x="92390" y="38442"/>
                </a:cubicBezTo>
                <a:cubicBezTo>
                  <a:pt x="97152" y="36855"/>
                  <a:pt x="30478" y="87655"/>
                  <a:pt x="32065" y="89242"/>
                </a:cubicBezTo>
                <a:cubicBezTo>
                  <a:pt x="33652" y="90829"/>
                  <a:pt x="58523" y="53788"/>
                  <a:pt x="101915" y="47967"/>
                </a:cubicBezTo>
                <a:cubicBezTo>
                  <a:pt x="145307" y="42146"/>
                  <a:pt x="317286" y="51671"/>
                  <a:pt x="320990" y="54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06EEFCAD-8A37-05B3-37D8-84B935EAE160}"/>
              </a:ext>
            </a:extLst>
          </p:cNvPr>
          <p:cNvSpPr/>
          <p:nvPr/>
        </p:nvSpPr>
        <p:spPr>
          <a:xfrm>
            <a:off x="3471425" y="7927974"/>
            <a:ext cx="1199020" cy="517572"/>
          </a:xfrm>
          <a:custGeom>
            <a:avLst/>
            <a:gdLst>
              <a:gd name="connsiteX0" fmla="*/ 157600 w 1199020"/>
              <a:gd name="connsiteY0" fmla="*/ 1 h 517572"/>
              <a:gd name="connsiteX1" fmla="*/ 33775 w 1199020"/>
              <a:gd name="connsiteY1" fmla="*/ 168276 h 517572"/>
              <a:gd name="connsiteX2" fmla="*/ 246500 w 1199020"/>
              <a:gd name="connsiteY2" fmla="*/ 241301 h 517572"/>
              <a:gd name="connsiteX3" fmla="*/ 132200 w 1199020"/>
              <a:gd name="connsiteY3" fmla="*/ 247651 h 517572"/>
              <a:gd name="connsiteX4" fmla="*/ 716400 w 1199020"/>
              <a:gd name="connsiteY4" fmla="*/ 307976 h 517572"/>
              <a:gd name="connsiteX5" fmla="*/ 541775 w 1199020"/>
              <a:gd name="connsiteY5" fmla="*/ 282576 h 517572"/>
              <a:gd name="connsiteX6" fmla="*/ 818000 w 1199020"/>
              <a:gd name="connsiteY6" fmla="*/ 282576 h 517572"/>
              <a:gd name="connsiteX7" fmla="*/ 1103750 w 1199020"/>
              <a:gd name="connsiteY7" fmla="*/ 346076 h 517572"/>
              <a:gd name="connsiteX8" fmla="*/ 906900 w 1199020"/>
              <a:gd name="connsiteY8" fmla="*/ 285751 h 517572"/>
              <a:gd name="connsiteX9" fmla="*/ 1122800 w 1199020"/>
              <a:gd name="connsiteY9" fmla="*/ 409576 h 517572"/>
              <a:gd name="connsiteX10" fmla="*/ 1199000 w 1199020"/>
              <a:gd name="connsiteY10" fmla="*/ 517526 h 517572"/>
              <a:gd name="connsiteX11" fmla="*/ 1129150 w 1199020"/>
              <a:gd name="connsiteY11" fmla="*/ 396876 h 517572"/>
              <a:gd name="connsiteX12" fmla="*/ 1008500 w 1199020"/>
              <a:gd name="connsiteY12" fmla="*/ 320676 h 517572"/>
              <a:gd name="connsiteX13" fmla="*/ 824350 w 1199020"/>
              <a:gd name="connsiteY13" fmla="*/ 180976 h 517572"/>
              <a:gd name="connsiteX14" fmla="*/ 916425 w 1199020"/>
              <a:gd name="connsiteY14" fmla="*/ 282576 h 517572"/>
              <a:gd name="connsiteX15" fmla="*/ 862450 w 1199020"/>
              <a:gd name="connsiteY15" fmla="*/ 273051 h 517572"/>
              <a:gd name="connsiteX16" fmla="*/ 735450 w 1199020"/>
              <a:gd name="connsiteY16" fmla="*/ 187326 h 517572"/>
              <a:gd name="connsiteX17" fmla="*/ 846575 w 1199020"/>
              <a:gd name="connsiteY17" fmla="*/ 285751 h 517572"/>
              <a:gd name="connsiteX18" fmla="*/ 681475 w 1199020"/>
              <a:gd name="connsiteY18" fmla="*/ 282576 h 517572"/>
              <a:gd name="connsiteX19" fmla="*/ 544950 w 1199020"/>
              <a:gd name="connsiteY19" fmla="*/ 260351 h 517572"/>
              <a:gd name="connsiteX20" fmla="*/ 738625 w 1199020"/>
              <a:gd name="connsiteY20" fmla="*/ 180976 h 517572"/>
              <a:gd name="connsiteX21" fmla="*/ 484625 w 1199020"/>
              <a:gd name="connsiteY21" fmla="*/ 285751 h 517572"/>
              <a:gd name="connsiteX22" fmla="*/ 532250 w 1199020"/>
              <a:gd name="connsiteY22" fmla="*/ 231776 h 517572"/>
              <a:gd name="connsiteX23" fmla="*/ 405250 w 1199020"/>
              <a:gd name="connsiteY23" fmla="*/ 177801 h 517572"/>
              <a:gd name="connsiteX24" fmla="*/ 544950 w 1199020"/>
              <a:gd name="connsiteY24" fmla="*/ 244476 h 517572"/>
              <a:gd name="connsiteX25" fmla="*/ 433825 w 1199020"/>
              <a:gd name="connsiteY25" fmla="*/ 254001 h 517572"/>
              <a:gd name="connsiteX26" fmla="*/ 221100 w 1199020"/>
              <a:gd name="connsiteY26" fmla="*/ 212726 h 517572"/>
              <a:gd name="connsiteX27" fmla="*/ 357625 w 1199020"/>
              <a:gd name="connsiteY27" fmla="*/ 168276 h 517572"/>
              <a:gd name="connsiteX28" fmla="*/ 183000 w 1199020"/>
              <a:gd name="connsiteY28" fmla="*/ 152401 h 517572"/>
              <a:gd name="connsiteX29" fmla="*/ 284600 w 1199020"/>
              <a:gd name="connsiteY29" fmla="*/ 155576 h 517572"/>
              <a:gd name="connsiteX30" fmla="*/ 294125 w 1199020"/>
              <a:gd name="connsiteY30" fmla="*/ 180976 h 517572"/>
              <a:gd name="connsiteX31" fmla="*/ 252850 w 1199020"/>
              <a:gd name="connsiteY31" fmla="*/ 206376 h 517572"/>
              <a:gd name="connsiteX32" fmla="*/ 84575 w 1199020"/>
              <a:gd name="connsiteY32" fmla="*/ 177801 h 517572"/>
              <a:gd name="connsiteX33" fmla="*/ 62350 w 1199020"/>
              <a:gd name="connsiteY33" fmla="*/ 130176 h 517572"/>
              <a:gd name="connsiteX34" fmla="*/ 2025 w 1199020"/>
              <a:gd name="connsiteY34" fmla="*/ 165101 h 517572"/>
              <a:gd name="connsiteX35" fmla="*/ 157600 w 1199020"/>
              <a:gd name="connsiteY35" fmla="*/ 1 h 51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9020" h="517572">
                <a:moveTo>
                  <a:pt x="157600" y="1"/>
                </a:moveTo>
                <a:cubicBezTo>
                  <a:pt x="162892" y="530"/>
                  <a:pt x="18958" y="128059"/>
                  <a:pt x="33775" y="168276"/>
                </a:cubicBezTo>
                <a:cubicBezTo>
                  <a:pt x="48592" y="208493"/>
                  <a:pt x="230096" y="228072"/>
                  <a:pt x="246500" y="241301"/>
                </a:cubicBezTo>
                <a:cubicBezTo>
                  <a:pt x="262904" y="254530"/>
                  <a:pt x="53883" y="236539"/>
                  <a:pt x="132200" y="247651"/>
                </a:cubicBezTo>
                <a:cubicBezTo>
                  <a:pt x="210517" y="258763"/>
                  <a:pt x="648138" y="302155"/>
                  <a:pt x="716400" y="307976"/>
                </a:cubicBezTo>
                <a:cubicBezTo>
                  <a:pt x="784662" y="313797"/>
                  <a:pt x="524842" y="286809"/>
                  <a:pt x="541775" y="282576"/>
                </a:cubicBezTo>
                <a:cubicBezTo>
                  <a:pt x="558708" y="278343"/>
                  <a:pt x="724337" y="271993"/>
                  <a:pt x="818000" y="282576"/>
                </a:cubicBezTo>
                <a:cubicBezTo>
                  <a:pt x="911663" y="293159"/>
                  <a:pt x="1088933" y="345547"/>
                  <a:pt x="1103750" y="346076"/>
                </a:cubicBezTo>
                <a:cubicBezTo>
                  <a:pt x="1118567" y="346605"/>
                  <a:pt x="903725" y="275168"/>
                  <a:pt x="906900" y="285751"/>
                </a:cubicBezTo>
                <a:cubicBezTo>
                  <a:pt x="910075" y="296334"/>
                  <a:pt x="1074117" y="370947"/>
                  <a:pt x="1122800" y="409576"/>
                </a:cubicBezTo>
                <a:cubicBezTo>
                  <a:pt x="1171483" y="448205"/>
                  <a:pt x="1197942" y="519643"/>
                  <a:pt x="1199000" y="517526"/>
                </a:cubicBezTo>
                <a:cubicBezTo>
                  <a:pt x="1200058" y="515409"/>
                  <a:pt x="1160900" y="429684"/>
                  <a:pt x="1129150" y="396876"/>
                </a:cubicBezTo>
                <a:cubicBezTo>
                  <a:pt x="1097400" y="364068"/>
                  <a:pt x="1059300" y="356659"/>
                  <a:pt x="1008500" y="320676"/>
                </a:cubicBezTo>
                <a:cubicBezTo>
                  <a:pt x="957700" y="284693"/>
                  <a:pt x="839696" y="187326"/>
                  <a:pt x="824350" y="180976"/>
                </a:cubicBezTo>
                <a:cubicBezTo>
                  <a:pt x="809004" y="174626"/>
                  <a:pt x="910075" y="267230"/>
                  <a:pt x="916425" y="282576"/>
                </a:cubicBezTo>
                <a:cubicBezTo>
                  <a:pt x="922775" y="297922"/>
                  <a:pt x="892612" y="288926"/>
                  <a:pt x="862450" y="273051"/>
                </a:cubicBezTo>
                <a:cubicBezTo>
                  <a:pt x="832288" y="257176"/>
                  <a:pt x="738096" y="185209"/>
                  <a:pt x="735450" y="187326"/>
                </a:cubicBezTo>
                <a:cubicBezTo>
                  <a:pt x="732804" y="189443"/>
                  <a:pt x="855571" y="269876"/>
                  <a:pt x="846575" y="285751"/>
                </a:cubicBezTo>
                <a:cubicBezTo>
                  <a:pt x="837579" y="301626"/>
                  <a:pt x="731746" y="286809"/>
                  <a:pt x="681475" y="282576"/>
                </a:cubicBezTo>
                <a:cubicBezTo>
                  <a:pt x="631204" y="278343"/>
                  <a:pt x="535425" y="277284"/>
                  <a:pt x="544950" y="260351"/>
                </a:cubicBezTo>
                <a:cubicBezTo>
                  <a:pt x="554475" y="243418"/>
                  <a:pt x="738625" y="180976"/>
                  <a:pt x="738625" y="180976"/>
                </a:cubicBezTo>
                <a:cubicBezTo>
                  <a:pt x="728571" y="185209"/>
                  <a:pt x="519021" y="277284"/>
                  <a:pt x="484625" y="285751"/>
                </a:cubicBezTo>
                <a:cubicBezTo>
                  <a:pt x="450229" y="294218"/>
                  <a:pt x="545479" y="249768"/>
                  <a:pt x="532250" y="231776"/>
                </a:cubicBezTo>
                <a:cubicBezTo>
                  <a:pt x="519021" y="213784"/>
                  <a:pt x="403133" y="175684"/>
                  <a:pt x="405250" y="177801"/>
                </a:cubicBezTo>
                <a:cubicBezTo>
                  <a:pt x="407367" y="179918"/>
                  <a:pt x="540187" y="231776"/>
                  <a:pt x="544950" y="244476"/>
                </a:cubicBezTo>
                <a:cubicBezTo>
                  <a:pt x="549713" y="257176"/>
                  <a:pt x="487800" y="259293"/>
                  <a:pt x="433825" y="254001"/>
                </a:cubicBezTo>
                <a:cubicBezTo>
                  <a:pt x="379850" y="248709"/>
                  <a:pt x="233800" y="227014"/>
                  <a:pt x="221100" y="212726"/>
                </a:cubicBezTo>
                <a:cubicBezTo>
                  <a:pt x="208400" y="198439"/>
                  <a:pt x="363975" y="178330"/>
                  <a:pt x="357625" y="168276"/>
                </a:cubicBezTo>
                <a:cubicBezTo>
                  <a:pt x="351275" y="158222"/>
                  <a:pt x="195171" y="154518"/>
                  <a:pt x="183000" y="152401"/>
                </a:cubicBezTo>
                <a:cubicBezTo>
                  <a:pt x="170829" y="150284"/>
                  <a:pt x="266079" y="150813"/>
                  <a:pt x="284600" y="155576"/>
                </a:cubicBezTo>
                <a:cubicBezTo>
                  <a:pt x="303121" y="160339"/>
                  <a:pt x="299417" y="172509"/>
                  <a:pt x="294125" y="180976"/>
                </a:cubicBezTo>
                <a:cubicBezTo>
                  <a:pt x="288833" y="189443"/>
                  <a:pt x="287775" y="206905"/>
                  <a:pt x="252850" y="206376"/>
                </a:cubicBezTo>
                <a:cubicBezTo>
                  <a:pt x="217925" y="205847"/>
                  <a:pt x="116325" y="190501"/>
                  <a:pt x="84575" y="177801"/>
                </a:cubicBezTo>
                <a:cubicBezTo>
                  <a:pt x="52825" y="165101"/>
                  <a:pt x="76108" y="132293"/>
                  <a:pt x="62350" y="130176"/>
                </a:cubicBezTo>
                <a:cubicBezTo>
                  <a:pt x="48592" y="128059"/>
                  <a:pt x="-11733" y="180447"/>
                  <a:pt x="2025" y="165101"/>
                </a:cubicBezTo>
                <a:cubicBezTo>
                  <a:pt x="15783" y="149755"/>
                  <a:pt x="152308" y="-528"/>
                  <a:pt x="15760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FDD5D348-4B63-E2A9-5FB4-EA147744C87F}"/>
              </a:ext>
            </a:extLst>
          </p:cNvPr>
          <p:cNvSpPr/>
          <p:nvPr/>
        </p:nvSpPr>
        <p:spPr>
          <a:xfrm>
            <a:off x="3549363" y="7972186"/>
            <a:ext cx="135078" cy="137626"/>
          </a:xfrm>
          <a:custGeom>
            <a:avLst/>
            <a:gdLst>
              <a:gd name="connsiteX0" fmla="*/ 95537 w 135078"/>
              <a:gd name="connsiteY0" fmla="*/ 239 h 137626"/>
              <a:gd name="connsiteX1" fmla="*/ 287 w 135078"/>
              <a:gd name="connsiteY1" fmla="*/ 85964 h 137626"/>
              <a:gd name="connsiteX2" fmla="*/ 133637 w 135078"/>
              <a:gd name="connsiteY2" fmla="*/ 136764 h 137626"/>
              <a:gd name="connsiteX3" fmla="*/ 66962 w 135078"/>
              <a:gd name="connsiteY3" fmla="*/ 117714 h 137626"/>
              <a:gd name="connsiteX4" fmla="*/ 3462 w 135078"/>
              <a:gd name="connsiteY4" fmla="*/ 114539 h 137626"/>
              <a:gd name="connsiteX5" fmla="*/ 95537 w 135078"/>
              <a:gd name="connsiteY5" fmla="*/ 239 h 13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78" h="137626">
                <a:moveTo>
                  <a:pt x="95537" y="239"/>
                </a:moveTo>
                <a:cubicBezTo>
                  <a:pt x="95008" y="-4524"/>
                  <a:pt x="-6063" y="63210"/>
                  <a:pt x="287" y="85964"/>
                </a:cubicBezTo>
                <a:cubicBezTo>
                  <a:pt x="6637" y="108718"/>
                  <a:pt x="122525" y="131472"/>
                  <a:pt x="133637" y="136764"/>
                </a:cubicBezTo>
                <a:cubicBezTo>
                  <a:pt x="144750" y="142056"/>
                  <a:pt x="88658" y="121418"/>
                  <a:pt x="66962" y="117714"/>
                </a:cubicBezTo>
                <a:cubicBezTo>
                  <a:pt x="45266" y="114010"/>
                  <a:pt x="1345" y="130943"/>
                  <a:pt x="3462" y="114539"/>
                </a:cubicBezTo>
                <a:cubicBezTo>
                  <a:pt x="5579" y="98135"/>
                  <a:pt x="96066" y="5002"/>
                  <a:pt x="95537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89DCE3AC-FAFE-FBC0-2A78-95B717DF080F}"/>
              </a:ext>
            </a:extLst>
          </p:cNvPr>
          <p:cNvSpPr/>
          <p:nvPr/>
        </p:nvSpPr>
        <p:spPr>
          <a:xfrm>
            <a:off x="2986873" y="7430348"/>
            <a:ext cx="581650" cy="778153"/>
          </a:xfrm>
          <a:custGeom>
            <a:avLst/>
            <a:gdLst>
              <a:gd name="connsiteX0" fmla="*/ 464352 w 581650"/>
              <a:gd name="connsiteY0" fmla="*/ 2327 h 778153"/>
              <a:gd name="connsiteX1" fmla="*/ 578652 w 581650"/>
              <a:gd name="connsiteY1" fmla="*/ 199177 h 778153"/>
              <a:gd name="connsiteX2" fmla="*/ 531027 w 581650"/>
              <a:gd name="connsiteY2" fmla="*/ 323002 h 778153"/>
              <a:gd name="connsiteX3" fmla="*/ 350052 w 581650"/>
              <a:gd name="connsiteY3" fmla="*/ 408727 h 778153"/>
              <a:gd name="connsiteX4" fmla="*/ 802 w 581650"/>
              <a:gd name="connsiteY4" fmla="*/ 777027 h 778153"/>
              <a:gd name="connsiteX5" fmla="*/ 257977 w 581650"/>
              <a:gd name="connsiteY5" fmla="*/ 513502 h 778153"/>
              <a:gd name="connsiteX6" fmla="*/ 381802 w 581650"/>
              <a:gd name="connsiteY6" fmla="*/ 230927 h 778153"/>
              <a:gd name="connsiteX7" fmla="*/ 273852 w 581650"/>
              <a:gd name="connsiteY7" fmla="*/ 389677 h 778153"/>
              <a:gd name="connsiteX8" fmla="*/ 454827 w 581650"/>
              <a:gd name="connsiteY8" fmla="*/ 326177 h 778153"/>
              <a:gd name="connsiteX9" fmla="*/ 492927 w 581650"/>
              <a:gd name="connsiteY9" fmla="*/ 157902 h 778153"/>
              <a:gd name="connsiteX10" fmla="*/ 464352 w 581650"/>
              <a:gd name="connsiteY10" fmla="*/ 303952 h 778153"/>
              <a:gd name="connsiteX11" fmla="*/ 515152 w 581650"/>
              <a:gd name="connsiteY11" fmla="*/ 281727 h 778153"/>
              <a:gd name="connsiteX12" fmla="*/ 562777 w 581650"/>
              <a:gd name="connsiteY12" fmla="*/ 34077 h 778153"/>
              <a:gd name="connsiteX13" fmla="*/ 556427 w 581650"/>
              <a:gd name="connsiteY13" fmla="*/ 88052 h 778153"/>
              <a:gd name="connsiteX14" fmla="*/ 464352 w 581650"/>
              <a:gd name="connsiteY14" fmla="*/ 2327 h 77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1650" h="778153">
                <a:moveTo>
                  <a:pt x="464352" y="2327"/>
                </a:moveTo>
                <a:cubicBezTo>
                  <a:pt x="468056" y="20848"/>
                  <a:pt x="567540" y="145731"/>
                  <a:pt x="578652" y="199177"/>
                </a:cubicBezTo>
                <a:cubicBezTo>
                  <a:pt x="589765" y="252623"/>
                  <a:pt x="569127" y="288077"/>
                  <a:pt x="531027" y="323002"/>
                </a:cubicBezTo>
                <a:cubicBezTo>
                  <a:pt x="492927" y="357927"/>
                  <a:pt x="438423" y="333056"/>
                  <a:pt x="350052" y="408727"/>
                </a:cubicBezTo>
                <a:cubicBezTo>
                  <a:pt x="261681" y="484398"/>
                  <a:pt x="16148" y="759565"/>
                  <a:pt x="802" y="777027"/>
                </a:cubicBezTo>
                <a:cubicBezTo>
                  <a:pt x="-14544" y="794489"/>
                  <a:pt x="194477" y="604519"/>
                  <a:pt x="257977" y="513502"/>
                </a:cubicBezTo>
                <a:cubicBezTo>
                  <a:pt x="321477" y="422485"/>
                  <a:pt x="379156" y="251564"/>
                  <a:pt x="381802" y="230927"/>
                </a:cubicBezTo>
                <a:cubicBezTo>
                  <a:pt x="384448" y="210290"/>
                  <a:pt x="261681" y="373802"/>
                  <a:pt x="273852" y="389677"/>
                </a:cubicBezTo>
                <a:cubicBezTo>
                  <a:pt x="286023" y="405552"/>
                  <a:pt x="418315" y="364806"/>
                  <a:pt x="454827" y="326177"/>
                </a:cubicBezTo>
                <a:cubicBezTo>
                  <a:pt x="491339" y="287548"/>
                  <a:pt x="491340" y="161606"/>
                  <a:pt x="492927" y="157902"/>
                </a:cubicBezTo>
                <a:cubicBezTo>
                  <a:pt x="494514" y="154198"/>
                  <a:pt x="460648" y="283314"/>
                  <a:pt x="464352" y="303952"/>
                </a:cubicBezTo>
                <a:cubicBezTo>
                  <a:pt x="468056" y="324590"/>
                  <a:pt x="498748" y="326706"/>
                  <a:pt x="515152" y="281727"/>
                </a:cubicBezTo>
                <a:cubicBezTo>
                  <a:pt x="531556" y="236748"/>
                  <a:pt x="555898" y="66356"/>
                  <a:pt x="562777" y="34077"/>
                </a:cubicBezTo>
                <a:cubicBezTo>
                  <a:pt x="569656" y="1798"/>
                  <a:pt x="572831" y="94402"/>
                  <a:pt x="556427" y="88052"/>
                </a:cubicBezTo>
                <a:cubicBezTo>
                  <a:pt x="540023" y="81702"/>
                  <a:pt x="460648" y="-16194"/>
                  <a:pt x="464352" y="2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C3F2885F-9162-B9B5-F9A9-C0A8C0C38A93}"/>
              </a:ext>
            </a:extLst>
          </p:cNvPr>
          <p:cNvSpPr/>
          <p:nvPr/>
        </p:nvSpPr>
        <p:spPr>
          <a:xfrm>
            <a:off x="2716398" y="7559673"/>
            <a:ext cx="677677" cy="563018"/>
          </a:xfrm>
          <a:custGeom>
            <a:avLst/>
            <a:gdLst>
              <a:gd name="connsiteX0" fmla="*/ 410977 w 677677"/>
              <a:gd name="connsiteY0" fmla="*/ 9527 h 563018"/>
              <a:gd name="connsiteX1" fmla="*/ 388752 w 677677"/>
              <a:gd name="connsiteY1" fmla="*/ 139702 h 563018"/>
              <a:gd name="connsiteX2" fmla="*/ 115702 w 677677"/>
              <a:gd name="connsiteY2" fmla="*/ 377827 h 563018"/>
              <a:gd name="connsiteX3" fmla="*/ 223652 w 677677"/>
              <a:gd name="connsiteY3" fmla="*/ 323852 h 563018"/>
              <a:gd name="connsiteX4" fmla="*/ 4577 w 677677"/>
              <a:gd name="connsiteY4" fmla="*/ 561977 h 563018"/>
              <a:gd name="connsiteX5" fmla="*/ 106177 w 677677"/>
              <a:gd name="connsiteY5" fmla="*/ 400052 h 563018"/>
              <a:gd name="connsiteX6" fmla="*/ 461777 w 677677"/>
              <a:gd name="connsiteY6" fmla="*/ 152402 h 563018"/>
              <a:gd name="connsiteX7" fmla="*/ 337952 w 677677"/>
              <a:gd name="connsiteY7" fmla="*/ 206377 h 563018"/>
              <a:gd name="connsiteX8" fmla="*/ 484002 w 677677"/>
              <a:gd name="connsiteY8" fmla="*/ 88902 h 563018"/>
              <a:gd name="connsiteX9" fmla="*/ 677677 w 677677"/>
              <a:gd name="connsiteY9" fmla="*/ 66677 h 563018"/>
              <a:gd name="connsiteX10" fmla="*/ 484002 w 677677"/>
              <a:gd name="connsiteY10" fmla="*/ 88902 h 563018"/>
              <a:gd name="connsiteX11" fmla="*/ 464952 w 677677"/>
              <a:gd name="connsiteY11" fmla="*/ 2 h 563018"/>
              <a:gd name="connsiteX12" fmla="*/ 452252 w 677677"/>
              <a:gd name="connsiteY12" fmla="*/ 92077 h 563018"/>
              <a:gd name="connsiteX13" fmla="*/ 410977 w 677677"/>
              <a:gd name="connsiteY13" fmla="*/ 9527 h 56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7677" h="563018">
                <a:moveTo>
                  <a:pt x="410977" y="9527"/>
                </a:moveTo>
                <a:cubicBezTo>
                  <a:pt x="400394" y="17464"/>
                  <a:pt x="437965" y="78319"/>
                  <a:pt x="388752" y="139702"/>
                </a:cubicBezTo>
                <a:cubicBezTo>
                  <a:pt x="339539" y="201085"/>
                  <a:pt x="143219" y="347135"/>
                  <a:pt x="115702" y="377827"/>
                </a:cubicBezTo>
                <a:cubicBezTo>
                  <a:pt x="88185" y="408519"/>
                  <a:pt x="242173" y="293161"/>
                  <a:pt x="223652" y="323852"/>
                </a:cubicBezTo>
                <a:cubicBezTo>
                  <a:pt x="205131" y="354543"/>
                  <a:pt x="24156" y="549277"/>
                  <a:pt x="4577" y="561977"/>
                </a:cubicBezTo>
                <a:cubicBezTo>
                  <a:pt x="-15002" y="574677"/>
                  <a:pt x="29977" y="468314"/>
                  <a:pt x="106177" y="400052"/>
                </a:cubicBezTo>
                <a:cubicBezTo>
                  <a:pt x="182377" y="331790"/>
                  <a:pt x="423148" y="184681"/>
                  <a:pt x="461777" y="152402"/>
                </a:cubicBezTo>
                <a:cubicBezTo>
                  <a:pt x="500406" y="120123"/>
                  <a:pt x="334248" y="216960"/>
                  <a:pt x="337952" y="206377"/>
                </a:cubicBezTo>
                <a:cubicBezTo>
                  <a:pt x="341656" y="195794"/>
                  <a:pt x="427381" y="112185"/>
                  <a:pt x="484002" y="88902"/>
                </a:cubicBezTo>
                <a:cubicBezTo>
                  <a:pt x="540623" y="65619"/>
                  <a:pt x="677677" y="66677"/>
                  <a:pt x="677677" y="66677"/>
                </a:cubicBezTo>
                <a:cubicBezTo>
                  <a:pt x="677677" y="66677"/>
                  <a:pt x="519456" y="100015"/>
                  <a:pt x="484002" y="88902"/>
                </a:cubicBezTo>
                <a:cubicBezTo>
                  <a:pt x="448548" y="77790"/>
                  <a:pt x="470244" y="-527"/>
                  <a:pt x="464952" y="2"/>
                </a:cubicBezTo>
                <a:cubicBezTo>
                  <a:pt x="459660" y="531"/>
                  <a:pt x="459131" y="87315"/>
                  <a:pt x="452252" y="92077"/>
                </a:cubicBezTo>
                <a:cubicBezTo>
                  <a:pt x="445373" y="96839"/>
                  <a:pt x="421560" y="1590"/>
                  <a:pt x="410977" y="9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708B09DF-6CB6-0B61-CDE2-5386EDFC90F5}"/>
              </a:ext>
            </a:extLst>
          </p:cNvPr>
          <p:cNvSpPr/>
          <p:nvPr/>
        </p:nvSpPr>
        <p:spPr>
          <a:xfrm>
            <a:off x="3120519" y="7442198"/>
            <a:ext cx="356591" cy="130291"/>
          </a:xfrm>
          <a:custGeom>
            <a:avLst/>
            <a:gdLst>
              <a:gd name="connsiteX0" fmla="*/ 324356 w 356591"/>
              <a:gd name="connsiteY0" fmla="*/ 2 h 130291"/>
              <a:gd name="connsiteX1" fmla="*/ 356106 w 356591"/>
              <a:gd name="connsiteY1" fmla="*/ 107952 h 130291"/>
              <a:gd name="connsiteX2" fmla="*/ 295781 w 356591"/>
              <a:gd name="connsiteY2" fmla="*/ 107952 h 130291"/>
              <a:gd name="connsiteX3" fmla="*/ 506 w 356591"/>
              <a:gd name="connsiteY3" fmla="*/ 130177 h 130291"/>
              <a:gd name="connsiteX4" fmla="*/ 225931 w 356591"/>
              <a:gd name="connsiteY4" fmla="*/ 111127 h 130291"/>
              <a:gd name="connsiteX5" fmla="*/ 267206 w 356591"/>
              <a:gd name="connsiteY5" fmla="*/ 15877 h 130291"/>
              <a:gd name="connsiteX6" fmla="*/ 225931 w 356591"/>
              <a:gd name="connsiteY6" fmla="*/ 82552 h 130291"/>
              <a:gd name="connsiteX7" fmla="*/ 327531 w 356591"/>
              <a:gd name="connsiteY7" fmla="*/ 111127 h 130291"/>
              <a:gd name="connsiteX8" fmla="*/ 324356 w 356591"/>
              <a:gd name="connsiteY8" fmla="*/ 2 h 13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591" h="130291">
                <a:moveTo>
                  <a:pt x="324356" y="2"/>
                </a:moveTo>
                <a:cubicBezTo>
                  <a:pt x="329119" y="-527"/>
                  <a:pt x="360869" y="89960"/>
                  <a:pt x="356106" y="107952"/>
                </a:cubicBezTo>
                <a:cubicBezTo>
                  <a:pt x="351344" y="125944"/>
                  <a:pt x="355048" y="104248"/>
                  <a:pt x="295781" y="107952"/>
                </a:cubicBezTo>
                <a:cubicBezTo>
                  <a:pt x="236514" y="111656"/>
                  <a:pt x="12148" y="129648"/>
                  <a:pt x="506" y="130177"/>
                </a:cubicBezTo>
                <a:cubicBezTo>
                  <a:pt x="-11136" y="130706"/>
                  <a:pt x="181481" y="130177"/>
                  <a:pt x="225931" y="111127"/>
                </a:cubicBezTo>
                <a:cubicBezTo>
                  <a:pt x="270381" y="92077"/>
                  <a:pt x="267206" y="20639"/>
                  <a:pt x="267206" y="15877"/>
                </a:cubicBezTo>
                <a:cubicBezTo>
                  <a:pt x="267206" y="11115"/>
                  <a:pt x="215877" y="66677"/>
                  <a:pt x="225931" y="82552"/>
                </a:cubicBezTo>
                <a:cubicBezTo>
                  <a:pt x="235985" y="98427"/>
                  <a:pt x="313243" y="118006"/>
                  <a:pt x="327531" y="111127"/>
                </a:cubicBezTo>
                <a:cubicBezTo>
                  <a:pt x="341819" y="104248"/>
                  <a:pt x="319593" y="531"/>
                  <a:pt x="32435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AA0485A7-9061-3A04-A691-50A96BD82AFD}"/>
              </a:ext>
            </a:extLst>
          </p:cNvPr>
          <p:cNvSpPr/>
          <p:nvPr/>
        </p:nvSpPr>
        <p:spPr>
          <a:xfrm>
            <a:off x="2654263" y="8118293"/>
            <a:ext cx="170791" cy="953232"/>
          </a:xfrm>
          <a:custGeom>
            <a:avLst/>
            <a:gdLst>
              <a:gd name="connsiteX0" fmla="*/ 37 w 170791"/>
              <a:gd name="connsiteY0" fmla="*/ 182 h 953232"/>
              <a:gd name="connsiteX1" fmla="*/ 149262 w 170791"/>
              <a:gd name="connsiteY1" fmla="*/ 187507 h 953232"/>
              <a:gd name="connsiteX2" fmla="*/ 79412 w 170791"/>
              <a:gd name="connsiteY2" fmla="*/ 460557 h 953232"/>
              <a:gd name="connsiteX3" fmla="*/ 168312 w 170791"/>
              <a:gd name="connsiteY3" fmla="*/ 933632 h 953232"/>
              <a:gd name="connsiteX4" fmla="*/ 146087 w 170791"/>
              <a:gd name="connsiteY4" fmla="*/ 806632 h 953232"/>
              <a:gd name="connsiteX5" fmla="*/ 146087 w 170791"/>
              <a:gd name="connsiteY5" fmla="*/ 292282 h 953232"/>
              <a:gd name="connsiteX6" fmla="*/ 130212 w 170791"/>
              <a:gd name="connsiteY6" fmla="*/ 666932 h 953232"/>
              <a:gd name="connsiteX7" fmla="*/ 76237 w 170791"/>
              <a:gd name="connsiteY7" fmla="*/ 489132 h 953232"/>
              <a:gd name="connsiteX8" fmla="*/ 47662 w 170791"/>
              <a:gd name="connsiteY8" fmla="*/ 203382 h 953232"/>
              <a:gd name="connsiteX9" fmla="*/ 66712 w 170791"/>
              <a:gd name="connsiteY9" fmla="*/ 320857 h 953232"/>
              <a:gd name="connsiteX10" fmla="*/ 165137 w 170791"/>
              <a:gd name="connsiteY10" fmla="*/ 155757 h 953232"/>
              <a:gd name="connsiteX11" fmla="*/ 37 w 170791"/>
              <a:gd name="connsiteY11" fmla="*/ 182 h 9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791" h="953232">
                <a:moveTo>
                  <a:pt x="37" y="182"/>
                </a:moveTo>
                <a:cubicBezTo>
                  <a:pt x="-2609" y="5474"/>
                  <a:pt x="136033" y="110778"/>
                  <a:pt x="149262" y="187507"/>
                </a:cubicBezTo>
                <a:cubicBezTo>
                  <a:pt x="162491" y="264236"/>
                  <a:pt x="76237" y="336203"/>
                  <a:pt x="79412" y="460557"/>
                </a:cubicBezTo>
                <a:cubicBezTo>
                  <a:pt x="82587" y="584911"/>
                  <a:pt x="157199" y="875953"/>
                  <a:pt x="168312" y="933632"/>
                </a:cubicBezTo>
                <a:cubicBezTo>
                  <a:pt x="179425" y="991311"/>
                  <a:pt x="149791" y="913524"/>
                  <a:pt x="146087" y="806632"/>
                </a:cubicBezTo>
                <a:cubicBezTo>
                  <a:pt x="142383" y="699740"/>
                  <a:pt x="148733" y="315565"/>
                  <a:pt x="146087" y="292282"/>
                </a:cubicBezTo>
                <a:cubicBezTo>
                  <a:pt x="143441" y="268999"/>
                  <a:pt x="141854" y="634124"/>
                  <a:pt x="130212" y="666932"/>
                </a:cubicBezTo>
                <a:cubicBezTo>
                  <a:pt x="118570" y="699740"/>
                  <a:pt x="89995" y="566390"/>
                  <a:pt x="76237" y="489132"/>
                </a:cubicBezTo>
                <a:cubicBezTo>
                  <a:pt x="62479" y="411874"/>
                  <a:pt x="49249" y="231428"/>
                  <a:pt x="47662" y="203382"/>
                </a:cubicBezTo>
                <a:cubicBezTo>
                  <a:pt x="46075" y="175336"/>
                  <a:pt x="47133" y="328795"/>
                  <a:pt x="66712" y="320857"/>
                </a:cubicBezTo>
                <a:cubicBezTo>
                  <a:pt x="86291" y="312919"/>
                  <a:pt x="173075" y="205499"/>
                  <a:pt x="165137" y="155757"/>
                </a:cubicBezTo>
                <a:cubicBezTo>
                  <a:pt x="157199" y="106015"/>
                  <a:pt x="2683" y="-5110"/>
                  <a:pt x="37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E29ABFC7-8922-9C8C-E265-A3AA71BF0591}"/>
              </a:ext>
            </a:extLst>
          </p:cNvPr>
          <p:cNvSpPr/>
          <p:nvPr/>
        </p:nvSpPr>
        <p:spPr>
          <a:xfrm>
            <a:off x="6603973" y="7291891"/>
            <a:ext cx="127037" cy="283753"/>
          </a:xfrm>
          <a:custGeom>
            <a:avLst/>
            <a:gdLst>
              <a:gd name="connsiteX0" fmla="*/ 50827 w 127037"/>
              <a:gd name="connsiteY0" fmla="*/ 4259 h 283753"/>
              <a:gd name="connsiteX1" fmla="*/ 27 w 127037"/>
              <a:gd name="connsiteY1" fmla="*/ 258259 h 283753"/>
              <a:gd name="connsiteX2" fmla="*/ 44477 w 127037"/>
              <a:gd name="connsiteY2" fmla="*/ 131259 h 283753"/>
              <a:gd name="connsiteX3" fmla="*/ 92102 w 127037"/>
              <a:gd name="connsiteY3" fmla="*/ 166184 h 283753"/>
              <a:gd name="connsiteX4" fmla="*/ 101627 w 127037"/>
              <a:gd name="connsiteY4" fmla="*/ 280484 h 283753"/>
              <a:gd name="connsiteX5" fmla="*/ 127027 w 127037"/>
              <a:gd name="connsiteY5" fmla="*/ 23309 h 283753"/>
              <a:gd name="connsiteX6" fmla="*/ 98452 w 127037"/>
              <a:gd name="connsiteY6" fmla="*/ 99509 h 283753"/>
              <a:gd name="connsiteX7" fmla="*/ 12727 w 127037"/>
              <a:gd name="connsiteY7" fmla="*/ 99509 h 283753"/>
              <a:gd name="connsiteX8" fmla="*/ 50827 w 127037"/>
              <a:gd name="connsiteY8" fmla="*/ 4259 h 28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37" h="283753">
                <a:moveTo>
                  <a:pt x="50827" y="4259"/>
                </a:moveTo>
                <a:cubicBezTo>
                  <a:pt x="48710" y="30717"/>
                  <a:pt x="1085" y="237092"/>
                  <a:pt x="27" y="258259"/>
                </a:cubicBezTo>
                <a:cubicBezTo>
                  <a:pt x="-1031" y="279426"/>
                  <a:pt x="29131" y="146605"/>
                  <a:pt x="44477" y="131259"/>
                </a:cubicBezTo>
                <a:cubicBezTo>
                  <a:pt x="59823" y="115913"/>
                  <a:pt x="82577" y="141313"/>
                  <a:pt x="92102" y="166184"/>
                </a:cubicBezTo>
                <a:cubicBezTo>
                  <a:pt x="101627" y="191055"/>
                  <a:pt x="95806" y="304297"/>
                  <a:pt x="101627" y="280484"/>
                </a:cubicBezTo>
                <a:cubicBezTo>
                  <a:pt x="107448" y="256671"/>
                  <a:pt x="127556" y="53472"/>
                  <a:pt x="127027" y="23309"/>
                </a:cubicBezTo>
                <a:cubicBezTo>
                  <a:pt x="126498" y="-6854"/>
                  <a:pt x="117502" y="86809"/>
                  <a:pt x="98452" y="99509"/>
                </a:cubicBezTo>
                <a:cubicBezTo>
                  <a:pt x="79402" y="112209"/>
                  <a:pt x="23839" y="116442"/>
                  <a:pt x="12727" y="99509"/>
                </a:cubicBezTo>
                <a:cubicBezTo>
                  <a:pt x="1615" y="82576"/>
                  <a:pt x="52944" y="-22199"/>
                  <a:pt x="50827" y="4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88918130-C795-D3E3-EFE7-781EA7147F0F}"/>
              </a:ext>
            </a:extLst>
          </p:cNvPr>
          <p:cNvSpPr/>
          <p:nvPr/>
        </p:nvSpPr>
        <p:spPr>
          <a:xfrm>
            <a:off x="6625812" y="7244080"/>
            <a:ext cx="730901" cy="633130"/>
          </a:xfrm>
          <a:custGeom>
            <a:avLst/>
            <a:gdLst>
              <a:gd name="connsiteX0" fmla="*/ 413 w 730901"/>
              <a:gd name="connsiteY0" fmla="*/ 1270 h 633130"/>
              <a:gd name="connsiteX1" fmla="*/ 263938 w 730901"/>
              <a:gd name="connsiteY1" fmla="*/ 293370 h 633130"/>
              <a:gd name="connsiteX2" fmla="*/ 270288 w 730901"/>
              <a:gd name="connsiteY2" fmla="*/ 280670 h 633130"/>
              <a:gd name="connsiteX3" fmla="*/ 409988 w 730901"/>
              <a:gd name="connsiteY3" fmla="*/ 528320 h 633130"/>
              <a:gd name="connsiteX4" fmla="*/ 384588 w 730901"/>
              <a:gd name="connsiteY4" fmla="*/ 471170 h 633130"/>
              <a:gd name="connsiteX5" fmla="*/ 556038 w 730901"/>
              <a:gd name="connsiteY5" fmla="*/ 541020 h 633130"/>
              <a:gd name="connsiteX6" fmla="*/ 489363 w 730901"/>
              <a:gd name="connsiteY6" fmla="*/ 556895 h 633130"/>
              <a:gd name="connsiteX7" fmla="*/ 730663 w 730901"/>
              <a:gd name="connsiteY7" fmla="*/ 633095 h 633130"/>
              <a:gd name="connsiteX8" fmla="*/ 530638 w 730901"/>
              <a:gd name="connsiteY8" fmla="*/ 566420 h 633130"/>
              <a:gd name="connsiteX9" fmla="*/ 352838 w 730901"/>
              <a:gd name="connsiteY9" fmla="*/ 534670 h 633130"/>
              <a:gd name="connsiteX10" fmla="*/ 403638 w 730901"/>
              <a:gd name="connsiteY10" fmla="*/ 506095 h 633130"/>
              <a:gd name="connsiteX11" fmla="*/ 232188 w 730901"/>
              <a:gd name="connsiteY11" fmla="*/ 337820 h 633130"/>
              <a:gd name="connsiteX12" fmla="*/ 346488 w 730901"/>
              <a:gd name="connsiteY12" fmla="*/ 407670 h 633130"/>
              <a:gd name="connsiteX13" fmla="*/ 225838 w 730901"/>
              <a:gd name="connsiteY13" fmla="*/ 217170 h 633130"/>
              <a:gd name="connsiteX14" fmla="*/ 257588 w 730901"/>
              <a:gd name="connsiteY14" fmla="*/ 296545 h 633130"/>
              <a:gd name="connsiteX15" fmla="*/ 98838 w 730901"/>
              <a:gd name="connsiteY15" fmla="*/ 239395 h 633130"/>
              <a:gd name="connsiteX16" fmla="*/ 225838 w 730901"/>
              <a:gd name="connsiteY16" fmla="*/ 264795 h 633130"/>
              <a:gd name="connsiteX17" fmla="*/ 203613 w 730901"/>
              <a:gd name="connsiteY17" fmla="*/ 188595 h 633130"/>
              <a:gd name="connsiteX18" fmla="*/ 413 w 730901"/>
              <a:gd name="connsiteY18" fmla="*/ 1270 h 63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0901" h="633130">
                <a:moveTo>
                  <a:pt x="413" y="1270"/>
                </a:moveTo>
                <a:cubicBezTo>
                  <a:pt x="10467" y="18732"/>
                  <a:pt x="218959" y="246803"/>
                  <a:pt x="263938" y="293370"/>
                </a:cubicBezTo>
                <a:cubicBezTo>
                  <a:pt x="308917" y="339937"/>
                  <a:pt x="245946" y="241512"/>
                  <a:pt x="270288" y="280670"/>
                </a:cubicBezTo>
                <a:cubicBezTo>
                  <a:pt x="294630" y="319828"/>
                  <a:pt x="390938" y="496570"/>
                  <a:pt x="409988" y="528320"/>
                </a:cubicBezTo>
                <a:cubicBezTo>
                  <a:pt x="429038" y="560070"/>
                  <a:pt x="360246" y="469053"/>
                  <a:pt x="384588" y="471170"/>
                </a:cubicBezTo>
                <a:cubicBezTo>
                  <a:pt x="408930" y="473287"/>
                  <a:pt x="538576" y="526733"/>
                  <a:pt x="556038" y="541020"/>
                </a:cubicBezTo>
                <a:cubicBezTo>
                  <a:pt x="573500" y="555307"/>
                  <a:pt x="460259" y="541549"/>
                  <a:pt x="489363" y="556895"/>
                </a:cubicBezTo>
                <a:cubicBezTo>
                  <a:pt x="518467" y="572241"/>
                  <a:pt x="723784" y="631508"/>
                  <a:pt x="730663" y="633095"/>
                </a:cubicBezTo>
                <a:cubicBezTo>
                  <a:pt x="737542" y="634682"/>
                  <a:pt x="593609" y="582824"/>
                  <a:pt x="530638" y="566420"/>
                </a:cubicBezTo>
                <a:cubicBezTo>
                  <a:pt x="467667" y="550016"/>
                  <a:pt x="374005" y="544724"/>
                  <a:pt x="352838" y="534670"/>
                </a:cubicBezTo>
                <a:cubicBezTo>
                  <a:pt x="331671" y="524616"/>
                  <a:pt x="423746" y="538903"/>
                  <a:pt x="403638" y="506095"/>
                </a:cubicBezTo>
                <a:cubicBezTo>
                  <a:pt x="383530" y="473287"/>
                  <a:pt x="241713" y="354224"/>
                  <a:pt x="232188" y="337820"/>
                </a:cubicBezTo>
                <a:cubicBezTo>
                  <a:pt x="222663" y="321416"/>
                  <a:pt x="347546" y="427778"/>
                  <a:pt x="346488" y="407670"/>
                </a:cubicBezTo>
                <a:cubicBezTo>
                  <a:pt x="345430" y="387562"/>
                  <a:pt x="240655" y="235691"/>
                  <a:pt x="225838" y="217170"/>
                </a:cubicBezTo>
                <a:cubicBezTo>
                  <a:pt x="211021" y="198649"/>
                  <a:pt x="278755" y="292841"/>
                  <a:pt x="257588" y="296545"/>
                </a:cubicBezTo>
                <a:cubicBezTo>
                  <a:pt x="236421" y="300249"/>
                  <a:pt x="104130" y="244687"/>
                  <a:pt x="98838" y="239395"/>
                </a:cubicBezTo>
                <a:cubicBezTo>
                  <a:pt x="93546" y="234103"/>
                  <a:pt x="208376" y="273262"/>
                  <a:pt x="225838" y="264795"/>
                </a:cubicBezTo>
                <a:cubicBezTo>
                  <a:pt x="243300" y="256328"/>
                  <a:pt x="240655" y="225637"/>
                  <a:pt x="203613" y="188595"/>
                </a:cubicBezTo>
                <a:cubicBezTo>
                  <a:pt x="166571" y="151553"/>
                  <a:pt x="-9641" y="-16192"/>
                  <a:pt x="413" y="1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F76DBB46-E364-F54A-6C1E-86D24B841FFA}"/>
              </a:ext>
            </a:extLst>
          </p:cNvPr>
          <p:cNvSpPr/>
          <p:nvPr/>
        </p:nvSpPr>
        <p:spPr>
          <a:xfrm>
            <a:off x="6676982" y="7435419"/>
            <a:ext cx="166622" cy="1127762"/>
          </a:xfrm>
          <a:custGeom>
            <a:avLst/>
            <a:gdLst>
              <a:gd name="connsiteX0" fmla="*/ 43 w 166622"/>
              <a:gd name="connsiteY0" fmla="*/ 431 h 1127762"/>
              <a:gd name="connsiteX1" fmla="*/ 142918 w 166622"/>
              <a:gd name="connsiteY1" fmla="*/ 327456 h 1127762"/>
              <a:gd name="connsiteX2" fmla="*/ 165143 w 166622"/>
              <a:gd name="connsiteY2" fmla="*/ 1127556 h 1127762"/>
              <a:gd name="connsiteX3" fmla="*/ 152443 w 166622"/>
              <a:gd name="connsiteY3" fmla="*/ 248081 h 1127762"/>
              <a:gd name="connsiteX4" fmla="*/ 158793 w 166622"/>
              <a:gd name="connsiteY4" fmla="*/ 257606 h 1127762"/>
              <a:gd name="connsiteX5" fmla="*/ 43 w 166622"/>
              <a:gd name="connsiteY5" fmla="*/ 431 h 112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622" h="1127762">
                <a:moveTo>
                  <a:pt x="43" y="431"/>
                </a:moveTo>
                <a:cubicBezTo>
                  <a:pt x="-2603" y="12073"/>
                  <a:pt x="115401" y="139602"/>
                  <a:pt x="142918" y="327456"/>
                </a:cubicBezTo>
                <a:cubicBezTo>
                  <a:pt x="170435" y="515310"/>
                  <a:pt x="163556" y="1140785"/>
                  <a:pt x="165143" y="1127556"/>
                </a:cubicBezTo>
                <a:cubicBezTo>
                  <a:pt x="166730" y="1114327"/>
                  <a:pt x="153501" y="393073"/>
                  <a:pt x="152443" y="248081"/>
                </a:cubicBezTo>
                <a:cubicBezTo>
                  <a:pt x="151385" y="103089"/>
                  <a:pt x="179960" y="298881"/>
                  <a:pt x="158793" y="257606"/>
                </a:cubicBezTo>
                <a:cubicBezTo>
                  <a:pt x="137626" y="216331"/>
                  <a:pt x="2689" y="-11211"/>
                  <a:pt x="43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3E6D2E23-6DC1-FE0E-C4D5-D973CF58FC1E}"/>
              </a:ext>
            </a:extLst>
          </p:cNvPr>
          <p:cNvSpPr/>
          <p:nvPr/>
        </p:nvSpPr>
        <p:spPr>
          <a:xfrm>
            <a:off x="6765917" y="7823417"/>
            <a:ext cx="35649" cy="1428499"/>
          </a:xfrm>
          <a:custGeom>
            <a:avLst/>
            <a:gdLst>
              <a:gd name="connsiteX0" fmla="*/ 28583 w 35649"/>
              <a:gd name="connsiteY0" fmla="*/ 31533 h 1428499"/>
              <a:gd name="connsiteX1" fmla="*/ 8 w 35649"/>
              <a:gd name="connsiteY1" fmla="*/ 1422183 h 1428499"/>
              <a:gd name="connsiteX2" fmla="*/ 31758 w 35649"/>
              <a:gd name="connsiteY2" fmla="*/ 526833 h 1428499"/>
              <a:gd name="connsiteX3" fmla="*/ 28583 w 35649"/>
              <a:gd name="connsiteY3" fmla="*/ 31533 h 142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9" h="1428499">
                <a:moveTo>
                  <a:pt x="28583" y="31533"/>
                </a:moveTo>
                <a:cubicBezTo>
                  <a:pt x="23291" y="180758"/>
                  <a:pt x="-521" y="1339633"/>
                  <a:pt x="8" y="1422183"/>
                </a:cubicBezTo>
                <a:cubicBezTo>
                  <a:pt x="537" y="1504733"/>
                  <a:pt x="23820" y="754904"/>
                  <a:pt x="31758" y="526833"/>
                </a:cubicBezTo>
                <a:cubicBezTo>
                  <a:pt x="39696" y="298762"/>
                  <a:pt x="33875" y="-117692"/>
                  <a:pt x="28583" y="31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097297E5-A0FD-B776-E0C3-6D3A1875ECDC}"/>
              </a:ext>
            </a:extLst>
          </p:cNvPr>
          <p:cNvSpPr/>
          <p:nvPr/>
        </p:nvSpPr>
        <p:spPr>
          <a:xfrm>
            <a:off x="7042170" y="7778602"/>
            <a:ext cx="567514" cy="153657"/>
          </a:xfrm>
          <a:custGeom>
            <a:avLst/>
            <a:gdLst>
              <a:gd name="connsiteX0" fmla="*/ 6330 w 567514"/>
              <a:gd name="connsiteY0" fmla="*/ 152548 h 153657"/>
              <a:gd name="connsiteX1" fmla="*/ 565130 w 567514"/>
              <a:gd name="connsiteY1" fmla="*/ 35073 h 153657"/>
              <a:gd name="connsiteX2" fmla="*/ 219055 w 567514"/>
              <a:gd name="connsiteY2" fmla="*/ 148 h 153657"/>
              <a:gd name="connsiteX3" fmla="*/ 504805 w 567514"/>
              <a:gd name="connsiteY3" fmla="*/ 44598 h 153657"/>
              <a:gd name="connsiteX4" fmla="*/ 279380 w 567514"/>
              <a:gd name="connsiteY4" fmla="*/ 92223 h 153657"/>
              <a:gd name="connsiteX5" fmla="*/ 6330 w 567514"/>
              <a:gd name="connsiteY5" fmla="*/ 152548 h 1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514" h="153657">
                <a:moveTo>
                  <a:pt x="6330" y="152548"/>
                </a:moveTo>
                <a:cubicBezTo>
                  <a:pt x="53955" y="143023"/>
                  <a:pt x="529676" y="60473"/>
                  <a:pt x="565130" y="35073"/>
                </a:cubicBezTo>
                <a:cubicBezTo>
                  <a:pt x="600584" y="9673"/>
                  <a:pt x="229109" y="-1439"/>
                  <a:pt x="219055" y="148"/>
                </a:cubicBezTo>
                <a:cubicBezTo>
                  <a:pt x="209001" y="1735"/>
                  <a:pt x="494751" y="29252"/>
                  <a:pt x="504805" y="44598"/>
                </a:cubicBezTo>
                <a:cubicBezTo>
                  <a:pt x="514859" y="59944"/>
                  <a:pt x="366163" y="76877"/>
                  <a:pt x="279380" y="92223"/>
                </a:cubicBezTo>
                <a:cubicBezTo>
                  <a:pt x="192597" y="107569"/>
                  <a:pt x="-41295" y="162073"/>
                  <a:pt x="6330" y="15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698D7D5F-E691-8795-4739-3E011D529EA2}"/>
              </a:ext>
            </a:extLst>
          </p:cNvPr>
          <p:cNvSpPr/>
          <p:nvPr/>
        </p:nvSpPr>
        <p:spPr>
          <a:xfrm>
            <a:off x="7584932" y="7807300"/>
            <a:ext cx="814179" cy="320756"/>
          </a:xfrm>
          <a:custGeom>
            <a:avLst/>
            <a:gdLst>
              <a:gd name="connsiteX0" fmla="*/ 98568 w 814179"/>
              <a:gd name="connsiteY0" fmla="*/ 22250 h 320756"/>
              <a:gd name="connsiteX1" fmla="*/ 63643 w 814179"/>
              <a:gd name="connsiteY1" fmla="*/ 149250 h 320756"/>
              <a:gd name="connsiteX2" fmla="*/ 63643 w 814179"/>
              <a:gd name="connsiteY2" fmla="*/ 209575 h 320756"/>
              <a:gd name="connsiteX3" fmla="*/ 108093 w 814179"/>
              <a:gd name="connsiteY3" fmla="*/ 146075 h 320756"/>
              <a:gd name="connsiteX4" fmla="*/ 812943 w 814179"/>
              <a:gd name="connsiteY4" fmla="*/ 320700 h 320756"/>
              <a:gd name="connsiteX5" fmla="*/ 273193 w 814179"/>
              <a:gd name="connsiteY5" fmla="*/ 165125 h 320756"/>
              <a:gd name="connsiteX6" fmla="*/ 47768 w 814179"/>
              <a:gd name="connsiteY6" fmla="*/ 155600 h 320756"/>
              <a:gd name="connsiteX7" fmla="*/ 143 w 814179"/>
              <a:gd name="connsiteY7" fmla="*/ 25 h 320756"/>
              <a:gd name="connsiteX8" fmla="*/ 35068 w 814179"/>
              <a:gd name="connsiteY8" fmla="*/ 168300 h 320756"/>
              <a:gd name="connsiteX9" fmla="*/ 98568 w 814179"/>
              <a:gd name="connsiteY9" fmla="*/ 22250 h 32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179" h="320756">
                <a:moveTo>
                  <a:pt x="98568" y="22250"/>
                </a:moveTo>
                <a:cubicBezTo>
                  <a:pt x="103330" y="19075"/>
                  <a:pt x="69464" y="118029"/>
                  <a:pt x="63643" y="149250"/>
                </a:cubicBezTo>
                <a:cubicBezTo>
                  <a:pt x="57822" y="180471"/>
                  <a:pt x="56235" y="210104"/>
                  <a:pt x="63643" y="209575"/>
                </a:cubicBezTo>
                <a:cubicBezTo>
                  <a:pt x="71051" y="209046"/>
                  <a:pt x="-16790" y="127554"/>
                  <a:pt x="108093" y="146075"/>
                </a:cubicBezTo>
                <a:cubicBezTo>
                  <a:pt x="232976" y="164596"/>
                  <a:pt x="785426" y="317525"/>
                  <a:pt x="812943" y="320700"/>
                </a:cubicBezTo>
                <a:cubicBezTo>
                  <a:pt x="840460" y="323875"/>
                  <a:pt x="400722" y="192642"/>
                  <a:pt x="273193" y="165125"/>
                </a:cubicBezTo>
                <a:cubicBezTo>
                  <a:pt x="145664" y="137608"/>
                  <a:pt x="93276" y="183117"/>
                  <a:pt x="47768" y="155600"/>
                </a:cubicBezTo>
                <a:cubicBezTo>
                  <a:pt x="2260" y="128083"/>
                  <a:pt x="2260" y="-2092"/>
                  <a:pt x="143" y="25"/>
                </a:cubicBezTo>
                <a:cubicBezTo>
                  <a:pt x="-1974" y="2142"/>
                  <a:pt x="19722" y="163008"/>
                  <a:pt x="35068" y="168300"/>
                </a:cubicBezTo>
                <a:cubicBezTo>
                  <a:pt x="50414" y="173592"/>
                  <a:pt x="93806" y="25425"/>
                  <a:pt x="98568" y="2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9A49D134-148E-FD5C-9C75-E87F9CFFC3EC}"/>
              </a:ext>
            </a:extLst>
          </p:cNvPr>
          <p:cNvSpPr/>
          <p:nvPr/>
        </p:nvSpPr>
        <p:spPr>
          <a:xfrm>
            <a:off x="7460639" y="7777410"/>
            <a:ext cx="861525" cy="278535"/>
          </a:xfrm>
          <a:custGeom>
            <a:avLst/>
            <a:gdLst>
              <a:gd name="connsiteX0" fmla="*/ 611 w 861525"/>
              <a:gd name="connsiteY0" fmla="*/ 109290 h 278535"/>
              <a:gd name="connsiteX1" fmla="*/ 238736 w 861525"/>
              <a:gd name="connsiteY1" fmla="*/ 52140 h 278535"/>
              <a:gd name="connsiteX2" fmla="*/ 549886 w 861525"/>
              <a:gd name="connsiteY2" fmla="*/ 185490 h 278535"/>
              <a:gd name="connsiteX3" fmla="*/ 857861 w 861525"/>
              <a:gd name="connsiteY3" fmla="*/ 277565 h 278535"/>
              <a:gd name="connsiteX4" fmla="*/ 727686 w 861525"/>
              <a:gd name="connsiteY4" fmla="*/ 236290 h 278535"/>
              <a:gd name="connsiteX5" fmla="*/ 127611 w 861525"/>
              <a:gd name="connsiteY5" fmla="*/ 14040 h 278535"/>
              <a:gd name="connsiteX6" fmla="*/ 168886 w 861525"/>
              <a:gd name="connsiteY6" fmla="*/ 29915 h 278535"/>
              <a:gd name="connsiteX7" fmla="*/ 611 w 861525"/>
              <a:gd name="connsiteY7" fmla="*/ 109290 h 27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525" h="278535">
                <a:moveTo>
                  <a:pt x="611" y="109290"/>
                </a:moveTo>
                <a:cubicBezTo>
                  <a:pt x="12253" y="112994"/>
                  <a:pt x="147190" y="39440"/>
                  <a:pt x="238736" y="52140"/>
                </a:cubicBezTo>
                <a:cubicBezTo>
                  <a:pt x="330282" y="64840"/>
                  <a:pt x="446699" y="147919"/>
                  <a:pt x="549886" y="185490"/>
                </a:cubicBezTo>
                <a:cubicBezTo>
                  <a:pt x="653074" y="223061"/>
                  <a:pt x="828228" y="269098"/>
                  <a:pt x="857861" y="277565"/>
                </a:cubicBezTo>
                <a:cubicBezTo>
                  <a:pt x="887494" y="286032"/>
                  <a:pt x="727686" y="236290"/>
                  <a:pt x="727686" y="236290"/>
                </a:cubicBezTo>
                <a:lnTo>
                  <a:pt x="127611" y="14040"/>
                </a:lnTo>
                <a:cubicBezTo>
                  <a:pt x="34478" y="-20356"/>
                  <a:pt x="190582" y="17744"/>
                  <a:pt x="168886" y="29915"/>
                </a:cubicBezTo>
                <a:cubicBezTo>
                  <a:pt x="147190" y="42086"/>
                  <a:pt x="-11031" y="105586"/>
                  <a:pt x="611" y="109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A3DEAB08-2482-F6FA-3AD2-1EC42071C891}"/>
              </a:ext>
            </a:extLst>
          </p:cNvPr>
          <p:cNvSpPr/>
          <p:nvPr/>
        </p:nvSpPr>
        <p:spPr>
          <a:xfrm>
            <a:off x="2630485" y="7854392"/>
            <a:ext cx="289792" cy="258498"/>
          </a:xfrm>
          <a:custGeom>
            <a:avLst/>
            <a:gdLst>
              <a:gd name="connsiteX0" fmla="*/ 287340 w 289792"/>
              <a:gd name="connsiteY0" fmla="*/ 16433 h 258498"/>
              <a:gd name="connsiteX1" fmla="*/ 157165 w 289792"/>
              <a:gd name="connsiteY1" fmla="*/ 19608 h 258498"/>
              <a:gd name="connsiteX2" fmla="*/ 4765 w 289792"/>
              <a:gd name="connsiteY2" fmla="*/ 251383 h 258498"/>
              <a:gd name="connsiteX3" fmla="*/ 52390 w 289792"/>
              <a:gd name="connsiteY3" fmla="*/ 187883 h 258498"/>
              <a:gd name="connsiteX4" fmla="*/ 192090 w 289792"/>
              <a:gd name="connsiteY4" fmla="*/ 73583 h 258498"/>
              <a:gd name="connsiteX5" fmla="*/ 103190 w 289792"/>
              <a:gd name="connsiteY5" fmla="*/ 118033 h 258498"/>
              <a:gd name="connsiteX6" fmla="*/ 125415 w 289792"/>
              <a:gd name="connsiteY6" fmla="*/ 16433 h 258498"/>
              <a:gd name="connsiteX7" fmla="*/ 39690 w 289792"/>
              <a:gd name="connsiteY7" fmla="*/ 51358 h 258498"/>
              <a:gd name="connsiteX8" fmla="*/ 287340 w 289792"/>
              <a:gd name="connsiteY8" fmla="*/ 16433 h 25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792" h="258498">
                <a:moveTo>
                  <a:pt x="287340" y="16433"/>
                </a:moveTo>
                <a:cubicBezTo>
                  <a:pt x="306919" y="11141"/>
                  <a:pt x="204261" y="-19550"/>
                  <a:pt x="157165" y="19608"/>
                </a:cubicBezTo>
                <a:cubicBezTo>
                  <a:pt x="110069" y="58766"/>
                  <a:pt x="22227" y="223337"/>
                  <a:pt x="4765" y="251383"/>
                </a:cubicBezTo>
                <a:cubicBezTo>
                  <a:pt x="-12698" y="279429"/>
                  <a:pt x="21169" y="217516"/>
                  <a:pt x="52390" y="187883"/>
                </a:cubicBezTo>
                <a:cubicBezTo>
                  <a:pt x="83611" y="158250"/>
                  <a:pt x="183623" y="85225"/>
                  <a:pt x="192090" y="73583"/>
                </a:cubicBezTo>
                <a:cubicBezTo>
                  <a:pt x="200557" y="61941"/>
                  <a:pt x="114302" y="127558"/>
                  <a:pt x="103190" y="118033"/>
                </a:cubicBezTo>
                <a:cubicBezTo>
                  <a:pt x="92077" y="108508"/>
                  <a:pt x="135998" y="27545"/>
                  <a:pt x="125415" y="16433"/>
                </a:cubicBezTo>
                <a:cubicBezTo>
                  <a:pt x="114832" y="5321"/>
                  <a:pt x="16407" y="51358"/>
                  <a:pt x="39690" y="51358"/>
                </a:cubicBezTo>
                <a:cubicBezTo>
                  <a:pt x="62973" y="51358"/>
                  <a:pt x="267761" y="21725"/>
                  <a:pt x="287340" y="16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9D9F2AC1-A760-B9FC-D11B-0A358091CE23}"/>
              </a:ext>
            </a:extLst>
          </p:cNvPr>
          <p:cNvSpPr/>
          <p:nvPr/>
        </p:nvSpPr>
        <p:spPr>
          <a:xfrm>
            <a:off x="1189749" y="7851560"/>
            <a:ext cx="1593163" cy="623122"/>
          </a:xfrm>
          <a:custGeom>
            <a:avLst/>
            <a:gdLst>
              <a:gd name="connsiteX0" fmla="*/ 1591551 w 1593163"/>
              <a:gd name="connsiteY0" fmla="*/ 215 h 623122"/>
              <a:gd name="connsiteX1" fmla="*/ 1032751 w 1593163"/>
              <a:gd name="connsiteY1" fmla="*/ 146265 h 623122"/>
              <a:gd name="connsiteX2" fmla="*/ 1232776 w 1593163"/>
              <a:gd name="connsiteY2" fmla="*/ 146265 h 623122"/>
              <a:gd name="connsiteX3" fmla="*/ 448551 w 1593163"/>
              <a:gd name="connsiteY3" fmla="*/ 457415 h 623122"/>
              <a:gd name="connsiteX4" fmla="*/ 569201 w 1593163"/>
              <a:gd name="connsiteY4" fmla="*/ 447890 h 623122"/>
              <a:gd name="connsiteX5" fmla="*/ 13576 w 1593163"/>
              <a:gd name="connsiteY5" fmla="*/ 616165 h 623122"/>
              <a:gd name="connsiteX6" fmla="*/ 1229601 w 1593163"/>
              <a:gd name="connsiteY6" fmla="*/ 178015 h 623122"/>
              <a:gd name="connsiteX7" fmla="*/ 1375651 w 1593163"/>
              <a:gd name="connsiteY7" fmla="*/ 16090 h 623122"/>
              <a:gd name="connsiteX8" fmla="*/ 1207376 w 1593163"/>
              <a:gd name="connsiteY8" fmla="*/ 111340 h 623122"/>
              <a:gd name="connsiteX9" fmla="*/ 1591551 w 1593163"/>
              <a:gd name="connsiteY9" fmla="*/ 215 h 62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3163" h="623122">
                <a:moveTo>
                  <a:pt x="1591551" y="215"/>
                </a:moveTo>
                <a:cubicBezTo>
                  <a:pt x="1562447" y="6036"/>
                  <a:pt x="1092547" y="121923"/>
                  <a:pt x="1032751" y="146265"/>
                </a:cubicBezTo>
                <a:cubicBezTo>
                  <a:pt x="972955" y="170607"/>
                  <a:pt x="1330143" y="94407"/>
                  <a:pt x="1232776" y="146265"/>
                </a:cubicBezTo>
                <a:cubicBezTo>
                  <a:pt x="1135409" y="198123"/>
                  <a:pt x="559147" y="407144"/>
                  <a:pt x="448551" y="457415"/>
                </a:cubicBezTo>
                <a:cubicBezTo>
                  <a:pt x="337955" y="507686"/>
                  <a:pt x="641697" y="421432"/>
                  <a:pt x="569201" y="447890"/>
                </a:cubicBezTo>
                <a:cubicBezTo>
                  <a:pt x="496705" y="474348"/>
                  <a:pt x="-96491" y="661144"/>
                  <a:pt x="13576" y="616165"/>
                </a:cubicBezTo>
                <a:cubicBezTo>
                  <a:pt x="123643" y="571186"/>
                  <a:pt x="1002589" y="278027"/>
                  <a:pt x="1229601" y="178015"/>
                </a:cubicBezTo>
                <a:cubicBezTo>
                  <a:pt x="1456613" y="78003"/>
                  <a:pt x="1379355" y="27202"/>
                  <a:pt x="1375651" y="16090"/>
                </a:cubicBezTo>
                <a:cubicBezTo>
                  <a:pt x="1371947" y="4978"/>
                  <a:pt x="1168218" y="114515"/>
                  <a:pt x="1207376" y="111340"/>
                </a:cubicBezTo>
                <a:cubicBezTo>
                  <a:pt x="1246534" y="108165"/>
                  <a:pt x="1620655" y="-5606"/>
                  <a:pt x="1591551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55C33FF4-44DC-DD6F-27B1-80C142C4C41F}"/>
              </a:ext>
            </a:extLst>
          </p:cNvPr>
          <p:cNvSpPr/>
          <p:nvPr/>
        </p:nvSpPr>
        <p:spPr>
          <a:xfrm>
            <a:off x="2858333" y="7625474"/>
            <a:ext cx="612081" cy="570391"/>
          </a:xfrm>
          <a:custGeom>
            <a:avLst/>
            <a:gdLst>
              <a:gd name="connsiteX0" fmla="*/ 611942 w 612081"/>
              <a:gd name="connsiteY0" fmla="*/ 4051 h 570391"/>
              <a:gd name="connsiteX1" fmla="*/ 205542 w 612081"/>
              <a:gd name="connsiteY1" fmla="*/ 235826 h 570391"/>
              <a:gd name="connsiteX2" fmla="*/ 297617 w 612081"/>
              <a:gd name="connsiteY2" fmla="*/ 175501 h 570391"/>
              <a:gd name="connsiteX3" fmla="*/ 8692 w 612081"/>
              <a:gd name="connsiteY3" fmla="*/ 559676 h 570391"/>
              <a:gd name="connsiteX4" fmla="*/ 107117 w 612081"/>
              <a:gd name="connsiteY4" fmla="*/ 445376 h 570391"/>
              <a:gd name="connsiteX5" fmla="*/ 427792 w 612081"/>
              <a:gd name="connsiteY5" fmla="*/ 251701 h 570391"/>
              <a:gd name="connsiteX6" fmla="*/ 332542 w 612081"/>
              <a:gd name="connsiteY6" fmla="*/ 283451 h 570391"/>
              <a:gd name="connsiteX7" fmla="*/ 323017 w 612081"/>
              <a:gd name="connsiteY7" fmla="*/ 219951 h 570391"/>
              <a:gd name="connsiteX8" fmla="*/ 246817 w 612081"/>
              <a:gd name="connsiteY8" fmla="*/ 369176 h 570391"/>
              <a:gd name="connsiteX9" fmla="*/ 208717 w 612081"/>
              <a:gd name="connsiteY9" fmla="*/ 283451 h 570391"/>
              <a:gd name="connsiteX10" fmla="*/ 408742 w 612081"/>
              <a:gd name="connsiteY10" fmla="*/ 77076 h 570391"/>
              <a:gd name="connsiteX11" fmla="*/ 253167 w 612081"/>
              <a:gd name="connsiteY11" fmla="*/ 86601 h 570391"/>
              <a:gd name="connsiteX12" fmla="*/ 611942 w 612081"/>
              <a:gd name="connsiteY12" fmla="*/ 4051 h 57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081" h="570391">
                <a:moveTo>
                  <a:pt x="611942" y="4051"/>
                </a:moveTo>
                <a:cubicBezTo>
                  <a:pt x="604005" y="28922"/>
                  <a:pt x="257929" y="207251"/>
                  <a:pt x="205542" y="235826"/>
                </a:cubicBezTo>
                <a:cubicBezTo>
                  <a:pt x="153155" y="264401"/>
                  <a:pt x="330425" y="121526"/>
                  <a:pt x="297617" y="175501"/>
                </a:cubicBezTo>
                <a:cubicBezTo>
                  <a:pt x="264809" y="229476"/>
                  <a:pt x="40442" y="514697"/>
                  <a:pt x="8692" y="559676"/>
                </a:cubicBezTo>
                <a:cubicBezTo>
                  <a:pt x="-23058" y="604655"/>
                  <a:pt x="37267" y="496705"/>
                  <a:pt x="107117" y="445376"/>
                </a:cubicBezTo>
                <a:cubicBezTo>
                  <a:pt x="176967" y="394047"/>
                  <a:pt x="390221" y="278689"/>
                  <a:pt x="427792" y="251701"/>
                </a:cubicBezTo>
                <a:cubicBezTo>
                  <a:pt x="465363" y="224713"/>
                  <a:pt x="350004" y="288743"/>
                  <a:pt x="332542" y="283451"/>
                </a:cubicBezTo>
                <a:cubicBezTo>
                  <a:pt x="315080" y="278159"/>
                  <a:pt x="337304" y="205664"/>
                  <a:pt x="323017" y="219951"/>
                </a:cubicBezTo>
                <a:cubicBezTo>
                  <a:pt x="308730" y="234238"/>
                  <a:pt x="265867" y="358593"/>
                  <a:pt x="246817" y="369176"/>
                </a:cubicBezTo>
                <a:cubicBezTo>
                  <a:pt x="227767" y="379759"/>
                  <a:pt x="181729" y="332134"/>
                  <a:pt x="208717" y="283451"/>
                </a:cubicBezTo>
                <a:cubicBezTo>
                  <a:pt x="235704" y="234768"/>
                  <a:pt x="401334" y="109884"/>
                  <a:pt x="408742" y="77076"/>
                </a:cubicBezTo>
                <a:cubicBezTo>
                  <a:pt x="416150" y="44268"/>
                  <a:pt x="219829" y="96655"/>
                  <a:pt x="253167" y="86601"/>
                </a:cubicBezTo>
                <a:cubicBezTo>
                  <a:pt x="286505" y="76547"/>
                  <a:pt x="619879" y="-20820"/>
                  <a:pt x="611942" y="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F93FF3F-4DAF-66DA-A2F5-DC7C9044376E}"/>
              </a:ext>
            </a:extLst>
          </p:cNvPr>
          <p:cNvSpPr/>
          <p:nvPr/>
        </p:nvSpPr>
        <p:spPr>
          <a:xfrm>
            <a:off x="1441276" y="7851769"/>
            <a:ext cx="1302174" cy="847798"/>
          </a:xfrm>
          <a:custGeom>
            <a:avLst/>
            <a:gdLst>
              <a:gd name="connsiteX0" fmla="*/ 1130474 w 1302174"/>
              <a:gd name="connsiteY0" fmla="*/ 107956 h 847798"/>
              <a:gd name="connsiteX1" fmla="*/ 1244774 w 1302174"/>
              <a:gd name="connsiteY1" fmla="*/ 225431 h 847798"/>
              <a:gd name="connsiteX2" fmla="*/ 1146349 w 1302174"/>
              <a:gd name="connsiteY2" fmla="*/ 269881 h 847798"/>
              <a:gd name="connsiteX3" fmla="*/ 304974 w 1302174"/>
              <a:gd name="connsiteY3" fmla="*/ 577856 h 847798"/>
              <a:gd name="connsiteX4" fmla="*/ 514524 w 1302174"/>
              <a:gd name="connsiteY4" fmla="*/ 501656 h 847798"/>
              <a:gd name="connsiteX5" fmla="*/ 174 w 1302174"/>
              <a:gd name="connsiteY5" fmla="*/ 847731 h 847798"/>
              <a:gd name="connsiteX6" fmla="*/ 578024 w 1302174"/>
              <a:gd name="connsiteY6" fmla="*/ 469906 h 847798"/>
              <a:gd name="connsiteX7" fmla="*/ 1016174 w 1302174"/>
              <a:gd name="connsiteY7" fmla="*/ 212731 h 847798"/>
              <a:gd name="connsiteX8" fmla="*/ 844724 w 1302174"/>
              <a:gd name="connsiteY8" fmla="*/ 333381 h 847798"/>
              <a:gd name="connsiteX9" fmla="*/ 1105074 w 1302174"/>
              <a:gd name="connsiteY9" fmla="*/ 222256 h 847798"/>
              <a:gd name="connsiteX10" fmla="*/ 1178099 w 1302174"/>
              <a:gd name="connsiteY10" fmla="*/ 231781 h 847798"/>
              <a:gd name="connsiteX11" fmla="*/ 863774 w 1302174"/>
              <a:gd name="connsiteY11" fmla="*/ 320681 h 847798"/>
              <a:gd name="connsiteX12" fmla="*/ 1146349 w 1302174"/>
              <a:gd name="connsiteY12" fmla="*/ 200031 h 847798"/>
              <a:gd name="connsiteX13" fmla="*/ 1257474 w 1302174"/>
              <a:gd name="connsiteY13" fmla="*/ 209556 h 847798"/>
              <a:gd name="connsiteX14" fmla="*/ 1247949 w 1302174"/>
              <a:gd name="connsiteY14" fmla="*/ 142881 h 847798"/>
              <a:gd name="connsiteX15" fmla="*/ 1301924 w 1302174"/>
              <a:gd name="connsiteY15" fmla="*/ 28581 h 847798"/>
              <a:gd name="connsiteX16" fmla="*/ 1222549 w 1302174"/>
              <a:gd name="connsiteY16" fmla="*/ 139706 h 847798"/>
              <a:gd name="connsiteX17" fmla="*/ 1222549 w 1302174"/>
              <a:gd name="connsiteY17" fmla="*/ 6 h 847798"/>
              <a:gd name="connsiteX18" fmla="*/ 1193974 w 1302174"/>
              <a:gd name="connsiteY18" fmla="*/ 146056 h 847798"/>
              <a:gd name="connsiteX19" fmla="*/ 1130474 w 1302174"/>
              <a:gd name="connsiteY19" fmla="*/ 107956 h 8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2174" h="847798">
                <a:moveTo>
                  <a:pt x="1130474" y="107956"/>
                </a:moveTo>
                <a:cubicBezTo>
                  <a:pt x="1138941" y="121185"/>
                  <a:pt x="1242128" y="198444"/>
                  <a:pt x="1244774" y="225431"/>
                </a:cubicBezTo>
                <a:cubicBezTo>
                  <a:pt x="1247420" y="252419"/>
                  <a:pt x="1146349" y="269881"/>
                  <a:pt x="1146349" y="269881"/>
                </a:cubicBezTo>
                <a:lnTo>
                  <a:pt x="304974" y="577856"/>
                </a:lnTo>
                <a:cubicBezTo>
                  <a:pt x="199670" y="616485"/>
                  <a:pt x="565324" y="456677"/>
                  <a:pt x="514524" y="501656"/>
                </a:cubicBezTo>
                <a:cubicBezTo>
                  <a:pt x="463724" y="546635"/>
                  <a:pt x="-10409" y="853023"/>
                  <a:pt x="174" y="847731"/>
                </a:cubicBezTo>
                <a:cubicBezTo>
                  <a:pt x="10757" y="842439"/>
                  <a:pt x="408691" y="575739"/>
                  <a:pt x="578024" y="469906"/>
                </a:cubicBezTo>
                <a:cubicBezTo>
                  <a:pt x="747357" y="364073"/>
                  <a:pt x="971724" y="235485"/>
                  <a:pt x="1016174" y="212731"/>
                </a:cubicBezTo>
                <a:cubicBezTo>
                  <a:pt x="1060624" y="189977"/>
                  <a:pt x="829907" y="331794"/>
                  <a:pt x="844724" y="333381"/>
                </a:cubicBezTo>
                <a:cubicBezTo>
                  <a:pt x="859541" y="334968"/>
                  <a:pt x="1049511" y="239189"/>
                  <a:pt x="1105074" y="222256"/>
                </a:cubicBezTo>
                <a:cubicBezTo>
                  <a:pt x="1160637" y="205323"/>
                  <a:pt x="1218316" y="215377"/>
                  <a:pt x="1178099" y="231781"/>
                </a:cubicBezTo>
                <a:cubicBezTo>
                  <a:pt x="1137882" y="248185"/>
                  <a:pt x="869066" y="325973"/>
                  <a:pt x="863774" y="320681"/>
                </a:cubicBezTo>
                <a:cubicBezTo>
                  <a:pt x="858482" y="315389"/>
                  <a:pt x="1080732" y="218552"/>
                  <a:pt x="1146349" y="200031"/>
                </a:cubicBezTo>
                <a:cubicBezTo>
                  <a:pt x="1211966" y="181510"/>
                  <a:pt x="1240541" y="219081"/>
                  <a:pt x="1257474" y="209556"/>
                </a:cubicBezTo>
                <a:cubicBezTo>
                  <a:pt x="1274407" y="200031"/>
                  <a:pt x="1240541" y="173043"/>
                  <a:pt x="1247949" y="142881"/>
                </a:cubicBezTo>
                <a:cubicBezTo>
                  <a:pt x="1255357" y="112719"/>
                  <a:pt x="1306157" y="29110"/>
                  <a:pt x="1301924" y="28581"/>
                </a:cubicBezTo>
                <a:cubicBezTo>
                  <a:pt x="1297691" y="28052"/>
                  <a:pt x="1235778" y="144468"/>
                  <a:pt x="1222549" y="139706"/>
                </a:cubicBezTo>
                <a:cubicBezTo>
                  <a:pt x="1209320" y="134944"/>
                  <a:pt x="1227311" y="-1052"/>
                  <a:pt x="1222549" y="6"/>
                </a:cubicBezTo>
                <a:cubicBezTo>
                  <a:pt x="1217787" y="1064"/>
                  <a:pt x="1208261" y="125948"/>
                  <a:pt x="1193974" y="146056"/>
                </a:cubicBezTo>
                <a:cubicBezTo>
                  <a:pt x="1179687" y="166164"/>
                  <a:pt x="1122007" y="94727"/>
                  <a:pt x="1130474" y="107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9757E85E-8580-4C19-063C-39CFC3697D24}"/>
              </a:ext>
            </a:extLst>
          </p:cNvPr>
          <p:cNvSpPr/>
          <p:nvPr/>
        </p:nvSpPr>
        <p:spPr>
          <a:xfrm>
            <a:off x="7426262" y="7870528"/>
            <a:ext cx="270130" cy="593575"/>
          </a:xfrm>
          <a:custGeom>
            <a:avLst/>
            <a:gdLst>
              <a:gd name="connsiteX0" fmla="*/ 63 w 270130"/>
              <a:gd name="connsiteY0" fmla="*/ 297 h 593575"/>
              <a:gd name="connsiteX1" fmla="*/ 209613 w 270130"/>
              <a:gd name="connsiteY1" fmla="*/ 92372 h 593575"/>
              <a:gd name="connsiteX2" fmla="*/ 187388 w 270130"/>
              <a:gd name="connsiteY2" fmla="*/ 101897 h 593575"/>
              <a:gd name="connsiteX3" fmla="*/ 228663 w 270130"/>
              <a:gd name="connsiteY3" fmla="*/ 228897 h 593575"/>
              <a:gd name="connsiteX4" fmla="*/ 247713 w 270130"/>
              <a:gd name="connsiteY4" fmla="*/ 587672 h 593575"/>
              <a:gd name="connsiteX5" fmla="*/ 250888 w 270130"/>
              <a:gd name="connsiteY5" fmla="*/ 438447 h 593575"/>
              <a:gd name="connsiteX6" fmla="*/ 269938 w 270130"/>
              <a:gd name="connsiteY6" fmla="*/ 257472 h 593575"/>
              <a:gd name="connsiteX7" fmla="*/ 257238 w 270130"/>
              <a:gd name="connsiteY7" fmla="*/ 327322 h 593575"/>
              <a:gd name="connsiteX8" fmla="*/ 206438 w 270130"/>
              <a:gd name="connsiteY8" fmla="*/ 168572 h 593575"/>
              <a:gd name="connsiteX9" fmla="*/ 212788 w 270130"/>
              <a:gd name="connsiteY9" fmla="*/ 197147 h 593575"/>
              <a:gd name="connsiteX10" fmla="*/ 161988 w 270130"/>
              <a:gd name="connsiteY10" fmla="*/ 98722 h 593575"/>
              <a:gd name="connsiteX11" fmla="*/ 219138 w 270130"/>
              <a:gd name="connsiteY11" fmla="*/ 190797 h 593575"/>
              <a:gd name="connsiteX12" fmla="*/ 187388 w 270130"/>
              <a:gd name="connsiteY12" fmla="*/ 66972 h 593575"/>
              <a:gd name="connsiteX13" fmla="*/ 63 w 270130"/>
              <a:gd name="connsiteY13" fmla="*/ 297 h 59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130" h="593575">
                <a:moveTo>
                  <a:pt x="63" y="297"/>
                </a:moveTo>
                <a:cubicBezTo>
                  <a:pt x="3767" y="4530"/>
                  <a:pt x="178392" y="75439"/>
                  <a:pt x="209613" y="92372"/>
                </a:cubicBezTo>
                <a:cubicBezTo>
                  <a:pt x="240834" y="109305"/>
                  <a:pt x="184213" y="79143"/>
                  <a:pt x="187388" y="101897"/>
                </a:cubicBezTo>
                <a:cubicBezTo>
                  <a:pt x="190563" y="124651"/>
                  <a:pt x="218609" y="147935"/>
                  <a:pt x="228663" y="228897"/>
                </a:cubicBezTo>
                <a:cubicBezTo>
                  <a:pt x="238717" y="309860"/>
                  <a:pt x="244009" y="552747"/>
                  <a:pt x="247713" y="587672"/>
                </a:cubicBezTo>
                <a:cubicBezTo>
                  <a:pt x="251417" y="622597"/>
                  <a:pt x="247184" y="493480"/>
                  <a:pt x="250888" y="438447"/>
                </a:cubicBezTo>
                <a:cubicBezTo>
                  <a:pt x="254592" y="383414"/>
                  <a:pt x="268880" y="275993"/>
                  <a:pt x="269938" y="257472"/>
                </a:cubicBezTo>
                <a:cubicBezTo>
                  <a:pt x="270996" y="238951"/>
                  <a:pt x="267821" y="342139"/>
                  <a:pt x="257238" y="327322"/>
                </a:cubicBezTo>
                <a:cubicBezTo>
                  <a:pt x="246655" y="312505"/>
                  <a:pt x="213846" y="190268"/>
                  <a:pt x="206438" y="168572"/>
                </a:cubicBezTo>
                <a:cubicBezTo>
                  <a:pt x="199030" y="146876"/>
                  <a:pt x="220196" y="208789"/>
                  <a:pt x="212788" y="197147"/>
                </a:cubicBezTo>
                <a:cubicBezTo>
                  <a:pt x="205380" y="185505"/>
                  <a:pt x="160930" y="99780"/>
                  <a:pt x="161988" y="98722"/>
                </a:cubicBezTo>
                <a:cubicBezTo>
                  <a:pt x="163046" y="97664"/>
                  <a:pt x="214905" y="196089"/>
                  <a:pt x="219138" y="190797"/>
                </a:cubicBezTo>
                <a:cubicBezTo>
                  <a:pt x="223371" y="185505"/>
                  <a:pt x="220196" y="96076"/>
                  <a:pt x="187388" y="66972"/>
                </a:cubicBezTo>
                <a:cubicBezTo>
                  <a:pt x="154580" y="37868"/>
                  <a:pt x="-3641" y="-3936"/>
                  <a:pt x="63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FEDC78D8-4C7C-E0F6-A04B-C89BE2B2A351}"/>
              </a:ext>
            </a:extLst>
          </p:cNvPr>
          <p:cNvSpPr/>
          <p:nvPr/>
        </p:nvSpPr>
        <p:spPr>
          <a:xfrm>
            <a:off x="7616602" y="7999111"/>
            <a:ext cx="199658" cy="1497794"/>
          </a:xfrm>
          <a:custGeom>
            <a:avLst/>
            <a:gdLst>
              <a:gd name="connsiteX0" fmla="*/ 89123 w 199658"/>
              <a:gd name="connsiteY0" fmla="*/ 1889 h 1497794"/>
              <a:gd name="connsiteX1" fmla="*/ 149448 w 199658"/>
              <a:gd name="connsiteY1" fmla="*/ 697214 h 1497794"/>
              <a:gd name="connsiteX2" fmla="*/ 149448 w 199658"/>
              <a:gd name="connsiteY2" fmla="*/ 665464 h 1497794"/>
              <a:gd name="connsiteX3" fmla="*/ 223 w 199658"/>
              <a:gd name="connsiteY3" fmla="*/ 1497314 h 1497794"/>
              <a:gd name="connsiteX4" fmla="*/ 187548 w 199658"/>
              <a:gd name="connsiteY4" fmla="*/ 535289 h 1497794"/>
              <a:gd name="connsiteX5" fmla="*/ 178023 w 199658"/>
              <a:gd name="connsiteY5" fmla="*/ 665464 h 1497794"/>
              <a:gd name="connsiteX6" fmla="*/ 152623 w 199658"/>
              <a:gd name="connsiteY6" fmla="*/ 265414 h 1497794"/>
              <a:gd name="connsiteX7" fmla="*/ 152623 w 199658"/>
              <a:gd name="connsiteY7" fmla="*/ 484489 h 1497794"/>
              <a:gd name="connsiteX8" fmla="*/ 89123 w 199658"/>
              <a:gd name="connsiteY8" fmla="*/ 1889 h 14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658" h="1497794">
                <a:moveTo>
                  <a:pt x="89123" y="1889"/>
                </a:moveTo>
                <a:cubicBezTo>
                  <a:pt x="88594" y="37343"/>
                  <a:pt x="139394" y="586618"/>
                  <a:pt x="149448" y="697214"/>
                </a:cubicBezTo>
                <a:cubicBezTo>
                  <a:pt x="159502" y="807810"/>
                  <a:pt x="174319" y="532114"/>
                  <a:pt x="149448" y="665464"/>
                </a:cubicBezTo>
                <a:cubicBezTo>
                  <a:pt x="124577" y="798814"/>
                  <a:pt x="-6127" y="1519010"/>
                  <a:pt x="223" y="1497314"/>
                </a:cubicBezTo>
                <a:cubicBezTo>
                  <a:pt x="6573" y="1475618"/>
                  <a:pt x="157915" y="673931"/>
                  <a:pt x="187548" y="535289"/>
                </a:cubicBezTo>
                <a:cubicBezTo>
                  <a:pt x="217181" y="396647"/>
                  <a:pt x="183844" y="710443"/>
                  <a:pt x="178023" y="665464"/>
                </a:cubicBezTo>
                <a:cubicBezTo>
                  <a:pt x="172202" y="620485"/>
                  <a:pt x="156856" y="295576"/>
                  <a:pt x="152623" y="265414"/>
                </a:cubicBezTo>
                <a:cubicBezTo>
                  <a:pt x="148390" y="235252"/>
                  <a:pt x="159502" y="527881"/>
                  <a:pt x="152623" y="484489"/>
                </a:cubicBezTo>
                <a:cubicBezTo>
                  <a:pt x="145744" y="441097"/>
                  <a:pt x="89652" y="-33565"/>
                  <a:pt x="89123" y="1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4855CAC5-DBBB-6977-3BB2-E7732A01A963}"/>
              </a:ext>
            </a:extLst>
          </p:cNvPr>
          <p:cNvSpPr/>
          <p:nvPr/>
        </p:nvSpPr>
        <p:spPr>
          <a:xfrm>
            <a:off x="7234791" y="9460543"/>
            <a:ext cx="377001" cy="1397515"/>
          </a:xfrm>
          <a:custGeom>
            <a:avLst/>
            <a:gdLst>
              <a:gd name="connsiteX0" fmla="*/ 375684 w 377001"/>
              <a:gd name="connsiteY0" fmla="*/ 957 h 1397515"/>
              <a:gd name="connsiteX1" fmla="*/ 207409 w 377001"/>
              <a:gd name="connsiteY1" fmla="*/ 458157 h 1397515"/>
              <a:gd name="connsiteX2" fmla="*/ 248684 w 377001"/>
              <a:gd name="connsiteY2" fmla="*/ 350207 h 1397515"/>
              <a:gd name="connsiteX3" fmla="*/ 197884 w 377001"/>
              <a:gd name="connsiteY3" fmla="*/ 693107 h 1397515"/>
              <a:gd name="connsiteX4" fmla="*/ 1034 w 377001"/>
              <a:gd name="connsiteY4" fmla="*/ 1394782 h 1397515"/>
              <a:gd name="connsiteX5" fmla="*/ 293134 w 377001"/>
              <a:gd name="connsiteY5" fmla="*/ 410532 h 1397515"/>
              <a:gd name="connsiteX6" fmla="*/ 235984 w 377001"/>
              <a:gd name="connsiteY6" fmla="*/ 502607 h 1397515"/>
              <a:gd name="connsiteX7" fmla="*/ 309009 w 377001"/>
              <a:gd name="connsiteY7" fmla="*/ 229557 h 1397515"/>
              <a:gd name="connsiteX8" fmla="*/ 286784 w 377001"/>
              <a:gd name="connsiteY8" fmla="*/ 334332 h 1397515"/>
              <a:gd name="connsiteX9" fmla="*/ 375684 w 377001"/>
              <a:gd name="connsiteY9" fmla="*/ 957 h 139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001" h="1397515">
                <a:moveTo>
                  <a:pt x="375684" y="957"/>
                </a:moveTo>
                <a:cubicBezTo>
                  <a:pt x="362455" y="21595"/>
                  <a:pt x="228576" y="399949"/>
                  <a:pt x="207409" y="458157"/>
                </a:cubicBezTo>
                <a:cubicBezTo>
                  <a:pt x="186242" y="516365"/>
                  <a:pt x="250271" y="311049"/>
                  <a:pt x="248684" y="350207"/>
                </a:cubicBezTo>
                <a:cubicBezTo>
                  <a:pt x="247097" y="389365"/>
                  <a:pt x="239159" y="519011"/>
                  <a:pt x="197884" y="693107"/>
                </a:cubicBezTo>
                <a:cubicBezTo>
                  <a:pt x="156609" y="867203"/>
                  <a:pt x="-14841" y="1441878"/>
                  <a:pt x="1034" y="1394782"/>
                </a:cubicBezTo>
                <a:cubicBezTo>
                  <a:pt x="16909" y="1347686"/>
                  <a:pt x="253976" y="559228"/>
                  <a:pt x="293134" y="410532"/>
                </a:cubicBezTo>
                <a:cubicBezTo>
                  <a:pt x="332292" y="261836"/>
                  <a:pt x="233338" y="532769"/>
                  <a:pt x="235984" y="502607"/>
                </a:cubicBezTo>
                <a:cubicBezTo>
                  <a:pt x="238630" y="472445"/>
                  <a:pt x="300542" y="257603"/>
                  <a:pt x="309009" y="229557"/>
                </a:cubicBezTo>
                <a:cubicBezTo>
                  <a:pt x="317476" y="201511"/>
                  <a:pt x="275142" y="368728"/>
                  <a:pt x="286784" y="334332"/>
                </a:cubicBezTo>
                <a:cubicBezTo>
                  <a:pt x="298426" y="299936"/>
                  <a:pt x="388913" y="-19681"/>
                  <a:pt x="375684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EFEE63EC-9615-6B44-9881-9607745017DE}"/>
              </a:ext>
            </a:extLst>
          </p:cNvPr>
          <p:cNvSpPr/>
          <p:nvPr/>
        </p:nvSpPr>
        <p:spPr>
          <a:xfrm>
            <a:off x="7105630" y="10707331"/>
            <a:ext cx="185411" cy="572315"/>
          </a:xfrm>
          <a:custGeom>
            <a:avLst/>
            <a:gdLst>
              <a:gd name="connsiteX0" fmla="*/ 184170 w 185411"/>
              <a:gd name="connsiteY0" fmla="*/ 1944 h 572315"/>
              <a:gd name="connsiteX1" fmla="*/ 20 w 185411"/>
              <a:gd name="connsiteY1" fmla="*/ 570269 h 572315"/>
              <a:gd name="connsiteX2" fmla="*/ 171470 w 185411"/>
              <a:gd name="connsiteY2" fmla="*/ 198794 h 572315"/>
              <a:gd name="connsiteX3" fmla="*/ 85745 w 185411"/>
              <a:gd name="connsiteY3" fmla="*/ 376594 h 572315"/>
              <a:gd name="connsiteX4" fmla="*/ 184170 w 185411"/>
              <a:gd name="connsiteY4" fmla="*/ 1944 h 57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11" h="572315">
                <a:moveTo>
                  <a:pt x="184170" y="1944"/>
                </a:moveTo>
                <a:cubicBezTo>
                  <a:pt x="169882" y="34223"/>
                  <a:pt x="2137" y="537461"/>
                  <a:pt x="20" y="570269"/>
                </a:cubicBezTo>
                <a:cubicBezTo>
                  <a:pt x="-2097" y="603077"/>
                  <a:pt x="157182" y="231073"/>
                  <a:pt x="171470" y="198794"/>
                </a:cubicBezTo>
                <a:cubicBezTo>
                  <a:pt x="185758" y="166515"/>
                  <a:pt x="86803" y="403581"/>
                  <a:pt x="85745" y="376594"/>
                </a:cubicBezTo>
                <a:cubicBezTo>
                  <a:pt x="84687" y="349607"/>
                  <a:pt x="198458" y="-30335"/>
                  <a:pt x="184170" y="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AF906A38-FF64-1595-7525-1C07B26D5870}"/>
              </a:ext>
            </a:extLst>
          </p:cNvPr>
          <p:cNvSpPr/>
          <p:nvPr/>
        </p:nvSpPr>
        <p:spPr>
          <a:xfrm>
            <a:off x="2730493" y="8364195"/>
            <a:ext cx="152155" cy="1312186"/>
          </a:xfrm>
          <a:custGeom>
            <a:avLst/>
            <a:gdLst>
              <a:gd name="connsiteX0" fmla="*/ 127007 w 152155"/>
              <a:gd name="connsiteY0" fmla="*/ 1930 h 1312186"/>
              <a:gd name="connsiteX1" fmla="*/ 111132 w 152155"/>
              <a:gd name="connsiteY1" fmla="*/ 751230 h 1312186"/>
              <a:gd name="connsiteX2" fmla="*/ 146057 w 152155"/>
              <a:gd name="connsiteY2" fmla="*/ 659155 h 1312186"/>
              <a:gd name="connsiteX3" fmla="*/ 146057 w 152155"/>
              <a:gd name="connsiteY3" fmla="*/ 1294155 h 1312186"/>
              <a:gd name="connsiteX4" fmla="*/ 139707 w 152155"/>
              <a:gd name="connsiteY4" fmla="*/ 1078255 h 1312186"/>
              <a:gd name="connsiteX5" fmla="*/ 7 w 152155"/>
              <a:gd name="connsiteY5" fmla="*/ 455955 h 1312186"/>
              <a:gd name="connsiteX6" fmla="*/ 133357 w 152155"/>
              <a:gd name="connsiteY6" fmla="*/ 913155 h 1312186"/>
              <a:gd name="connsiteX7" fmla="*/ 142882 w 152155"/>
              <a:gd name="connsiteY7" fmla="*/ 735355 h 1312186"/>
              <a:gd name="connsiteX8" fmla="*/ 79382 w 152155"/>
              <a:gd name="connsiteY8" fmla="*/ 516280 h 1312186"/>
              <a:gd name="connsiteX9" fmla="*/ 98432 w 152155"/>
              <a:gd name="connsiteY9" fmla="*/ 535330 h 1312186"/>
              <a:gd name="connsiteX10" fmla="*/ 127007 w 152155"/>
              <a:gd name="connsiteY10" fmla="*/ 1930 h 131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55" h="1312186">
                <a:moveTo>
                  <a:pt x="127007" y="1930"/>
                </a:moveTo>
                <a:cubicBezTo>
                  <a:pt x="129124" y="37913"/>
                  <a:pt x="107957" y="641693"/>
                  <a:pt x="111132" y="751230"/>
                </a:cubicBezTo>
                <a:cubicBezTo>
                  <a:pt x="114307" y="860767"/>
                  <a:pt x="140236" y="568668"/>
                  <a:pt x="146057" y="659155"/>
                </a:cubicBezTo>
                <a:cubicBezTo>
                  <a:pt x="151878" y="749642"/>
                  <a:pt x="147115" y="1224305"/>
                  <a:pt x="146057" y="1294155"/>
                </a:cubicBezTo>
                <a:cubicBezTo>
                  <a:pt x="144999" y="1364005"/>
                  <a:pt x="164049" y="1217955"/>
                  <a:pt x="139707" y="1078255"/>
                </a:cubicBezTo>
                <a:cubicBezTo>
                  <a:pt x="115365" y="938555"/>
                  <a:pt x="1065" y="483472"/>
                  <a:pt x="7" y="455955"/>
                </a:cubicBezTo>
                <a:cubicBezTo>
                  <a:pt x="-1051" y="428438"/>
                  <a:pt x="109544" y="866588"/>
                  <a:pt x="133357" y="913155"/>
                </a:cubicBezTo>
                <a:cubicBezTo>
                  <a:pt x="157170" y="959722"/>
                  <a:pt x="151878" y="801501"/>
                  <a:pt x="142882" y="735355"/>
                </a:cubicBezTo>
                <a:cubicBezTo>
                  <a:pt x="133886" y="669209"/>
                  <a:pt x="86790" y="549617"/>
                  <a:pt x="79382" y="516280"/>
                </a:cubicBezTo>
                <a:cubicBezTo>
                  <a:pt x="71974" y="482943"/>
                  <a:pt x="87319" y="626876"/>
                  <a:pt x="98432" y="535330"/>
                </a:cubicBezTo>
                <a:cubicBezTo>
                  <a:pt x="109545" y="443784"/>
                  <a:pt x="124890" y="-34053"/>
                  <a:pt x="127007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4E06C4FC-7DA2-05E1-7D31-DBC17CC16B47}"/>
              </a:ext>
            </a:extLst>
          </p:cNvPr>
          <p:cNvSpPr/>
          <p:nvPr/>
        </p:nvSpPr>
        <p:spPr>
          <a:xfrm>
            <a:off x="2849471" y="9369154"/>
            <a:ext cx="446716" cy="1481661"/>
          </a:xfrm>
          <a:custGeom>
            <a:avLst/>
            <a:gdLst>
              <a:gd name="connsiteX0" fmla="*/ 71529 w 446716"/>
              <a:gd name="connsiteY0" fmla="*/ 271 h 1481661"/>
              <a:gd name="connsiteX1" fmla="*/ 90579 w 446716"/>
              <a:gd name="connsiteY1" fmla="*/ 492396 h 1481661"/>
              <a:gd name="connsiteX2" fmla="*/ 122329 w 446716"/>
              <a:gd name="connsiteY2" fmla="*/ 406671 h 1481661"/>
              <a:gd name="connsiteX3" fmla="*/ 179479 w 446716"/>
              <a:gd name="connsiteY3" fmla="*/ 524146 h 1481661"/>
              <a:gd name="connsiteX4" fmla="*/ 255679 w 446716"/>
              <a:gd name="connsiteY4" fmla="*/ 921021 h 1481661"/>
              <a:gd name="connsiteX5" fmla="*/ 290604 w 446716"/>
              <a:gd name="connsiteY5" fmla="*/ 762271 h 1481661"/>
              <a:gd name="connsiteX6" fmla="*/ 446179 w 446716"/>
              <a:gd name="connsiteY6" fmla="*/ 1479821 h 1481661"/>
              <a:gd name="connsiteX7" fmla="*/ 230279 w 446716"/>
              <a:gd name="connsiteY7" fmla="*/ 514621 h 1481661"/>
              <a:gd name="connsiteX8" fmla="*/ 239804 w 446716"/>
              <a:gd name="connsiteY8" fmla="*/ 720996 h 1481661"/>
              <a:gd name="connsiteX9" fmla="*/ 138204 w 446716"/>
              <a:gd name="connsiteY9" fmla="*/ 320946 h 1481661"/>
              <a:gd name="connsiteX10" fmla="*/ 100104 w 446716"/>
              <a:gd name="connsiteY10" fmla="*/ 482871 h 1481661"/>
              <a:gd name="connsiteX11" fmla="*/ 8029 w 446716"/>
              <a:gd name="connsiteY11" fmla="*/ 200296 h 1481661"/>
              <a:gd name="connsiteX12" fmla="*/ 11204 w 446716"/>
              <a:gd name="connsiteY12" fmla="*/ 419371 h 1481661"/>
              <a:gd name="connsiteX13" fmla="*/ 71529 w 446716"/>
              <a:gd name="connsiteY13" fmla="*/ 271 h 148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716" h="1481661">
                <a:moveTo>
                  <a:pt x="71529" y="271"/>
                </a:moveTo>
                <a:cubicBezTo>
                  <a:pt x="84758" y="12442"/>
                  <a:pt x="82112" y="424663"/>
                  <a:pt x="90579" y="492396"/>
                </a:cubicBezTo>
                <a:cubicBezTo>
                  <a:pt x="99046" y="560129"/>
                  <a:pt x="107512" y="401379"/>
                  <a:pt x="122329" y="406671"/>
                </a:cubicBezTo>
                <a:cubicBezTo>
                  <a:pt x="137146" y="411963"/>
                  <a:pt x="157254" y="438421"/>
                  <a:pt x="179479" y="524146"/>
                </a:cubicBezTo>
                <a:cubicBezTo>
                  <a:pt x="201704" y="609871"/>
                  <a:pt x="237158" y="881334"/>
                  <a:pt x="255679" y="921021"/>
                </a:cubicBezTo>
                <a:cubicBezTo>
                  <a:pt x="274200" y="960708"/>
                  <a:pt x="258854" y="669138"/>
                  <a:pt x="290604" y="762271"/>
                </a:cubicBezTo>
                <a:cubicBezTo>
                  <a:pt x="322354" y="855404"/>
                  <a:pt x="456233" y="1521096"/>
                  <a:pt x="446179" y="1479821"/>
                </a:cubicBezTo>
                <a:cubicBezTo>
                  <a:pt x="436125" y="1438546"/>
                  <a:pt x="264675" y="641092"/>
                  <a:pt x="230279" y="514621"/>
                </a:cubicBezTo>
                <a:cubicBezTo>
                  <a:pt x="195883" y="388150"/>
                  <a:pt x="255150" y="753275"/>
                  <a:pt x="239804" y="720996"/>
                </a:cubicBezTo>
                <a:cubicBezTo>
                  <a:pt x="224458" y="688717"/>
                  <a:pt x="161487" y="360634"/>
                  <a:pt x="138204" y="320946"/>
                </a:cubicBezTo>
                <a:cubicBezTo>
                  <a:pt x="114921" y="281259"/>
                  <a:pt x="121800" y="502979"/>
                  <a:pt x="100104" y="482871"/>
                </a:cubicBezTo>
                <a:cubicBezTo>
                  <a:pt x="78408" y="462763"/>
                  <a:pt x="22846" y="210879"/>
                  <a:pt x="8029" y="200296"/>
                </a:cubicBezTo>
                <a:cubicBezTo>
                  <a:pt x="-6788" y="189713"/>
                  <a:pt x="1679" y="449004"/>
                  <a:pt x="11204" y="419371"/>
                </a:cubicBezTo>
                <a:cubicBezTo>
                  <a:pt x="20729" y="389738"/>
                  <a:pt x="58300" y="-11900"/>
                  <a:pt x="71529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A37BA01A-CE0F-0031-FD89-C4DF3AEA48A7}"/>
              </a:ext>
            </a:extLst>
          </p:cNvPr>
          <p:cNvSpPr/>
          <p:nvPr/>
        </p:nvSpPr>
        <p:spPr>
          <a:xfrm>
            <a:off x="3226675" y="10535546"/>
            <a:ext cx="248862" cy="841373"/>
          </a:xfrm>
          <a:custGeom>
            <a:avLst/>
            <a:gdLst>
              <a:gd name="connsiteX0" fmla="*/ 5475 w 248862"/>
              <a:gd name="connsiteY0" fmla="*/ 8629 h 841373"/>
              <a:gd name="connsiteX1" fmla="*/ 237250 w 248862"/>
              <a:gd name="connsiteY1" fmla="*/ 802379 h 841373"/>
              <a:gd name="connsiteX2" fmla="*/ 199150 w 248862"/>
              <a:gd name="connsiteY2" fmla="*/ 678554 h 841373"/>
              <a:gd name="connsiteX3" fmla="*/ 68975 w 248862"/>
              <a:gd name="connsiteY3" fmla="*/ 322954 h 841373"/>
              <a:gd name="connsiteX4" fmla="*/ 72150 w 248862"/>
              <a:gd name="connsiteY4" fmla="*/ 376929 h 841373"/>
              <a:gd name="connsiteX5" fmla="*/ 5475 w 248862"/>
              <a:gd name="connsiteY5" fmla="*/ 8629 h 84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62" h="841373">
                <a:moveTo>
                  <a:pt x="5475" y="8629"/>
                </a:moveTo>
                <a:cubicBezTo>
                  <a:pt x="32992" y="79537"/>
                  <a:pt x="204971" y="690725"/>
                  <a:pt x="237250" y="802379"/>
                </a:cubicBezTo>
                <a:cubicBezTo>
                  <a:pt x="269529" y="914033"/>
                  <a:pt x="227196" y="758458"/>
                  <a:pt x="199150" y="678554"/>
                </a:cubicBezTo>
                <a:cubicBezTo>
                  <a:pt x="171104" y="598650"/>
                  <a:pt x="90142" y="373225"/>
                  <a:pt x="68975" y="322954"/>
                </a:cubicBezTo>
                <a:cubicBezTo>
                  <a:pt x="47808" y="272683"/>
                  <a:pt x="81675" y="428258"/>
                  <a:pt x="72150" y="376929"/>
                </a:cubicBezTo>
                <a:cubicBezTo>
                  <a:pt x="62625" y="325600"/>
                  <a:pt x="-22042" y="-62279"/>
                  <a:pt x="5475" y="8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9BABC3A8-EB52-CF6F-4D45-0855864E7636}"/>
              </a:ext>
            </a:extLst>
          </p:cNvPr>
          <p:cNvSpPr/>
          <p:nvPr/>
        </p:nvSpPr>
        <p:spPr>
          <a:xfrm>
            <a:off x="6662945" y="7465687"/>
            <a:ext cx="135644" cy="642532"/>
          </a:xfrm>
          <a:custGeom>
            <a:avLst/>
            <a:gdLst>
              <a:gd name="connsiteX0" fmla="*/ 1380 w 135644"/>
              <a:gd name="connsiteY0" fmla="*/ 8263 h 642532"/>
              <a:gd name="connsiteX1" fmla="*/ 115680 w 135644"/>
              <a:gd name="connsiteY1" fmla="*/ 344813 h 642532"/>
              <a:gd name="connsiteX2" fmla="*/ 109330 w 135644"/>
              <a:gd name="connsiteY2" fmla="*/ 316238 h 642532"/>
              <a:gd name="connsiteX3" fmla="*/ 134730 w 135644"/>
              <a:gd name="connsiteY3" fmla="*/ 640088 h 642532"/>
              <a:gd name="connsiteX4" fmla="*/ 128380 w 135644"/>
              <a:gd name="connsiteY4" fmla="*/ 119388 h 642532"/>
              <a:gd name="connsiteX5" fmla="*/ 112505 w 135644"/>
              <a:gd name="connsiteY5" fmla="*/ 335288 h 642532"/>
              <a:gd name="connsiteX6" fmla="*/ 55355 w 135644"/>
              <a:gd name="connsiteY6" fmla="*/ 122563 h 642532"/>
              <a:gd name="connsiteX7" fmla="*/ 1380 w 135644"/>
              <a:gd name="connsiteY7" fmla="*/ 8263 h 64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644" h="642532">
                <a:moveTo>
                  <a:pt x="1380" y="8263"/>
                </a:moveTo>
                <a:cubicBezTo>
                  <a:pt x="11434" y="45305"/>
                  <a:pt x="97688" y="293484"/>
                  <a:pt x="115680" y="344813"/>
                </a:cubicBezTo>
                <a:cubicBezTo>
                  <a:pt x="133672" y="396142"/>
                  <a:pt x="106155" y="267026"/>
                  <a:pt x="109330" y="316238"/>
                </a:cubicBezTo>
                <a:cubicBezTo>
                  <a:pt x="112505" y="365450"/>
                  <a:pt x="131555" y="672896"/>
                  <a:pt x="134730" y="640088"/>
                </a:cubicBezTo>
                <a:cubicBezTo>
                  <a:pt x="137905" y="607280"/>
                  <a:pt x="132084" y="170188"/>
                  <a:pt x="128380" y="119388"/>
                </a:cubicBezTo>
                <a:cubicBezTo>
                  <a:pt x="124676" y="68588"/>
                  <a:pt x="124676" y="334759"/>
                  <a:pt x="112505" y="335288"/>
                </a:cubicBezTo>
                <a:cubicBezTo>
                  <a:pt x="100334" y="335817"/>
                  <a:pt x="71759" y="177596"/>
                  <a:pt x="55355" y="122563"/>
                </a:cubicBezTo>
                <a:cubicBezTo>
                  <a:pt x="38951" y="67530"/>
                  <a:pt x="-8674" y="-28779"/>
                  <a:pt x="1380" y="8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D737C8A0-0D9E-A98D-FFB4-A9FB0DC1292D}"/>
              </a:ext>
            </a:extLst>
          </p:cNvPr>
          <p:cNvSpPr/>
          <p:nvPr/>
        </p:nvSpPr>
        <p:spPr>
          <a:xfrm>
            <a:off x="6537998" y="7746608"/>
            <a:ext cx="212080" cy="1345048"/>
          </a:xfrm>
          <a:custGeom>
            <a:avLst/>
            <a:gdLst>
              <a:gd name="connsiteX0" fmla="*/ 212052 w 212080"/>
              <a:gd name="connsiteY0" fmla="*/ 392 h 1345048"/>
              <a:gd name="connsiteX1" fmla="*/ 139027 w 212080"/>
              <a:gd name="connsiteY1" fmla="*/ 279792 h 1345048"/>
              <a:gd name="connsiteX2" fmla="*/ 154902 w 212080"/>
              <a:gd name="connsiteY2" fmla="*/ 270267 h 1345048"/>
              <a:gd name="connsiteX3" fmla="*/ 50127 w 212080"/>
              <a:gd name="connsiteY3" fmla="*/ 867167 h 1345048"/>
              <a:gd name="connsiteX4" fmla="*/ 72352 w 212080"/>
              <a:gd name="connsiteY4" fmla="*/ 794142 h 1345048"/>
              <a:gd name="connsiteX5" fmla="*/ 2502 w 212080"/>
              <a:gd name="connsiteY5" fmla="*/ 1337067 h 1345048"/>
              <a:gd name="connsiteX6" fmla="*/ 177127 w 212080"/>
              <a:gd name="connsiteY6" fmla="*/ 314717 h 1345048"/>
              <a:gd name="connsiteX7" fmla="*/ 135852 w 212080"/>
              <a:gd name="connsiteY7" fmla="*/ 375042 h 1345048"/>
              <a:gd name="connsiteX8" fmla="*/ 161252 w 212080"/>
              <a:gd name="connsiteY8" fmla="*/ 140092 h 1345048"/>
              <a:gd name="connsiteX9" fmla="*/ 129502 w 212080"/>
              <a:gd name="connsiteY9" fmla="*/ 216292 h 1345048"/>
              <a:gd name="connsiteX10" fmla="*/ 212052 w 212080"/>
              <a:gd name="connsiteY10" fmla="*/ 392 h 13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080" h="1345048">
                <a:moveTo>
                  <a:pt x="212052" y="392"/>
                </a:moveTo>
                <a:cubicBezTo>
                  <a:pt x="213640" y="10975"/>
                  <a:pt x="148552" y="234813"/>
                  <a:pt x="139027" y="279792"/>
                </a:cubicBezTo>
                <a:cubicBezTo>
                  <a:pt x="129502" y="324771"/>
                  <a:pt x="169719" y="172371"/>
                  <a:pt x="154902" y="270267"/>
                </a:cubicBezTo>
                <a:cubicBezTo>
                  <a:pt x="140085" y="368163"/>
                  <a:pt x="63885" y="779855"/>
                  <a:pt x="50127" y="867167"/>
                </a:cubicBezTo>
                <a:cubicBezTo>
                  <a:pt x="36369" y="954480"/>
                  <a:pt x="80289" y="715825"/>
                  <a:pt x="72352" y="794142"/>
                </a:cubicBezTo>
                <a:cubicBezTo>
                  <a:pt x="64415" y="872459"/>
                  <a:pt x="-14960" y="1416971"/>
                  <a:pt x="2502" y="1337067"/>
                </a:cubicBezTo>
                <a:cubicBezTo>
                  <a:pt x="19964" y="1257163"/>
                  <a:pt x="154902" y="475055"/>
                  <a:pt x="177127" y="314717"/>
                </a:cubicBezTo>
                <a:cubicBezTo>
                  <a:pt x="199352" y="154380"/>
                  <a:pt x="138498" y="404146"/>
                  <a:pt x="135852" y="375042"/>
                </a:cubicBezTo>
                <a:cubicBezTo>
                  <a:pt x="133206" y="345938"/>
                  <a:pt x="162310" y="166550"/>
                  <a:pt x="161252" y="140092"/>
                </a:cubicBezTo>
                <a:cubicBezTo>
                  <a:pt x="160194" y="113634"/>
                  <a:pt x="122094" y="235871"/>
                  <a:pt x="129502" y="216292"/>
                </a:cubicBezTo>
                <a:cubicBezTo>
                  <a:pt x="136910" y="196713"/>
                  <a:pt x="210464" y="-10191"/>
                  <a:pt x="212052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4C8B9A78-214E-6CBC-C5CC-036AE833BF32}"/>
              </a:ext>
            </a:extLst>
          </p:cNvPr>
          <p:cNvSpPr/>
          <p:nvPr/>
        </p:nvSpPr>
        <p:spPr>
          <a:xfrm>
            <a:off x="6699010" y="9009357"/>
            <a:ext cx="71971" cy="1247052"/>
          </a:xfrm>
          <a:custGeom>
            <a:avLst/>
            <a:gdLst>
              <a:gd name="connsiteX0" fmla="*/ 70090 w 71971"/>
              <a:gd name="connsiteY0" fmla="*/ 61618 h 1247052"/>
              <a:gd name="connsiteX1" fmla="*/ 240 w 71971"/>
              <a:gd name="connsiteY1" fmla="*/ 1245893 h 1247052"/>
              <a:gd name="connsiteX2" fmla="*/ 47865 w 71971"/>
              <a:gd name="connsiteY2" fmla="*/ 277518 h 1247052"/>
              <a:gd name="connsiteX3" fmla="*/ 70090 w 71971"/>
              <a:gd name="connsiteY3" fmla="*/ 61618 h 124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1" h="1247052">
                <a:moveTo>
                  <a:pt x="70090" y="61618"/>
                </a:moveTo>
                <a:cubicBezTo>
                  <a:pt x="62153" y="223014"/>
                  <a:pt x="3944" y="1209910"/>
                  <a:pt x="240" y="1245893"/>
                </a:cubicBezTo>
                <a:cubicBezTo>
                  <a:pt x="-3464" y="1281876"/>
                  <a:pt x="36753" y="469605"/>
                  <a:pt x="47865" y="277518"/>
                </a:cubicBezTo>
                <a:cubicBezTo>
                  <a:pt x="58977" y="85431"/>
                  <a:pt x="78027" y="-99778"/>
                  <a:pt x="70090" y="61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5E798CF-4AFF-1F61-DE45-23EB869AB513}"/>
              </a:ext>
            </a:extLst>
          </p:cNvPr>
          <p:cNvSpPr/>
          <p:nvPr/>
        </p:nvSpPr>
        <p:spPr>
          <a:xfrm>
            <a:off x="6762654" y="8562913"/>
            <a:ext cx="56409" cy="1463090"/>
          </a:xfrm>
          <a:custGeom>
            <a:avLst/>
            <a:gdLst>
              <a:gd name="connsiteX0" fmla="*/ 54071 w 56409"/>
              <a:gd name="connsiteY0" fmla="*/ 25462 h 1463090"/>
              <a:gd name="connsiteX1" fmla="*/ 96 w 56409"/>
              <a:gd name="connsiteY1" fmla="*/ 1454212 h 1463090"/>
              <a:gd name="connsiteX2" fmla="*/ 41371 w 56409"/>
              <a:gd name="connsiteY2" fmla="*/ 603312 h 1463090"/>
              <a:gd name="connsiteX3" fmla="*/ 54071 w 56409"/>
              <a:gd name="connsiteY3" fmla="*/ 25462 h 14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09" h="1463090">
                <a:moveTo>
                  <a:pt x="54071" y="25462"/>
                </a:moveTo>
                <a:cubicBezTo>
                  <a:pt x="47192" y="167279"/>
                  <a:pt x="2213" y="1357904"/>
                  <a:pt x="96" y="1454212"/>
                </a:cubicBezTo>
                <a:cubicBezTo>
                  <a:pt x="-2021" y="1550520"/>
                  <a:pt x="31317" y="836675"/>
                  <a:pt x="41371" y="603312"/>
                </a:cubicBezTo>
                <a:cubicBezTo>
                  <a:pt x="51425" y="369950"/>
                  <a:pt x="60950" y="-116355"/>
                  <a:pt x="54071" y="25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8FA2589B-BDCF-AE24-1763-B37EDBDDC1DF}"/>
              </a:ext>
            </a:extLst>
          </p:cNvPr>
          <p:cNvSpPr/>
          <p:nvPr/>
        </p:nvSpPr>
        <p:spPr>
          <a:xfrm>
            <a:off x="6451376" y="8906026"/>
            <a:ext cx="94523" cy="1560973"/>
          </a:xfrm>
          <a:custGeom>
            <a:avLst/>
            <a:gdLst>
              <a:gd name="connsiteX0" fmla="*/ 92299 w 94523"/>
              <a:gd name="connsiteY0" fmla="*/ 3024 h 1560973"/>
              <a:gd name="connsiteX1" fmla="*/ 9749 w 94523"/>
              <a:gd name="connsiteY1" fmla="*/ 879324 h 1560973"/>
              <a:gd name="connsiteX2" fmla="*/ 35149 w 94523"/>
              <a:gd name="connsiteY2" fmla="*/ 815824 h 1560973"/>
              <a:gd name="connsiteX3" fmla="*/ 3399 w 94523"/>
              <a:gd name="connsiteY3" fmla="*/ 1215874 h 1560973"/>
              <a:gd name="connsiteX4" fmla="*/ 3399 w 94523"/>
              <a:gd name="connsiteY4" fmla="*/ 1558774 h 1560973"/>
              <a:gd name="connsiteX5" fmla="*/ 25624 w 94523"/>
              <a:gd name="connsiteY5" fmla="*/ 1047599 h 1560973"/>
              <a:gd name="connsiteX6" fmla="*/ 70074 w 94523"/>
              <a:gd name="connsiteY6" fmla="*/ 495149 h 1560973"/>
              <a:gd name="connsiteX7" fmla="*/ 70074 w 94523"/>
              <a:gd name="connsiteY7" fmla="*/ 587224 h 1560973"/>
              <a:gd name="connsiteX8" fmla="*/ 92299 w 94523"/>
              <a:gd name="connsiteY8" fmla="*/ 3024 h 156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23" h="1560973">
                <a:moveTo>
                  <a:pt x="92299" y="3024"/>
                </a:moveTo>
                <a:cubicBezTo>
                  <a:pt x="82245" y="51707"/>
                  <a:pt x="19274" y="743857"/>
                  <a:pt x="9749" y="879324"/>
                </a:cubicBezTo>
                <a:cubicBezTo>
                  <a:pt x="224" y="1014791"/>
                  <a:pt x="36207" y="759732"/>
                  <a:pt x="35149" y="815824"/>
                </a:cubicBezTo>
                <a:cubicBezTo>
                  <a:pt x="34091" y="871916"/>
                  <a:pt x="8691" y="1092049"/>
                  <a:pt x="3399" y="1215874"/>
                </a:cubicBezTo>
                <a:cubicBezTo>
                  <a:pt x="-1893" y="1339699"/>
                  <a:pt x="-305" y="1586820"/>
                  <a:pt x="3399" y="1558774"/>
                </a:cubicBezTo>
                <a:cubicBezTo>
                  <a:pt x="7103" y="1530728"/>
                  <a:pt x="14511" y="1224870"/>
                  <a:pt x="25624" y="1047599"/>
                </a:cubicBezTo>
                <a:cubicBezTo>
                  <a:pt x="36736" y="870328"/>
                  <a:pt x="62666" y="571878"/>
                  <a:pt x="70074" y="495149"/>
                </a:cubicBezTo>
                <a:cubicBezTo>
                  <a:pt x="77482" y="418420"/>
                  <a:pt x="64782" y="666070"/>
                  <a:pt x="70074" y="587224"/>
                </a:cubicBezTo>
                <a:cubicBezTo>
                  <a:pt x="75366" y="508378"/>
                  <a:pt x="102353" y="-45659"/>
                  <a:pt x="92299" y="3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9CC0AC3F-C406-DA80-15ED-2890D1D753A4}"/>
              </a:ext>
            </a:extLst>
          </p:cNvPr>
          <p:cNvSpPr/>
          <p:nvPr/>
        </p:nvSpPr>
        <p:spPr>
          <a:xfrm>
            <a:off x="6502086" y="10040231"/>
            <a:ext cx="205744" cy="1194819"/>
          </a:xfrm>
          <a:custGeom>
            <a:avLst/>
            <a:gdLst>
              <a:gd name="connsiteX0" fmla="*/ 203514 w 205744"/>
              <a:gd name="connsiteY0" fmla="*/ 11819 h 1194819"/>
              <a:gd name="connsiteX1" fmla="*/ 314 w 205744"/>
              <a:gd name="connsiteY1" fmla="*/ 1189744 h 1194819"/>
              <a:gd name="connsiteX2" fmla="*/ 155889 w 205744"/>
              <a:gd name="connsiteY2" fmla="*/ 443619 h 1194819"/>
              <a:gd name="connsiteX3" fmla="*/ 111439 w 205744"/>
              <a:gd name="connsiteY3" fmla="*/ 573794 h 1194819"/>
              <a:gd name="connsiteX4" fmla="*/ 203514 w 205744"/>
              <a:gd name="connsiteY4" fmla="*/ 11819 h 119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4" h="1194819">
                <a:moveTo>
                  <a:pt x="203514" y="11819"/>
                </a:moveTo>
                <a:cubicBezTo>
                  <a:pt x="184993" y="114477"/>
                  <a:pt x="8251" y="1117777"/>
                  <a:pt x="314" y="1189744"/>
                </a:cubicBezTo>
                <a:cubicBezTo>
                  <a:pt x="-7624" y="1261711"/>
                  <a:pt x="137368" y="546277"/>
                  <a:pt x="155889" y="443619"/>
                </a:cubicBezTo>
                <a:cubicBezTo>
                  <a:pt x="174410" y="340961"/>
                  <a:pt x="103502" y="640469"/>
                  <a:pt x="111439" y="573794"/>
                </a:cubicBezTo>
                <a:cubicBezTo>
                  <a:pt x="119376" y="507119"/>
                  <a:pt x="222035" y="-90839"/>
                  <a:pt x="203514" y="11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91C09292-CAFE-538D-6B09-E52C6B5BDD76}"/>
              </a:ext>
            </a:extLst>
          </p:cNvPr>
          <p:cNvSpPr/>
          <p:nvPr/>
        </p:nvSpPr>
        <p:spPr>
          <a:xfrm>
            <a:off x="6454737" y="9973689"/>
            <a:ext cx="33102" cy="1255696"/>
          </a:xfrm>
          <a:custGeom>
            <a:avLst/>
            <a:gdLst>
              <a:gd name="connsiteX0" fmla="*/ 25438 w 33102"/>
              <a:gd name="connsiteY0" fmla="*/ 11686 h 1255696"/>
              <a:gd name="connsiteX1" fmla="*/ 38 w 33102"/>
              <a:gd name="connsiteY1" fmla="*/ 1240411 h 1255696"/>
              <a:gd name="connsiteX2" fmla="*/ 31788 w 33102"/>
              <a:gd name="connsiteY2" fmla="*/ 656211 h 1255696"/>
              <a:gd name="connsiteX3" fmla="*/ 25438 w 33102"/>
              <a:gd name="connsiteY3" fmla="*/ 11686 h 125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2" h="1255696">
                <a:moveTo>
                  <a:pt x="25438" y="11686"/>
                </a:moveTo>
                <a:cubicBezTo>
                  <a:pt x="20146" y="109053"/>
                  <a:pt x="-1020" y="1132990"/>
                  <a:pt x="38" y="1240411"/>
                </a:cubicBezTo>
                <a:cubicBezTo>
                  <a:pt x="1096" y="1347832"/>
                  <a:pt x="28084" y="860998"/>
                  <a:pt x="31788" y="656211"/>
                </a:cubicBezTo>
                <a:cubicBezTo>
                  <a:pt x="35492" y="451424"/>
                  <a:pt x="30730" y="-85681"/>
                  <a:pt x="25438" y="11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101EBC6A-A3FE-4248-B48D-C54C1ED244C7}"/>
              </a:ext>
            </a:extLst>
          </p:cNvPr>
          <p:cNvSpPr/>
          <p:nvPr/>
        </p:nvSpPr>
        <p:spPr>
          <a:xfrm>
            <a:off x="3497025" y="7734150"/>
            <a:ext cx="158614" cy="1010314"/>
          </a:xfrm>
          <a:custGeom>
            <a:avLst/>
            <a:gdLst>
              <a:gd name="connsiteX0" fmla="*/ 27225 w 158614"/>
              <a:gd name="connsiteY0" fmla="*/ 150 h 1010314"/>
              <a:gd name="connsiteX1" fmla="*/ 93900 w 158614"/>
              <a:gd name="connsiteY1" fmla="*/ 184300 h 1010314"/>
              <a:gd name="connsiteX2" fmla="*/ 1825 w 158614"/>
              <a:gd name="connsiteY2" fmla="*/ 412900 h 1010314"/>
              <a:gd name="connsiteX3" fmla="*/ 36750 w 158614"/>
              <a:gd name="connsiteY3" fmla="*/ 435125 h 1010314"/>
              <a:gd name="connsiteX4" fmla="*/ 87550 w 158614"/>
              <a:gd name="connsiteY4" fmla="*/ 597050 h 1010314"/>
              <a:gd name="connsiteX5" fmla="*/ 151050 w 158614"/>
              <a:gd name="connsiteY5" fmla="*/ 1009800 h 1010314"/>
              <a:gd name="connsiteX6" fmla="*/ 100250 w 158614"/>
              <a:gd name="connsiteY6" fmla="*/ 504975 h 1010314"/>
              <a:gd name="connsiteX7" fmla="*/ 17700 w 158614"/>
              <a:gd name="connsiteY7" fmla="*/ 393850 h 1010314"/>
              <a:gd name="connsiteX8" fmla="*/ 154225 w 158614"/>
              <a:gd name="connsiteY8" fmla="*/ 139850 h 1010314"/>
              <a:gd name="connsiteX9" fmla="*/ 116125 w 158614"/>
              <a:gd name="connsiteY9" fmla="*/ 152550 h 1010314"/>
              <a:gd name="connsiteX10" fmla="*/ 27225 w 158614"/>
              <a:gd name="connsiteY10" fmla="*/ 150 h 101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614" h="1010314">
                <a:moveTo>
                  <a:pt x="27225" y="150"/>
                </a:moveTo>
                <a:cubicBezTo>
                  <a:pt x="23521" y="5442"/>
                  <a:pt x="98133" y="115508"/>
                  <a:pt x="93900" y="184300"/>
                </a:cubicBezTo>
                <a:cubicBezTo>
                  <a:pt x="89667" y="253092"/>
                  <a:pt x="11350" y="371096"/>
                  <a:pt x="1825" y="412900"/>
                </a:cubicBezTo>
                <a:cubicBezTo>
                  <a:pt x="-7700" y="454704"/>
                  <a:pt x="22463" y="404433"/>
                  <a:pt x="36750" y="435125"/>
                </a:cubicBezTo>
                <a:cubicBezTo>
                  <a:pt x="51037" y="465817"/>
                  <a:pt x="68500" y="501271"/>
                  <a:pt x="87550" y="597050"/>
                </a:cubicBezTo>
                <a:cubicBezTo>
                  <a:pt x="106600" y="692829"/>
                  <a:pt x="148933" y="1025146"/>
                  <a:pt x="151050" y="1009800"/>
                </a:cubicBezTo>
                <a:cubicBezTo>
                  <a:pt x="153167" y="994454"/>
                  <a:pt x="122475" y="607633"/>
                  <a:pt x="100250" y="504975"/>
                </a:cubicBezTo>
                <a:cubicBezTo>
                  <a:pt x="78025" y="402317"/>
                  <a:pt x="8704" y="454704"/>
                  <a:pt x="17700" y="393850"/>
                </a:cubicBezTo>
                <a:cubicBezTo>
                  <a:pt x="26696" y="332996"/>
                  <a:pt x="137821" y="180067"/>
                  <a:pt x="154225" y="139850"/>
                </a:cubicBezTo>
                <a:cubicBezTo>
                  <a:pt x="170629" y="99633"/>
                  <a:pt x="137292" y="174246"/>
                  <a:pt x="116125" y="152550"/>
                </a:cubicBezTo>
                <a:cubicBezTo>
                  <a:pt x="94958" y="130854"/>
                  <a:pt x="30929" y="-5142"/>
                  <a:pt x="27225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136318F-25E4-DABE-ED6B-C9F4DCEAB5EE}"/>
              </a:ext>
            </a:extLst>
          </p:cNvPr>
          <p:cNvSpPr/>
          <p:nvPr/>
        </p:nvSpPr>
        <p:spPr>
          <a:xfrm>
            <a:off x="3435350" y="7718734"/>
            <a:ext cx="112698" cy="1083094"/>
          </a:xfrm>
          <a:custGeom>
            <a:avLst/>
            <a:gdLst>
              <a:gd name="connsiteX0" fmla="*/ 88900 w 112698"/>
              <a:gd name="connsiteY0" fmla="*/ 2866 h 1083094"/>
              <a:gd name="connsiteX1" fmla="*/ 12700 w 112698"/>
              <a:gd name="connsiteY1" fmla="*/ 539441 h 1083094"/>
              <a:gd name="connsiteX2" fmla="*/ 53975 w 112698"/>
              <a:gd name="connsiteY2" fmla="*/ 472766 h 1083094"/>
              <a:gd name="connsiteX3" fmla="*/ 85725 w 112698"/>
              <a:gd name="connsiteY3" fmla="*/ 780741 h 1083094"/>
              <a:gd name="connsiteX4" fmla="*/ 73025 w 112698"/>
              <a:gd name="connsiteY4" fmla="*/ 1082366 h 1083094"/>
              <a:gd name="connsiteX5" fmla="*/ 111125 w 112698"/>
              <a:gd name="connsiteY5" fmla="*/ 691841 h 1083094"/>
              <a:gd name="connsiteX6" fmla="*/ 101600 w 112698"/>
              <a:gd name="connsiteY6" fmla="*/ 644216 h 1083094"/>
              <a:gd name="connsiteX7" fmla="*/ 66675 w 112698"/>
              <a:gd name="connsiteY7" fmla="*/ 342591 h 1083094"/>
              <a:gd name="connsiteX8" fmla="*/ 66675 w 112698"/>
              <a:gd name="connsiteY8" fmla="*/ 180666 h 1083094"/>
              <a:gd name="connsiteX9" fmla="*/ 0 w 112698"/>
              <a:gd name="connsiteY9" fmla="*/ 320366 h 1083094"/>
              <a:gd name="connsiteX10" fmla="*/ 88900 w 112698"/>
              <a:gd name="connsiteY10" fmla="*/ 2866 h 108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698" h="1083094">
                <a:moveTo>
                  <a:pt x="88900" y="2866"/>
                </a:moveTo>
                <a:cubicBezTo>
                  <a:pt x="91017" y="39378"/>
                  <a:pt x="18521" y="461124"/>
                  <a:pt x="12700" y="539441"/>
                </a:cubicBezTo>
                <a:cubicBezTo>
                  <a:pt x="6879" y="617758"/>
                  <a:pt x="41804" y="432549"/>
                  <a:pt x="53975" y="472766"/>
                </a:cubicBezTo>
                <a:cubicBezTo>
                  <a:pt x="66146" y="512983"/>
                  <a:pt x="82550" y="679141"/>
                  <a:pt x="85725" y="780741"/>
                </a:cubicBezTo>
                <a:cubicBezTo>
                  <a:pt x="88900" y="882341"/>
                  <a:pt x="68792" y="1097183"/>
                  <a:pt x="73025" y="1082366"/>
                </a:cubicBezTo>
                <a:cubicBezTo>
                  <a:pt x="77258" y="1067549"/>
                  <a:pt x="106362" y="764866"/>
                  <a:pt x="111125" y="691841"/>
                </a:cubicBezTo>
                <a:cubicBezTo>
                  <a:pt x="115888" y="618816"/>
                  <a:pt x="109008" y="702424"/>
                  <a:pt x="101600" y="644216"/>
                </a:cubicBezTo>
                <a:cubicBezTo>
                  <a:pt x="94192" y="586008"/>
                  <a:pt x="72496" y="419849"/>
                  <a:pt x="66675" y="342591"/>
                </a:cubicBezTo>
                <a:cubicBezTo>
                  <a:pt x="60854" y="265333"/>
                  <a:pt x="77787" y="184370"/>
                  <a:pt x="66675" y="180666"/>
                </a:cubicBezTo>
                <a:cubicBezTo>
                  <a:pt x="55563" y="176962"/>
                  <a:pt x="0" y="350528"/>
                  <a:pt x="0" y="320366"/>
                </a:cubicBezTo>
                <a:cubicBezTo>
                  <a:pt x="0" y="290204"/>
                  <a:pt x="86783" y="-33646"/>
                  <a:pt x="88900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E0ECE7E9-E315-DA5C-526A-F8B8F32DA0B8}"/>
              </a:ext>
            </a:extLst>
          </p:cNvPr>
          <p:cNvSpPr/>
          <p:nvPr/>
        </p:nvSpPr>
        <p:spPr>
          <a:xfrm>
            <a:off x="3587564" y="8646314"/>
            <a:ext cx="372452" cy="1180978"/>
          </a:xfrm>
          <a:custGeom>
            <a:avLst/>
            <a:gdLst>
              <a:gd name="connsiteX0" fmla="*/ 6536 w 372452"/>
              <a:gd name="connsiteY0" fmla="*/ 18261 h 1180978"/>
              <a:gd name="connsiteX1" fmla="*/ 371661 w 372452"/>
              <a:gd name="connsiteY1" fmla="*/ 1180311 h 1180978"/>
              <a:gd name="connsiteX2" fmla="*/ 104961 w 372452"/>
              <a:gd name="connsiteY2" fmla="*/ 189711 h 1180978"/>
              <a:gd name="connsiteX3" fmla="*/ 133536 w 372452"/>
              <a:gd name="connsiteY3" fmla="*/ 450061 h 1180978"/>
              <a:gd name="connsiteX4" fmla="*/ 6536 w 372452"/>
              <a:gd name="connsiteY4" fmla="*/ 18261 h 118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52" h="1180978">
                <a:moveTo>
                  <a:pt x="6536" y="18261"/>
                </a:moveTo>
                <a:cubicBezTo>
                  <a:pt x="46224" y="139969"/>
                  <a:pt x="355257" y="1151736"/>
                  <a:pt x="371661" y="1180311"/>
                </a:cubicBezTo>
                <a:cubicBezTo>
                  <a:pt x="388065" y="1208886"/>
                  <a:pt x="144649" y="311419"/>
                  <a:pt x="104961" y="189711"/>
                </a:cubicBezTo>
                <a:cubicBezTo>
                  <a:pt x="65273" y="68003"/>
                  <a:pt x="146765" y="478107"/>
                  <a:pt x="133536" y="450061"/>
                </a:cubicBezTo>
                <a:cubicBezTo>
                  <a:pt x="120307" y="422015"/>
                  <a:pt x="-33152" y="-103447"/>
                  <a:pt x="6536" y="18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603F9B60-E0C6-7D81-4B7D-16CD8BA05E91}"/>
              </a:ext>
            </a:extLst>
          </p:cNvPr>
          <p:cNvSpPr/>
          <p:nvPr/>
        </p:nvSpPr>
        <p:spPr>
          <a:xfrm>
            <a:off x="3546392" y="8604291"/>
            <a:ext cx="225510" cy="1528393"/>
          </a:xfrm>
          <a:custGeom>
            <a:avLst/>
            <a:gdLst>
              <a:gd name="connsiteX0" fmla="*/ 3258 w 225510"/>
              <a:gd name="connsiteY0" fmla="*/ 6309 h 1528393"/>
              <a:gd name="connsiteX1" fmla="*/ 101683 w 225510"/>
              <a:gd name="connsiteY1" fmla="*/ 1000084 h 1528393"/>
              <a:gd name="connsiteX2" fmla="*/ 101683 w 225510"/>
              <a:gd name="connsiteY2" fmla="*/ 930234 h 1528393"/>
              <a:gd name="connsiteX3" fmla="*/ 225508 w 225510"/>
              <a:gd name="connsiteY3" fmla="*/ 1527134 h 1528393"/>
              <a:gd name="connsiteX4" fmla="*/ 98508 w 225510"/>
              <a:gd name="connsiteY4" fmla="*/ 746084 h 1528393"/>
              <a:gd name="connsiteX5" fmla="*/ 57233 w 225510"/>
              <a:gd name="connsiteY5" fmla="*/ 234909 h 1528393"/>
              <a:gd name="connsiteX6" fmla="*/ 25483 w 225510"/>
              <a:gd name="connsiteY6" fmla="*/ 558759 h 1528393"/>
              <a:gd name="connsiteX7" fmla="*/ 3258 w 225510"/>
              <a:gd name="connsiteY7" fmla="*/ 6309 h 152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510" h="1528393">
                <a:moveTo>
                  <a:pt x="3258" y="6309"/>
                </a:moveTo>
                <a:cubicBezTo>
                  <a:pt x="15958" y="79863"/>
                  <a:pt x="85279" y="846096"/>
                  <a:pt x="101683" y="1000084"/>
                </a:cubicBezTo>
                <a:cubicBezTo>
                  <a:pt x="118087" y="1154072"/>
                  <a:pt x="81046" y="842392"/>
                  <a:pt x="101683" y="930234"/>
                </a:cubicBezTo>
                <a:cubicBezTo>
                  <a:pt x="122321" y="1018076"/>
                  <a:pt x="226037" y="1557826"/>
                  <a:pt x="225508" y="1527134"/>
                </a:cubicBezTo>
                <a:cubicBezTo>
                  <a:pt x="224979" y="1496442"/>
                  <a:pt x="126554" y="961455"/>
                  <a:pt x="98508" y="746084"/>
                </a:cubicBezTo>
                <a:cubicBezTo>
                  <a:pt x="70462" y="530713"/>
                  <a:pt x="69404" y="266130"/>
                  <a:pt x="57233" y="234909"/>
                </a:cubicBezTo>
                <a:cubicBezTo>
                  <a:pt x="45062" y="203688"/>
                  <a:pt x="32362" y="591567"/>
                  <a:pt x="25483" y="558759"/>
                </a:cubicBezTo>
                <a:cubicBezTo>
                  <a:pt x="18604" y="525951"/>
                  <a:pt x="-9442" y="-67245"/>
                  <a:pt x="3258" y="6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AC16223-4231-EB43-C490-D39B245E93C0}"/>
              </a:ext>
            </a:extLst>
          </p:cNvPr>
          <p:cNvSpPr/>
          <p:nvPr/>
        </p:nvSpPr>
        <p:spPr>
          <a:xfrm>
            <a:off x="3763418" y="10092127"/>
            <a:ext cx="296111" cy="1240499"/>
          </a:xfrm>
          <a:custGeom>
            <a:avLst/>
            <a:gdLst>
              <a:gd name="connsiteX0" fmla="*/ 5307 w 296111"/>
              <a:gd name="connsiteY0" fmla="*/ 32948 h 1240499"/>
              <a:gd name="connsiteX1" fmla="*/ 294232 w 296111"/>
              <a:gd name="connsiteY1" fmla="*/ 1236273 h 1240499"/>
              <a:gd name="connsiteX2" fmla="*/ 122782 w 296111"/>
              <a:gd name="connsiteY2" fmla="*/ 417123 h 1240499"/>
              <a:gd name="connsiteX3" fmla="*/ 5307 w 296111"/>
              <a:gd name="connsiteY3" fmla="*/ 32948 h 124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11" h="1240499">
                <a:moveTo>
                  <a:pt x="5307" y="32948"/>
                </a:moveTo>
                <a:cubicBezTo>
                  <a:pt x="33882" y="169473"/>
                  <a:pt x="274653" y="1172244"/>
                  <a:pt x="294232" y="1236273"/>
                </a:cubicBezTo>
                <a:cubicBezTo>
                  <a:pt x="313811" y="1300302"/>
                  <a:pt x="175169" y="618735"/>
                  <a:pt x="122782" y="417123"/>
                </a:cubicBezTo>
                <a:cubicBezTo>
                  <a:pt x="70395" y="215511"/>
                  <a:pt x="-23268" y="-103577"/>
                  <a:pt x="5307" y="3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B054F744-1AA1-45A0-BD7B-25F388899E6B}"/>
              </a:ext>
            </a:extLst>
          </p:cNvPr>
          <p:cNvSpPr/>
          <p:nvPr/>
        </p:nvSpPr>
        <p:spPr>
          <a:xfrm>
            <a:off x="3891564" y="9821962"/>
            <a:ext cx="439723" cy="1526577"/>
          </a:xfrm>
          <a:custGeom>
            <a:avLst/>
            <a:gdLst>
              <a:gd name="connsiteX0" fmla="*/ 986 w 439723"/>
              <a:gd name="connsiteY0" fmla="*/ 7838 h 1526577"/>
              <a:gd name="connsiteX1" fmla="*/ 178786 w 439723"/>
              <a:gd name="connsiteY1" fmla="*/ 598388 h 1526577"/>
              <a:gd name="connsiteX2" fmla="*/ 194661 w 439723"/>
              <a:gd name="connsiteY2" fmla="*/ 665063 h 1526577"/>
              <a:gd name="connsiteX3" fmla="*/ 439136 w 439723"/>
              <a:gd name="connsiteY3" fmla="*/ 1522313 h 1526577"/>
              <a:gd name="connsiteX4" fmla="*/ 115286 w 439723"/>
              <a:gd name="connsiteY4" fmla="*/ 255488 h 1526577"/>
              <a:gd name="connsiteX5" fmla="*/ 77186 w 439723"/>
              <a:gd name="connsiteY5" fmla="*/ 23713 h 1526577"/>
              <a:gd name="connsiteX6" fmla="*/ 105761 w 439723"/>
              <a:gd name="connsiteY6" fmla="*/ 242788 h 1526577"/>
              <a:gd name="connsiteX7" fmla="*/ 986 w 439723"/>
              <a:gd name="connsiteY7" fmla="*/ 7838 h 15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723" h="1526577">
                <a:moveTo>
                  <a:pt x="986" y="7838"/>
                </a:moveTo>
                <a:cubicBezTo>
                  <a:pt x="13157" y="67105"/>
                  <a:pt x="146507" y="488851"/>
                  <a:pt x="178786" y="598388"/>
                </a:cubicBezTo>
                <a:cubicBezTo>
                  <a:pt x="211065" y="707925"/>
                  <a:pt x="151269" y="511076"/>
                  <a:pt x="194661" y="665063"/>
                </a:cubicBezTo>
                <a:cubicBezTo>
                  <a:pt x="238053" y="819051"/>
                  <a:pt x="452365" y="1590575"/>
                  <a:pt x="439136" y="1522313"/>
                </a:cubicBezTo>
                <a:cubicBezTo>
                  <a:pt x="425907" y="1454051"/>
                  <a:pt x="175611" y="505255"/>
                  <a:pt x="115286" y="255488"/>
                </a:cubicBezTo>
                <a:cubicBezTo>
                  <a:pt x="54961" y="5721"/>
                  <a:pt x="78774" y="25830"/>
                  <a:pt x="77186" y="23713"/>
                </a:cubicBezTo>
                <a:cubicBezTo>
                  <a:pt x="75598" y="21596"/>
                  <a:pt x="118461" y="240671"/>
                  <a:pt x="105761" y="242788"/>
                </a:cubicBezTo>
                <a:cubicBezTo>
                  <a:pt x="93061" y="244905"/>
                  <a:pt x="-11185" y="-51429"/>
                  <a:pt x="986" y="7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0E7845E3-4692-D769-549C-794784D7DB54}"/>
              </a:ext>
            </a:extLst>
          </p:cNvPr>
          <p:cNvSpPr/>
          <p:nvPr/>
        </p:nvSpPr>
        <p:spPr>
          <a:xfrm>
            <a:off x="6098253" y="5705171"/>
            <a:ext cx="35794" cy="289912"/>
          </a:xfrm>
          <a:custGeom>
            <a:avLst/>
            <a:gdLst>
              <a:gd name="connsiteX0" fmla="*/ 34415 w 35794"/>
              <a:gd name="connsiteY0" fmla="*/ 1235 h 289912"/>
              <a:gd name="connsiteX1" fmla="*/ 39 w 35794"/>
              <a:gd name="connsiteY1" fmla="*/ 283118 h 289912"/>
              <a:gd name="connsiteX2" fmla="*/ 27539 w 35794"/>
              <a:gd name="connsiteY2" fmla="*/ 200615 h 289912"/>
              <a:gd name="connsiteX3" fmla="*/ 27539 w 35794"/>
              <a:gd name="connsiteY3" fmla="*/ 179990 h 289912"/>
              <a:gd name="connsiteX4" fmla="*/ 34415 w 35794"/>
              <a:gd name="connsiteY4" fmla="*/ 1235 h 28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4" h="289912">
                <a:moveTo>
                  <a:pt x="34415" y="1235"/>
                </a:moveTo>
                <a:cubicBezTo>
                  <a:pt x="29832" y="18423"/>
                  <a:pt x="1185" y="249888"/>
                  <a:pt x="39" y="283118"/>
                </a:cubicBezTo>
                <a:cubicBezTo>
                  <a:pt x="-1107" y="316348"/>
                  <a:pt x="22956" y="217803"/>
                  <a:pt x="27539" y="200615"/>
                </a:cubicBezTo>
                <a:cubicBezTo>
                  <a:pt x="32122" y="183427"/>
                  <a:pt x="24101" y="208637"/>
                  <a:pt x="27539" y="179990"/>
                </a:cubicBezTo>
                <a:cubicBezTo>
                  <a:pt x="30977" y="151343"/>
                  <a:pt x="38998" y="-15953"/>
                  <a:pt x="34415" y="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3D3E151F-8647-54DE-0768-46C93FC7F76E}"/>
              </a:ext>
            </a:extLst>
          </p:cNvPr>
          <p:cNvSpPr/>
          <p:nvPr/>
        </p:nvSpPr>
        <p:spPr>
          <a:xfrm>
            <a:off x="6441602" y="5609691"/>
            <a:ext cx="42149" cy="170524"/>
          </a:xfrm>
          <a:custGeom>
            <a:avLst/>
            <a:gdLst>
              <a:gd name="connsiteX0" fmla="*/ 41700 w 42149"/>
              <a:gd name="connsiteY0" fmla="*/ 462 h 170524"/>
              <a:gd name="connsiteX1" fmla="*/ 449 w 42149"/>
              <a:gd name="connsiteY1" fmla="*/ 165467 h 170524"/>
              <a:gd name="connsiteX2" fmla="*/ 21075 w 42149"/>
              <a:gd name="connsiteY2" fmla="*/ 117341 h 170524"/>
              <a:gd name="connsiteX3" fmla="*/ 41700 w 42149"/>
              <a:gd name="connsiteY3" fmla="*/ 462 h 17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9" h="170524">
                <a:moveTo>
                  <a:pt x="41700" y="462"/>
                </a:moveTo>
                <a:cubicBezTo>
                  <a:pt x="38262" y="8483"/>
                  <a:pt x="3887" y="145987"/>
                  <a:pt x="449" y="165467"/>
                </a:cubicBezTo>
                <a:cubicBezTo>
                  <a:pt x="-2989" y="184947"/>
                  <a:pt x="14200" y="143696"/>
                  <a:pt x="21075" y="117341"/>
                </a:cubicBezTo>
                <a:cubicBezTo>
                  <a:pt x="27950" y="90986"/>
                  <a:pt x="45138" y="-7559"/>
                  <a:pt x="41700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32AA20DA-EA6A-BE16-E0C0-CC497F1E4507}"/>
              </a:ext>
            </a:extLst>
          </p:cNvPr>
          <p:cNvSpPr/>
          <p:nvPr/>
        </p:nvSpPr>
        <p:spPr>
          <a:xfrm>
            <a:off x="6501446" y="5974364"/>
            <a:ext cx="78288" cy="387604"/>
          </a:xfrm>
          <a:custGeom>
            <a:avLst/>
            <a:gdLst>
              <a:gd name="connsiteX0" fmla="*/ 78109 w 78288"/>
              <a:gd name="connsiteY0" fmla="*/ 174 h 387604"/>
              <a:gd name="connsiteX1" fmla="*/ 2482 w 78288"/>
              <a:gd name="connsiteY1" fmla="*/ 364559 h 387604"/>
              <a:gd name="connsiteX2" fmla="*/ 23107 w 78288"/>
              <a:gd name="connsiteY2" fmla="*/ 316433 h 387604"/>
              <a:gd name="connsiteX3" fmla="*/ 78109 w 78288"/>
              <a:gd name="connsiteY3" fmla="*/ 174 h 38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88" h="387604">
                <a:moveTo>
                  <a:pt x="78109" y="174"/>
                </a:moveTo>
                <a:cubicBezTo>
                  <a:pt x="74671" y="8195"/>
                  <a:pt x="11649" y="311849"/>
                  <a:pt x="2482" y="364559"/>
                </a:cubicBezTo>
                <a:cubicBezTo>
                  <a:pt x="-6685" y="417269"/>
                  <a:pt x="11648" y="370289"/>
                  <a:pt x="23107" y="316433"/>
                </a:cubicBezTo>
                <a:cubicBezTo>
                  <a:pt x="34566" y="262577"/>
                  <a:pt x="81547" y="-7847"/>
                  <a:pt x="78109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DD3A9820-AB1B-E8D4-E0D3-92BEA4FE794A}"/>
              </a:ext>
            </a:extLst>
          </p:cNvPr>
          <p:cNvSpPr/>
          <p:nvPr/>
        </p:nvSpPr>
        <p:spPr>
          <a:xfrm>
            <a:off x="3306220" y="6069188"/>
            <a:ext cx="214305" cy="312269"/>
          </a:xfrm>
          <a:custGeom>
            <a:avLst/>
            <a:gdLst>
              <a:gd name="connsiteX0" fmla="*/ 745 w 214305"/>
              <a:gd name="connsiteY0" fmla="*/ 1603 h 312269"/>
              <a:gd name="connsiteX1" fmla="*/ 179500 w 214305"/>
              <a:gd name="connsiteY1" fmla="*/ 207859 h 312269"/>
              <a:gd name="connsiteX2" fmla="*/ 213876 w 214305"/>
              <a:gd name="connsiteY2" fmla="*/ 310986 h 312269"/>
              <a:gd name="connsiteX3" fmla="*/ 193251 w 214305"/>
              <a:gd name="connsiteY3" fmla="*/ 255985 h 312269"/>
              <a:gd name="connsiteX4" fmla="*/ 117624 w 214305"/>
              <a:gd name="connsiteY4" fmla="*/ 118481 h 312269"/>
              <a:gd name="connsiteX5" fmla="*/ 745 w 214305"/>
              <a:gd name="connsiteY5" fmla="*/ 1603 h 31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305" h="312269">
                <a:moveTo>
                  <a:pt x="745" y="1603"/>
                </a:moveTo>
                <a:cubicBezTo>
                  <a:pt x="11058" y="16499"/>
                  <a:pt x="143978" y="156295"/>
                  <a:pt x="179500" y="207859"/>
                </a:cubicBezTo>
                <a:cubicBezTo>
                  <a:pt x="215022" y="259423"/>
                  <a:pt x="211584" y="302965"/>
                  <a:pt x="213876" y="310986"/>
                </a:cubicBezTo>
                <a:cubicBezTo>
                  <a:pt x="216168" y="319007"/>
                  <a:pt x="209293" y="288069"/>
                  <a:pt x="193251" y="255985"/>
                </a:cubicBezTo>
                <a:cubicBezTo>
                  <a:pt x="177209" y="223901"/>
                  <a:pt x="145125" y="157440"/>
                  <a:pt x="117624" y="118481"/>
                </a:cubicBezTo>
                <a:cubicBezTo>
                  <a:pt x="90123" y="79522"/>
                  <a:pt x="-9568" y="-13293"/>
                  <a:pt x="745" y="1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CFE2084-7F66-BDB0-D68A-976C0D06148D}"/>
              </a:ext>
            </a:extLst>
          </p:cNvPr>
          <p:cNvSpPr/>
          <p:nvPr/>
        </p:nvSpPr>
        <p:spPr>
          <a:xfrm>
            <a:off x="5630553" y="5953596"/>
            <a:ext cx="110118" cy="136101"/>
          </a:xfrm>
          <a:custGeom>
            <a:avLst/>
            <a:gdLst>
              <a:gd name="connsiteX0" fmla="*/ 226 w 110118"/>
              <a:gd name="connsiteY0" fmla="*/ 317 h 136101"/>
              <a:gd name="connsiteX1" fmla="*/ 75853 w 110118"/>
              <a:gd name="connsiteY1" fmla="*/ 89694 h 136101"/>
              <a:gd name="connsiteX2" fmla="*/ 82728 w 110118"/>
              <a:gd name="connsiteY2" fmla="*/ 130945 h 136101"/>
              <a:gd name="connsiteX3" fmla="*/ 75853 w 110118"/>
              <a:gd name="connsiteY3" fmla="*/ 96569 h 136101"/>
              <a:gd name="connsiteX4" fmla="*/ 103354 w 110118"/>
              <a:gd name="connsiteY4" fmla="*/ 130945 h 136101"/>
              <a:gd name="connsiteX5" fmla="*/ 103354 w 110118"/>
              <a:gd name="connsiteY5" fmla="*/ 124070 h 136101"/>
              <a:gd name="connsiteX6" fmla="*/ 226 w 110118"/>
              <a:gd name="connsiteY6" fmla="*/ 317 h 13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18" h="136101">
                <a:moveTo>
                  <a:pt x="226" y="317"/>
                </a:moveTo>
                <a:cubicBezTo>
                  <a:pt x="-4358" y="-5412"/>
                  <a:pt x="62103" y="67923"/>
                  <a:pt x="75853" y="89694"/>
                </a:cubicBezTo>
                <a:cubicBezTo>
                  <a:pt x="89603" y="111465"/>
                  <a:pt x="82728" y="130945"/>
                  <a:pt x="82728" y="130945"/>
                </a:cubicBezTo>
                <a:cubicBezTo>
                  <a:pt x="82728" y="132091"/>
                  <a:pt x="72415" y="96569"/>
                  <a:pt x="75853" y="96569"/>
                </a:cubicBezTo>
                <a:cubicBezTo>
                  <a:pt x="79291" y="96569"/>
                  <a:pt x="103354" y="130945"/>
                  <a:pt x="103354" y="130945"/>
                </a:cubicBezTo>
                <a:cubicBezTo>
                  <a:pt x="107937" y="135528"/>
                  <a:pt x="115958" y="142404"/>
                  <a:pt x="103354" y="124070"/>
                </a:cubicBezTo>
                <a:cubicBezTo>
                  <a:pt x="90750" y="105736"/>
                  <a:pt x="4810" y="6046"/>
                  <a:pt x="226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019CAD3-86E1-52E5-ABA9-761FD6BB13A8}"/>
              </a:ext>
            </a:extLst>
          </p:cNvPr>
          <p:cNvSpPr/>
          <p:nvPr/>
        </p:nvSpPr>
        <p:spPr>
          <a:xfrm>
            <a:off x="3889843" y="5775158"/>
            <a:ext cx="56614" cy="137504"/>
          </a:xfrm>
          <a:custGeom>
            <a:avLst/>
            <a:gdLst>
              <a:gd name="connsiteX0" fmla="*/ 56515 w 56614"/>
              <a:gd name="connsiteY0" fmla="*/ 0 h 137504"/>
              <a:gd name="connsiteX1" fmla="*/ 15264 w 56614"/>
              <a:gd name="connsiteY1" fmla="*/ 89377 h 137504"/>
              <a:gd name="connsiteX2" fmla="*/ 22139 w 56614"/>
              <a:gd name="connsiteY2" fmla="*/ 137504 h 137504"/>
              <a:gd name="connsiteX3" fmla="*/ 1513 w 56614"/>
              <a:gd name="connsiteY3" fmla="*/ 89377 h 137504"/>
              <a:gd name="connsiteX4" fmla="*/ 56515 w 56614"/>
              <a:gd name="connsiteY4" fmla="*/ 0 h 1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14" h="137504">
                <a:moveTo>
                  <a:pt x="56515" y="0"/>
                </a:moveTo>
                <a:cubicBezTo>
                  <a:pt x="58807" y="0"/>
                  <a:pt x="20993" y="66460"/>
                  <a:pt x="15264" y="89377"/>
                </a:cubicBezTo>
                <a:cubicBezTo>
                  <a:pt x="9535" y="112294"/>
                  <a:pt x="24431" y="137504"/>
                  <a:pt x="22139" y="137504"/>
                </a:cubicBezTo>
                <a:cubicBezTo>
                  <a:pt x="19847" y="137504"/>
                  <a:pt x="-6508" y="113440"/>
                  <a:pt x="1513" y="89377"/>
                </a:cubicBezTo>
                <a:cubicBezTo>
                  <a:pt x="9534" y="65314"/>
                  <a:pt x="54223" y="0"/>
                  <a:pt x="565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DBBE25DD-14CA-DD7C-4384-058840FBD428}"/>
              </a:ext>
            </a:extLst>
          </p:cNvPr>
          <p:cNvSpPr/>
          <p:nvPr/>
        </p:nvSpPr>
        <p:spPr>
          <a:xfrm>
            <a:off x="5259502" y="7060811"/>
            <a:ext cx="158406" cy="261281"/>
          </a:xfrm>
          <a:custGeom>
            <a:avLst/>
            <a:gdLst>
              <a:gd name="connsiteX0" fmla="*/ 158146 w 158406"/>
              <a:gd name="connsiteY0" fmla="*/ 7 h 261281"/>
              <a:gd name="connsiteX1" fmla="*/ 48143 w 158406"/>
              <a:gd name="connsiteY1" fmla="*/ 165012 h 261281"/>
              <a:gd name="connsiteX2" fmla="*/ 6892 w 158406"/>
              <a:gd name="connsiteY2" fmla="*/ 261264 h 261281"/>
              <a:gd name="connsiteX3" fmla="*/ 13767 w 158406"/>
              <a:gd name="connsiteY3" fmla="*/ 171887 h 261281"/>
              <a:gd name="connsiteX4" fmla="*/ 158146 w 158406"/>
              <a:gd name="connsiteY4" fmla="*/ 7 h 26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06" h="261281">
                <a:moveTo>
                  <a:pt x="158146" y="7"/>
                </a:moveTo>
                <a:cubicBezTo>
                  <a:pt x="163875" y="-1139"/>
                  <a:pt x="73352" y="121469"/>
                  <a:pt x="48143" y="165012"/>
                </a:cubicBezTo>
                <a:cubicBezTo>
                  <a:pt x="22934" y="208555"/>
                  <a:pt x="12621" y="260118"/>
                  <a:pt x="6892" y="261264"/>
                </a:cubicBezTo>
                <a:cubicBezTo>
                  <a:pt x="1163" y="262410"/>
                  <a:pt x="-8004" y="208555"/>
                  <a:pt x="13767" y="171887"/>
                </a:cubicBezTo>
                <a:cubicBezTo>
                  <a:pt x="35538" y="135219"/>
                  <a:pt x="152417" y="1153"/>
                  <a:pt x="15814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12EE8AF2-E18B-B457-8EDB-562C4CE5B1E7}"/>
              </a:ext>
            </a:extLst>
          </p:cNvPr>
          <p:cNvSpPr/>
          <p:nvPr/>
        </p:nvSpPr>
        <p:spPr>
          <a:xfrm>
            <a:off x="5850679" y="6545179"/>
            <a:ext cx="56372" cy="158129"/>
          </a:xfrm>
          <a:custGeom>
            <a:avLst/>
            <a:gdLst>
              <a:gd name="connsiteX0" fmla="*/ 106 w 56372"/>
              <a:gd name="connsiteY0" fmla="*/ 0 h 158129"/>
              <a:gd name="connsiteX1" fmla="*/ 41357 w 56372"/>
              <a:gd name="connsiteY1" fmla="*/ 89377 h 158129"/>
              <a:gd name="connsiteX2" fmla="*/ 48232 w 56372"/>
              <a:gd name="connsiteY2" fmla="*/ 158129 h 158129"/>
              <a:gd name="connsiteX3" fmla="*/ 55107 w 56372"/>
              <a:gd name="connsiteY3" fmla="*/ 89377 h 158129"/>
              <a:gd name="connsiteX4" fmla="*/ 106 w 56372"/>
              <a:gd name="connsiteY4" fmla="*/ 0 h 1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72" h="158129">
                <a:moveTo>
                  <a:pt x="106" y="0"/>
                </a:moveTo>
                <a:cubicBezTo>
                  <a:pt x="-2186" y="0"/>
                  <a:pt x="33336" y="63022"/>
                  <a:pt x="41357" y="89377"/>
                </a:cubicBezTo>
                <a:cubicBezTo>
                  <a:pt x="49378" y="115732"/>
                  <a:pt x="45940" y="158129"/>
                  <a:pt x="48232" y="158129"/>
                </a:cubicBezTo>
                <a:cubicBezTo>
                  <a:pt x="50524" y="158129"/>
                  <a:pt x="59690" y="116878"/>
                  <a:pt x="55107" y="89377"/>
                </a:cubicBezTo>
                <a:cubicBezTo>
                  <a:pt x="50524" y="61876"/>
                  <a:pt x="2398" y="0"/>
                  <a:pt x="1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2767C980-D51D-2E52-4A8E-D36BD8E1AC75}"/>
              </a:ext>
            </a:extLst>
          </p:cNvPr>
          <p:cNvSpPr/>
          <p:nvPr/>
        </p:nvSpPr>
        <p:spPr>
          <a:xfrm>
            <a:off x="3787781" y="6386967"/>
            <a:ext cx="48574" cy="220319"/>
          </a:xfrm>
          <a:custGeom>
            <a:avLst/>
            <a:gdLst>
              <a:gd name="connsiteX0" fmla="*/ 27948 w 48574"/>
              <a:gd name="connsiteY0" fmla="*/ 83 h 220319"/>
              <a:gd name="connsiteX1" fmla="*/ 448 w 48574"/>
              <a:gd name="connsiteY1" fmla="*/ 151337 h 220319"/>
              <a:gd name="connsiteX2" fmla="*/ 48574 w 48574"/>
              <a:gd name="connsiteY2" fmla="*/ 220089 h 220319"/>
              <a:gd name="connsiteX3" fmla="*/ 448 w 48574"/>
              <a:gd name="connsiteY3" fmla="*/ 130711 h 220319"/>
              <a:gd name="connsiteX4" fmla="*/ 27948 w 48574"/>
              <a:gd name="connsiteY4" fmla="*/ 83 h 22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4" h="220319">
                <a:moveTo>
                  <a:pt x="27948" y="83"/>
                </a:moveTo>
                <a:cubicBezTo>
                  <a:pt x="27948" y="3521"/>
                  <a:pt x="-2990" y="114669"/>
                  <a:pt x="448" y="151337"/>
                </a:cubicBezTo>
                <a:cubicBezTo>
                  <a:pt x="3886" y="188005"/>
                  <a:pt x="48574" y="223527"/>
                  <a:pt x="48574" y="220089"/>
                </a:cubicBezTo>
                <a:cubicBezTo>
                  <a:pt x="48574" y="216651"/>
                  <a:pt x="5031" y="161649"/>
                  <a:pt x="448" y="130711"/>
                </a:cubicBezTo>
                <a:cubicBezTo>
                  <a:pt x="-4135" y="99773"/>
                  <a:pt x="27948" y="-3355"/>
                  <a:pt x="2794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566DAD95-2F69-A1BB-A6E3-FC79E30F3D4C}"/>
              </a:ext>
            </a:extLst>
          </p:cNvPr>
          <p:cNvSpPr/>
          <p:nvPr/>
        </p:nvSpPr>
        <p:spPr>
          <a:xfrm>
            <a:off x="4475444" y="3896714"/>
            <a:ext cx="7462" cy="447776"/>
          </a:xfrm>
          <a:custGeom>
            <a:avLst/>
            <a:gdLst>
              <a:gd name="connsiteX0" fmla="*/ 825 w 7462"/>
              <a:gd name="connsiteY0" fmla="*/ 1865 h 447776"/>
              <a:gd name="connsiteX1" fmla="*/ 825 w 7462"/>
              <a:gd name="connsiteY1" fmla="*/ 437608 h 447776"/>
              <a:gd name="connsiteX2" fmla="*/ 7427 w 7462"/>
              <a:gd name="connsiteY2" fmla="*/ 285758 h 447776"/>
              <a:gd name="connsiteX3" fmla="*/ 825 w 7462"/>
              <a:gd name="connsiteY3" fmla="*/ 1865 h 44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2" h="447776">
                <a:moveTo>
                  <a:pt x="825" y="1865"/>
                </a:moveTo>
                <a:cubicBezTo>
                  <a:pt x="-275" y="27173"/>
                  <a:pt x="-275" y="390293"/>
                  <a:pt x="825" y="437608"/>
                </a:cubicBezTo>
                <a:cubicBezTo>
                  <a:pt x="1925" y="484923"/>
                  <a:pt x="7977" y="355631"/>
                  <a:pt x="7427" y="285758"/>
                </a:cubicBezTo>
                <a:cubicBezTo>
                  <a:pt x="6877" y="215885"/>
                  <a:pt x="1925" y="-23443"/>
                  <a:pt x="825" y="1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BD385BBF-E7E1-F5EE-1385-FC179BD895B1}"/>
              </a:ext>
            </a:extLst>
          </p:cNvPr>
          <p:cNvSpPr/>
          <p:nvPr/>
        </p:nvSpPr>
        <p:spPr>
          <a:xfrm>
            <a:off x="4268294" y="4261340"/>
            <a:ext cx="48124" cy="235345"/>
          </a:xfrm>
          <a:custGeom>
            <a:avLst/>
            <a:gdLst>
              <a:gd name="connsiteX0" fmla="*/ 39619 w 48124"/>
              <a:gd name="connsiteY0" fmla="*/ 358 h 235345"/>
              <a:gd name="connsiteX1" fmla="*/ 46222 w 48124"/>
              <a:gd name="connsiteY1" fmla="*/ 119197 h 235345"/>
              <a:gd name="connsiteX2" fmla="*/ 6 w 48124"/>
              <a:gd name="connsiteY2" fmla="*/ 234735 h 235345"/>
              <a:gd name="connsiteX3" fmla="*/ 42920 w 48124"/>
              <a:gd name="connsiteY3" fmla="*/ 158810 h 235345"/>
              <a:gd name="connsiteX4" fmla="*/ 39619 w 48124"/>
              <a:gd name="connsiteY4" fmla="*/ 358 h 23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24" h="235345">
                <a:moveTo>
                  <a:pt x="39619" y="358"/>
                </a:moveTo>
                <a:cubicBezTo>
                  <a:pt x="40169" y="-6244"/>
                  <a:pt x="52824" y="80134"/>
                  <a:pt x="46222" y="119197"/>
                </a:cubicBezTo>
                <a:cubicBezTo>
                  <a:pt x="39620" y="158260"/>
                  <a:pt x="556" y="228133"/>
                  <a:pt x="6" y="234735"/>
                </a:cubicBezTo>
                <a:cubicBezTo>
                  <a:pt x="-544" y="241337"/>
                  <a:pt x="34667" y="192921"/>
                  <a:pt x="42920" y="158810"/>
                </a:cubicBezTo>
                <a:cubicBezTo>
                  <a:pt x="51173" y="124699"/>
                  <a:pt x="39069" y="6960"/>
                  <a:pt x="39619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70102682-C601-23F6-E48A-88187D5B2369}"/>
              </a:ext>
            </a:extLst>
          </p:cNvPr>
          <p:cNvSpPr/>
          <p:nvPr/>
        </p:nvSpPr>
        <p:spPr>
          <a:xfrm>
            <a:off x="5291466" y="4594909"/>
            <a:ext cx="75257" cy="162203"/>
          </a:xfrm>
          <a:custGeom>
            <a:avLst/>
            <a:gdLst>
              <a:gd name="connsiteX0" fmla="*/ 170 w 75257"/>
              <a:gd name="connsiteY0" fmla="*/ 199 h 162203"/>
              <a:gd name="connsiteX1" fmla="*/ 52987 w 75257"/>
              <a:gd name="connsiteY1" fmla="*/ 76123 h 162203"/>
              <a:gd name="connsiteX2" fmla="*/ 62891 w 75257"/>
              <a:gd name="connsiteY2" fmla="*/ 161952 h 162203"/>
              <a:gd name="connsiteX3" fmla="*/ 72794 w 75257"/>
              <a:gd name="connsiteY3" fmla="*/ 99231 h 162203"/>
              <a:gd name="connsiteX4" fmla="*/ 170 w 75257"/>
              <a:gd name="connsiteY4" fmla="*/ 199 h 1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57" h="162203">
                <a:moveTo>
                  <a:pt x="170" y="199"/>
                </a:moveTo>
                <a:cubicBezTo>
                  <a:pt x="-3131" y="-3652"/>
                  <a:pt x="42534" y="49164"/>
                  <a:pt x="52987" y="76123"/>
                </a:cubicBezTo>
                <a:cubicBezTo>
                  <a:pt x="63441" y="103082"/>
                  <a:pt x="59590" y="158101"/>
                  <a:pt x="62891" y="161952"/>
                </a:cubicBezTo>
                <a:cubicBezTo>
                  <a:pt x="66192" y="165803"/>
                  <a:pt x="81047" y="124539"/>
                  <a:pt x="72794" y="99231"/>
                </a:cubicBezTo>
                <a:cubicBezTo>
                  <a:pt x="64541" y="73923"/>
                  <a:pt x="3471" y="4050"/>
                  <a:pt x="170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9A65E543-FC51-1FA4-5560-1DAAA897F4CF}"/>
              </a:ext>
            </a:extLst>
          </p:cNvPr>
          <p:cNvSpPr/>
          <p:nvPr/>
        </p:nvSpPr>
        <p:spPr>
          <a:xfrm>
            <a:off x="4410247" y="4634721"/>
            <a:ext cx="29824" cy="241026"/>
          </a:xfrm>
          <a:custGeom>
            <a:avLst/>
            <a:gdLst>
              <a:gd name="connsiteX0" fmla="*/ 23108 w 29824"/>
              <a:gd name="connsiteY0" fmla="*/ 0 h 241026"/>
              <a:gd name="connsiteX1" fmla="*/ 26409 w 29824"/>
              <a:gd name="connsiteY1" fmla="*/ 155150 h 241026"/>
              <a:gd name="connsiteX2" fmla="*/ 0 w 29824"/>
              <a:gd name="connsiteY2" fmla="*/ 240979 h 241026"/>
              <a:gd name="connsiteX3" fmla="*/ 26409 w 29824"/>
              <a:gd name="connsiteY3" fmla="*/ 168355 h 241026"/>
              <a:gd name="connsiteX4" fmla="*/ 29710 w 29824"/>
              <a:gd name="connsiteY4" fmla="*/ 155150 h 241026"/>
              <a:gd name="connsiteX5" fmla="*/ 23108 w 29824"/>
              <a:gd name="connsiteY5" fmla="*/ 0 h 24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24" h="241026">
                <a:moveTo>
                  <a:pt x="23108" y="0"/>
                </a:moveTo>
                <a:cubicBezTo>
                  <a:pt x="22558" y="0"/>
                  <a:pt x="30260" y="114987"/>
                  <a:pt x="26409" y="155150"/>
                </a:cubicBezTo>
                <a:cubicBezTo>
                  <a:pt x="22558" y="195313"/>
                  <a:pt x="0" y="238778"/>
                  <a:pt x="0" y="240979"/>
                </a:cubicBezTo>
                <a:cubicBezTo>
                  <a:pt x="0" y="243180"/>
                  <a:pt x="26409" y="168355"/>
                  <a:pt x="26409" y="168355"/>
                </a:cubicBezTo>
                <a:cubicBezTo>
                  <a:pt x="31361" y="154050"/>
                  <a:pt x="28610" y="178808"/>
                  <a:pt x="29710" y="155150"/>
                </a:cubicBezTo>
                <a:cubicBezTo>
                  <a:pt x="30810" y="131492"/>
                  <a:pt x="23658" y="0"/>
                  <a:pt x="231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F376BBBC-8E7E-43E5-64F5-129086D6C4E1}"/>
              </a:ext>
            </a:extLst>
          </p:cNvPr>
          <p:cNvSpPr/>
          <p:nvPr/>
        </p:nvSpPr>
        <p:spPr>
          <a:xfrm>
            <a:off x="4029560" y="4692033"/>
            <a:ext cx="107759" cy="151806"/>
          </a:xfrm>
          <a:custGeom>
            <a:avLst/>
            <a:gdLst>
              <a:gd name="connsiteX0" fmla="*/ 106697 w 107759"/>
              <a:gd name="connsiteY0" fmla="*/ 2107 h 151806"/>
              <a:gd name="connsiteX1" fmla="*/ 1062 w 107759"/>
              <a:gd name="connsiteY1" fmla="*/ 150656 h 151806"/>
              <a:gd name="connsiteX2" fmla="*/ 53880 w 107759"/>
              <a:gd name="connsiteY2" fmla="*/ 68129 h 151806"/>
              <a:gd name="connsiteX3" fmla="*/ 106697 w 107759"/>
              <a:gd name="connsiteY3" fmla="*/ 2107 h 15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59" h="151806">
                <a:moveTo>
                  <a:pt x="106697" y="2107"/>
                </a:moveTo>
                <a:cubicBezTo>
                  <a:pt x="97894" y="15862"/>
                  <a:pt x="9865" y="139652"/>
                  <a:pt x="1062" y="150656"/>
                </a:cubicBezTo>
                <a:cubicBezTo>
                  <a:pt x="-7741" y="161660"/>
                  <a:pt x="40676" y="90686"/>
                  <a:pt x="53880" y="68129"/>
                </a:cubicBezTo>
                <a:cubicBezTo>
                  <a:pt x="67084" y="45572"/>
                  <a:pt x="115500" y="-11648"/>
                  <a:pt x="106697" y="2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D17817BD-9092-6EA1-1679-EFD30F434EE3}"/>
              </a:ext>
            </a:extLst>
          </p:cNvPr>
          <p:cNvSpPr/>
          <p:nvPr/>
        </p:nvSpPr>
        <p:spPr>
          <a:xfrm>
            <a:off x="4073481" y="5720721"/>
            <a:ext cx="55727" cy="79417"/>
          </a:xfrm>
          <a:custGeom>
            <a:avLst/>
            <a:gdLst>
              <a:gd name="connsiteX0" fmla="*/ 55 w 55727"/>
              <a:gd name="connsiteY0" fmla="*/ 56 h 79417"/>
              <a:gd name="connsiteX1" fmla="*/ 42970 w 55727"/>
              <a:gd name="connsiteY1" fmla="*/ 46271 h 79417"/>
              <a:gd name="connsiteX2" fmla="*/ 52873 w 55727"/>
              <a:gd name="connsiteY2" fmla="*/ 79282 h 79417"/>
              <a:gd name="connsiteX3" fmla="*/ 52873 w 55727"/>
              <a:gd name="connsiteY3" fmla="*/ 56174 h 79417"/>
              <a:gd name="connsiteX4" fmla="*/ 55 w 55727"/>
              <a:gd name="connsiteY4" fmla="*/ 56 h 7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7" h="79417">
                <a:moveTo>
                  <a:pt x="55" y="56"/>
                </a:moveTo>
                <a:cubicBezTo>
                  <a:pt x="-1595" y="-1594"/>
                  <a:pt x="34167" y="33067"/>
                  <a:pt x="42970" y="46271"/>
                </a:cubicBezTo>
                <a:cubicBezTo>
                  <a:pt x="51773" y="59475"/>
                  <a:pt x="51223" y="77632"/>
                  <a:pt x="52873" y="79282"/>
                </a:cubicBezTo>
                <a:cubicBezTo>
                  <a:pt x="54523" y="80932"/>
                  <a:pt x="58375" y="67178"/>
                  <a:pt x="52873" y="56174"/>
                </a:cubicBezTo>
                <a:cubicBezTo>
                  <a:pt x="47371" y="45170"/>
                  <a:pt x="1705" y="1706"/>
                  <a:pt x="5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E080D76-DA62-BD25-2A9C-A296E03571F2}"/>
              </a:ext>
            </a:extLst>
          </p:cNvPr>
          <p:cNvSpPr/>
          <p:nvPr/>
        </p:nvSpPr>
        <p:spPr>
          <a:xfrm>
            <a:off x="5321328" y="5245415"/>
            <a:ext cx="63811" cy="122151"/>
          </a:xfrm>
          <a:custGeom>
            <a:avLst/>
            <a:gdLst>
              <a:gd name="connsiteX0" fmla="*/ 18 w 63811"/>
              <a:gd name="connsiteY0" fmla="*/ 6 h 122151"/>
              <a:gd name="connsiteX1" fmla="*/ 56136 w 63811"/>
              <a:gd name="connsiteY1" fmla="*/ 56124 h 122151"/>
              <a:gd name="connsiteX2" fmla="*/ 46233 w 63811"/>
              <a:gd name="connsiteY2" fmla="*/ 122146 h 122151"/>
              <a:gd name="connsiteX3" fmla="*/ 62738 w 63811"/>
              <a:gd name="connsiteY3" fmla="*/ 59425 h 122151"/>
              <a:gd name="connsiteX4" fmla="*/ 18 w 63811"/>
              <a:gd name="connsiteY4" fmla="*/ 6 h 12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1" h="122151">
                <a:moveTo>
                  <a:pt x="18" y="6"/>
                </a:moveTo>
                <a:cubicBezTo>
                  <a:pt x="-1082" y="-544"/>
                  <a:pt x="48434" y="35767"/>
                  <a:pt x="56136" y="56124"/>
                </a:cubicBezTo>
                <a:cubicBezTo>
                  <a:pt x="63838" y="76481"/>
                  <a:pt x="45133" y="121596"/>
                  <a:pt x="46233" y="122146"/>
                </a:cubicBezTo>
                <a:cubicBezTo>
                  <a:pt x="47333" y="122696"/>
                  <a:pt x="68790" y="79231"/>
                  <a:pt x="62738" y="59425"/>
                </a:cubicBezTo>
                <a:cubicBezTo>
                  <a:pt x="56686" y="39619"/>
                  <a:pt x="1118" y="556"/>
                  <a:pt x="1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BF0719A8-E397-0363-E115-016293B4A89D}"/>
              </a:ext>
            </a:extLst>
          </p:cNvPr>
          <p:cNvSpPr/>
          <p:nvPr/>
        </p:nvSpPr>
        <p:spPr>
          <a:xfrm>
            <a:off x="5271776" y="4875453"/>
            <a:ext cx="20028" cy="120286"/>
          </a:xfrm>
          <a:custGeom>
            <a:avLst/>
            <a:gdLst>
              <a:gd name="connsiteX0" fmla="*/ 19860 w 20028"/>
              <a:gd name="connsiteY0" fmla="*/ 247 h 120286"/>
              <a:gd name="connsiteX1" fmla="*/ 9957 w 20028"/>
              <a:gd name="connsiteY1" fmla="*/ 95978 h 120286"/>
              <a:gd name="connsiteX2" fmla="*/ 16559 w 20028"/>
              <a:gd name="connsiteY2" fmla="*/ 119086 h 120286"/>
              <a:gd name="connsiteX3" fmla="*/ 54 w 20028"/>
              <a:gd name="connsiteY3" fmla="*/ 69569 h 120286"/>
              <a:gd name="connsiteX4" fmla="*/ 19860 w 20028"/>
              <a:gd name="connsiteY4" fmla="*/ 247 h 12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8" h="120286">
                <a:moveTo>
                  <a:pt x="19860" y="247"/>
                </a:moveTo>
                <a:cubicBezTo>
                  <a:pt x="21511" y="4649"/>
                  <a:pt x="10507" y="76172"/>
                  <a:pt x="9957" y="95978"/>
                </a:cubicBezTo>
                <a:cubicBezTo>
                  <a:pt x="9407" y="115785"/>
                  <a:pt x="18210" y="123488"/>
                  <a:pt x="16559" y="119086"/>
                </a:cubicBezTo>
                <a:cubicBezTo>
                  <a:pt x="14908" y="114684"/>
                  <a:pt x="-1046" y="87725"/>
                  <a:pt x="54" y="69569"/>
                </a:cubicBezTo>
                <a:cubicBezTo>
                  <a:pt x="1154" y="51413"/>
                  <a:pt x="18209" y="-4155"/>
                  <a:pt x="19860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FF612097-D8B4-1534-7156-F25B8F269626}"/>
              </a:ext>
            </a:extLst>
          </p:cNvPr>
          <p:cNvSpPr/>
          <p:nvPr/>
        </p:nvSpPr>
        <p:spPr>
          <a:xfrm>
            <a:off x="6322252" y="4571998"/>
            <a:ext cx="62062" cy="155180"/>
          </a:xfrm>
          <a:custGeom>
            <a:avLst/>
            <a:gdLst>
              <a:gd name="connsiteX0" fmla="*/ 62043 w 62062"/>
              <a:gd name="connsiteY0" fmla="*/ 2 h 155180"/>
              <a:gd name="connsiteX1" fmla="*/ 9225 w 62062"/>
              <a:gd name="connsiteY1" fmla="*/ 122142 h 155180"/>
              <a:gd name="connsiteX2" fmla="*/ 9225 w 62062"/>
              <a:gd name="connsiteY2" fmla="*/ 155153 h 155180"/>
              <a:gd name="connsiteX3" fmla="*/ 2623 w 62062"/>
              <a:gd name="connsiteY3" fmla="*/ 118841 h 155180"/>
              <a:gd name="connsiteX4" fmla="*/ 62043 w 62062"/>
              <a:gd name="connsiteY4" fmla="*/ 2 h 15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62" h="155180">
                <a:moveTo>
                  <a:pt x="62043" y="2"/>
                </a:moveTo>
                <a:cubicBezTo>
                  <a:pt x="63143" y="552"/>
                  <a:pt x="18028" y="96284"/>
                  <a:pt x="9225" y="122142"/>
                </a:cubicBezTo>
                <a:cubicBezTo>
                  <a:pt x="422" y="148001"/>
                  <a:pt x="10325" y="155703"/>
                  <a:pt x="9225" y="155153"/>
                </a:cubicBezTo>
                <a:cubicBezTo>
                  <a:pt x="8125" y="154603"/>
                  <a:pt x="-5630" y="143049"/>
                  <a:pt x="2623" y="118841"/>
                </a:cubicBezTo>
                <a:cubicBezTo>
                  <a:pt x="10876" y="94633"/>
                  <a:pt x="60943" y="-548"/>
                  <a:pt x="6204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A16CCB03-F769-64C7-CFD6-21F5467AC88E}"/>
              </a:ext>
            </a:extLst>
          </p:cNvPr>
          <p:cNvSpPr/>
          <p:nvPr/>
        </p:nvSpPr>
        <p:spPr>
          <a:xfrm>
            <a:off x="5667960" y="4482664"/>
            <a:ext cx="464461" cy="29917"/>
          </a:xfrm>
          <a:custGeom>
            <a:avLst/>
            <a:gdLst>
              <a:gd name="connsiteX0" fmla="*/ 0 w 464461"/>
              <a:gd name="connsiteY0" fmla="*/ 29917 h 29917"/>
              <a:gd name="connsiteX1" fmla="*/ 448947 w 464461"/>
              <a:gd name="connsiteY1" fmla="*/ 207 h 29917"/>
              <a:gd name="connsiteX2" fmla="*/ 359818 w 464461"/>
              <a:gd name="connsiteY2" fmla="*/ 16712 h 29917"/>
              <a:gd name="connsiteX3" fmla="*/ 346613 w 464461"/>
              <a:gd name="connsiteY3" fmla="*/ 16712 h 29917"/>
              <a:gd name="connsiteX4" fmla="*/ 290495 w 464461"/>
              <a:gd name="connsiteY4" fmla="*/ 16712 h 29917"/>
              <a:gd name="connsiteX5" fmla="*/ 0 w 464461"/>
              <a:gd name="connsiteY5" fmla="*/ 29917 h 2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61" h="29917">
                <a:moveTo>
                  <a:pt x="0" y="29917"/>
                </a:moveTo>
                <a:cubicBezTo>
                  <a:pt x="26409" y="27166"/>
                  <a:pt x="388977" y="2408"/>
                  <a:pt x="448947" y="207"/>
                </a:cubicBezTo>
                <a:cubicBezTo>
                  <a:pt x="508917" y="-1994"/>
                  <a:pt x="376874" y="13961"/>
                  <a:pt x="359818" y="16712"/>
                </a:cubicBezTo>
                <a:cubicBezTo>
                  <a:pt x="342762" y="19463"/>
                  <a:pt x="346613" y="16712"/>
                  <a:pt x="346613" y="16712"/>
                </a:cubicBezTo>
                <a:cubicBezTo>
                  <a:pt x="335059" y="16712"/>
                  <a:pt x="341662" y="13961"/>
                  <a:pt x="290495" y="16712"/>
                </a:cubicBezTo>
                <a:lnTo>
                  <a:pt x="0" y="299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32BBBC5F-F7B7-9229-BDC3-EAB69549FDBE}"/>
              </a:ext>
            </a:extLst>
          </p:cNvPr>
          <p:cNvSpPr/>
          <p:nvPr/>
        </p:nvSpPr>
        <p:spPr>
          <a:xfrm>
            <a:off x="5344453" y="4307913"/>
            <a:ext cx="240628" cy="48064"/>
          </a:xfrm>
          <a:custGeom>
            <a:avLst/>
            <a:gdLst>
              <a:gd name="connsiteX0" fmla="*/ 0 w 240628"/>
              <a:gd name="connsiteY0" fmla="*/ 0 h 48064"/>
              <a:gd name="connsiteX1" fmla="*/ 234377 w 240628"/>
              <a:gd name="connsiteY1" fmla="*/ 46216 h 48064"/>
              <a:gd name="connsiteX2" fmla="*/ 178259 w 240628"/>
              <a:gd name="connsiteY2" fmla="*/ 39613 h 48064"/>
              <a:gd name="connsiteX3" fmla="*/ 0 w 240628"/>
              <a:gd name="connsiteY3" fmla="*/ 0 h 4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28" h="48064">
                <a:moveTo>
                  <a:pt x="0" y="0"/>
                </a:moveTo>
                <a:lnTo>
                  <a:pt x="234377" y="46216"/>
                </a:lnTo>
                <a:cubicBezTo>
                  <a:pt x="264087" y="52818"/>
                  <a:pt x="178259" y="39613"/>
                  <a:pt x="178259" y="396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7B1A86DD-0195-748E-4D62-3E78CBEB3CD5}"/>
              </a:ext>
            </a:extLst>
          </p:cNvPr>
          <p:cNvSpPr/>
          <p:nvPr/>
        </p:nvSpPr>
        <p:spPr>
          <a:xfrm>
            <a:off x="5291420" y="4346732"/>
            <a:ext cx="190828" cy="101771"/>
          </a:xfrm>
          <a:custGeom>
            <a:avLst/>
            <a:gdLst>
              <a:gd name="connsiteX0" fmla="*/ 188378 w 190828"/>
              <a:gd name="connsiteY0" fmla="*/ 794 h 101771"/>
              <a:gd name="connsiteX1" fmla="*/ 3517 w 190828"/>
              <a:gd name="connsiteY1" fmla="*/ 99827 h 101771"/>
              <a:gd name="connsiteX2" fmla="*/ 76141 w 190828"/>
              <a:gd name="connsiteY2" fmla="*/ 66816 h 101771"/>
              <a:gd name="connsiteX3" fmla="*/ 188378 w 190828"/>
              <a:gd name="connsiteY3" fmla="*/ 70117 h 101771"/>
              <a:gd name="connsiteX4" fmla="*/ 115754 w 190828"/>
              <a:gd name="connsiteY4" fmla="*/ 53612 h 101771"/>
              <a:gd name="connsiteX5" fmla="*/ 188378 w 190828"/>
              <a:gd name="connsiteY5" fmla="*/ 794 h 1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28" h="101771">
                <a:moveTo>
                  <a:pt x="188378" y="794"/>
                </a:moveTo>
                <a:cubicBezTo>
                  <a:pt x="169672" y="8496"/>
                  <a:pt x="22223" y="88823"/>
                  <a:pt x="3517" y="99827"/>
                </a:cubicBezTo>
                <a:cubicBezTo>
                  <a:pt x="-15189" y="110831"/>
                  <a:pt x="45331" y="71768"/>
                  <a:pt x="76141" y="66816"/>
                </a:cubicBezTo>
                <a:cubicBezTo>
                  <a:pt x="106951" y="61864"/>
                  <a:pt x="181776" y="72318"/>
                  <a:pt x="188378" y="70117"/>
                </a:cubicBezTo>
                <a:cubicBezTo>
                  <a:pt x="194980" y="67916"/>
                  <a:pt x="119055" y="63515"/>
                  <a:pt x="115754" y="53612"/>
                </a:cubicBezTo>
                <a:cubicBezTo>
                  <a:pt x="112453" y="43709"/>
                  <a:pt x="207084" y="-6908"/>
                  <a:pt x="188378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19245469-9DF9-001C-1E10-128E44A4C739}"/>
              </a:ext>
            </a:extLst>
          </p:cNvPr>
          <p:cNvSpPr/>
          <p:nvPr/>
        </p:nvSpPr>
        <p:spPr>
          <a:xfrm>
            <a:off x="3571772" y="4498377"/>
            <a:ext cx="340078" cy="70322"/>
          </a:xfrm>
          <a:custGeom>
            <a:avLst/>
            <a:gdLst>
              <a:gd name="connsiteX0" fmla="*/ 0 w 340078"/>
              <a:gd name="connsiteY0" fmla="*/ 70322 h 70322"/>
              <a:gd name="connsiteX1" fmla="*/ 333409 w 340078"/>
              <a:gd name="connsiteY1" fmla="*/ 999 h 70322"/>
              <a:gd name="connsiteX2" fmla="*/ 231076 w 340078"/>
              <a:gd name="connsiteY2" fmla="*/ 27408 h 70322"/>
              <a:gd name="connsiteX3" fmla="*/ 0 w 340078"/>
              <a:gd name="connsiteY3" fmla="*/ 70322 h 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78" h="70322">
                <a:moveTo>
                  <a:pt x="0" y="70322"/>
                </a:moveTo>
                <a:lnTo>
                  <a:pt x="333409" y="999"/>
                </a:lnTo>
                <a:cubicBezTo>
                  <a:pt x="371922" y="-6153"/>
                  <a:pt x="231076" y="27408"/>
                  <a:pt x="231076" y="27408"/>
                </a:cubicBezTo>
                <a:lnTo>
                  <a:pt x="0" y="703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AAE43F1D-04AF-CED2-17A1-6233EC01FCD7}"/>
              </a:ext>
            </a:extLst>
          </p:cNvPr>
          <p:cNvSpPr/>
          <p:nvPr/>
        </p:nvSpPr>
        <p:spPr>
          <a:xfrm>
            <a:off x="2629797" y="4771466"/>
            <a:ext cx="101212" cy="664771"/>
          </a:xfrm>
          <a:custGeom>
            <a:avLst/>
            <a:gdLst>
              <a:gd name="connsiteX0" fmla="*/ 84828 w 101212"/>
              <a:gd name="connsiteY0" fmla="*/ 559 h 664771"/>
              <a:gd name="connsiteX1" fmla="*/ 56253 w 101212"/>
              <a:gd name="connsiteY1" fmla="*/ 289484 h 664771"/>
              <a:gd name="connsiteX2" fmla="*/ 59428 w 101212"/>
              <a:gd name="connsiteY2" fmla="*/ 464109 h 664771"/>
              <a:gd name="connsiteX3" fmla="*/ 46728 w 101212"/>
              <a:gd name="connsiteY3" fmla="*/ 416484 h 664771"/>
              <a:gd name="connsiteX4" fmla="*/ 100703 w 101212"/>
              <a:gd name="connsiteY4" fmla="*/ 660959 h 664771"/>
              <a:gd name="connsiteX5" fmla="*/ 75303 w 101212"/>
              <a:gd name="connsiteY5" fmla="*/ 572059 h 664771"/>
              <a:gd name="connsiteX6" fmla="*/ 2278 w 101212"/>
              <a:gd name="connsiteY6" fmla="*/ 314884 h 664771"/>
              <a:gd name="connsiteX7" fmla="*/ 18153 w 101212"/>
              <a:gd name="connsiteY7" fmla="*/ 384734 h 664771"/>
              <a:gd name="connsiteX8" fmla="*/ 14978 w 101212"/>
              <a:gd name="connsiteY8" fmla="*/ 178359 h 664771"/>
              <a:gd name="connsiteX9" fmla="*/ 30853 w 101212"/>
              <a:gd name="connsiteY9" fmla="*/ 368859 h 664771"/>
              <a:gd name="connsiteX10" fmla="*/ 84828 w 101212"/>
              <a:gd name="connsiteY10" fmla="*/ 559 h 6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12" h="664771">
                <a:moveTo>
                  <a:pt x="84828" y="559"/>
                </a:moveTo>
                <a:cubicBezTo>
                  <a:pt x="89061" y="-12670"/>
                  <a:pt x="60486" y="212226"/>
                  <a:pt x="56253" y="289484"/>
                </a:cubicBezTo>
                <a:cubicBezTo>
                  <a:pt x="52020" y="366742"/>
                  <a:pt x="61015" y="442942"/>
                  <a:pt x="59428" y="464109"/>
                </a:cubicBezTo>
                <a:cubicBezTo>
                  <a:pt x="57841" y="485276"/>
                  <a:pt x="39849" y="383676"/>
                  <a:pt x="46728" y="416484"/>
                </a:cubicBezTo>
                <a:cubicBezTo>
                  <a:pt x="53607" y="449292"/>
                  <a:pt x="95941" y="635030"/>
                  <a:pt x="100703" y="660959"/>
                </a:cubicBezTo>
                <a:cubicBezTo>
                  <a:pt x="105465" y="686888"/>
                  <a:pt x="75303" y="572059"/>
                  <a:pt x="75303" y="572059"/>
                </a:cubicBezTo>
                <a:cubicBezTo>
                  <a:pt x="58899" y="514380"/>
                  <a:pt x="11803" y="346105"/>
                  <a:pt x="2278" y="314884"/>
                </a:cubicBezTo>
                <a:cubicBezTo>
                  <a:pt x="-7247" y="283663"/>
                  <a:pt x="16036" y="407488"/>
                  <a:pt x="18153" y="384734"/>
                </a:cubicBezTo>
                <a:cubicBezTo>
                  <a:pt x="20270" y="361980"/>
                  <a:pt x="12861" y="181005"/>
                  <a:pt x="14978" y="178359"/>
                </a:cubicBezTo>
                <a:cubicBezTo>
                  <a:pt x="17095" y="175713"/>
                  <a:pt x="22386" y="395317"/>
                  <a:pt x="30853" y="368859"/>
                </a:cubicBezTo>
                <a:cubicBezTo>
                  <a:pt x="39320" y="342401"/>
                  <a:pt x="80595" y="13788"/>
                  <a:pt x="84828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A4EE3365-64CF-FB1B-81A8-822463F06FF5}"/>
              </a:ext>
            </a:extLst>
          </p:cNvPr>
          <p:cNvSpPr/>
          <p:nvPr/>
        </p:nvSpPr>
        <p:spPr>
          <a:xfrm>
            <a:off x="6794497" y="4292219"/>
            <a:ext cx="98483" cy="314712"/>
          </a:xfrm>
          <a:custGeom>
            <a:avLst/>
            <a:gdLst>
              <a:gd name="connsiteX0" fmla="*/ 3 w 98483"/>
              <a:gd name="connsiteY0" fmla="*/ 381 h 314712"/>
              <a:gd name="connsiteX1" fmla="*/ 63503 w 98483"/>
              <a:gd name="connsiteY1" fmla="*/ 228981 h 314712"/>
              <a:gd name="connsiteX2" fmla="*/ 63503 w 98483"/>
              <a:gd name="connsiteY2" fmla="*/ 314706 h 314712"/>
              <a:gd name="connsiteX3" fmla="*/ 60328 w 98483"/>
              <a:gd name="connsiteY3" fmla="*/ 225806 h 314712"/>
              <a:gd name="connsiteX4" fmla="*/ 98428 w 98483"/>
              <a:gd name="connsiteY4" fmla="*/ 82931 h 314712"/>
              <a:gd name="connsiteX5" fmla="*/ 66678 w 98483"/>
              <a:gd name="connsiteY5" fmla="*/ 171831 h 314712"/>
              <a:gd name="connsiteX6" fmla="*/ 3 w 98483"/>
              <a:gd name="connsiteY6" fmla="*/ 381 h 3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83" h="314712">
                <a:moveTo>
                  <a:pt x="3" y="381"/>
                </a:moveTo>
                <a:cubicBezTo>
                  <a:pt x="-526" y="9906"/>
                  <a:pt x="52920" y="176593"/>
                  <a:pt x="63503" y="228981"/>
                </a:cubicBezTo>
                <a:cubicBezTo>
                  <a:pt x="74086" y="281369"/>
                  <a:pt x="64032" y="315235"/>
                  <a:pt x="63503" y="314706"/>
                </a:cubicBezTo>
                <a:cubicBezTo>
                  <a:pt x="62974" y="314177"/>
                  <a:pt x="54507" y="264435"/>
                  <a:pt x="60328" y="225806"/>
                </a:cubicBezTo>
                <a:cubicBezTo>
                  <a:pt x="66149" y="187177"/>
                  <a:pt x="97370" y="91927"/>
                  <a:pt x="98428" y="82931"/>
                </a:cubicBezTo>
                <a:cubicBezTo>
                  <a:pt x="99486" y="73935"/>
                  <a:pt x="85199" y="180827"/>
                  <a:pt x="66678" y="171831"/>
                </a:cubicBezTo>
                <a:cubicBezTo>
                  <a:pt x="48157" y="162835"/>
                  <a:pt x="532" y="-9144"/>
                  <a:pt x="3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48C72B09-FACE-56F6-5D90-E32AFFFBFEFC}"/>
              </a:ext>
            </a:extLst>
          </p:cNvPr>
          <p:cNvSpPr/>
          <p:nvPr/>
        </p:nvSpPr>
        <p:spPr>
          <a:xfrm>
            <a:off x="6908655" y="4333718"/>
            <a:ext cx="171888" cy="820291"/>
          </a:xfrm>
          <a:custGeom>
            <a:avLst/>
            <a:gdLst>
              <a:gd name="connsiteX0" fmla="*/ 145 w 171888"/>
              <a:gd name="connsiteY0" fmla="*/ 157 h 820291"/>
              <a:gd name="connsiteX1" fmla="*/ 95395 w 171888"/>
              <a:gd name="connsiteY1" fmla="*/ 546257 h 820291"/>
              <a:gd name="connsiteX2" fmla="*/ 101745 w 171888"/>
              <a:gd name="connsiteY2" fmla="*/ 485932 h 820291"/>
              <a:gd name="connsiteX3" fmla="*/ 171595 w 171888"/>
              <a:gd name="connsiteY3" fmla="*/ 819307 h 820291"/>
              <a:gd name="connsiteX4" fmla="*/ 123970 w 171888"/>
              <a:gd name="connsiteY4" fmla="*/ 584357 h 820291"/>
              <a:gd name="connsiteX5" fmla="*/ 57295 w 171888"/>
              <a:gd name="connsiteY5" fmla="*/ 470057 h 820291"/>
              <a:gd name="connsiteX6" fmla="*/ 73170 w 171888"/>
              <a:gd name="connsiteY6" fmla="*/ 489107 h 820291"/>
              <a:gd name="connsiteX7" fmla="*/ 145 w 171888"/>
              <a:gd name="connsiteY7" fmla="*/ 157 h 82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888" h="820291">
                <a:moveTo>
                  <a:pt x="145" y="157"/>
                </a:moveTo>
                <a:cubicBezTo>
                  <a:pt x="3849" y="9682"/>
                  <a:pt x="78462" y="465295"/>
                  <a:pt x="95395" y="546257"/>
                </a:cubicBezTo>
                <a:cubicBezTo>
                  <a:pt x="112328" y="627219"/>
                  <a:pt x="89045" y="440424"/>
                  <a:pt x="101745" y="485932"/>
                </a:cubicBezTo>
                <a:cubicBezTo>
                  <a:pt x="114445" y="531440"/>
                  <a:pt x="167891" y="802903"/>
                  <a:pt x="171595" y="819307"/>
                </a:cubicBezTo>
                <a:cubicBezTo>
                  <a:pt x="175299" y="835711"/>
                  <a:pt x="143020" y="642565"/>
                  <a:pt x="123970" y="584357"/>
                </a:cubicBezTo>
                <a:cubicBezTo>
                  <a:pt x="104920" y="526149"/>
                  <a:pt x="65762" y="485932"/>
                  <a:pt x="57295" y="470057"/>
                </a:cubicBezTo>
                <a:cubicBezTo>
                  <a:pt x="48828" y="454182"/>
                  <a:pt x="81637" y="561603"/>
                  <a:pt x="73170" y="489107"/>
                </a:cubicBezTo>
                <a:cubicBezTo>
                  <a:pt x="64703" y="416611"/>
                  <a:pt x="-3559" y="-9368"/>
                  <a:pt x="145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7243D78-9C69-E5DC-5DAC-39B20B695940}"/>
              </a:ext>
            </a:extLst>
          </p:cNvPr>
          <p:cNvSpPr/>
          <p:nvPr/>
        </p:nvSpPr>
        <p:spPr>
          <a:xfrm>
            <a:off x="6847753" y="4380789"/>
            <a:ext cx="181976" cy="1269360"/>
          </a:xfrm>
          <a:custGeom>
            <a:avLst/>
            <a:gdLst>
              <a:gd name="connsiteX0" fmla="*/ 146772 w 181976"/>
              <a:gd name="connsiteY0" fmla="*/ 29286 h 1269360"/>
              <a:gd name="connsiteX1" fmla="*/ 140422 w 181976"/>
              <a:gd name="connsiteY1" fmla="*/ 80086 h 1269360"/>
              <a:gd name="connsiteX2" fmla="*/ 159472 w 181976"/>
              <a:gd name="connsiteY2" fmla="*/ 588086 h 1269360"/>
              <a:gd name="connsiteX3" fmla="*/ 41997 w 181976"/>
              <a:gd name="connsiteY3" fmla="*/ 1124661 h 1269360"/>
              <a:gd name="connsiteX4" fmla="*/ 7072 w 181976"/>
              <a:gd name="connsiteY4" fmla="*/ 1238961 h 1269360"/>
              <a:gd name="connsiteX5" fmla="*/ 168997 w 181976"/>
              <a:gd name="connsiteY5" fmla="*/ 657936 h 1269360"/>
              <a:gd name="connsiteX6" fmla="*/ 172172 w 181976"/>
              <a:gd name="connsiteY6" fmla="*/ 378536 h 1269360"/>
              <a:gd name="connsiteX7" fmla="*/ 172172 w 181976"/>
              <a:gd name="connsiteY7" fmla="*/ 508711 h 1269360"/>
              <a:gd name="connsiteX8" fmla="*/ 143597 w 181976"/>
              <a:gd name="connsiteY8" fmla="*/ 216611 h 1269360"/>
              <a:gd name="connsiteX9" fmla="*/ 134072 w 181976"/>
              <a:gd name="connsiteY9" fmla="*/ 362661 h 1269360"/>
              <a:gd name="connsiteX10" fmla="*/ 146772 w 181976"/>
              <a:gd name="connsiteY10" fmla="*/ 29286 h 12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76" h="1269360">
                <a:moveTo>
                  <a:pt x="146772" y="29286"/>
                </a:moveTo>
                <a:cubicBezTo>
                  <a:pt x="147830" y="-17810"/>
                  <a:pt x="138305" y="-13047"/>
                  <a:pt x="140422" y="80086"/>
                </a:cubicBezTo>
                <a:cubicBezTo>
                  <a:pt x="142539" y="173219"/>
                  <a:pt x="175876" y="413990"/>
                  <a:pt x="159472" y="588086"/>
                </a:cubicBezTo>
                <a:cubicBezTo>
                  <a:pt x="143068" y="762182"/>
                  <a:pt x="67397" y="1016182"/>
                  <a:pt x="41997" y="1124661"/>
                </a:cubicBezTo>
                <a:cubicBezTo>
                  <a:pt x="16597" y="1233140"/>
                  <a:pt x="-14095" y="1316748"/>
                  <a:pt x="7072" y="1238961"/>
                </a:cubicBezTo>
                <a:cubicBezTo>
                  <a:pt x="28239" y="1161174"/>
                  <a:pt x="141480" y="801340"/>
                  <a:pt x="168997" y="657936"/>
                </a:cubicBezTo>
                <a:cubicBezTo>
                  <a:pt x="196514" y="514532"/>
                  <a:pt x="171643" y="403407"/>
                  <a:pt x="172172" y="378536"/>
                </a:cubicBezTo>
                <a:cubicBezTo>
                  <a:pt x="172701" y="353665"/>
                  <a:pt x="176934" y="535698"/>
                  <a:pt x="172172" y="508711"/>
                </a:cubicBezTo>
                <a:cubicBezTo>
                  <a:pt x="167410" y="481724"/>
                  <a:pt x="149947" y="240953"/>
                  <a:pt x="143597" y="216611"/>
                </a:cubicBezTo>
                <a:cubicBezTo>
                  <a:pt x="137247" y="192269"/>
                  <a:pt x="136189" y="399703"/>
                  <a:pt x="134072" y="362661"/>
                </a:cubicBezTo>
                <a:cubicBezTo>
                  <a:pt x="131955" y="325619"/>
                  <a:pt x="145714" y="76382"/>
                  <a:pt x="146772" y="29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1AC6001C-758D-2E24-58C6-151132D44BEC}"/>
              </a:ext>
            </a:extLst>
          </p:cNvPr>
          <p:cNvSpPr/>
          <p:nvPr/>
        </p:nvSpPr>
        <p:spPr>
          <a:xfrm>
            <a:off x="6978626" y="4332695"/>
            <a:ext cx="210356" cy="707707"/>
          </a:xfrm>
          <a:custGeom>
            <a:avLst/>
            <a:gdLst>
              <a:gd name="connsiteX0" fmla="*/ 24 w 210356"/>
              <a:gd name="connsiteY0" fmla="*/ 64680 h 707707"/>
              <a:gd name="connsiteX1" fmla="*/ 92099 w 210356"/>
              <a:gd name="connsiteY1" fmla="*/ 344080 h 707707"/>
              <a:gd name="connsiteX2" fmla="*/ 101624 w 210356"/>
              <a:gd name="connsiteY2" fmla="*/ 607605 h 707707"/>
              <a:gd name="connsiteX3" fmla="*/ 111149 w 210356"/>
              <a:gd name="connsiteY3" fmla="*/ 461555 h 707707"/>
              <a:gd name="connsiteX4" fmla="*/ 123849 w 210356"/>
              <a:gd name="connsiteY4" fmla="*/ 315505 h 707707"/>
              <a:gd name="connsiteX5" fmla="*/ 177824 w 210356"/>
              <a:gd name="connsiteY5" fmla="*/ 467905 h 707707"/>
              <a:gd name="connsiteX6" fmla="*/ 209574 w 210356"/>
              <a:gd name="connsiteY6" fmla="*/ 706030 h 707707"/>
              <a:gd name="connsiteX7" fmla="*/ 146074 w 210356"/>
              <a:gd name="connsiteY7" fmla="*/ 337730 h 707707"/>
              <a:gd name="connsiteX8" fmla="*/ 95274 w 210356"/>
              <a:gd name="connsiteY8" fmla="*/ 10705 h 707707"/>
              <a:gd name="connsiteX9" fmla="*/ 123849 w 210356"/>
              <a:gd name="connsiteY9" fmla="*/ 99605 h 707707"/>
              <a:gd name="connsiteX10" fmla="*/ 104799 w 210356"/>
              <a:gd name="connsiteY10" fmla="*/ 302805 h 707707"/>
              <a:gd name="connsiteX11" fmla="*/ 101624 w 210356"/>
              <a:gd name="connsiteY11" fmla="*/ 229780 h 707707"/>
              <a:gd name="connsiteX12" fmla="*/ 117499 w 210356"/>
              <a:gd name="connsiteY12" fmla="*/ 318680 h 707707"/>
              <a:gd name="connsiteX13" fmla="*/ 101624 w 210356"/>
              <a:gd name="connsiteY13" fmla="*/ 293280 h 707707"/>
              <a:gd name="connsiteX14" fmla="*/ 24 w 210356"/>
              <a:gd name="connsiteY14" fmla="*/ 64680 h 70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356" h="707707">
                <a:moveTo>
                  <a:pt x="24" y="64680"/>
                </a:moveTo>
                <a:cubicBezTo>
                  <a:pt x="-1563" y="73147"/>
                  <a:pt x="75166" y="253592"/>
                  <a:pt x="92099" y="344080"/>
                </a:cubicBezTo>
                <a:cubicBezTo>
                  <a:pt x="109032" y="434568"/>
                  <a:pt x="98449" y="588026"/>
                  <a:pt x="101624" y="607605"/>
                </a:cubicBezTo>
                <a:cubicBezTo>
                  <a:pt x="104799" y="627184"/>
                  <a:pt x="107445" y="510238"/>
                  <a:pt x="111149" y="461555"/>
                </a:cubicBezTo>
                <a:cubicBezTo>
                  <a:pt x="114853" y="412872"/>
                  <a:pt x="112737" y="314447"/>
                  <a:pt x="123849" y="315505"/>
                </a:cubicBezTo>
                <a:cubicBezTo>
                  <a:pt x="134961" y="316563"/>
                  <a:pt x="163537" y="402818"/>
                  <a:pt x="177824" y="467905"/>
                </a:cubicBezTo>
                <a:cubicBezTo>
                  <a:pt x="192111" y="532992"/>
                  <a:pt x="214866" y="727726"/>
                  <a:pt x="209574" y="706030"/>
                </a:cubicBezTo>
                <a:cubicBezTo>
                  <a:pt x="204282" y="684334"/>
                  <a:pt x="165124" y="453618"/>
                  <a:pt x="146074" y="337730"/>
                </a:cubicBezTo>
                <a:cubicBezTo>
                  <a:pt x="127024" y="221843"/>
                  <a:pt x="98978" y="50392"/>
                  <a:pt x="95274" y="10705"/>
                </a:cubicBezTo>
                <a:cubicBezTo>
                  <a:pt x="91570" y="-28982"/>
                  <a:pt x="122262" y="50922"/>
                  <a:pt x="123849" y="99605"/>
                </a:cubicBezTo>
                <a:cubicBezTo>
                  <a:pt x="125436" y="148288"/>
                  <a:pt x="108503" y="281109"/>
                  <a:pt x="104799" y="302805"/>
                </a:cubicBezTo>
                <a:cubicBezTo>
                  <a:pt x="101095" y="324501"/>
                  <a:pt x="99507" y="227134"/>
                  <a:pt x="101624" y="229780"/>
                </a:cubicBezTo>
                <a:cubicBezTo>
                  <a:pt x="103741" y="232426"/>
                  <a:pt x="117499" y="308097"/>
                  <a:pt x="117499" y="318680"/>
                </a:cubicBezTo>
                <a:cubicBezTo>
                  <a:pt x="117499" y="329263"/>
                  <a:pt x="120674" y="339317"/>
                  <a:pt x="101624" y="293280"/>
                </a:cubicBezTo>
                <a:cubicBezTo>
                  <a:pt x="82574" y="247243"/>
                  <a:pt x="1611" y="56213"/>
                  <a:pt x="24" y="64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842491B6-CB00-6B8E-56C5-D7916AC10C23}"/>
              </a:ext>
            </a:extLst>
          </p:cNvPr>
          <p:cNvSpPr/>
          <p:nvPr/>
        </p:nvSpPr>
        <p:spPr>
          <a:xfrm>
            <a:off x="2387411" y="3584178"/>
            <a:ext cx="278279" cy="1091151"/>
          </a:xfrm>
          <a:custGeom>
            <a:avLst/>
            <a:gdLst>
              <a:gd name="connsiteX0" fmla="*/ 203389 w 278279"/>
              <a:gd name="connsiteY0" fmla="*/ 397 h 1091151"/>
              <a:gd name="connsiteX1" fmla="*/ 247839 w 278279"/>
              <a:gd name="connsiteY1" fmla="*/ 355997 h 1091151"/>
              <a:gd name="connsiteX2" fmla="*/ 155764 w 278279"/>
              <a:gd name="connsiteY2" fmla="*/ 695722 h 1091151"/>
              <a:gd name="connsiteX3" fmla="*/ 260539 w 278279"/>
              <a:gd name="connsiteY3" fmla="*/ 482997 h 1091151"/>
              <a:gd name="connsiteX4" fmla="*/ 133539 w 278279"/>
              <a:gd name="connsiteY4" fmla="*/ 771922 h 1091151"/>
              <a:gd name="connsiteX5" fmla="*/ 146239 w 278279"/>
              <a:gd name="connsiteY5" fmla="*/ 740172 h 1091151"/>
              <a:gd name="connsiteX6" fmla="*/ 200214 w 278279"/>
              <a:gd name="connsiteY6" fmla="*/ 1076722 h 1091151"/>
              <a:gd name="connsiteX7" fmla="*/ 190689 w 278279"/>
              <a:gd name="connsiteY7" fmla="*/ 1016397 h 1091151"/>
              <a:gd name="connsiteX8" fmla="*/ 189 w 278279"/>
              <a:gd name="connsiteY8" fmla="*/ 895747 h 1091151"/>
              <a:gd name="connsiteX9" fmla="*/ 155764 w 278279"/>
              <a:gd name="connsiteY9" fmla="*/ 959247 h 1091151"/>
              <a:gd name="connsiteX10" fmla="*/ 187514 w 278279"/>
              <a:gd name="connsiteY10" fmla="*/ 946547 h 1091151"/>
              <a:gd name="connsiteX11" fmla="*/ 89089 w 278279"/>
              <a:gd name="connsiteY11" fmla="*/ 702072 h 1091151"/>
              <a:gd name="connsiteX12" fmla="*/ 146239 w 278279"/>
              <a:gd name="connsiteY12" fmla="*/ 708422 h 1091151"/>
              <a:gd name="connsiteX13" fmla="*/ 276414 w 278279"/>
              <a:gd name="connsiteY13" fmla="*/ 359172 h 1091151"/>
              <a:gd name="connsiteX14" fmla="*/ 225614 w 278279"/>
              <a:gd name="connsiteY14" fmla="*/ 444897 h 1091151"/>
              <a:gd name="connsiteX15" fmla="*/ 260539 w 278279"/>
              <a:gd name="connsiteY15" fmla="*/ 175022 h 1091151"/>
              <a:gd name="connsiteX16" fmla="*/ 273239 w 278279"/>
              <a:gd name="connsiteY16" fmla="*/ 282972 h 1091151"/>
              <a:gd name="connsiteX17" fmla="*/ 203389 w 278279"/>
              <a:gd name="connsiteY17" fmla="*/ 397 h 109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8279" h="1091151">
                <a:moveTo>
                  <a:pt x="203389" y="397"/>
                </a:moveTo>
                <a:cubicBezTo>
                  <a:pt x="199156" y="12568"/>
                  <a:pt x="255776" y="240110"/>
                  <a:pt x="247839" y="355997"/>
                </a:cubicBezTo>
                <a:cubicBezTo>
                  <a:pt x="239902" y="471884"/>
                  <a:pt x="153647" y="674555"/>
                  <a:pt x="155764" y="695722"/>
                </a:cubicBezTo>
                <a:cubicBezTo>
                  <a:pt x="157881" y="716889"/>
                  <a:pt x="264243" y="470297"/>
                  <a:pt x="260539" y="482997"/>
                </a:cubicBezTo>
                <a:cubicBezTo>
                  <a:pt x="256835" y="495697"/>
                  <a:pt x="152589" y="729060"/>
                  <a:pt x="133539" y="771922"/>
                </a:cubicBezTo>
                <a:cubicBezTo>
                  <a:pt x="114489" y="814785"/>
                  <a:pt x="135126" y="689372"/>
                  <a:pt x="146239" y="740172"/>
                </a:cubicBezTo>
                <a:cubicBezTo>
                  <a:pt x="157351" y="790972"/>
                  <a:pt x="192806" y="1030685"/>
                  <a:pt x="200214" y="1076722"/>
                </a:cubicBezTo>
                <a:cubicBezTo>
                  <a:pt x="207622" y="1122760"/>
                  <a:pt x="224026" y="1046559"/>
                  <a:pt x="190689" y="1016397"/>
                </a:cubicBezTo>
                <a:cubicBezTo>
                  <a:pt x="157352" y="986235"/>
                  <a:pt x="6010" y="905272"/>
                  <a:pt x="189" y="895747"/>
                </a:cubicBezTo>
                <a:cubicBezTo>
                  <a:pt x="-5632" y="886222"/>
                  <a:pt x="124543" y="950780"/>
                  <a:pt x="155764" y="959247"/>
                </a:cubicBezTo>
                <a:cubicBezTo>
                  <a:pt x="186985" y="967714"/>
                  <a:pt x="198626" y="989409"/>
                  <a:pt x="187514" y="946547"/>
                </a:cubicBezTo>
                <a:cubicBezTo>
                  <a:pt x="176402" y="903685"/>
                  <a:pt x="95968" y="741759"/>
                  <a:pt x="89089" y="702072"/>
                </a:cubicBezTo>
                <a:cubicBezTo>
                  <a:pt x="82210" y="662385"/>
                  <a:pt x="115018" y="765572"/>
                  <a:pt x="146239" y="708422"/>
                </a:cubicBezTo>
                <a:cubicBezTo>
                  <a:pt x="177460" y="651272"/>
                  <a:pt x="263185" y="403093"/>
                  <a:pt x="276414" y="359172"/>
                </a:cubicBezTo>
                <a:cubicBezTo>
                  <a:pt x="289643" y="315251"/>
                  <a:pt x="228260" y="475589"/>
                  <a:pt x="225614" y="444897"/>
                </a:cubicBezTo>
                <a:cubicBezTo>
                  <a:pt x="222968" y="414205"/>
                  <a:pt x="252602" y="202009"/>
                  <a:pt x="260539" y="175022"/>
                </a:cubicBezTo>
                <a:cubicBezTo>
                  <a:pt x="268476" y="148035"/>
                  <a:pt x="280647" y="306785"/>
                  <a:pt x="273239" y="282972"/>
                </a:cubicBezTo>
                <a:cubicBezTo>
                  <a:pt x="265831" y="259160"/>
                  <a:pt x="207622" y="-11774"/>
                  <a:pt x="203389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80D45212-ECE6-D0ED-AD71-5E0CA6B0D0D4}"/>
              </a:ext>
            </a:extLst>
          </p:cNvPr>
          <p:cNvSpPr/>
          <p:nvPr/>
        </p:nvSpPr>
        <p:spPr>
          <a:xfrm>
            <a:off x="2708275" y="3436591"/>
            <a:ext cx="36976" cy="1077676"/>
          </a:xfrm>
          <a:custGeom>
            <a:avLst/>
            <a:gdLst>
              <a:gd name="connsiteX0" fmla="*/ 31750 w 36976"/>
              <a:gd name="connsiteY0" fmla="*/ 20984 h 1077676"/>
              <a:gd name="connsiteX1" fmla="*/ 0 w 36976"/>
              <a:gd name="connsiteY1" fmla="*/ 1071909 h 1077676"/>
              <a:gd name="connsiteX2" fmla="*/ 31750 w 36976"/>
              <a:gd name="connsiteY2" fmla="*/ 424209 h 1077676"/>
              <a:gd name="connsiteX3" fmla="*/ 31750 w 36976"/>
              <a:gd name="connsiteY3" fmla="*/ 20984 h 107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6" h="1077676">
                <a:moveTo>
                  <a:pt x="31750" y="20984"/>
                </a:moveTo>
                <a:cubicBezTo>
                  <a:pt x="26458" y="128934"/>
                  <a:pt x="0" y="1004705"/>
                  <a:pt x="0" y="1071909"/>
                </a:cubicBezTo>
                <a:cubicBezTo>
                  <a:pt x="0" y="1139113"/>
                  <a:pt x="23283" y="600421"/>
                  <a:pt x="31750" y="424209"/>
                </a:cubicBezTo>
                <a:cubicBezTo>
                  <a:pt x="40217" y="247997"/>
                  <a:pt x="37042" y="-86966"/>
                  <a:pt x="31750" y="20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6BA7B743-AA18-67BC-A9F3-649C17E9D331}"/>
              </a:ext>
            </a:extLst>
          </p:cNvPr>
          <p:cNvSpPr/>
          <p:nvPr/>
        </p:nvSpPr>
        <p:spPr>
          <a:xfrm>
            <a:off x="3854791" y="768666"/>
            <a:ext cx="592312" cy="123813"/>
          </a:xfrm>
          <a:custGeom>
            <a:avLst/>
            <a:gdLst>
              <a:gd name="connsiteX0" fmla="*/ 636 w 592312"/>
              <a:gd name="connsiteY0" fmla="*/ 123753 h 123813"/>
              <a:gd name="connsiteX1" fmla="*/ 317159 w 592312"/>
              <a:gd name="connsiteY1" fmla="*/ 31434 h 123813"/>
              <a:gd name="connsiteX2" fmla="*/ 576532 w 592312"/>
              <a:gd name="connsiteY2" fmla="*/ 97376 h 123813"/>
              <a:gd name="connsiteX3" fmla="*/ 536967 w 592312"/>
              <a:gd name="connsiteY3" fmla="*/ 75396 h 123813"/>
              <a:gd name="connsiteX4" fmla="*/ 317159 w 592312"/>
              <a:gd name="connsiteY4" fmla="*/ 661 h 123813"/>
              <a:gd name="connsiteX5" fmla="*/ 238028 w 592312"/>
              <a:gd name="connsiteY5" fmla="*/ 44622 h 123813"/>
              <a:gd name="connsiteX6" fmla="*/ 636 w 592312"/>
              <a:gd name="connsiteY6" fmla="*/ 123753 h 1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12" h="123813">
                <a:moveTo>
                  <a:pt x="636" y="123753"/>
                </a:moveTo>
                <a:cubicBezTo>
                  <a:pt x="13824" y="121555"/>
                  <a:pt x="221176" y="35830"/>
                  <a:pt x="317159" y="31434"/>
                </a:cubicBezTo>
                <a:cubicBezTo>
                  <a:pt x="413142" y="27038"/>
                  <a:pt x="539897" y="90049"/>
                  <a:pt x="576532" y="97376"/>
                </a:cubicBezTo>
                <a:cubicBezTo>
                  <a:pt x="613167" y="104703"/>
                  <a:pt x="580196" y="91515"/>
                  <a:pt x="536967" y="75396"/>
                </a:cubicBezTo>
                <a:cubicBezTo>
                  <a:pt x="493738" y="59277"/>
                  <a:pt x="366982" y="5790"/>
                  <a:pt x="317159" y="661"/>
                </a:cubicBezTo>
                <a:cubicBezTo>
                  <a:pt x="267336" y="-4468"/>
                  <a:pt x="292980" y="21176"/>
                  <a:pt x="238028" y="44622"/>
                </a:cubicBezTo>
                <a:cubicBezTo>
                  <a:pt x="183076" y="68068"/>
                  <a:pt x="-12552" y="125951"/>
                  <a:pt x="636" y="123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518A5409-FBD6-853B-36AC-3E5CEDE17341}"/>
              </a:ext>
            </a:extLst>
          </p:cNvPr>
          <p:cNvSpPr/>
          <p:nvPr/>
        </p:nvSpPr>
        <p:spPr>
          <a:xfrm>
            <a:off x="2881374" y="1005523"/>
            <a:ext cx="1487348" cy="581197"/>
          </a:xfrm>
          <a:custGeom>
            <a:avLst/>
            <a:gdLst>
              <a:gd name="connsiteX0" fmla="*/ 1409272 w 1487348"/>
              <a:gd name="connsiteY0" fmla="*/ 1196 h 581197"/>
              <a:gd name="connsiteX1" fmla="*/ 943280 w 1487348"/>
              <a:gd name="connsiteY1" fmla="*/ 80327 h 581197"/>
              <a:gd name="connsiteX2" fmla="*/ 437722 w 1487348"/>
              <a:gd name="connsiteY2" fmla="*/ 348492 h 581197"/>
              <a:gd name="connsiteX3" fmla="*/ 521249 w 1487348"/>
              <a:gd name="connsiteY3" fmla="*/ 286946 h 581197"/>
              <a:gd name="connsiteX4" fmla="*/ 6899 w 1487348"/>
              <a:gd name="connsiteY4" fmla="*/ 577092 h 581197"/>
              <a:gd name="connsiteX5" fmla="*/ 270668 w 1487348"/>
              <a:gd name="connsiteY5" fmla="*/ 427623 h 581197"/>
              <a:gd name="connsiteX6" fmla="*/ 908111 w 1487348"/>
              <a:gd name="connsiteY6" fmla="*/ 23177 h 581197"/>
              <a:gd name="connsiteX7" fmla="*/ 732264 w 1487348"/>
              <a:gd name="connsiteY7" fmla="*/ 141873 h 581197"/>
              <a:gd name="connsiteX8" fmla="*/ 1000430 w 1487348"/>
              <a:gd name="connsiteY8" fmla="*/ 27573 h 581197"/>
              <a:gd name="connsiteX9" fmla="*/ 1448838 w 1487348"/>
              <a:gd name="connsiteY9" fmla="*/ 31969 h 581197"/>
              <a:gd name="connsiteX10" fmla="*/ 1409272 w 1487348"/>
              <a:gd name="connsiteY10" fmla="*/ 1196 h 58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7348" h="581197">
                <a:moveTo>
                  <a:pt x="1409272" y="1196"/>
                </a:moveTo>
                <a:cubicBezTo>
                  <a:pt x="1325012" y="9256"/>
                  <a:pt x="1105205" y="22444"/>
                  <a:pt x="943280" y="80327"/>
                </a:cubicBezTo>
                <a:cubicBezTo>
                  <a:pt x="781355" y="138210"/>
                  <a:pt x="508061" y="314055"/>
                  <a:pt x="437722" y="348492"/>
                </a:cubicBezTo>
                <a:cubicBezTo>
                  <a:pt x="367383" y="382929"/>
                  <a:pt x="593053" y="248846"/>
                  <a:pt x="521249" y="286946"/>
                </a:cubicBezTo>
                <a:cubicBezTo>
                  <a:pt x="449445" y="325046"/>
                  <a:pt x="6899" y="577092"/>
                  <a:pt x="6899" y="577092"/>
                </a:cubicBezTo>
                <a:cubicBezTo>
                  <a:pt x="-34864" y="600538"/>
                  <a:pt x="120466" y="519942"/>
                  <a:pt x="270668" y="427623"/>
                </a:cubicBezTo>
                <a:cubicBezTo>
                  <a:pt x="420870" y="335304"/>
                  <a:pt x="831178" y="70802"/>
                  <a:pt x="908111" y="23177"/>
                </a:cubicBezTo>
                <a:cubicBezTo>
                  <a:pt x="985044" y="-24448"/>
                  <a:pt x="716878" y="141140"/>
                  <a:pt x="732264" y="141873"/>
                </a:cubicBezTo>
                <a:cubicBezTo>
                  <a:pt x="747650" y="142606"/>
                  <a:pt x="881001" y="45890"/>
                  <a:pt x="1000430" y="27573"/>
                </a:cubicBezTo>
                <a:cubicBezTo>
                  <a:pt x="1119859" y="9256"/>
                  <a:pt x="1383628" y="35632"/>
                  <a:pt x="1448838" y="31969"/>
                </a:cubicBezTo>
                <a:cubicBezTo>
                  <a:pt x="1514048" y="28306"/>
                  <a:pt x="1493532" y="-6864"/>
                  <a:pt x="1409272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BE50B57-DD50-9A95-61B8-5AAF6D71DA31}"/>
              </a:ext>
            </a:extLst>
          </p:cNvPr>
          <p:cNvSpPr/>
          <p:nvPr/>
        </p:nvSpPr>
        <p:spPr>
          <a:xfrm>
            <a:off x="3045104" y="1103823"/>
            <a:ext cx="1299053" cy="1168671"/>
          </a:xfrm>
          <a:custGeom>
            <a:avLst/>
            <a:gdLst>
              <a:gd name="connsiteX0" fmla="*/ 1298296 w 1299053"/>
              <a:gd name="connsiteY0" fmla="*/ 91931 h 1168671"/>
              <a:gd name="connsiteX1" fmla="*/ 880661 w 1299053"/>
              <a:gd name="connsiteY1" fmla="*/ 171062 h 1168671"/>
              <a:gd name="connsiteX2" fmla="*/ 265200 w 1299053"/>
              <a:gd name="connsiteY2" fmla="*/ 733769 h 1168671"/>
              <a:gd name="connsiteX3" fmla="*/ 326746 w 1299053"/>
              <a:gd name="connsiteY3" fmla="*/ 641450 h 1168671"/>
              <a:gd name="connsiteX4" fmla="*/ 5827 w 1299053"/>
              <a:gd name="connsiteY4" fmla="*/ 1160196 h 1168671"/>
              <a:gd name="connsiteX5" fmla="*/ 647665 w 1299053"/>
              <a:gd name="connsiteY5" fmla="*/ 153477 h 1168671"/>
              <a:gd name="connsiteX6" fmla="*/ 423461 w 1299053"/>
              <a:gd name="connsiteY6" fmla="*/ 553527 h 1168671"/>
              <a:gd name="connsiteX7" fmla="*/ 955396 w 1299053"/>
              <a:gd name="connsiteY7" fmla="*/ 8404 h 1168671"/>
              <a:gd name="connsiteX8" fmla="*/ 739984 w 1299053"/>
              <a:gd name="connsiteY8" fmla="*/ 215023 h 1168671"/>
              <a:gd name="connsiteX9" fmla="*/ 977377 w 1299053"/>
              <a:gd name="connsiteY9" fmla="*/ 113912 h 1168671"/>
              <a:gd name="connsiteX10" fmla="*/ 1298296 w 1299053"/>
              <a:gd name="connsiteY10" fmla="*/ 91931 h 116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9053" h="1168671">
                <a:moveTo>
                  <a:pt x="1298296" y="91931"/>
                </a:moveTo>
                <a:cubicBezTo>
                  <a:pt x="1282177" y="101456"/>
                  <a:pt x="1052843" y="64089"/>
                  <a:pt x="880661" y="171062"/>
                </a:cubicBezTo>
                <a:cubicBezTo>
                  <a:pt x="708479" y="278035"/>
                  <a:pt x="357519" y="655371"/>
                  <a:pt x="265200" y="733769"/>
                </a:cubicBezTo>
                <a:cubicBezTo>
                  <a:pt x="172881" y="812167"/>
                  <a:pt x="369975" y="570379"/>
                  <a:pt x="326746" y="641450"/>
                </a:cubicBezTo>
                <a:cubicBezTo>
                  <a:pt x="283517" y="712521"/>
                  <a:pt x="-47659" y="1241525"/>
                  <a:pt x="5827" y="1160196"/>
                </a:cubicBezTo>
                <a:cubicBezTo>
                  <a:pt x="59313" y="1078867"/>
                  <a:pt x="578059" y="254589"/>
                  <a:pt x="647665" y="153477"/>
                </a:cubicBezTo>
                <a:cubicBezTo>
                  <a:pt x="717271" y="52365"/>
                  <a:pt x="372173" y="577706"/>
                  <a:pt x="423461" y="553527"/>
                </a:cubicBezTo>
                <a:cubicBezTo>
                  <a:pt x="474749" y="529348"/>
                  <a:pt x="902642" y="64821"/>
                  <a:pt x="955396" y="8404"/>
                </a:cubicBezTo>
                <a:cubicBezTo>
                  <a:pt x="1008150" y="-48013"/>
                  <a:pt x="736320" y="197438"/>
                  <a:pt x="739984" y="215023"/>
                </a:cubicBezTo>
                <a:cubicBezTo>
                  <a:pt x="743647" y="232608"/>
                  <a:pt x="885790" y="133695"/>
                  <a:pt x="977377" y="113912"/>
                </a:cubicBezTo>
                <a:cubicBezTo>
                  <a:pt x="1068964" y="94129"/>
                  <a:pt x="1314415" y="82406"/>
                  <a:pt x="1298296" y="91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537EAEEF-B3C1-4E37-38AC-95C6CFD5F552}"/>
              </a:ext>
            </a:extLst>
          </p:cNvPr>
          <p:cNvSpPr/>
          <p:nvPr/>
        </p:nvSpPr>
        <p:spPr>
          <a:xfrm>
            <a:off x="3276327" y="1215262"/>
            <a:ext cx="1082319" cy="913656"/>
          </a:xfrm>
          <a:custGeom>
            <a:avLst/>
            <a:gdLst>
              <a:gd name="connsiteX0" fmla="*/ 1080261 w 1082319"/>
              <a:gd name="connsiteY0" fmla="*/ 173923 h 913656"/>
              <a:gd name="connsiteX1" fmla="*/ 640646 w 1082319"/>
              <a:gd name="connsiteY1" fmla="*/ 327788 h 913656"/>
              <a:gd name="connsiteX2" fmla="*/ 38373 w 1082319"/>
              <a:gd name="connsiteY2" fmla="*/ 872911 h 913656"/>
              <a:gd name="connsiteX3" fmla="*/ 135088 w 1082319"/>
              <a:gd name="connsiteY3" fmla="*/ 780592 h 913656"/>
              <a:gd name="connsiteX4" fmla="*/ 737361 w 1082319"/>
              <a:gd name="connsiteY4" fmla="*/ 37642 h 913656"/>
              <a:gd name="connsiteX5" fmla="*/ 680211 w 1082319"/>
              <a:gd name="connsiteY5" fmla="*/ 134357 h 913656"/>
              <a:gd name="connsiteX6" fmla="*/ 473592 w 1082319"/>
              <a:gd name="connsiteY6" fmla="*/ 349769 h 913656"/>
              <a:gd name="connsiteX7" fmla="*/ 420838 w 1082319"/>
              <a:gd name="connsiteY7" fmla="*/ 384938 h 913656"/>
              <a:gd name="connsiteX8" fmla="*/ 482385 w 1082319"/>
              <a:gd name="connsiteY8" fmla="*/ 358561 h 913656"/>
              <a:gd name="connsiteX9" fmla="*/ 407650 w 1082319"/>
              <a:gd name="connsiteY9" fmla="*/ 468465 h 913656"/>
              <a:gd name="connsiteX10" fmla="*/ 627458 w 1082319"/>
              <a:gd name="connsiteY10" fmla="*/ 292619 h 913656"/>
              <a:gd name="connsiteX11" fmla="*/ 605477 w 1082319"/>
              <a:gd name="connsiteY11" fmla="*/ 345373 h 913656"/>
              <a:gd name="connsiteX12" fmla="*/ 798908 w 1082319"/>
              <a:gd name="connsiteY12" fmla="*/ 257450 h 913656"/>
              <a:gd name="connsiteX13" fmla="*/ 1080261 w 1082319"/>
              <a:gd name="connsiteY13" fmla="*/ 173923 h 91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2319" h="913656">
                <a:moveTo>
                  <a:pt x="1080261" y="173923"/>
                </a:moveTo>
                <a:cubicBezTo>
                  <a:pt x="1053884" y="185646"/>
                  <a:pt x="814294" y="211290"/>
                  <a:pt x="640646" y="327788"/>
                </a:cubicBezTo>
                <a:cubicBezTo>
                  <a:pt x="466998" y="444286"/>
                  <a:pt x="122633" y="797444"/>
                  <a:pt x="38373" y="872911"/>
                </a:cubicBezTo>
                <a:cubicBezTo>
                  <a:pt x="-45887" y="948378"/>
                  <a:pt x="18590" y="919803"/>
                  <a:pt x="135088" y="780592"/>
                </a:cubicBezTo>
                <a:cubicBezTo>
                  <a:pt x="251586" y="641381"/>
                  <a:pt x="646507" y="145348"/>
                  <a:pt x="737361" y="37642"/>
                </a:cubicBezTo>
                <a:cubicBezTo>
                  <a:pt x="828215" y="-70064"/>
                  <a:pt x="724172" y="82336"/>
                  <a:pt x="680211" y="134357"/>
                </a:cubicBezTo>
                <a:cubicBezTo>
                  <a:pt x="636250" y="186378"/>
                  <a:pt x="516821" y="308006"/>
                  <a:pt x="473592" y="349769"/>
                </a:cubicBezTo>
                <a:cubicBezTo>
                  <a:pt x="430363" y="391532"/>
                  <a:pt x="419373" y="383473"/>
                  <a:pt x="420838" y="384938"/>
                </a:cubicBezTo>
                <a:cubicBezTo>
                  <a:pt x="422303" y="386403"/>
                  <a:pt x="484583" y="344640"/>
                  <a:pt x="482385" y="358561"/>
                </a:cubicBezTo>
                <a:cubicBezTo>
                  <a:pt x="480187" y="372482"/>
                  <a:pt x="383471" y="479455"/>
                  <a:pt x="407650" y="468465"/>
                </a:cubicBezTo>
                <a:cubicBezTo>
                  <a:pt x="431829" y="457475"/>
                  <a:pt x="594487" y="313134"/>
                  <a:pt x="627458" y="292619"/>
                </a:cubicBezTo>
                <a:cubicBezTo>
                  <a:pt x="660429" y="272104"/>
                  <a:pt x="576902" y="351234"/>
                  <a:pt x="605477" y="345373"/>
                </a:cubicBezTo>
                <a:cubicBezTo>
                  <a:pt x="634052" y="339512"/>
                  <a:pt x="725639" y="283827"/>
                  <a:pt x="798908" y="257450"/>
                </a:cubicBezTo>
                <a:cubicBezTo>
                  <a:pt x="872177" y="231073"/>
                  <a:pt x="1106638" y="162200"/>
                  <a:pt x="1080261" y="173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9914F00E-0908-9532-F828-C7009023B793}"/>
              </a:ext>
            </a:extLst>
          </p:cNvPr>
          <p:cNvSpPr/>
          <p:nvPr/>
        </p:nvSpPr>
        <p:spPr>
          <a:xfrm>
            <a:off x="2414416" y="1391963"/>
            <a:ext cx="1047621" cy="2106573"/>
          </a:xfrm>
          <a:custGeom>
            <a:avLst/>
            <a:gdLst>
              <a:gd name="connsiteX0" fmla="*/ 1023376 w 1047621"/>
              <a:gd name="connsiteY0" fmla="*/ 32391 h 2106573"/>
              <a:gd name="connsiteX1" fmla="*/ 214484 w 1047621"/>
              <a:gd name="connsiteY1" fmla="*/ 1206164 h 2106573"/>
              <a:gd name="connsiteX2" fmla="*/ 245257 w 1047621"/>
              <a:gd name="connsiteY2" fmla="*/ 1162202 h 2106573"/>
              <a:gd name="connsiteX3" fmla="*/ 16657 w 1047621"/>
              <a:gd name="connsiteY3" fmla="*/ 2045829 h 2106573"/>
              <a:gd name="connsiteX4" fmla="*/ 56222 w 1047621"/>
              <a:gd name="connsiteY4" fmla="*/ 1887568 h 2106573"/>
              <a:gd name="connsiteX5" fmla="*/ 363953 w 1047621"/>
              <a:gd name="connsiteY5" fmla="*/ 748964 h 2106573"/>
              <a:gd name="connsiteX6" fmla="*/ 319992 w 1047621"/>
              <a:gd name="connsiteY6" fmla="*/ 964375 h 2106573"/>
              <a:gd name="connsiteX7" fmla="*/ 469461 w 1047621"/>
              <a:gd name="connsiteY7" fmla="*/ 766549 h 2106573"/>
              <a:gd name="connsiteX8" fmla="*/ 434292 w 1047621"/>
              <a:gd name="connsiteY8" fmla="*/ 854472 h 2106573"/>
              <a:gd name="connsiteX9" fmla="*/ 803569 w 1047621"/>
              <a:gd name="connsiteY9" fmla="*/ 370895 h 2106573"/>
              <a:gd name="connsiteX10" fmla="*/ 1023376 w 1047621"/>
              <a:gd name="connsiteY10" fmla="*/ 32391 h 210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621" h="2106573">
                <a:moveTo>
                  <a:pt x="1023376" y="32391"/>
                </a:moveTo>
                <a:cubicBezTo>
                  <a:pt x="925195" y="171602"/>
                  <a:pt x="344170" y="1017862"/>
                  <a:pt x="214484" y="1206164"/>
                </a:cubicBezTo>
                <a:cubicBezTo>
                  <a:pt x="84798" y="1394466"/>
                  <a:pt x="278228" y="1022258"/>
                  <a:pt x="245257" y="1162202"/>
                </a:cubicBezTo>
                <a:cubicBezTo>
                  <a:pt x="212286" y="1302146"/>
                  <a:pt x="48163" y="1924935"/>
                  <a:pt x="16657" y="2045829"/>
                </a:cubicBezTo>
                <a:cubicBezTo>
                  <a:pt x="-14849" y="2166723"/>
                  <a:pt x="-1661" y="2103712"/>
                  <a:pt x="56222" y="1887568"/>
                </a:cubicBezTo>
                <a:cubicBezTo>
                  <a:pt x="114105" y="1671424"/>
                  <a:pt x="319991" y="902830"/>
                  <a:pt x="363953" y="748964"/>
                </a:cubicBezTo>
                <a:cubicBezTo>
                  <a:pt x="407915" y="595099"/>
                  <a:pt x="302407" y="961444"/>
                  <a:pt x="319992" y="964375"/>
                </a:cubicBezTo>
                <a:cubicBezTo>
                  <a:pt x="337577" y="967306"/>
                  <a:pt x="450411" y="784866"/>
                  <a:pt x="469461" y="766549"/>
                </a:cubicBezTo>
                <a:cubicBezTo>
                  <a:pt x="488511" y="748232"/>
                  <a:pt x="378607" y="920414"/>
                  <a:pt x="434292" y="854472"/>
                </a:cubicBezTo>
                <a:cubicBezTo>
                  <a:pt x="489977" y="788530"/>
                  <a:pt x="711250" y="502047"/>
                  <a:pt x="803569" y="370895"/>
                </a:cubicBezTo>
                <a:cubicBezTo>
                  <a:pt x="895888" y="239743"/>
                  <a:pt x="1121557" y="-106820"/>
                  <a:pt x="1023376" y="32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49A8C011-B584-43D8-F5BB-A319BD4F9696}"/>
              </a:ext>
            </a:extLst>
          </p:cNvPr>
          <p:cNvSpPr/>
          <p:nvPr/>
        </p:nvSpPr>
        <p:spPr>
          <a:xfrm>
            <a:off x="2413522" y="2828407"/>
            <a:ext cx="184707" cy="1422109"/>
          </a:xfrm>
          <a:custGeom>
            <a:avLst/>
            <a:gdLst>
              <a:gd name="connsiteX0" fmla="*/ 184605 w 184707"/>
              <a:gd name="connsiteY0" fmla="*/ 7112 h 1422109"/>
              <a:gd name="connsiteX1" fmla="*/ 92286 w 184707"/>
              <a:gd name="connsiteY1" fmla="*/ 626970 h 1422109"/>
              <a:gd name="connsiteX2" fmla="*/ 136247 w 184707"/>
              <a:gd name="connsiteY2" fmla="*/ 1369920 h 1422109"/>
              <a:gd name="connsiteX3" fmla="*/ 136247 w 184707"/>
              <a:gd name="connsiteY3" fmla="*/ 1216055 h 1422109"/>
              <a:gd name="connsiteX4" fmla="*/ 4363 w 184707"/>
              <a:gd name="connsiteY4" fmla="*/ 64262 h 1422109"/>
              <a:gd name="connsiteX5" fmla="*/ 35136 w 184707"/>
              <a:gd name="connsiteY5" fmla="*/ 279674 h 1422109"/>
              <a:gd name="connsiteX6" fmla="*/ 70305 w 184707"/>
              <a:gd name="connsiteY6" fmla="*/ 490689 h 1422109"/>
              <a:gd name="connsiteX7" fmla="*/ 109870 w 184707"/>
              <a:gd name="connsiteY7" fmla="*/ 301655 h 1422109"/>
              <a:gd name="connsiteX8" fmla="*/ 184605 w 184707"/>
              <a:gd name="connsiteY8" fmla="*/ 7112 h 142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07" h="1422109">
                <a:moveTo>
                  <a:pt x="184605" y="7112"/>
                </a:moveTo>
                <a:cubicBezTo>
                  <a:pt x="181674" y="61331"/>
                  <a:pt x="100346" y="399835"/>
                  <a:pt x="92286" y="626970"/>
                </a:cubicBezTo>
                <a:cubicBezTo>
                  <a:pt x="84226" y="854105"/>
                  <a:pt x="128920" y="1271739"/>
                  <a:pt x="136247" y="1369920"/>
                </a:cubicBezTo>
                <a:cubicBezTo>
                  <a:pt x="143574" y="1468101"/>
                  <a:pt x="158228" y="1433665"/>
                  <a:pt x="136247" y="1216055"/>
                </a:cubicBezTo>
                <a:cubicBezTo>
                  <a:pt x="114266" y="998445"/>
                  <a:pt x="21215" y="220325"/>
                  <a:pt x="4363" y="64262"/>
                </a:cubicBezTo>
                <a:cubicBezTo>
                  <a:pt x="-12489" y="-91801"/>
                  <a:pt x="24146" y="208603"/>
                  <a:pt x="35136" y="279674"/>
                </a:cubicBezTo>
                <a:cubicBezTo>
                  <a:pt x="46126" y="350745"/>
                  <a:pt x="57849" y="487026"/>
                  <a:pt x="70305" y="490689"/>
                </a:cubicBezTo>
                <a:cubicBezTo>
                  <a:pt x="82761" y="494353"/>
                  <a:pt x="93018" y="379320"/>
                  <a:pt x="109870" y="301655"/>
                </a:cubicBezTo>
                <a:cubicBezTo>
                  <a:pt x="126722" y="223990"/>
                  <a:pt x="187536" y="-47107"/>
                  <a:pt x="184605" y="7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47A567B-E142-33DB-797D-2D9E7C5E1404}"/>
              </a:ext>
            </a:extLst>
          </p:cNvPr>
          <p:cNvSpPr/>
          <p:nvPr/>
        </p:nvSpPr>
        <p:spPr>
          <a:xfrm>
            <a:off x="5974357" y="1995783"/>
            <a:ext cx="1033152" cy="1872844"/>
          </a:xfrm>
          <a:custGeom>
            <a:avLst/>
            <a:gdLst>
              <a:gd name="connsiteX0" fmla="*/ 16 w 1033152"/>
              <a:gd name="connsiteY0" fmla="*/ 71 h 1872844"/>
              <a:gd name="connsiteX1" fmla="*/ 246201 w 1033152"/>
              <a:gd name="connsiteY1" fmla="*/ 536402 h 1872844"/>
              <a:gd name="connsiteX2" fmla="*/ 320935 w 1033152"/>
              <a:gd name="connsiteY2" fmla="*/ 945244 h 1872844"/>
              <a:gd name="connsiteX3" fmla="*/ 320935 w 1033152"/>
              <a:gd name="connsiteY3" fmla="*/ 747417 h 1872844"/>
              <a:gd name="connsiteX4" fmla="*/ 285766 w 1033152"/>
              <a:gd name="connsiteY4" fmla="*/ 510025 h 1872844"/>
              <a:gd name="connsiteX5" fmla="*/ 1033112 w 1033152"/>
              <a:gd name="connsiteY5" fmla="*/ 1872832 h 1872844"/>
              <a:gd name="connsiteX6" fmla="*/ 250597 w 1033152"/>
              <a:gd name="connsiteY6" fmla="*/ 483648 h 1872844"/>
              <a:gd name="connsiteX7" fmla="*/ 153881 w 1033152"/>
              <a:gd name="connsiteY7" fmla="*/ 320990 h 1872844"/>
              <a:gd name="connsiteX8" fmla="*/ 233012 w 1033152"/>
              <a:gd name="connsiteY8" fmla="*/ 496836 h 1872844"/>
              <a:gd name="connsiteX9" fmla="*/ 16 w 1033152"/>
              <a:gd name="connsiteY9" fmla="*/ 71 h 187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152" h="1872844">
                <a:moveTo>
                  <a:pt x="16" y="71"/>
                </a:moveTo>
                <a:cubicBezTo>
                  <a:pt x="2214" y="6665"/>
                  <a:pt x="192715" y="378873"/>
                  <a:pt x="246201" y="536402"/>
                </a:cubicBezTo>
                <a:cubicBezTo>
                  <a:pt x="299687" y="693931"/>
                  <a:pt x="308479" y="910075"/>
                  <a:pt x="320935" y="945244"/>
                </a:cubicBezTo>
                <a:cubicBezTo>
                  <a:pt x="333391" y="980413"/>
                  <a:pt x="326797" y="819954"/>
                  <a:pt x="320935" y="747417"/>
                </a:cubicBezTo>
                <a:cubicBezTo>
                  <a:pt x="315074" y="674881"/>
                  <a:pt x="167070" y="322456"/>
                  <a:pt x="285766" y="510025"/>
                </a:cubicBezTo>
                <a:cubicBezTo>
                  <a:pt x="404462" y="697594"/>
                  <a:pt x="1038973" y="1877228"/>
                  <a:pt x="1033112" y="1872832"/>
                </a:cubicBezTo>
                <a:cubicBezTo>
                  <a:pt x="1027251" y="1868436"/>
                  <a:pt x="397136" y="742288"/>
                  <a:pt x="250597" y="483648"/>
                </a:cubicBezTo>
                <a:cubicBezTo>
                  <a:pt x="104059" y="225008"/>
                  <a:pt x="156812" y="318792"/>
                  <a:pt x="153881" y="320990"/>
                </a:cubicBezTo>
                <a:cubicBezTo>
                  <a:pt x="150950" y="323188"/>
                  <a:pt x="254993" y="551055"/>
                  <a:pt x="233012" y="496836"/>
                </a:cubicBezTo>
                <a:cubicBezTo>
                  <a:pt x="211031" y="442617"/>
                  <a:pt x="-2182" y="-6523"/>
                  <a:pt x="1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F67ABF10-1742-6637-5453-FEF347AC2B17}"/>
              </a:ext>
            </a:extLst>
          </p:cNvPr>
          <p:cNvSpPr/>
          <p:nvPr/>
        </p:nvSpPr>
        <p:spPr>
          <a:xfrm>
            <a:off x="4910329" y="813243"/>
            <a:ext cx="2414719" cy="1646410"/>
          </a:xfrm>
          <a:custGeom>
            <a:avLst/>
            <a:gdLst>
              <a:gd name="connsiteX0" fmla="*/ 175 w 2414719"/>
              <a:gd name="connsiteY0" fmla="*/ 45 h 1646410"/>
              <a:gd name="connsiteX1" fmla="*/ 734333 w 2414719"/>
              <a:gd name="connsiteY1" fmla="*/ 105553 h 1646410"/>
              <a:gd name="connsiteX2" fmla="*/ 1380567 w 2414719"/>
              <a:gd name="connsiteY2" fmla="*/ 518792 h 1646410"/>
              <a:gd name="connsiteX3" fmla="*/ 1327813 w 2414719"/>
              <a:gd name="connsiteY3" fmla="*/ 439661 h 1646410"/>
              <a:gd name="connsiteX4" fmla="*/ 2365306 w 2414719"/>
              <a:gd name="connsiteY4" fmla="*/ 1587057 h 1646410"/>
              <a:gd name="connsiteX5" fmla="*/ 2189459 w 2414719"/>
              <a:gd name="connsiteY5" fmla="*/ 1393626 h 1646410"/>
              <a:gd name="connsiteX6" fmla="*/ 1670713 w 2414719"/>
              <a:gd name="connsiteY6" fmla="*/ 633092 h 1646410"/>
              <a:gd name="connsiteX7" fmla="*/ 1969652 w 2414719"/>
              <a:gd name="connsiteY7" fmla="*/ 1121065 h 1646410"/>
              <a:gd name="connsiteX8" fmla="*/ 1222306 w 2414719"/>
              <a:gd name="connsiteY8" fmla="*/ 378115 h 1646410"/>
              <a:gd name="connsiteX9" fmla="*/ 835444 w 2414719"/>
              <a:gd name="connsiteY9" fmla="*/ 8838 h 1646410"/>
              <a:gd name="connsiteX10" fmla="*/ 1068440 w 2414719"/>
              <a:gd name="connsiteY10" fmla="*/ 259419 h 1646410"/>
              <a:gd name="connsiteX11" fmla="*/ 813463 w 2414719"/>
              <a:gd name="connsiteY11" fmla="*/ 136326 h 1646410"/>
              <a:gd name="connsiteX12" fmla="*/ 593656 w 2414719"/>
              <a:gd name="connsiteY12" fmla="*/ 92365 h 1646410"/>
              <a:gd name="connsiteX13" fmla="*/ 663994 w 2414719"/>
              <a:gd name="connsiteY13" fmla="*/ 92365 h 1646410"/>
              <a:gd name="connsiteX14" fmla="*/ 175 w 2414719"/>
              <a:gd name="connsiteY14" fmla="*/ 45 h 164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4719" h="1646410">
                <a:moveTo>
                  <a:pt x="175" y="45"/>
                </a:moveTo>
                <a:cubicBezTo>
                  <a:pt x="11898" y="2243"/>
                  <a:pt x="504268" y="19095"/>
                  <a:pt x="734333" y="105553"/>
                </a:cubicBezTo>
                <a:cubicBezTo>
                  <a:pt x="964398" y="192011"/>
                  <a:pt x="1281654" y="463107"/>
                  <a:pt x="1380567" y="518792"/>
                </a:cubicBezTo>
                <a:cubicBezTo>
                  <a:pt x="1479480" y="574477"/>
                  <a:pt x="1163690" y="261617"/>
                  <a:pt x="1327813" y="439661"/>
                </a:cubicBezTo>
                <a:cubicBezTo>
                  <a:pt x="1491936" y="617705"/>
                  <a:pt x="2221698" y="1428063"/>
                  <a:pt x="2365306" y="1587057"/>
                </a:cubicBezTo>
                <a:cubicBezTo>
                  <a:pt x="2508914" y="1746051"/>
                  <a:pt x="2305225" y="1552620"/>
                  <a:pt x="2189459" y="1393626"/>
                </a:cubicBezTo>
                <a:cubicBezTo>
                  <a:pt x="2073694" y="1234632"/>
                  <a:pt x="1707348" y="678519"/>
                  <a:pt x="1670713" y="633092"/>
                </a:cubicBezTo>
                <a:cubicBezTo>
                  <a:pt x="1634078" y="587665"/>
                  <a:pt x="2044387" y="1163561"/>
                  <a:pt x="1969652" y="1121065"/>
                </a:cubicBezTo>
                <a:cubicBezTo>
                  <a:pt x="1894917" y="1078569"/>
                  <a:pt x="1411341" y="563486"/>
                  <a:pt x="1222306" y="378115"/>
                </a:cubicBezTo>
                <a:cubicBezTo>
                  <a:pt x="1033271" y="192744"/>
                  <a:pt x="861088" y="28621"/>
                  <a:pt x="835444" y="8838"/>
                </a:cubicBezTo>
                <a:cubicBezTo>
                  <a:pt x="809800" y="-10945"/>
                  <a:pt x="1072103" y="238171"/>
                  <a:pt x="1068440" y="259419"/>
                </a:cubicBezTo>
                <a:cubicBezTo>
                  <a:pt x="1064777" y="280667"/>
                  <a:pt x="892594" y="164168"/>
                  <a:pt x="813463" y="136326"/>
                </a:cubicBezTo>
                <a:cubicBezTo>
                  <a:pt x="734332" y="108484"/>
                  <a:pt x="618568" y="99692"/>
                  <a:pt x="593656" y="92365"/>
                </a:cubicBezTo>
                <a:cubicBezTo>
                  <a:pt x="568745" y="85038"/>
                  <a:pt x="759977" y="109217"/>
                  <a:pt x="663994" y="92365"/>
                </a:cubicBezTo>
                <a:cubicBezTo>
                  <a:pt x="568011" y="75513"/>
                  <a:pt x="-11548" y="-2153"/>
                  <a:pt x="175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C4ECCFF4-9237-C3D2-09C3-8453EBA054DB}"/>
              </a:ext>
            </a:extLst>
          </p:cNvPr>
          <p:cNvSpPr/>
          <p:nvPr/>
        </p:nvSpPr>
        <p:spPr>
          <a:xfrm>
            <a:off x="5701773" y="1129812"/>
            <a:ext cx="1590713" cy="1966206"/>
          </a:xfrm>
          <a:custGeom>
            <a:avLst/>
            <a:gdLst>
              <a:gd name="connsiteX0" fmla="*/ 70377 w 1590713"/>
              <a:gd name="connsiteY0" fmla="*/ 83526 h 1966206"/>
              <a:gd name="connsiteX1" fmla="*/ 118735 w 1590713"/>
              <a:gd name="connsiteY1" fmla="*/ 123092 h 1966206"/>
              <a:gd name="connsiteX2" fmla="*/ 1085889 w 1590713"/>
              <a:gd name="connsiteY2" fmla="*/ 1230923 h 1966206"/>
              <a:gd name="connsiteX3" fmla="*/ 1362846 w 1590713"/>
              <a:gd name="connsiteY3" fmla="*/ 1929911 h 1966206"/>
              <a:gd name="connsiteX4" fmla="*/ 1318885 w 1590713"/>
              <a:gd name="connsiteY4" fmla="*/ 1784838 h 1966206"/>
              <a:gd name="connsiteX5" fmla="*/ 1134246 w 1590713"/>
              <a:gd name="connsiteY5" fmla="*/ 1085850 h 1966206"/>
              <a:gd name="connsiteX6" fmla="*/ 1182604 w 1590713"/>
              <a:gd name="connsiteY6" fmla="*/ 1169376 h 1966206"/>
              <a:gd name="connsiteX7" fmla="*/ 1578258 w 1590713"/>
              <a:gd name="connsiteY7" fmla="*/ 1718896 h 1966206"/>
              <a:gd name="connsiteX8" fmla="*/ 1499127 w 1590713"/>
              <a:gd name="connsiteY8" fmla="*/ 1613388 h 1966206"/>
              <a:gd name="connsiteX9" fmla="*/ 1147435 w 1590713"/>
              <a:gd name="connsiteY9" fmla="*/ 1129811 h 1966206"/>
              <a:gd name="connsiteX10" fmla="*/ 553954 w 1590713"/>
              <a:gd name="connsiteY10" fmla="*/ 369276 h 1966206"/>
              <a:gd name="connsiteX11" fmla="*/ 1050719 w 1590713"/>
              <a:gd name="connsiteY11" fmla="*/ 1041888 h 1966206"/>
              <a:gd name="connsiteX12" fmla="*/ 1090285 w 1590713"/>
              <a:gd name="connsiteY12" fmla="*/ 1090246 h 1966206"/>
              <a:gd name="connsiteX13" fmla="*/ 1204585 w 1590713"/>
              <a:gd name="connsiteY13" fmla="*/ 1415561 h 1966206"/>
              <a:gd name="connsiteX14" fmla="*/ 1028739 w 1590713"/>
              <a:gd name="connsiteY14" fmla="*/ 1138603 h 1966206"/>
              <a:gd name="connsiteX15" fmla="*/ 404485 w 1590713"/>
              <a:gd name="connsiteY15" fmla="*/ 470388 h 1966206"/>
              <a:gd name="connsiteX16" fmla="*/ 615500 w 1590713"/>
              <a:gd name="connsiteY16" fmla="*/ 624253 h 1966206"/>
              <a:gd name="connsiteX17" fmla="*/ 70377 w 1590713"/>
              <a:gd name="connsiteY17" fmla="*/ 83526 h 196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713" h="1966206">
                <a:moveTo>
                  <a:pt x="70377" y="83526"/>
                </a:moveTo>
                <a:cubicBezTo>
                  <a:pt x="-12417" y="-1"/>
                  <a:pt x="-50517" y="-68141"/>
                  <a:pt x="118735" y="123092"/>
                </a:cubicBezTo>
                <a:cubicBezTo>
                  <a:pt x="287987" y="314325"/>
                  <a:pt x="878537" y="929787"/>
                  <a:pt x="1085889" y="1230923"/>
                </a:cubicBezTo>
                <a:cubicBezTo>
                  <a:pt x="1293241" y="1532059"/>
                  <a:pt x="1324013" y="1837592"/>
                  <a:pt x="1362846" y="1929911"/>
                </a:cubicBezTo>
                <a:cubicBezTo>
                  <a:pt x="1401679" y="2022230"/>
                  <a:pt x="1356985" y="1925515"/>
                  <a:pt x="1318885" y="1784838"/>
                </a:cubicBezTo>
                <a:cubicBezTo>
                  <a:pt x="1280785" y="1644161"/>
                  <a:pt x="1156959" y="1188427"/>
                  <a:pt x="1134246" y="1085850"/>
                </a:cubicBezTo>
                <a:cubicBezTo>
                  <a:pt x="1111533" y="983273"/>
                  <a:pt x="1108602" y="1063868"/>
                  <a:pt x="1182604" y="1169376"/>
                </a:cubicBezTo>
                <a:cubicBezTo>
                  <a:pt x="1256606" y="1274884"/>
                  <a:pt x="1525504" y="1644894"/>
                  <a:pt x="1578258" y="1718896"/>
                </a:cubicBezTo>
                <a:cubicBezTo>
                  <a:pt x="1631012" y="1792898"/>
                  <a:pt x="1499127" y="1613388"/>
                  <a:pt x="1499127" y="1613388"/>
                </a:cubicBezTo>
                <a:cubicBezTo>
                  <a:pt x="1427323" y="1515207"/>
                  <a:pt x="1304964" y="1337163"/>
                  <a:pt x="1147435" y="1129811"/>
                </a:cubicBezTo>
                <a:cubicBezTo>
                  <a:pt x="989906" y="922459"/>
                  <a:pt x="570073" y="383930"/>
                  <a:pt x="553954" y="369276"/>
                </a:cubicBezTo>
                <a:cubicBezTo>
                  <a:pt x="537835" y="354622"/>
                  <a:pt x="961331" y="921726"/>
                  <a:pt x="1050719" y="1041888"/>
                </a:cubicBezTo>
                <a:cubicBezTo>
                  <a:pt x="1140108" y="1162050"/>
                  <a:pt x="1064641" y="1027967"/>
                  <a:pt x="1090285" y="1090246"/>
                </a:cubicBezTo>
                <a:cubicBezTo>
                  <a:pt x="1115929" y="1152525"/>
                  <a:pt x="1214843" y="1407502"/>
                  <a:pt x="1204585" y="1415561"/>
                </a:cubicBezTo>
                <a:cubicBezTo>
                  <a:pt x="1194327" y="1423620"/>
                  <a:pt x="1162089" y="1296132"/>
                  <a:pt x="1028739" y="1138603"/>
                </a:cubicBezTo>
                <a:cubicBezTo>
                  <a:pt x="895389" y="981074"/>
                  <a:pt x="473358" y="556113"/>
                  <a:pt x="404485" y="470388"/>
                </a:cubicBezTo>
                <a:cubicBezTo>
                  <a:pt x="335612" y="384663"/>
                  <a:pt x="668254" y="694592"/>
                  <a:pt x="615500" y="624253"/>
                </a:cubicBezTo>
                <a:cubicBezTo>
                  <a:pt x="562746" y="553915"/>
                  <a:pt x="153171" y="167053"/>
                  <a:pt x="70377" y="83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879E22D-3C75-7F0B-DD3E-DD1C0A73C631}"/>
              </a:ext>
            </a:extLst>
          </p:cNvPr>
          <p:cNvSpPr/>
          <p:nvPr/>
        </p:nvSpPr>
        <p:spPr>
          <a:xfrm>
            <a:off x="4469838" y="1032820"/>
            <a:ext cx="1311150" cy="242125"/>
          </a:xfrm>
          <a:custGeom>
            <a:avLst/>
            <a:gdLst>
              <a:gd name="connsiteX0" fmla="*/ 1050 w 1311150"/>
              <a:gd name="connsiteY0" fmla="*/ 242065 h 242125"/>
              <a:gd name="connsiteX1" fmla="*/ 576947 w 1311150"/>
              <a:gd name="connsiteY1" fmla="*/ 96992 h 242125"/>
              <a:gd name="connsiteX2" fmla="*/ 1170427 w 1311150"/>
              <a:gd name="connsiteY2" fmla="*/ 123368 h 242125"/>
              <a:gd name="connsiteX3" fmla="*/ 761585 w 1311150"/>
              <a:gd name="connsiteY3" fmla="*/ 22257 h 242125"/>
              <a:gd name="connsiteX4" fmla="*/ 1306708 w 1311150"/>
              <a:gd name="connsiteY4" fmla="*/ 22257 h 242125"/>
              <a:gd name="connsiteX5" fmla="*/ 396704 w 1311150"/>
              <a:gd name="connsiteY5" fmla="*/ 276 h 242125"/>
              <a:gd name="connsiteX6" fmla="*/ 744000 w 1311150"/>
              <a:gd name="connsiteY6" fmla="*/ 39842 h 242125"/>
              <a:gd name="connsiteX7" fmla="*/ 638493 w 1311150"/>
              <a:gd name="connsiteY7" fmla="*/ 57426 h 242125"/>
              <a:gd name="connsiteX8" fmla="*/ 313177 w 1311150"/>
              <a:gd name="connsiteY8" fmla="*/ 105784 h 242125"/>
              <a:gd name="connsiteX9" fmla="*/ 431874 w 1311150"/>
              <a:gd name="connsiteY9" fmla="*/ 114576 h 242125"/>
              <a:gd name="connsiteX10" fmla="*/ 1050 w 1311150"/>
              <a:gd name="connsiteY10" fmla="*/ 242065 h 24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1150" h="242125">
                <a:moveTo>
                  <a:pt x="1050" y="242065"/>
                </a:moveTo>
                <a:cubicBezTo>
                  <a:pt x="25229" y="239134"/>
                  <a:pt x="382051" y="116775"/>
                  <a:pt x="576947" y="96992"/>
                </a:cubicBezTo>
                <a:cubicBezTo>
                  <a:pt x="771843" y="77209"/>
                  <a:pt x="1139654" y="135824"/>
                  <a:pt x="1170427" y="123368"/>
                </a:cubicBezTo>
                <a:cubicBezTo>
                  <a:pt x="1201200" y="110912"/>
                  <a:pt x="738872" y="39109"/>
                  <a:pt x="761585" y="22257"/>
                </a:cubicBezTo>
                <a:cubicBezTo>
                  <a:pt x="784298" y="5405"/>
                  <a:pt x="1367521" y="25920"/>
                  <a:pt x="1306708" y="22257"/>
                </a:cubicBezTo>
                <a:cubicBezTo>
                  <a:pt x="1245895" y="18594"/>
                  <a:pt x="490489" y="-2655"/>
                  <a:pt x="396704" y="276"/>
                </a:cubicBezTo>
                <a:cubicBezTo>
                  <a:pt x="302919" y="3207"/>
                  <a:pt x="703702" y="30317"/>
                  <a:pt x="744000" y="39842"/>
                </a:cubicBezTo>
                <a:cubicBezTo>
                  <a:pt x="784298" y="49367"/>
                  <a:pt x="638493" y="57426"/>
                  <a:pt x="638493" y="57426"/>
                </a:cubicBezTo>
                <a:cubicBezTo>
                  <a:pt x="566689" y="68416"/>
                  <a:pt x="347613" y="96259"/>
                  <a:pt x="313177" y="105784"/>
                </a:cubicBezTo>
                <a:cubicBezTo>
                  <a:pt x="278741" y="115309"/>
                  <a:pt x="486093" y="88199"/>
                  <a:pt x="431874" y="114576"/>
                </a:cubicBezTo>
                <a:cubicBezTo>
                  <a:pt x="377655" y="140953"/>
                  <a:pt x="-23129" y="244996"/>
                  <a:pt x="1050" y="242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4F9CA335-FE24-958A-E8C6-4D5735E81DB5}"/>
              </a:ext>
            </a:extLst>
          </p:cNvPr>
          <p:cNvSpPr/>
          <p:nvPr/>
        </p:nvSpPr>
        <p:spPr>
          <a:xfrm>
            <a:off x="4521559" y="1296571"/>
            <a:ext cx="2119705" cy="1070663"/>
          </a:xfrm>
          <a:custGeom>
            <a:avLst/>
            <a:gdLst>
              <a:gd name="connsiteX0" fmla="*/ 10876 w 2119705"/>
              <a:gd name="connsiteY0" fmla="*/ 171744 h 1070663"/>
              <a:gd name="connsiteX1" fmla="*/ 692279 w 2119705"/>
              <a:gd name="connsiteY1" fmla="*/ 123387 h 1070663"/>
              <a:gd name="connsiteX2" fmla="*/ 2006729 w 2119705"/>
              <a:gd name="connsiteY2" fmla="*/ 985033 h 1070663"/>
              <a:gd name="connsiteX3" fmla="*/ 1914410 w 2119705"/>
              <a:gd name="connsiteY3" fmla="*/ 936675 h 1070663"/>
              <a:gd name="connsiteX4" fmla="*/ 810976 w 2119705"/>
              <a:gd name="connsiteY4" fmla="*/ 75029 h 1070663"/>
              <a:gd name="connsiteX5" fmla="*/ 982426 w 2119705"/>
              <a:gd name="connsiteY5" fmla="*/ 242083 h 1070663"/>
              <a:gd name="connsiteX6" fmla="*/ 929672 w 2119705"/>
              <a:gd name="connsiteY6" fmla="*/ 233291 h 1070663"/>
              <a:gd name="connsiteX7" fmla="*/ 349379 w 2119705"/>
              <a:gd name="connsiteY7" fmla="*/ 17879 h 1070663"/>
              <a:gd name="connsiteX8" fmla="*/ 419718 w 2119705"/>
              <a:gd name="connsiteY8" fmla="*/ 13483 h 1070663"/>
              <a:gd name="connsiteX9" fmla="*/ 617545 w 2119705"/>
              <a:gd name="connsiteY9" fmla="*/ 26671 h 1070663"/>
              <a:gd name="connsiteX10" fmla="*/ 296626 w 2119705"/>
              <a:gd name="connsiteY10" fmla="*/ 79425 h 1070663"/>
              <a:gd name="connsiteX11" fmla="*/ 10876 w 2119705"/>
              <a:gd name="connsiteY11" fmla="*/ 171744 h 10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705" h="1070663">
                <a:moveTo>
                  <a:pt x="10876" y="171744"/>
                </a:moveTo>
                <a:cubicBezTo>
                  <a:pt x="76818" y="179071"/>
                  <a:pt x="359637" y="-12161"/>
                  <a:pt x="692279" y="123387"/>
                </a:cubicBezTo>
                <a:cubicBezTo>
                  <a:pt x="1024921" y="258935"/>
                  <a:pt x="1803041" y="849485"/>
                  <a:pt x="2006729" y="985033"/>
                </a:cubicBezTo>
                <a:cubicBezTo>
                  <a:pt x="2210417" y="1120581"/>
                  <a:pt x="2113702" y="1088342"/>
                  <a:pt x="1914410" y="936675"/>
                </a:cubicBezTo>
                <a:cubicBezTo>
                  <a:pt x="1715118" y="785008"/>
                  <a:pt x="966307" y="190794"/>
                  <a:pt x="810976" y="75029"/>
                </a:cubicBezTo>
                <a:cubicBezTo>
                  <a:pt x="655645" y="-40736"/>
                  <a:pt x="962643" y="215706"/>
                  <a:pt x="982426" y="242083"/>
                </a:cubicBezTo>
                <a:cubicBezTo>
                  <a:pt x="1002209" y="268460"/>
                  <a:pt x="1035180" y="270658"/>
                  <a:pt x="929672" y="233291"/>
                </a:cubicBezTo>
                <a:cubicBezTo>
                  <a:pt x="824164" y="195924"/>
                  <a:pt x="434371" y="54514"/>
                  <a:pt x="349379" y="17879"/>
                </a:cubicBezTo>
                <a:cubicBezTo>
                  <a:pt x="264387" y="-18756"/>
                  <a:pt x="375024" y="12018"/>
                  <a:pt x="419718" y="13483"/>
                </a:cubicBezTo>
                <a:cubicBezTo>
                  <a:pt x="464412" y="14948"/>
                  <a:pt x="638060" y="15681"/>
                  <a:pt x="617545" y="26671"/>
                </a:cubicBezTo>
                <a:cubicBezTo>
                  <a:pt x="597030" y="37661"/>
                  <a:pt x="397005" y="55246"/>
                  <a:pt x="296626" y="79425"/>
                </a:cubicBezTo>
                <a:cubicBezTo>
                  <a:pt x="196247" y="103604"/>
                  <a:pt x="-55066" y="164417"/>
                  <a:pt x="10876" y="17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A639975-81D1-599E-E058-F8CF8D0855B7}"/>
              </a:ext>
            </a:extLst>
          </p:cNvPr>
          <p:cNvSpPr/>
          <p:nvPr/>
        </p:nvSpPr>
        <p:spPr>
          <a:xfrm>
            <a:off x="4597745" y="1323556"/>
            <a:ext cx="1764843" cy="1827082"/>
          </a:xfrm>
          <a:custGeom>
            <a:avLst/>
            <a:gdLst>
              <a:gd name="connsiteX0" fmla="*/ 632 w 1764843"/>
              <a:gd name="connsiteY0" fmla="*/ 346982 h 1827082"/>
              <a:gd name="connsiteX1" fmla="*/ 409474 w 1764843"/>
              <a:gd name="connsiteY1" fmla="*/ 360171 h 1827082"/>
              <a:gd name="connsiteX2" fmla="*/ 1082086 w 1764843"/>
              <a:gd name="connsiteY2" fmla="*/ 940463 h 1827082"/>
              <a:gd name="connsiteX3" fmla="*/ 1038124 w 1764843"/>
              <a:gd name="connsiteY3" fmla="*/ 839352 h 1827082"/>
              <a:gd name="connsiteX4" fmla="*/ 1741509 w 1764843"/>
              <a:gd name="connsiteY4" fmla="*/ 1797713 h 1827082"/>
              <a:gd name="connsiteX5" fmla="*/ 1609624 w 1764843"/>
              <a:gd name="connsiteY5" fmla="*/ 1599886 h 1827082"/>
              <a:gd name="connsiteX6" fmla="*/ 743582 w 1764843"/>
              <a:gd name="connsiteY6" fmla="*/ 276644 h 1827082"/>
              <a:gd name="connsiteX7" fmla="*/ 994163 w 1764843"/>
              <a:gd name="connsiteY7" fmla="*/ 711863 h 1827082"/>
              <a:gd name="connsiteX8" fmla="*/ 972182 w 1764843"/>
              <a:gd name="connsiteY8" fmla="*/ 676694 h 1827082"/>
              <a:gd name="connsiteX9" fmla="*/ 1020540 w 1764843"/>
              <a:gd name="connsiteY9" fmla="*/ 874521 h 1827082"/>
              <a:gd name="connsiteX10" fmla="*/ 378701 w 1764843"/>
              <a:gd name="connsiteY10" fmla="*/ 4082 h 1827082"/>
              <a:gd name="connsiteX11" fmla="*/ 739186 w 1764843"/>
              <a:gd name="connsiteY11" fmla="*/ 544809 h 1827082"/>
              <a:gd name="connsiteX12" fmla="*/ 646867 w 1764843"/>
              <a:gd name="connsiteY12" fmla="*/ 478867 h 1827082"/>
              <a:gd name="connsiteX13" fmla="*/ 673243 w 1764843"/>
              <a:gd name="connsiteY13" fmla="*/ 544809 h 1827082"/>
              <a:gd name="connsiteX14" fmla="*/ 251213 w 1764843"/>
              <a:gd name="connsiteY14" fmla="*/ 131571 h 1827082"/>
              <a:gd name="connsiteX15" fmla="*/ 352324 w 1764843"/>
              <a:gd name="connsiteY15" fmla="*/ 254663 h 1827082"/>
              <a:gd name="connsiteX16" fmla="*/ 286382 w 1764843"/>
              <a:gd name="connsiteY16" fmla="*/ 259059 h 1827082"/>
              <a:gd name="connsiteX17" fmla="*/ 497397 w 1764843"/>
              <a:gd name="connsiteY17" fmla="*/ 311813 h 1827082"/>
              <a:gd name="connsiteX18" fmla="*/ 632 w 1764843"/>
              <a:gd name="connsiteY18" fmla="*/ 346982 h 182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64843" h="1827082">
                <a:moveTo>
                  <a:pt x="632" y="346982"/>
                </a:moveTo>
                <a:cubicBezTo>
                  <a:pt x="-14022" y="355042"/>
                  <a:pt x="229232" y="261258"/>
                  <a:pt x="409474" y="360171"/>
                </a:cubicBezTo>
                <a:cubicBezTo>
                  <a:pt x="589716" y="459084"/>
                  <a:pt x="977311" y="860600"/>
                  <a:pt x="1082086" y="940463"/>
                </a:cubicBezTo>
                <a:cubicBezTo>
                  <a:pt x="1186861" y="1020326"/>
                  <a:pt x="928220" y="696477"/>
                  <a:pt x="1038124" y="839352"/>
                </a:cubicBezTo>
                <a:cubicBezTo>
                  <a:pt x="1148028" y="982227"/>
                  <a:pt x="1646259" y="1670957"/>
                  <a:pt x="1741509" y="1797713"/>
                </a:cubicBezTo>
                <a:cubicBezTo>
                  <a:pt x="1836759" y="1924469"/>
                  <a:pt x="1609624" y="1599886"/>
                  <a:pt x="1609624" y="1599886"/>
                </a:cubicBezTo>
                <a:cubicBezTo>
                  <a:pt x="1443303" y="1346375"/>
                  <a:pt x="846159" y="424648"/>
                  <a:pt x="743582" y="276644"/>
                </a:cubicBezTo>
                <a:cubicBezTo>
                  <a:pt x="641005" y="128640"/>
                  <a:pt x="956063" y="645188"/>
                  <a:pt x="994163" y="711863"/>
                </a:cubicBezTo>
                <a:cubicBezTo>
                  <a:pt x="1032263" y="778538"/>
                  <a:pt x="967786" y="649584"/>
                  <a:pt x="972182" y="676694"/>
                </a:cubicBezTo>
                <a:cubicBezTo>
                  <a:pt x="976578" y="703804"/>
                  <a:pt x="1119454" y="986623"/>
                  <a:pt x="1020540" y="874521"/>
                </a:cubicBezTo>
                <a:cubicBezTo>
                  <a:pt x="921627" y="762419"/>
                  <a:pt x="425593" y="59034"/>
                  <a:pt x="378701" y="4082"/>
                </a:cubicBezTo>
                <a:cubicBezTo>
                  <a:pt x="331809" y="-50870"/>
                  <a:pt x="694492" y="465678"/>
                  <a:pt x="739186" y="544809"/>
                </a:cubicBezTo>
                <a:cubicBezTo>
                  <a:pt x="783880" y="623940"/>
                  <a:pt x="657857" y="478867"/>
                  <a:pt x="646867" y="478867"/>
                </a:cubicBezTo>
                <a:cubicBezTo>
                  <a:pt x="635877" y="478867"/>
                  <a:pt x="739185" y="602692"/>
                  <a:pt x="673243" y="544809"/>
                </a:cubicBezTo>
                <a:cubicBezTo>
                  <a:pt x="607301" y="486926"/>
                  <a:pt x="304699" y="179929"/>
                  <a:pt x="251213" y="131571"/>
                </a:cubicBezTo>
                <a:cubicBezTo>
                  <a:pt x="197727" y="83213"/>
                  <a:pt x="346463" y="233415"/>
                  <a:pt x="352324" y="254663"/>
                </a:cubicBezTo>
                <a:cubicBezTo>
                  <a:pt x="358185" y="275911"/>
                  <a:pt x="262203" y="249534"/>
                  <a:pt x="286382" y="259059"/>
                </a:cubicBezTo>
                <a:cubicBezTo>
                  <a:pt x="310561" y="268584"/>
                  <a:pt x="539161" y="299357"/>
                  <a:pt x="497397" y="311813"/>
                </a:cubicBezTo>
                <a:cubicBezTo>
                  <a:pt x="455634" y="324269"/>
                  <a:pt x="15286" y="338922"/>
                  <a:pt x="632" y="346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31045F8-6C9B-109F-9E24-7DDE5FE7C2ED}"/>
              </a:ext>
            </a:extLst>
          </p:cNvPr>
          <p:cNvSpPr/>
          <p:nvPr/>
        </p:nvSpPr>
        <p:spPr>
          <a:xfrm>
            <a:off x="6491365" y="2372072"/>
            <a:ext cx="823191" cy="1541982"/>
          </a:xfrm>
          <a:custGeom>
            <a:avLst/>
            <a:gdLst>
              <a:gd name="connsiteX0" fmla="*/ 4290 w 823191"/>
              <a:gd name="connsiteY0" fmla="*/ 10680 h 1541982"/>
              <a:gd name="connsiteX1" fmla="*/ 558242 w 823191"/>
              <a:gd name="connsiteY1" fmla="*/ 1179291 h 1541982"/>
              <a:gd name="connsiteX2" fmla="*/ 543065 w 823191"/>
              <a:gd name="connsiteY2" fmla="*/ 1069259 h 1541982"/>
              <a:gd name="connsiteX3" fmla="*/ 812452 w 823191"/>
              <a:gd name="connsiteY3" fmla="*/ 1516974 h 1541982"/>
              <a:gd name="connsiteX4" fmla="*/ 728980 w 823191"/>
              <a:gd name="connsiteY4" fmla="*/ 1395560 h 1541982"/>
              <a:gd name="connsiteX5" fmla="*/ 357150 w 823191"/>
              <a:gd name="connsiteY5" fmla="*/ 651898 h 1541982"/>
              <a:gd name="connsiteX6" fmla="*/ 482358 w 823191"/>
              <a:gd name="connsiteY6" fmla="*/ 970610 h 1541982"/>
              <a:gd name="connsiteX7" fmla="*/ 379915 w 823191"/>
              <a:gd name="connsiteY7" fmla="*/ 731576 h 1541982"/>
              <a:gd name="connsiteX8" fmla="*/ 156057 w 823191"/>
              <a:gd name="connsiteY8" fmla="*/ 181418 h 1541982"/>
              <a:gd name="connsiteX9" fmla="*/ 292648 w 823191"/>
              <a:gd name="connsiteY9" fmla="*/ 576014 h 1541982"/>
              <a:gd name="connsiteX10" fmla="*/ 4290 w 823191"/>
              <a:gd name="connsiteY10" fmla="*/ 10680 h 154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3191" h="1541982">
                <a:moveTo>
                  <a:pt x="4290" y="10680"/>
                </a:moveTo>
                <a:cubicBezTo>
                  <a:pt x="48556" y="111226"/>
                  <a:pt x="468446" y="1002861"/>
                  <a:pt x="558242" y="1179291"/>
                </a:cubicBezTo>
                <a:cubicBezTo>
                  <a:pt x="648038" y="1355721"/>
                  <a:pt x="500697" y="1012979"/>
                  <a:pt x="543065" y="1069259"/>
                </a:cubicBezTo>
                <a:cubicBezTo>
                  <a:pt x="585433" y="1125539"/>
                  <a:pt x="781466" y="1462591"/>
                  <a:pt x="812452" y="1516974"/>
                </a:cubicBezTo>
                <a:cubicBezTo>
                  <a:pt x="843438" y="1571357"/>
                  <a:pt x="804864" y="1539739"/>
                  <a:pt x="728980" y="1395560"/>
                </a:cubicBezTo>
                <a:cubicBezTo>
                  <a:pt x="653096" y="1251381"/>
                  <a:pt x="398254" y="722723"/>
                  <a:pt x="357150" y="651898"/>
                </a:cubicBezTo>
                <a:cubicBezTo>
                  <a:pt x="316046" y="581073"/>
                  <a:pt x="478564" y="957330"/>
                  <a:pt x="482358" y="970610"/>
                </a:cubicBezTo>
                <a:cubicBezTo>
                  <a:pt x="486152" y="983890"/>
                  <a:pt x="434299" y="863108"/>
                  <a:pt x="379915" y="731576"/>
                </a:cubicBezTo>
                <a:cubicBezTo>
                  <a:pt x="325532" y="600044"/>
                  <a:pt x="170601" y="207345"/>
                  <a:pt x="156057" y="181418"/>
                </a:cubicBezTo>
                <a:cubicBezTo>
                  <a:pt x="141513" y="155491"/>
                  <a:pt x="312884" y="600044"/>
                  <a:pt x="292648" y="576014"/>
                </a:cubicBezTo>
                <a:cubicBezTo>
                  <a:pt x="272412" y="551984"/>
                  <a:pt x="-39976" y="-89866"/>
                  <a:pt x="4290" y="10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9561AA72-556C-ABA1-9140-5BC5DB07F832}"/>
              </a:ext>
            </a:extLst>
          </p:cNvPr>
          <p:cNvSpPr/>
          <p:nvPr/>
        </p:nvSpPr>
        <p:spPr>
          <a:xfrm>
            <a:off x="6381829" y="2298125"/>
            <a:ext cx="987736" cy="1379265"/>
          </a:xfrm>
          <a:custGeom>
            <a:avLst/>
            <a:gdLst>
              <a:gd name="connsiteX0" fmla="*/ 0 w 987736"/>
              <a:gd name="connsiteY0" fmla="*/ 35302 h 1379265"/>
              <a:gd name="connsiteX1" fmla="*/ 652601 w 987736"/>
              <a:gd name="connsiteY1" fmla="*/ 733434 h 1379265"/>
              <a:gd name="connsiteX2" fmla="*/ 959930 w 987736"/>
              <a:gd name="connsiteY2" fmla="*/ 1329121 h 1379265"/>
              <a:gd name="connsiteX3" fmla="*/ 933371 w 987736"/>
              <a:gd name="connsiteY3" fmla="*/ 1249443 h 1379265"/>
              <a:gd name="connsiteX4" fmla="*/ 607071 w 987736"/>
              <a:gd name="connsiteY4" fmla="*/ 475429 h 1379265"/>
              <a:gd name="connsiteX5" fmla="*/ 686749 w 987736"/>
              <a:gd name="connsiteY5" fmla="*/ 722051 h 1379265"/>
              <a:gd name="connsiteX6" fmla="*/ 223857 w 987736"/>
              <a:gd name="connsiteY6" fmla="*/ 1155 h 1379265"/>
              <a:gd name="connsiteX7" fmla="*/ 542569 w 987736"/>
              <a:gd name="connsiteY7" fmla="*/ 551312 h 1379265"/>
              <a:gd name="connsiteX8" fmla="*/ 432538 w 987736"/>
              <a:gd name="connsiteY8" fmla="*/ 437487 h 1379265"/>
              <a:gd name="connsiteX9" fmla="*/ 284564 w 987736"/>
              <a:gd name="connsiteY9" fmla="*/ 316073 h 1379265"/>
              <a:gd name="connsiteX10" fmla="*/ 387008 w 987736"/>
              <a:gd name="connsiteY10" fmla="*/ 410927 h 1379265"/>
              <a:gd name="connsiteX11" fmla="*/ 0 w 987736"/>
              <a:gd name="connsiteY11" fmla="*/ 35302 h 13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736" h="1379265">
                <a:moveTo>
                  <a:pt x="0" y="35302"/>
                </a:moveTo>
                <a:cubicBezTo>
                  <a:pt x="246306" y="276550"/>
                  <a:pt x="492613" y="517798"/>
                  <a:pt x="652601" y="733434"/>
                </a:cubicBezTo>
                <a:cubicBezTo>
                  <a:pt x="812589" y="949070"/>
                  <a:pt x="913135" y="1243120"/>
                  <a:pt x="959930" y="1329121"/>
                </a:cubicBezTo>
                <a:cubicBezTo>
                  <a:pt x="1006725" y="1415122"/>
                  <a:pt x="992181" y="1391725"/>
                  <a:pt x="933371" y="1249443"/>
                </a:cubicBezTo>
                <a:cubicBezTo>
                  <a:pt x="874561" y="1107161"/>
                  <a:pt x="648175" y="563328"/>
                  <a:pt x="607071" y="475429"/>
                </a:cubicBezTo>
                <a:cubicBezTo>
                  <a:pt x="565967" y="387530"/>
                  <a:pt x="750618" y="801097"/>
                  <a:pt x="686749" y="722051"/>
                </a:cubicBezTo>
                <a:cubicBezTo>
                  <a:pt x="622880" y="643005"/>
                  <a:pt x="247887" y="29611"/>
                  <a:pt x="223857" y="1155"/>
                </a:cubicBezTo>
                <a:cubicBezTo>
                  <a:pt x="199827" y="-27302"/>
                  <a:pt x="507789" y="478590"/>
                  <a:pt x="542569" y="551312"/>
                </a:cubicBezTo>
                <a:cubicBezTo>
                  <a:pt x="577349" y="624034"/>
                  <a:pt x="475539" y="476694"/>
                  <a:pt x="432538" y="437487"/>
                </a:cubicBezTo>
                <a:cubicBezTo>
                  <a:pt x="389537" y="398281"/>
                  <a:pt x="292152" y="320500"/>
                  <a:pt x="284564" y="316073"/>
                </a:cubicBezTo>
                <a:cubicBezTo>
                  <a:pt x="276976" y="311646"/>
                  <a:pt x="387008" y="410927"/>
                  <a:pt x="387008" y="410927"/>
                </a:cubicBezTo>
                <a:lnTo>
                  <a:pt x="0" y="353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2D49A02-E700-5FA1-E2D7-81BCD05C67EA}"/>
              </a:ext>
            </a:extLst>
          </p:cNvPr>
          <p:cNvSpPr/>
          <p:nvPr/>
        </p:nvSpPr>
        <p:spPr>
          <a:xfrm>
            <a:off x="6950589" y="3748288"/>
            <a:ext cx="402555" cy="773455"/>
          </a:xfrm>
          <a:custGeom>
            <a:avLst/>
            <a:gdLst>
              <a:gd name="connsiteX0" fmla="*/ 369 w 402555"/>
              <a:gd name="connsiteY0" fmla="*/ 140758 h 773455"/>
              <a:gd name="connsiteX1" fmla="*/ 136960 w 402555"/>
              <a:gd name="connsiteY1" fmla="*/ 357027 h 773455"/>
              <a:gd name="connsiteX2" fmla="*/ 80047 w 402555"/>
              <a:gd name="connsiteY2" fmla="*/ 474646 h 773455"/>
              <a:gd name="connsiteX3" fmla="*/ 159725 w 402555"/>
              <a:gd name="connsiteY3" fmla="*/ 459470 h 773455"/>
              <a:gd name="connsiteX4" fmla="*/ 190078 w 402555"/>
              <a:gd name="connsiteY4" fmla="*/ 698504 h 773455"/>
              <a:gd name="connsiteX5" fmla="*/ 110400 w 402555"/>
              <a:gd name="connsiteY5" fmla="*/ 763005 h 773455"/>
              <a:gd name="connsiteX6" fmla="*/ 209049 w 402555"/>
              <a:gd name="connsiteY6" fmla="*/ 508794 h 773455"/>
              <a:gd name="connsiteX7" fmla="*/ 402553 w 402555"/>
              <a:gd name="connsiteY7" fmla="*/ 429116 h 773455"/>
              <a:gd name="connsiteX8" fmla="*/ 212843 w 402555"/>
              <a:gd name="connsiteY8" fmla="*/ 467058 h 773455"/>
              <a:gd name="connsiteX9" fmla="*/ 136960 w 402555"/>
              <a:gd name="connsiteY9" fmla="*/ 436705 h 773455"/>
              <a:gd name="connsiteX10" fmla="*/ 315287 w 402555"/>
              <a:gd name="connsiteY10" fmla="*/ 228024 h 773455"/>
              <a:gd name="connsiteX11" fmla="*/ 182490 w 402555"/>
              <a:gd name="connsiteY11" fmla="*/ 307702 h 773455"/>
              <a:gd name="connsiteX12" fmla="*/ 57282 w 402555"/>
              <a:gd name="connsiteY12" fmla="*/ 373 h 773455"/>
              <a:gd name="connsiteX13" fmla="*/ 186284 w 402555"/>
              <a:gd name="connsiteY13" fmla="*/ 379792 h 773455"/>
              <a:gd name="connsiteX14" fmla="*/ 369 w 402555"/>
              <a:gd name="connsiteY14" fmla="*/ 140758 h 77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2555" h="773455">
                <a:moveTo>
                  <a:pt x="369" y="140758"/>
                </a:moveTo>
                <a:cubicBezTo>
                  <a:pt x="-7852" y="136964"/>
                  <a:pt x="123680" y="301379"/>
                  <a:pt x="136960" y="357027"/>
                </a:cubicBezTo>
                <a:cubicBezTo>
                  <a:pt x="150240" y="412675"/>
                  <a:pt x="76253" y="457572"/>
                  <a:pt x="80047" y="474646"/>
                </a:cubicBezTo>
                <a:cubicBezTo>
                  <a:pt x="83841" y="491720"/>
                  <a:pt x="141387" y="422160"/>
                  <a:pt x="159725" y="459470"/>
                </a:cubicBezTo>
                <a:cubicBezTo>
                  <a:pt x="178063" y="496780"/>
                  <a:pt x="198299" y="647915"/>
                  <a:pt x="190078" y="698504"/>
                </a:cubicBezTo>
                <a:cubicBezTo>
                  <a:pt x="181857" y="749093"/>
                  <a:pt x="107238" y="794623"/>
                  <a:pt x="110400" y="763005"/>
                </a:cubicBezTo>
                <a:cubicBezTo>
                  <a:pt x="113562" y="731387"/>
                  <a:pt x="160357" y="564442"/>
                  <a:pt x="209049" y="508794"/>
                </a:cubicBezTo>
                <a:cubicBezTo>
                  <a:pt x="257741" y="453146"/>
                  <a:pt x="401921" y="436072"/>
                  <a:pt x="402553" y="429116"/>
                </a:cubicBezTo>
                <a:cubicBezTo>
                  <a:pt x="403185" y="422160"/>
                  <a:pt x="257108" y="465793"/>
                  <a:pt x="212843" y="467058"/>
                </a:cubicBezTo>
                <a:cubicBezTo>
                  <a:pt x="168578" y="468323"/>
                  <a:pt x="119886" y="476544"/>
                  <a:pt x="136960" y="436705"/>
                </a:cubicBezTo>
                <a:cubicBezTo>
                  <a:pt x="154034" y="396866"/>
                  <a:pt x="307699" y="249524"/>
                  <a:pt x="315287" y="228024"/>
                </a:cubicBezTo>
                <a:cubicBezTo>
                  <a:pt x="322875" y="206524"/>
                  <a:pt x="225491" y="345644"/>
                  <a:pt x="182490" y="307702"/>
                </a:cubicBezTo>
                <a:cubicBezTo>
                  <a:pt x="139489" y="269760"/>
                  <a:pt x="56650" y="-11642"/>
                  <a:pt x="57282" y="373"/>
                </a:cubicBezTo>
                <a:cubicBezTo>
                  <a:pt x="57914" y="12388"/>
                  <a:pt x="191975" y="357027"/>
                  <a:pt x="186284" y="379792"/>
                </a:cubicBezTo>
                <a:cubicBezTo>
                  <a:pt x="180593" y="402557"/>
                  <a:pt x="8590" y="144552"/>
                  <a:pt x="369" y="14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テキスト ボックス 1335">
            <a:extLst>
              <a:ext uri="{FF2B5EF4-FFF2-40B4-BE49-F238E27FC236}">
                <a16:creationId xmlns:a16="http://schemas.microsoft.com/office/drawing/2014/main" id="{6EAFAE9E-F28F-FF75-20FA-A1C1636F5CBF}"/>
              </a:ext>
            </a:extLst>
          </p:cNvPr>
          <p:cNvSpPr txBox="1"/>
          <p:nvPr/>
        </p:nvSpPr>
        <p:spPr>
          <a:xfrm>
            <a:off x="910835" y="8994183"/>
            <a:ext cx="3416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kern="0" spc="-300">
                <a:solidFill>
                  <a:schemeClr val="tx1">
                    <a:lumMod val="65000"/>
                    <a:lumOff val="35000"/>
                  </a:schemeClr>
                </a:solidFill>
                <a:latin typeface="A P-OTF Shuei Mincho Pr6 M" panose="02020500000000000000" pitchFamily="18" charset="-128"/>
                <a:ea typeface="A P-OTF Shuei Mincho Pr6 M" panose="02020500000000000000" pitchFamily="18" charset="-128"/>
              </a:rPr>
              <a:t>つなげ、</a:t>
            </a:r>
          </a:p>
        </p:txBody>
      </p:sp>
      <p:sp>
        <p:nvSpPr>
          <p:cNvPr id="1337" name="テキスト ボックス 1336">
            <a:extLst>
              <a:ext uri="{FF2B5EF4-FFF2-40B4-BE49-F238E27FC236}">
                <a16:creationId xmlns:a16="http://schemas.microsoft.com/office/drawing/2014/main" id="{A4339795-1588-6937-110E-5C9AD7ABAA56}"/>
              </a:ext>
            </a:extLst>
          </p:cNvPr>
          <p:cNvSpPr txBox="1"/>
          <p:nvPr/>
        </p:nvSpPr>
        <p:spPr>
          <a:xfrm>
            <a:off x="910835" y="9758792"/>
            <a:ext cx="58400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kern="0" spc="-300">
                <a:solidFill>
                  <a:schemeClr val="tx1">
                    <a:lumMod val="65000"/>
                    <a:lumOff val="35000"/>
                  </a:schemeClr>
                </a:solidFill>
                <a:latin typeface="A P-OTF Shuei Mincho Pr6 M" panose="02020500000000000000" pitchFamily="18" charset="-128"/>
                <a:ea typeface="A P-OTF Shuei Mincho Pr6 M" panose="02020500000000000000" pitchFamily="18" charset="-128"/>
              </a:rPr>
              <a:t>新しい世界線。</a:t>
            </a:r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DE07B4C-6D8D-03F1-9952-8FE867C98AA2}"/>
              </a:ext>
            </a:extLst>
          </p:cNvPr>
          <p:cNvSpPr/>
          <p:nvPr/>
        </p:nvSpPr>
        <p:spPr>
          <a:xfrm>
            <a:off x="3154908" y="5566694"/>
            <a:ext cx="52090" cy="280538"/>
          </a:xfrm>
          <a:custGeom>
            <a:avLst/>
            <a:gdLst>
              <a:gd name="connsiteX0" fmla="*/ 416 w 52090"/>
              <a:gd name="connsiteY0" fmla="*/ 1272 h 280538"/>
              <a:gd name="connsiteX1" fmla="*/ 13295 w 52090"/>
              <a:gd name="connsiteY1" fmla="*/ 142940 h 280538"/>
              <a:gd name="connsiteX2" fmla="*/ 51931 w 52090"/>
              <a:gd name="connsiteY2" fmla="*/ 276021 h 280538"/>
              <a:gd name="connsiteX3" fmla="*/ 26174 w 52090"/>
              <a:gd name="connsiteY3" fmla="*/ 228799 h 280538"/>
              <a:gd name="connsiteX4" fmla="*/ 416 w 52090"/>
              <a:gd name="connsiteY4" fmla="*/ 1272 h 2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0" h="280538">
                <a:moveTo>
                  <a:pt x="416" y="1272"/>
                </a:moveTo>
                <a:cubicBezTo>
                  <a:pt x="-1731" y="-13038"/>
                  <a:pt x="4709" y="97149"/>
                  <a:pt x="13295" y="142940"/>
                </a:cubicBezTo>
                <a:cubicBezTo>
                  <a:pt x="21881" y="188731"/>
                  <a:pt x="49785" y="261711"/>
                  <a:pt x="51931" y="276021"/>
                </a:cubicBezTo>
                <a:cubicBezTo>
                  <a:pt x="54078" y="290331"/>
                  <a:pt x="34044" y="269582"/>
                  <a:pt x="26174" y="228799"/>
                </a:cubicBezTo>
                <a:cubicBezTo>
                  <a:pt x="18304" y="188016"/>
                  <a:pt x="2563" y="15582"/>
                  <a:pt x="416" y="1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C16FC636-40EE-2E08-477F-147A946A4A39}"/>
              </a:ext>
            </a:extLst>
          </p:cNvPr>
          <p:cNvSpPr/>
          <p:nvPr/>
        </p:nvSpPr>
        <p:spPr>
          <a:xfrm>
            <a:off x="3232591" y="6112797"/>
            <a:ext cx="79861" cy="270859"/>
          </a:xfrm>
          <a:custGeom>
            <a:avLst/>
            <a:gdLst>
              <a:gd name="connsiteX0" fmla="*/ 6 w 79861"/>
              <a:gd name="connsiteY0" fmla="*/ 375 h 270859"/>
              <a:gd name="connsiteX1" fmla="*/ 72986 w 79861"/>
              <a:gd name="connsiteY1" fmla="*/ 189265 h 270859"/>
              <a:gd name="connsiteX2" fmla="*/ 77279 w 79861"/>
              <a:gd name="connsiteY2" fmla="*/ 270831 h 270859"/>
              <a:gd name="connsiteX3" fmla="*/ 77279 w 79861"/>
              <a:gd name="connsiteY3" fmla="*/ 197851 h 270859"/>
              <a:gd name="connsiteX4" fmla="*/ 68694 w 79861"/>
              <a:gd name="connsiteY4" fmla="*/ 142042 h 270859"/>
              <a:gd name="connsiteX5" fmla="*/ 6 w 79861"/>
              <a:gd name="connsiteY5" fmla="*/ 375 h 27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61" h="270859">
                <a:moveTo>
                  <a:pt x="6" y="375"/>
                </a:moveTo>
                <a:cubicBezTo>
                  <a:pt x="721" y="8245"/>
                  <a:pt x="60107" y="144189"/>
                  <a:pt x="72986" y="189265"/>
                </a:cubicBezTo>
                <a:cubicBezTo>
                  <a:pt x="85865" y="234341"/>
                  <a:pt x="76564" y="269400"/>
                  <a:pt x="77279" y="270831"/>
                </a:cubicBezTo>
                <a:cubicBezTo>
                  <a:pt x="77994" y="272262"/>
                  <a:pt x="78710" y="219316"/>
                  <a:pt x="77279" y="197851"/>
                </a:cubicBezTo>
                <a:cubicBezTo>
                  <a:pt x="75848" y="176386"/>
                  <a:pt x="80857" y="173524"/>
                  <a:pt x="68694" y="142042"/>
                </a:cubicBezTo>
                <a:cubicBezTo>
                  <a:pt x="56531" y="110560"/>
                  <a:pt x="-709" y="-7495"/>
                  <a:pt x="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D6C4A727-610D-3E29-6CCD-A0E83191B59B}"/>
              </a:ext>
            </a:extLst>
          </p:cNvPr>
          <p:cNvSpPr/>
          <p:nvPr/>
        </p:nvSpPr>
        <p:spPr>
          <a:xfrm>
            <a:off x="3541647" y="6538046"/>
            <a:ext cx="158883" cy="163261"/>
          </a:xfrm>
          <a:custGeom>
            <a:avLst/>
            <a:gdLst>
              <a:gd name="connsiteX0" fmla="*/ 43 w 158883"/>
              <a:gd name="connsiteY0" fmla="*/ 8715 h 163261"/>
              <a:gd name="connsiteX1" fmla="*/ 94488 w 158883"/>
              <a:gd name="connsiteY1" fmla="*/ 128917 h 163261"/>
              <a:gd name="connsiteX2" fmla="*/ 107367 w 158883"/>
              <a:gd name="connsiteY2" fmla="*/ 163261 h 163261"/>
              <a:gd name="connsiteX3" fmla="*/ 107367 w 158883"/>
              <a:gd name="connsiteY3" fmla="*/ 128917 h 163261"/>
              <a:gd name="connsiteX4" fmla="*/ 158883 w 158883"/>
              <a:gd name="connsiteY4" fmla="*/ 129 h 163261"/>
              <a:gd name="connsiteX5" fmla="*/ 107367 w 158883"/>
              <a:gd name="connsiteY5" fmla="*/ 103160 h 163261"/>
              <a:gd name="connsiteX6" fmla="*/ 43 w 158883"/>
              <a:gd name="connsiteY6" fmla="*/ 8715 h 16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83" h="163261">
                <a:moveTo>
                  <a:pt x="43" y="8715"/>
                </a:moveTo>
                <a:cubicBezTo>
                  <a:pt x="-2104" y="13008"/>
                  <a:pt x="76601" y="103159"/>
                  <a:pt x="94488" y="128917"/>
                </a:cubicBezTo>
                <a:cubicBezTo>
                  <a:pt x="112375" y="154675"/>
                  <a:pt x="105221" y="163261"/>
                  <a:pt x="107367" y="163261"/>
                </a:cubicBezTo>
                <a:cubicBezTo>
                  <a:pt x="109513" y="163261"/>
                  <a:pt x="98781" y="156106"/>
                  <a:pt x="107367" y="128917"/>
                </a:cubicBezTo>
                <a:cubicBezTo>
                  <a:pt x="115953" y="101728"/>
                  <a:pt x="158883" y="4422"/>
                  <a:pt x="158883" y="129"/>
                </a:cubicBezTo>
                <a:cubicBezTo>
                  <a:pt x="158883" y="-4164"/>
                  <a:pt x="131694" y="99583"/>
                  <a:pt x="107367" y="103160"/>
                </a:cubicBezTo>
                <a:cubicBezTo>
                  <a:pt x="83040" y="106737"/>
                  <a:pt x="2190" y="4422"/>
                  <a:pt x="43" y="8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FDF0F06-BBFA-A3B5-E8E5-3A388F3486BB}"/>
              </a:ext>
            </a:extLst>
          </p:cNvPr>
          <p:cNvSpPr/>
          <p:nvPr/>
        </p:nvSpPr>
        <p:spPr>
          <a:xfrm>
            <a:off x="4453993" y="1081554"/>
            <a:ext cx="403975" cy="95996"/>
          </a:xfrm>
          <a:custGeom>
            <a:avLst/>
            <a:gdLst>
              <a:gd name="connsiteX0" fmla="*/ 776 w 403975"/>
              <a:gd name="connsiteY0" fmla="*/ 95443 h 95996"/>
              <a:gd name="connsiteX1" fmla="*/ 389982 w 403975"/>
              <a:gd name="connsiteY1" fmla="*/ 1658 h 95996"/>
              <a:gd name="connsiteX2" fmla="*/ 291509 w 403975"/>
              <a:gd name="connsiteY2" fmla="*/ 39172 h 95996"/>
              <a:gd name="connsiteX3" fmla="*/ 776 w 403975"/>
              <a:gd name="connsiteY3" fmla="*/ 95443 h 9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975" h="95996">
                <a:moveTo>
                  <a:pt x="776" y="95443"/>
                </a:moveTo>
                <a:cubicBezTo>
                  <a:pt x="17188" y="89191"/>
                  <a:pt x="341527" y="11036"/>
                  <a:pt x="389982" y="1658"/>
                </a:cubicBezTo>
                <a:cubicBezTo>
                  <a:pt x="438437" y="-7720"/>
                  <a:pt x="350124" y="25104"/>
                  <a:pt x="291509" y="39172"/>
                </a:cubicBezTo>
                <a:cubicBezTo>
                  <a:pt x="232894" y="53240"/>
                  <a:pt x="-15636" y="101695"/>
                  <a:pt x="776" y="95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E7766D79-73BF-B74A-04BA-F426F34D85AF}"/>
              </a:ext>
            </a:extLst>
          </p:cNvPr>
          <p:cNvSpPr/>
          <p:nvPr/>
        </p:nvSpPr>
        <p:spPr>
          <a:xfrm>
            <a:off x="4502101" y="1194574"/>
            <a:ext cx="2021570" cy="932098"/>
          </a:xfrm>
          <a:custGeom>
            <a:avLst/>
            <a:gdLst>
              <a:gd name="connsiteX0" fmla="*/ 27696 w 2021570"/>
              <a:gd name="connsiteY0" fmla="*/ 174681 h 932098"/>
              <a:gd name="connsiteX1" fmla="*/ 1059327 w 2021570"/>
              <a:gd name="connsiteY1" fmla="*/ 5869 h 932098"/>
              <a:gd name="connsiteX2" fmla="*/ 871757 w 2021570"/>
              <a:gd name="connsiteY2" fmla="*/ 43383 h 932098"/>
              <a:gd name="connsiteX3" fmla="*/ 960853 w 2021570"/>
              <a:gd name="connsiteY3" fmla="*/ 90275 h 932098"/>
              <a:gd name="connsiteX4" fmla="*/ 1439154 w 2021570"/>
              <a:gd name="connsiteY4" fmla="*/ 301291 h 932098"/>
              <a:gd name="connsiteX5" fmla="*/ 1293788 w 2021570"/>
              <a:gd name="connsiteY5" fmla="*/ 245020 h 932098"/>
              <a:gd name="connsiteX6" fmla="*/ 1969037 w 2021570"/>
              <a:gd name="connsiteY6" fmla="*/ 892134 h 932098"/>
              <a:gd name="connsiteX7" fmla="*/ 1870564 w 2021570"/>
              <a:gd name="connsiteY7" fmla="*/ 774903 h 932098"/>
              <a:gd name="connsiteX8" fmla="*/ 1026502 w 2021570"/>
              <a:gd name="connsiteY8" fmla="*/ 57451 h 932098"/>
              <a:gd name="connsiteX9" fmla="*/ 1049948 w 2021570"/>
              <a:gd name="connsiteY9" fmla="*/ 127789 h 932098"/>
              <a:gd name="connsiteX10" fmla="*/ 899893 w 2021570"/>
              <a:gd name="connsiteY10" fmla="*/ 19937 h 932098"/>
              <a:gd name="connsiteX11" fmla="*/ 337185 w 2021570"/>
              <a:gd name="connsiteY11" fmla="*/ 48072 h 932098"/>
              <a:gd name="connsiteX12" fmla="*/ 684188 w 2021570"/>
              <a:gd name="connsiteY12" fmla="*/ 48072 h 932098"/>
              <a:gd name="connsiteX13" fmla="*/ 285604 w 2021570"/>
              <a:gd name="connsiteY13" fmla="*/ 118411 h 932098"/>
              <a:gd name="connsiteX14" fmla="*/ 294982 w 2021570"/>
              <a:gd name="connsiteY14" fmla="*/ 104343 h 932098"/>
              <a:gd name="connsiteX15" fmla="*/ 27696 w 2021570"/>
              <a:gd name="connsiteY15" fmla="*/ 174681 h 93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1570" h="932098">
                <a:moveTo>
                  <a:pt x="27696" y="174681"/>
                </a:moveTo>
                <a:cubicBezTo>
                  <a:pt x="155087" y="158269"/>
                  <a:pt x="918650" y="27752"/>
                  <a:pt x="1059327" y="5869"/>
                </a:cubicBezTo>
                <a:cubicBezTo>
                  <a:pt x="1200004" y="-16014"/>
                  <a:pt x="888169" y="29315"/>
                  <a:pt x="871757" y="43383"/>
                </a:cubicBezTo>
                <a:cubicBezTo>
                  <a:pt x="855345" y="57451"/>
                  <a:pt x="866287" y="47290"/>
                  <a:pt x="960853" y="90275"/>
                </a:cubicBezTo>
                <a:cubicBezTo>
                  <a:pt x="1055419" y="133260"/>
                  <a:pt x="1383665" y="275500"/>
                  <a:pt x="1439154" y="301291"/>
                </a:cubicBezTo>
                <a:cubicBezTo>
                  <a:pt x="1494643" y="327082"/>
                  <a:pt x="1205474" y="146546"/>
                  <a:pt x="1293788" y="245020"/>
                </a:cubicBezTo>
                <a:cubicBezTo>
                  <a:pt x="1382102" y="343494"/>
                  <a:pt x="1872908" y="803820"/>
                  <a:pt x="1969037" y="892134"/>
                </a:cubicBezTo>
                <a:cubicBezTo>
                  <a:pt x="2065166" y="980448"/>
                  <a:pt x="2027653" y="914017"/>
                  <a:pt x="1870564" y="774903"/>
                </a:cubicBezTo>
                <a:cubicBezTo>
                  <a:pt x="1713475" y="635789"/>
                  <a:pt x="1163271" y="165303"/>
                  <a:pt x="1026502" y="57451"/>
                </a:cubicBezTo>
                <a:cubicBezTo>
                  <a:pt x="889733" y="-50401"/>
                  <a:pt x="1071049" y="134041"/>
                  <a:pt x="1049948" y="127789"/>
                </a:cubicBezTo>
                <a:cubicBezTo>
                  <a:pt x="1028847" y="121537"/>
                  <a:pt x="1018687" y="33223"/>
                  <a:pt x="899893" y="19937"/>
                </a:cubicBezTo>
                <a:cubicBezTo>
                  <a:pt x="781099" y="6651"/>
                  <a:pt x="373136" y="43383"/>
                  <a:pt x="337185" y="48072"/>
                </a:cubicBezTo>
                <a:cubicBezTo>
                  <a:pt x="301234" y="52761"/>
                  <a:pt x="692785" y="36349"/>
                  <a:pt x="684188" y="48072"/>
                </a:cubicBezTo>
                <a:cubicBezTo>
                  <a:pt x="675591" y="59795"/>
                  <a:pt x="350472" y="109032"/>
                  <a:pt x="285604" y="118411"/>
                </a:cubicBezTo>
                <a:cubicBezTo>
                  <a:pt x="220736" y="127789"/>
                  <a:pt x="338748" y="95746"/>
                  <a:pt x="294982" y="104343"/>
                </a:cubicBezTo>
                <a:cubicBezTo>
                  <a:pt x="251216" y="112940"/>
                  <a:pt x="-99695" y="191093"/>
                  <a:pt x="27696" y="174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4F9313C4-98D9-0B34-F36C-B8BC8B9B0846}"/>
              </a:ext>
            </a:extLst>
          </p:cNvPr>
          <p:cNvSpPr/>
          <p:nvPr/>
        </p:nvSpPr>
        <p:spPr>
          <a:xfrm>
            <a:off x="5209735" y="1397391"/>
            <a:ext cx="1018306" cy="1026303"/>
          </a:xfrm>
          <a:custGeom>
            <a:avLst/>
            <a:gdLst>
              <a:gd name="connsiteX0" fmla="*/ 0 w 1018306"/>
              <a:gd name="connsiteY0" fmla="*/ 0 h 1026303"/>
              <a:gd name="connsiteX1" fmla="*/ 51582 w 1018306"/>
              <a:gd name="connsiteY1" fmla="*/ 51581 h 1026303"/>
              <a:gd name="connsiteX2" fmla="*/ 970671 w 1018306"/>
              <a:gd name="connsiteY2" fmla="*/ 980049 h 1026303"/>
              <a:gd name="connsiteX3" fmla="*/ 895643 w 1018306"/>
              <a:gd name="connsiteY3" fmla="*/ 895643 h 1026303"/>
              <a:gd name="connsiteX4" fmla="*/ 361071 w 1018306"/>
              <a:gd name="connsiteY4" fmla="*/ 281354 h 1026303"/>
              <a:gd name="connsiteX5" fmla="*/ 539262 w 1018306"/>
              <a:gd name="connsiteY5" fmla="*/ 539261 h 1026303"/>
              <a:gd name="connsiteX6" fmla="*/ 0 w 1018306"/>
              <a:gd name="connsiteY6" fmla="*/ 0 h 102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06" h="1026303">
                <a:moveTo>
                  <a:pt x="0" y="0"/>
                </a:moveTo>
                <a:lnTo>
                  <a:pt x="51582" y="51581"/>
                </a:lnTo>
                <a:lnTo>
                  <a:pt x="970671" y="980049"/>
                </a:lnTo>
                <a:cubicBezTo>
                  <a:pt x="1111348" y="1120726"/>
                  <a:pt x="895643" y="895643"/>
                  <a:pt x="895643" y="895643"/>
                </a:cubicBezTo>
                <a:cubicBezTo>
                  <a:pt x="794043" y="779194"/>
                  <a:pt x="420468" y="340751"/>
                  <a:pt x="361071" y="281354"/>
                </a:cubicBezTo>
                <a:cubicBezTo>
                  <a:pt x="301674" y="221957"/>
                  <a:pt x="596314" y="582246"/>
                  <a:pt x="539262" y="539261"/>
                </a:cubicBezTo>
                <a:cubicBezTo>
                  <a:pt x="482210" y="496276"/>
                  <a:pt x="250483" y="25986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4685F8C2-3684-B5F9-F8CC-76FA00A35D61}"/>
              </a:ext>
            </a:extLst>
          </p:cNvPr>
          <p:cNvSpPr/>
          <p:nvPr/>
        </p:nvSpPr>
        <p:spPr>
          <a:xfrm>
            <a:off x="3851219" y="1278343"/>
            <a:ext cx="518016" cy="138844"/>
          </a:xfrm>
          <a:custGeom>
            <a:avLst/>
            <a:gdLst>
              <a:gd name="connsiteX0" fmla="*/ 514455 w 518016"/>
              <a:gd name="connsiteY0" fmla="*/ 1817 h 138844"/>
              <a:gd name="connsiteX1" fmla="*/ 8018 w 518016"/>
              <a:gd name="connsiteY1" fmla="*/ 137805 h 138844"/>
              <a:gd name="connsiteX2" fmla="*/ 223723 w 518016"/>
              <a:gd name="connsiteY2" fmla="*/ 62777 h 138844"/>
              <a:gd name="connsiteX3" fmla="*/ 514455 w 518016"/>
              <a:gd name="connsiteY3" fmla="*/ 1817 h 13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016" h="138844">
                <a:moveTo>
                  <a:pt x="514455" y="1817"/>
                </a:moveTo>
                <a:cubicBezTo>
                  <a:pt x="478504" y="14322"/>
                  <a:pt x="56473" y="127645"/>
                  <a:pt x="8018" y="137805"/>
                </a:cubicBezTo>
                <a:cubicBezTo>
                  <a:pt x="-40437" y="147965"/>
                  <a:pt x="143225" y="80752"/>
                  <a:pt x="223723" y="62777"/>
                </a:cubicBezTo>
                <a:cubicBezTo>
                  <a:pt x="304221" y="44802"/>
                  <a:pt x="550406" y="-10688"/>
                  <a:pt x="514455" y="1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0097B306-86DC-9AEB-5FFA-10C58EC66C9E}"/>
              </a:ext>
            </a:extLst>
          </p:cNvPr>
          <p:cNvSpPr/>
          <p:nvPr/>
        </p:nvSpPr>
        <p:spPr>
          <a:xfrm>
            <a:off x="3863926" y="1472260"/>
            <a:ext cx="543955" cy="319026"/>
          </a:xfrm>
          <a:custGeom>
            <a:avLst/>
            <a:gdLst>
              <a:gd name="connsiteX0" fmla="*/ 543951 w 543955"/>
              <a:gd name="connsiteY0" fmla="*/ 158 h 319026"/>
              <a:gd name="connsiteX1" fmla="*/ 107852 w 543955"/>
              <a:gd name="connsiteY1" fmla="*/ 173660 h 319026"/>
              <a:gd name="connsiteX2" fmla="*/ 0 w 543955"/>
              <a:gd name="connsiteY2" fmla="*/ 319026 h 319026"/>
              <a:gd name="connsiteX3" fmla="*/ 187569 w 543955"/>
              <a:gd name="connsiteY3" fmla="*/ 65808 h 319026"/>
              <a:gd name="connsiteX4" fmla="*/ 117231 w 543955"/>
              <a:gd name="connsiteY4" fmla="*/ 140835 h 319026"/>
              <a:gd name="connsiteX5" fmla="*/ 543951 w 543955"/>
              <a:gd name="connsiteY5" fmla="*/ 158 h 31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955" h="319026">
                <a:moveTo>
                  <a:pt x="543951" y="158"/>
                </a:moveTo>
                <a:cubicBezTo>
                  <a:pt x="542388" y="5629"/>
                  <a:pt x="198510" y="120515"/>
                  <a:pt x="107852" y="173660"/>
                </a:cubicBezTo>
                <a:cubicBezTo>
                  <a:pt x="17194" y="226805"/>
                  <a:pt x="0" y="319026"/>
                  <a:pt x="0" y="319026"/>
                </a:cubicBezTo>
                <a:cubicBezTo>
                  <a:pt x="13286" y="301051"/>
                  <a:pt x="168031" y="95506"/>
                  <a:pt x="187569" y="65808"/>
                </a:cubicBezTo>
                <a:cubicBezTo>
                  <a:pt x="207107" y="36110"/>
                  <a:pt x="65649" y="149432"/>
                  <a:pt x="117231" y="140835"/>
                </a:cubicBezTo>
                <a:cubicBezTo>
                  <a:pt x="168813" y="132238"/>
                  <a:pt x="545514" y="-5313"/>
                  <a:pt x="543951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A14846C3-A179-E376-EE7B-9278F12BDE3A}"/>
              </a:ext>
            </a:extLst>
          </p:cNvPr>
          <p:cNvSpPr/>
          <p:nvPr/>
        </p:nvSpPr>
        <p:spPr>
          <a:xfrm>
            <a:off x="4988617" y="6073714"/>
            <a:ext cx="88336" cy="111191"/>
          </a:xfrm>
          <a:custGeom>
            <a:avLst/>
            <a:gdLst>
              <a:gd name="connsiteX0" fmla="*/ 27883 w 88336"/>
              <a:gd name="connsiteY0" fmla="*/ 61 h 111191"/>
              <a:gd name="connsiteX1" fmla="*/ 24708 w 88336"/>
              <a:gd name="connsiteY1" fmla="*/ 69911 h 111191"/>
              <a:gd name="connsiteX2" fmla="*/ 88208 w 88336"/>
              <a:gd name="connsiteY2" fmla="*/ 111186 h 111191"/>
              <a:gd name="connsiteX3" fmla="*/ 5658 w 88336"/>
              <a:gd name="connsiteY3" fmla="*/ 73086 h 111191"/>
              <a:gd name="connsiteX4" fmla="*/ 8833 w 88336"/>
              <a:gd name="connsiteY4" fmla="*/ 82611 h 111191"/>
              <a:gd name="connsiteX5" fmla="*/ 27883 w 88336"/>
              <a:gd name="connsiteY5" fmla="*/ 61 h 1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36" h="111191">
                <a:moveTo>
                  <a:pt x="27883" y="61"/>
                </a:moveTo>
                <a:cubicBezTo>
                  <a:pt x="30529" y="-2056"/>
                  <a:pt x="14654" y="51390"/>
                  <a:pt x="24708" y="69911"/>
                </a:cubicBezTo>
                <a:cubicBezTo>
                  <a:pt x="34762" y="88432"/>
                  <a:pt x="91383" y="110657"/>
                  <a:pt x="88208" y="111186"/>
                </a:cubicBezTo>
                <a:cubicBezTo>
                  <a:pt x="85033" y="111715"/>
                  <a:pt x="5658" y="73086"/>
                  <a:pt x="5658" y="73086"/>
                </a:cubicBezTo>
                <a:cubicBezTo>
                  <a:pt x="-7571" y="68324"/>
                  <a:pt x="6187" y="93194"/>
                  <a:pt x="8833" y="82611"/>
                </a:cubicBezTo>
                <a:cubicBezTo>
                  <a:pt x="11479" y="72028"/>
                  <a:pt x="25237" y="2178"/>
                  <a:pt x="2788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1559652E-12E5-39FA-0FC7-93CE4B66F841}"/>
              </a:ext>
            </a:extLst>
          </p:cNvPr>
          <p:cNvSpPr/>
          <p:nvPr/>
        </p:nvSpPr>
        <p:spPr>
          <a:xfrm>
            <a:off x="4993187" y="6162638"/>
            <a:ext cx="214791" cy="9994"/>
          </a:xfrm>
          <a:custGeom>
            <a:avLst/>
            <a:gdLst>
              <a:gd name="connsiteX0" fmla="*/ 1088 w 214791"/>
              <a:gd name="connsiteY0" fmla="*/ 6387 h 9994"/>
              <a:gd name="connsiteX1" fmla="*/ 210638 w 214791"/>
              <a:gd name="connsiteY1" fmla="*/ 37 h 9994"/>
              <a:gd name="connsiteX2" fmla="*/ 131263 w 214791"/>
              <a:gd name="connsiteY2" fmla="*/ 9562 h 9994"/>
              <a:gd name="connsiteX3" fmla="*/ 1088 w 214791"/>
              <a:gd name="connsiteY3" fmla="*/ 6387 h 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791" h="9994">
                <a:moveTo>
                  <a:pt x="1088" y="6387"/>
                </a:moveTo>
                <a:cubicBezTo>
                  <a:pt x="14317" y="4800"/>
                  <a:pt x="188942" y="-492"/>
                  <a:pt x="210638" y="37"/>
                </a:cubicBezTo>
                <a:cubicBezTo>
                  <a:pt x="232334" y="566"/>
                  <a:pt x="163542" y="7975"/>
                  <a:pt x="131263" y="9562"/>
                </a:cubicBezTo>
                <a:cubicBezTo>
                  <a:pt x="98984" y="11149"/>
                  <a:pt x="-12141" y="7974"/>
                  <a:pt x="1088" y="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E0080FEE-F8AC-E1E1-B3E9-432269E85C1B}"/>
              </a:ext>
            </a:extLst>
          </p:cNvPr>
          <p:cNvSpPr/>
          <p:nvPr/>
        </p:nvSpPr>
        <p:spPr>
          <a:xfrm>
            <a:off x="4317998" y="6081530"/>
            <a:ext cx="161934" cy="24007"/>
          </a:xfrm>
          <a:custGeom>
            <a:avLst/>
            <a:gdLst>
              <a:gd name="connsiteX0" fmla="*/ 2 w 161934"/>
              <a:gd name="connsiteY0" fmla="*/ 23995 h 24007"/>
              <a:gd name="connsiteX1" fmla="*/ 107952 w 161934"/>
              <a:gd name="connsiteY1" fmla="*/ 1770 h 24007"/>
              <a:gd name="connsiteX2" fmla="*/ 161927 w 161934"/>
              <a:gd name="connsiteY2" fmla="*/ 1770 h 24007"/>
              <a:gd name="connsiteX3" fmla="*/ 104777 w 161934"/>
              <a:gd name="connsiteY3" fmla="*/ 4945 h 24007"/>
              <a:gd name="connsiteX4" fmla="*/ 2 w 161934"/>
              <a:gd name="connsiteY4" fmla="*/ 23995 h 2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34" h="24007">
                <a:moveTo>
                  <a:pt x="2" y="23995"/>
                </a:moveTo>
                <a:cubicBezTo>
                  <a:pt x="531" y="23466"/>
                  <a:pt x="80965" y="5474"/>
                  <a:pt x="107952" y="1770"/>
                </a:cubicBezTo>
                <a:cubicBezTo>
                  <a:pt x="134939" y="-1934"/>
                  <a:pt x="162456" y="1241"/>
                  <a:pt x="161927" y="1770"/>
                </a:cubicBezTo>
                <a:cubicBezTo>
                  <a:pt x="161398" y="2299"/>
                  <a:pt x="128590" y="1241"/>
                  <a:pt x="104777" y="4945"/>
                </a:cubicBezTo>
                <a:cubicBezTo>
                  <a:pt x="80965" y="8649"/>
                  <a:pt x="-527" y="24524"/>
                  <a:pt x="2" y="23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77955122-C8C6-DD02-0090-C31EE4721DFA}"/>
              </a:ext>
            </a:extLst>
          </p:cNvPr>
          <p:cNvSpPr/>
          <p:nvPr/>
        </p:nvSpPr>
        <p:spPr>
          <a:xfrm>
            <a:off x="5137144" y="5921363"/>
            <a:ext cx="36935" cy="101794"/>
          </a:xfrm>
          <a:custGeom>
            <a:avLst/>
            <a:gdLst>
              <a:gd name="connsiteX0" fmla="*/ 6 w 36935"/>
              <a:gd name="connsiteY0" fmla="*/ 12 h 101794"/>
              <a:gd name="connsiteX1" fmla="*/ 31756 w 36935"/>
              <a:gd name="connsiteY1" fmla="*/ 82562 h 101794"/>
              <a:gd name="connsiteX2" fmla="*/ 34931 w 36935"/>
              <a:gd name="connsiteY2" fmla="*/ 101612 h 101794"/>
              <a:gd name="connsiteX3" fmla="*/ 34931 w 36935"/>
              <a:gd name="connsiteY3" fmla="*/ 76212 h 101794"/>
              <a:gd name="connsiteX4" fmla="*/ 6 w 36935"/>
              <a:gd name="connsiteY4" fmla="*/ 12 h 10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35" h="101794">
                <a:moveTo>
                  <a:pt x="6" y="12"/>
                </a:moveTo>
                <a:cubicBezTo>
                  <a:pt x="-523" y="1070"/>
                  <a:pt x="31756" y="82562"/>
                  <a:pt x="31756" y="82562"/>
                </a:cubicBezTo>
                <a:cubicBezTo>
                  <a:pt x="37577" y="99495"/>
                  <a:pt x="34402" y="102670"/>
                  <a:pt x="34931" y="101612"/>
                </a:cubicBezTo>
                <a:cubicBezTo>
                  <a:pt x="35460" y="100554"/>
                  <a:pt x="39164" y="88912"/>
                  <a:pt x="34931" y="76212"/>
                </a:cubicBezTo>
                <a:cubicBezTo>
                  <a:pt x="30698" y="63512"/>
                  <a:pt x="535" y="-1046"/>
                  <a:pt x="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73C93DD-F243-27CF-5E67-F3343E6704D6}"/>
              </a:ext>
            </a:extLst>
          </p:cNvPr>
          <p:cNvSpPr/>
          <p:nvPr/>
        </p:nvSpPr>
        <p:spPr>
          <a:xfrm>
            <a:off x="5283151" y="6213428"/>
            <a:ext cx="145533" cy="56701"/>
          </a:xfrm>
          <a:custGeom>
            <a:avLst/>
            <a:gdLst>
              <a:gd name="connsiteX0" fmla="*/ 49 w 145533"/>
              <a:gd name="connsiteY0" fmla="*/ 47 h 56701"/>
              <a:gd name="connsiteX1" fmla="*/ 136574 w 145533"/>
              <a:gd name="connsiteY1" fmla="*/ 54022 h 56701"/>
              <a:gd name="connsiteX2" fmla="*/ 120699 w 145533"/>
              <a:gd name="connsiteY2" fmla="*/ 44497 h 56701"/>
              <a:gd name="connsiteX3" fmla="*/ 49 w 145533"/>
              <a:gd name="connsiteY3" fmla="*/ 47 h 5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33" h="56701">
                <a:moveTo>
                  <a:pt x="49" y="47"/>
                </a:moveTo>
                <a:cubicBezTo>
                  <a:pt x="2695" y="1635"/>
                  <a:pt x="136574" y="54022"/>
                  <a:pt x="136574" y="54022"/>
                </a:cubicBezTo>
                <a:cubicBezTo>
                  <a:pt x="156682" y="61430"/>
                  <a:pt x="139220" y="51905"/>
                  <a:pt x="120699" y="44497"/>
                </a:cubicBezTo>
                <a:cubicBezTo>
                  <a:pt x="102178" y="37089"/>
                  <a:pt x="-2597" y="-1541"/>
                  <a:pt x="4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1D288B8C-5892-F367-46CF-AE56339B7DAF}"/>
              </a:ext>
            </a:extLst>
          </p:cNvPr>
          <p:cNvSpPr/>
          <p:nvPr/>
        </p:nvSpPr>
        <p:spPr>
          <a:xfrm>
            <a:off x="6571078" y="4980604"/>
            <a:ext cx="85053" cy="548790"/>
          </a:xfrm>
          <a:custGeom>
            <a:avLst/>
            <a:gdLst>
              <a:gd name="connsiteX0" fmla="*/ 85041 w 85053"/>
              <a:gd name="connsiteY0" fmla="*/ 1095 h 548790"/>
              <a:gd name="connsiteX1" fmla="*/ 7852 w 85053"/>
              <a:gd name="connsiteY1" fmla="*/ 404856 h 548790"/>
              <a:gd name="connsiteX2" fmla="*/ 1914 w 85053"/>
              <a:gd name="connsiteY2" fmla="*/ 547360 h 548790"/>
              <a:gd name="connsiteX3" fmla="*/ 1914 w 85053"/>
              <a:gd name="connsiteY3" fmla="*/ 333604 h 548790"/>
              <a:gd name="connsiteX4" fmla="*/ 13790 w 85053"/>
              <a:gd name="connsiteY4" fmla="*/ 286102 h 548790"/>
              <a:gd name="connsiteX5" fmla="*/ 85041 w 85053"/>
              <a:gd name="connsiteY5" fmla="*/ 1095 h 5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53" h="548790">
                <a:moveTo>
                  <a:pt x="85041" y="1095"/>
                </a:moveTo>
                <a:cubicBezTo>
                  <a:pt x="84051" y="20887"/>
                  <a:pt x="21706" y="313812"/>
                  <a:pt x="7852" y="404856"/>
                </a:cubicBezTo>
                <a:cubicBezTo>
                  <a:pt x="-6002" y="495900"/>
                  <a:pt x="2904" y="559235"/>
                  <a:pt x="1914" y="547360"/>
                </a:cubicBezTo>
                <a:cubicBezTo>
                  <a:pt x="924" y="535485"/>
                  <a:pt x="-65" y="377147"/>
                  <a:pt x="1914" y="333604"/>
                </a:cubicBezTo>
                <a:cubicBezTo>
                  <a:pt x="3893" y="290061"/>
                  <a:pt x="1915" y="336572"/>
                  <a:pt x="13790" y="286102"/>
                </a:cubicBezTo>
                <a:cubicBezTo>
                  <a:pt x="25665" y="235632"/>
                  <a:pt x="86031" y="-18697"/>
                  <a:pt x="85041" y="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C627DDB6-9963-2ACB-EB3B-4135E23A8D81}"/>
              </a:ext>
            </a:extLst>
          </p:cNvPr>
          <p:cNvSpPr/>
          <p:nvPr/>
        </p:nvSpPr>
        <p:spPr>
          <a:xfrm>
            <a:off x="3036815" y="4004185"/>
            <a:ext cx="113550" cy="262691"/>
          </a:xfrm>
          <a:custGeom>
            <a:avLst/>
            <a:gdLst>
              <a:gd name="connsiteX0" fmla="*/ 112785 w 113550"/>
              <a:gd name="connsiteY0" fmla="*/ 2665 h 262691"/>
              <a:gd name="connsiteX1" fmla="*/ 1660 w 113550"/>
              <a:gd name="connsiteY1" fmla="*/ 259840 h 262691"/>
              <a:gd name="connsiteX2" fmla="*/ 49285 w 113550"/>
              <a:gd name="connsiteY2" fmla="*/ 132840 h 262691"/>
              <a:gd name="connsiteX3" fmla="*/ 112785 w 113550"/>
              <a:gd name="connsiteY3" fmla="*/ 2665 h 2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50" h="262691">
                <a:moveTo>
                  <a:pt x="112785" y="2665"/>
                </a:moveTo>
                <a:cubicBezTo>
                  <a:pt x="104847" y="23832"/>
                  <a:pt x="12243" y="238144"/>
                  <a:pt x="1660" y="259840"/>
                </a:cubicBezTo>
                <a:cubicBezTo>
                  <a:pt x="-8923" y="281536"/>
                  <a:pt x="33939" y="173586"/>
                  <a:pt x="49285" y="132840"/>
                </a:cubicBezTo>
                <a:cubicBezTo>
                  <a:pt x="64631" y="92094"/>
                  <a:pt x="120723" y="-18502"/>
                  <a:pt x="112785" y="2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33AF24D4-CA35-6370-020F-8DD3A0949561}"/>
              </a:ext>
            </a:extLst>
          </p:cNvPr>
          <p:cNvSpPr/>
          <p:nvPr/>
        </p:nvSpPr>
        <p:spPr>
          <a:xfrm>
            <a:off x="2896644" y="4400388"/>
            <a:ext cx="84768" cy="289140"/>
          </a:xfrm>
          <a:custGeom>
            <a:avLst/>
            <a:gdLst>
              <a:gd name="connsiteX0" fmla="*/ 84681 w 84768"/>
              <a:gd name="connsiteY0" fmla="*/ 162 h 289140"/>
              <a:gd name="connsiteX1" fmla="*/ 18006 w 84768"/>
              <a:gd name="connsiteY1" fmla="*/ 89062 h 289140"/>
              <a:gd name="connsiteX2" fmla="*/ 18006 w 84768"/>
              <a:gd name="connsiteY2" fmla="*/ 289087 h 289140"/>
              <a:gd name="connsiteX3" fmla="*/ 2131 w 84768"/>
              <a:gd name="connsiteY3" fmla="*/ 108112 h 289140"/>
              <a:gd name="connsiteX4" fmla="*/ 84681 w 84768"/>
              <a:gd name="connsiteY4" fmla="*/ 162 h 28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68" h="289140">
                <a:moveTo>
                  <a:pt x="84681" y="162"/>
                </a:moveTo>
                <a:cubicBezTo>
                  <a:pt x="87327" y="-3013"/>
                  <a:pt x="29118" y="40908"/>
                  <a:pt x="18006" y="89062"/>
                </a:cubicBezTo>
                <a:cubicBezTo>
                  <a:pt x="6893" y="137216"/>
                  <a:pt x="20652" y="285912"/>
                  <a:pt x="18006" y="289087"/>
                </a:cubicBezTo>
                <a:cubicBezTo>
                  <a:pt x="15360" y="292262"/>
                  <a:pt x="-6865" y="154149"/>
                  <a:pt x="2131" y="108112"/>
                </a:cubicBezTo>
                <a:cubicBezTo>
                  <a:pt x="11127" y="62075"/>
                  <a:pt x="82035" y="3337"/>
                  <a:pt x="84681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D61C0C22-214E-5A3A-0F80-4B7ACE23D6B4}"/>
              </a:ext>
            </a:extLst>
          </p:cNvPr>
          <p:cNvSpPr/>
          <p:nvPr/>
        </p:nvSpPr>
        <p:spPr>
          <a:xfrm>
            <a:off x="2936948" y="3904090"/>
            <a:ext cx="138085" cy="452091"/>
          </a:xfrm>
          <a:custGeom>
            <a:avLst/>
            <a:gdLst>
              <a:gd name="connsiteX0" fmla="*/ 137178 w 138085"/>
              <a:gd name="connsiteY0" fmla="*/ 1704 h 452091"/>
              <a:gd name="connsiteX1" fmla="*/ 2195 w 138085"/>
              <a:gd name="connsiteY1" fmla="*/ 441487 h 452091"/>
              <a:gd name="connsiteX2" fmla="*/ 58801 w 138085"/>
              <a:gd name="connsiteY2" fmla="*/ 293441 h 452091"/>
              <a:gd name="connsiteX3" fmla="*/ 137178 w 138085"/>
              <a:gd name="connsiteY3" fmla="*/ 1704 h 45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85" h="452091">
                <a:moveTo>
                  <a:pt x="137178" y="1704"/>
                </a:moveTo>
                <a:cubicBezTo>
                  <a:pt x="127744" y="26378"/>
                  <a:pt x="15258" y="392864"/>
                  <a:pt x="2195" y="441487"/>
                </a:cubicBezTo>
                <a:cubicBezTo>
                  <a:pt x="-10868" y="490110"/>
                  <a:pt x="37755" y="359481"/>
                  <a:pt x="58801" y="293441"/>
                </a:cubicBezTo>
                <a:cubicBezTo>
                  <a:pt x="79847" y="227401"/>
                  <a:pt x="146612" y="-22970"/>
                  <a:pt x="137178" y="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34BF10AF-7709-E02F-3BB0-8FE5C6161187}"/>
              </a:ext>
            </a:extLst>
          </p:cNvPr>
          <p:cNvSpPr/>
          <p:nvPr/>
        </p:nvSpPr>
        <p:spPr>
          <a:xfrm>
            <a:off x="6474793" y="4136568"/>
            <a:ext cx="164333" cy="283037"/>
          </a:xfrm>
          <a:custGeom>
            <a:avLst/>
            <a:gdLst>
              <a:gd name="connsiteX0" fmla="*/ 30 w 164333"/>
              <a:gd name="connsiteY0" fmla="*/ 3 h 283037"/>
              <a:gd name="connsiteX1" fmla="*/ 139367 w 164333"/>
              <a:gd name="connsiteY1" fmla="*/ 169821 h 283037"/>
              <a:gd name="connsiteX2" fmla="*/ 152430 w 164333"/>
              <a:gd name="connsiteY2" fmla="*/ 283032 h 283037"/>
              <a:gd name="connsiteX3" fmla="*/ 156784 w 164333"/>
              <a:gd name="connsiteY3" fmla="*/ 165466 h 283037"/>
              <a:gd name="connsiteX4" fmla="*/ 152430 w 164333"/>
              <a:gd name="connsiteY4" fmla="*/ 174175 h 283037"/>
              <a:gd name="connsiteX5" fmla="*/ 30 w 164333"/>
              <a:gd name="connsiteY5" fmla="*/ 3 h 28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33" h="283037">
                <a:moveTo>
                  <a:pt x="30" y="3"/>
                </a:moveTo>
                <a:cubicBezTo>
                  <a:pt x="-2147" y="-723"/>
                  <a:pt x="113967" y="122649"/>
                  <a:pt x="139367" y="169821"/>
                </a:cubicBezTo>
                <a:cubicBezTo>
                  <a:pt x="164767" y="216993"/>
                  <a:pt x="149527" y="283758"/>
                  <a:pt x="152430" y="283032"/>
                </a:cubicBezTo>
                <a:cubicBezTo>
                  <a:pt x="155333" y="282306"/>
                  <a:pt x="156784" y="183609"/>
                  <a:pt x="156784" y="165466"/>
                </a:cubicBezTo>
                <a:cubicBezTo>
                  <a:pt x="156784" y="147323"/>
                  <a:pt x="176379" y="199575"/>
                  <a:pt x="152430" y="174175"/>
                </a:cubicBezTo>
                <a:cubicBezTo>
                  <a:pt x="128482" y="148775"/>
                  <a:pt x="2207" y="729"/>
                  <a:pt x="3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CB5FCD0D-2B32-4FE7-3D8B-F39DFAC472C8}"/>
              </a:ext>
            </a:extLst>
          </p:cNvPr>
          <p:cNvSpPr/>
          <p:nvPr/>
        </p:nvSpPr>
        <p:spPr>
          <a:xfrm>
            <a:off x="6666389" y="4245059"/>
            <a:ext cx="17474" cy="241181"/>
          </a:xfrm>
          <a:custGeom>
            <a:avLst/>
            <a:gdLst>
              <a:gd name="connsiteX0" fmla="*/ 17440 w 17474"/>
              <a:gd name="connsiteY0" fmla="*/ 370 h 241181"/>
              <a:gd name="connsiteX1" fmla="*/ 4377 w 17474"/>
              <a:gd name="connsiteY1" fmla="*/ 231147 h 241181"/>
              <a:gd name="connsiteX2" fmla="*/ 22 w 17474"/>
              <a:gd name="connsiteY2" fmla="*/ 178895 h 241181"/>
              <a:gd name="connsiteX3" fmla="*/ 17440 w 17474"/>
              <a:gd name="connsiteY3" fmla="*/ 370 h 24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74" h="241181">
                <a:moveTo>
                  <a:pt x="17440" y="370"/>
                </a:moveTo>
                <a:cubicBezTo>
                  <a:pt x="18166" y="9079"/>
                  <a:pt x="7280" y="201393"/>
                  <a:pt x="4377" y="231147"/>
                </a:cubicBezTo>
                <a:cubicBezTo>
                  <a:pt x="1474" y="260901"/>
                  <a:pt x="748" y="218809"/>
                  <a:pt x="22" y="178895"/>
                </a:cubicBezTo>
                <a:cubicBezTo>
                  <a:pt x="-704" y="138981"/>
                  <a:pt x="16714" y="-8339"/>
                  <a:pt x="1744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DE73D7B-B50F-98FE-CC8C-E929251E129F}"/>
              </a:ext>
            </a:extLst>
          </p:cNvPr>
          <p:cNvSpPr/>
          <p:nvPr/>
        </p:nvSpPr>
        <p:spPr>
          <a:xfrm>
            <a:off x="6213516" y="4646019"/>
            <a:ext cx="44564" cy="209018"/>
          </a:xfrm>
          <a:custGeom>
            <a:avLst/>
            <a:gdLst>
              <a:gd name="connsiteX0" fmla="*/ 50 w 44564"/>
              <a:gd name="connsiteY0" fmla="*/ 4 h 209018"/>
              <a:gd name="connsiteX1" fmla="*/ 34884 w 44564"/>
              <a:gd name="connsiteY1" fmla="*/ 126278 h 209018"/>
              <a:gd name="connsiteX2" fmla="*/ 34884 w 44564"/>
              <a:gd name="connsiteY2" fmla="*/ 209010 h 209018"/>
              <a:gd name="connsiteX3" fmla="*/ 43593 w 44564"/>
              <a:gd name="connsiteY3" fmla="*/ 121924 h 209018"/>
              <a:gd name="connsiteX4" fmla="*/ 50 w 44564"/>
              <a:gd name="connsiteY4" fmla="*/ 4 h 20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64" h="209018">
                <a:moveTo>
                  <a:pt x="50" y="4"/>
                </a:moveTo>
                <a:cubicBezTo>
                  <a:pt x="-1401" y="730"/>
                  <a:pt x="29078" y="91444"/>
                  <a:pt x="34884" y="126278"/>
                </a:cubicBezTo>
                <a:cubicBezTo>
                  <a:pt x="40690" y="161112"/>
                  <a:pt x="33433" y="209736"/>
                  <a:pt x="34884" y="209010"/>
                </a:cubicBezTo>
                <a:cubicBezTo>
                  <a:pt x="36335" y="208284"/>
                  <a:pt x="47947" y="152404"/>
                  <a:pt x="43593" y="121924"/>
                </a:cubicBezTo>
                <a:cubicBezTo>
                  <a:pt x="39239" y="91444"/>
                  <a:pt x="1501" y="-722"/>
                  <a:pt x="5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779F905B-39D2-2EAF-BD0B-324AC08A046E}"/>
              </a:ext>
            </a:extLst>
          </p:cNvPr>
          <p:cNvSpPr/>
          <p:nvPr/>
        </p:nvSpPr>
        <p:spPr>
          <a:xfrm>
            <a:off x="5878286" y="4536527"/>
            <a:ext cx="252972" cy="52890"/>
          </a:xfrm>
          <a:custGeom>
            <a:avLst/>
            <a:gdLst>
              <a:gd name="connsiteX0" fmla="*/ 0 w 252972"/>
              <a:gd name="connsiteY0" fmla="*/ 52890 h 52890"/>
              <a:gd name="connsiteX1" fmla="*/ 248194 w 252972"/>
              <a:gd name="connsiteY1" fmla="*/ 639 h 52890"/>
              <a:gd name="connsiteX2" fmla="*/ 169817 w 252972"/>
              <a:gd name="connsiteY2" fmla="*/ 22410 h 52890"/>
              <a:gd name="connsiteX3" fmla="*/ 0 w 252972"/>
              <a:gd name="connsiteY3" fmla="*/ 52890 h 5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72" h="52890">
                <a:moveTo>
                  <a:pt x="0" y="52890"/>
                </a:moveTo>
                <a:lnTo>
                  <a:pt x="248194" y="639"/>
                </a:lnTo>
                <a:cubicBezTo>
                  <a:pt x="276497" y="-4441"/>
                  <a:pt x="169817" y="22410"/>
                  <a:pt x="169817" y="22410"/>
                </a:cubicBezTo>
                <a:lnTo>
                  <a:pt x="0" y="528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BAC124DA-DD89-D8A8-58B0-E73A303C7ED0}"/>
              </a:ext>
            </a:extLst>
          </p:cNvPr>
          <p:cNvSpPr/>
          <p:nvPr/>
        </p:nvSpPr>
        <p:spPr>
          <a:xfrm>
            <a:off x="5915388" y="5042243"/>
            <a:ext cx="45629" cy="169881"/>
          </a:xfrm>
          <a:custGeom>
            <a:avLst/>
            <a:gdLst>
              <a:gd name="connsiteX0" fmla="*/ 6441 w 45629"/>
              <a:gd name="connsiteY0" fmla="*/ 20 h 169881"/>
              <a:gd name="connsiteX1" fmla="*/ 2086 w 45629"/>
              <a:gd name="connsiteY1" fmla="*/ 104523 h 169881"/>
              <a:gd name="connsiteX2" fmla="*/ 45629 w 45629"/>
              <a:gd name="connsiteY2" fmla="*/ 169837 h 169881"/>
              <a:gd name="connsiteX3" fmla="*/ 2086 w 45629"/>
              <a:gd name="connsiteY3" fmla="*/ 113231 h 169881"/>
              <a:gd name="connsiteX4" fmla="*/ 6441 w 45629"/>
              <a:gd name="connsiteY4" fmla="*/ 20 h 16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9" h="169881">
                <a:moveTo>
                  <a:pt x="6441" y="20"/>
                </a:moveTo>
                <a:cubicBezTo>
                  <a:pt x="6441" y="-1431"/>
                  <a:pt x="-4445" y="76220"/>
                  <a:pt x="2086" y="104523"/>
                </a:cubicBezTo>
                <a:cubicBezTo>
                  <a:pt x="8617" y="132826"/>
                  <a:pt x="45629" y="168386"/>
                  <a:pt x="45629" y="169837"/>
                </a:cubicBezTo>
                <a:cubicBezTo>
                  <a:pt x="45629" y="171288"/>
                  <a:pt x="4989" y="137180"/>
                  <a:pt x="2086" y="113231"/>
                </a:cubicBezTo>
                <a:cubicBezTo>
                  <a:pt x="-817" y="89283"/>
                  <a:pt x="6441" y="1471"/>
                  <a:pt x="644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6661C956-E3DB-9826-09C4-EC0433DA396E}"/>
              </a:ext>
            </a:extLst>
          </p:cNvPr>
          <p:cNvSpPr/>
          <p:nvPr/>
        </p:nvSpPr>
        <p:spPr>
          <a:xfrm>
            <a:off x="4297631" y="5116033"/>
            <a:ext cx="117796" cy="89787"/>
          </a:xfrm>
          <a:custGeom>
            <a:avLst/>
            <a:gdLst>
              <a:gd name="connsiteX0" fmla="*/ 117615 w 117796"/>
              <a:gd name="connsiteY0" fmla="*/ 253 h 89787"/>
              <a:gd name="connsiteX1" fmla="*/ 4403 w 117796"/>
              <a:gd name="connsiteY1" fmla="*/ 87338 h 89787"/>
              <a:gd name="connsiteX2" fmla="*/ 30529 w 117796"/>
              <a:gd name="connsiteY2" fmla="*/ 61213 h 89787"/>
              <a:gd name="connsiteX3" fmla="*/ 117615 w 117796"/>
              <a:gd name="connsiteY3" fmla="*/ 253 h 8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96" h="89787">
                <a:moveTo>
                  <a:pt x="117615" y="253"/>
                </a:moveTo>
                <a:cubicBezTo>
                  <a:pt x="113261" y="4607"/>
                  <a:pt x="4403" y="87338"/>
                  <a:pt x="4403" y="87338"/>
                </a:cubicBezTo>
                <a:cubicBezTo>
                  <a:pt x="-10111" y="97498"/>
                  <a:pt x="14563" y="73550"/>
                  <a:pt x="30529" y="61213"/>
                </a:cubicBezTo>
                <a:cubicBezTo>
                  <a:pt x="46495" y="48876"/>
                  <a:pt x="121969" y="-4101"/>
                  <a:pt x="117615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F53FC62C-0794-ABFB-B63E-142EED384839}"/>
              </a:ext>
            </a:extLst>
          </p:cNvPr>
          <p:cNvSpPr/>
          <p:nvPr/>
        </p:nvSpPr>
        <p:spPr>
          <a:xfrm>
            <a:off x="3426752" y="5290072"/>
            <a:ext cx="30854" cy="144586"/>
          </a:xfrm>
          <a:custGeom>
            <a:avLst/>
            <a:gdLst>
              <a:gd name="connsiteX0" fmla="*/ 13134 w 30854"/>
              <a:gd name="connsiteY0" fmla="*/ 385 h 144586"/>
              <a:gd name="connsiteX1" fmla="*/ 21842 w 30854"/>
              <a:gd name="connsiteY1" fmla="*/ 65699 h 144586"/>
              <a:gd name="connsiteX2" fmla="*/ 71 w 30854"/>
              <a:gd name="connsiteY2" fmla="*/ 144077 h 144586"/>
              <a:gd name="connsiteX3" fmla="*/ 30551 w 30854"/>
              <a:gd name="connsiteY3" fmla="*/ 96179 h 144586"/>
              <a:gd name="connsiteX4" fmla="*/ 13134 w 30854"/>
              <a:gd name="connsiteY4" fmla="*/ 385 h 14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4" h="144586">
                <a:moveTo>
                  <a:pt x="13134" y="385"/>
                </a:moveTo>
                <a:cubicBezTo>
                  <a:pt x="11683" y="-4695"/>
                  <a:pt x="24019" y="41750"/>
                  <a:pt x="21842" y="65699"/>
                </a:cubicBezTo>
                <a:cubicBezTo>
                  <a:pt x="19665" y="89648"/>
                  <a:pt x="-1380" y="138997"/>
                  <a:pt x="71" y="144077"/>
                </a:cubicBezTo>
                <a:cubicBezTo>
                  <a:pt x="1522" y="149157"/>
                  <a:pt x="27648" y="115048"/>
                  <a:pt x="30551" y="96179"/>
                </a:cubicBezTo>
                <a:cubicBezTo>
                  <a:pt x="33454" y="77310"/>
                  <a:pt x="14585" y="5465"/>
                  <a:pt x="13134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4FDDC3EF-6EE0-470A-92BA-26D19B6C9DF4}"/>
              </a:ext>
            </a:extLst>
          </p:cNvPr>
          <p:cNvSpPr/>
          <p:nvPr/>
        </p:nvSpPr>
        <p:spPr>
          <a:xfrm>
            <a:off x="3670663" y="5151111"/>
            <a:ext cx="65475" cy="95803"/>
          </a:xfrm>
          <a:custGeom>
            <a:avLst/>
            <a:gdLst>
              <a:gd name="connsiteX0" fmla="*/ 0 w 65475"/>
              <a:gd name="connsiteY0" fmla="*/ 9 h 95803"/>
              <a:gd name="connsiteX1" fmla="*/ 60960 w 65475"/>
              <a:gd name="connsiteY1" fmla="*/ 60969 h 95803"/>
              <a:gd name="connsiteX2" fmla="*/ 60960 w 65475"/>
              <a:gd name="connsiteY2" fmla="*/ 95803 h 95803"/>
              <a:gd name="connsiteX3" fmla="*/ 60960 w 65475"/>
              <a:gd name="connsiteY3" fmla="*/ 56615 h 95803"/>
              <a:gd name="connsiteX4" fmla="*/ 0 w 65475"/>
              <a:gd name="connsiteY4" fmla="*/ 9 h 9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75" h="95803">
                <a:moveTo>
                  <a:pt x="0" y="9"/>
                </a:moveTo>
                <a:cubicBezTo>
                  <a:pt x="0" y="735"/>
                  <a:pt x="50800" y="45003"/>
                  <a:pt x="60960" y="60969"/>
                </a:cubicBezTo>
                <a:cubicBezTo>
                  <a:pt x="71120" y="76935"/>
                  <a:pt x="60960" y="95803"/>
                  <a:pt x="60960" y="95803"/>
                </a:cubicBezTo>
                <a:cubicBezTo>
                  <a:pt x="60960" y="95077"/>
                  <a:pt x="66040" y="71855"/>
                  <a:pt x="60960" y="56615"/>
                </a:cubicBezTo>
                <a:cubicBezTo>
                  <a:pt x="55880" y="41375"/>
                  <a:pt x="0" y="-717"/>
                  <a:pt x="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3AD677EE-6527-BD36-F304-849DD7635F1B}"/>
              </a:ext>
            </a:extLst>
          </p:cNvPr>
          <p:cNvSpPr/>
          <p:nvPr/>
        </p:nvSpPr>
        <p:spPr>
          <a:xfrm>
            <a:off x="4132205" y="4907262"/>
            <a:ext cx="48573" cy="178590"/>
          </a:xfrm>
          <a:custGeom>
            <a:avLst/>
            <a:gdLst>
              <a:gd name="connsiteX0" fmla="*/ 47909 w 48573"/>
              <a:gd name="connsiteY0" fmla="*/ 18 h 178590"/>
              <a:gd name="connsiteX1" fmla="*/ 39201 w 48573"/>
              <a:gd name="connsiteY1" fmla="*/ 113229 h 178590"/>
              <a:gd name="connsiteX2" fmla="*/ 12 w 48573"/>
              <a:gd name="connsiteY2" fmla="*/ 178544 h 178590"/>
              <a:gd name="connsiteX3" fmla="*/ 43555 w 48573"/>
              <a:gd name="connsiteY3" fmla="*/ 121938 h 178590"/>
              <a:gd name="connsiteX4" fmla="*/ 47909 w 48573"/>
              <a:gd name="connsiteY4" fmla="*/ 18 h 17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3" h="178590">
                <a:moveTo>
                  <a:pt x="47909" y="18"/>
                </a:moveTo>
                <a:cubicBezTo>
                  <a:pt x="47183" y="-1433"/>
                  <a:pt x="47184" y="83475"/>
                  <a:pt x="39201" y="113229"/>
                </a:cubicBezTo>
                <a:cubicBezTo>
                  <a:pt x="31218" y="142983"/>
                  <a:pt x="-714" y="177093"/>
                  <a:pt x="12" y="178544"/>
                </a:cubicBezTo>
                <a:cubicBezTo>
                  <a:pt x="738" y="179995"/>
                  <a:pt x="37024" y="147338"/>
                  <a:pt x="43555" y="121938"/>
                </a:cubicBezTo>
                <a:cubicBezTo>
                  <a:pt x="50086" y="96538"/>
                  <a:pt x="48635" y="1469"/>
                  <a:pt x="4790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2CD41C5C-4C5F-3E7E-9197-44A7BC0016C7}"/>
              </a:ext>
            </a:extLst>
          </p:cNvPr>
          <p:cNvSpPr/>
          <p:nvPr/>
        </p:nvSpPr>
        <p:spPr>
          <a:xfrm>
            <a:off x="5899896" y="6853411"/>
            <a:ext cx="100000" cy="243946"/>
          </a:xfrm>
          <a:custGeom>
            <a:avLst/>
            <a:gdLst>
              <a:gd name="connsiteX0" fmla="*/ 99851 w 100000"/>
              <a:gd name="connsiteY0" fmla="*/ 578 h 243946"/>
              <a:gd name="connsiteX1" fmla="*/ 3599 w 100000"/>
              <a:gd name="connsiteY1" fmla="*/ 233189 h 243946"/>
              <a:gd name="connsiteX2" fmla="*/ 27662 w 100000"/>
              <a:gd name="connsiteY2" fmla="*/ 197094 h 243946"/>
              <a:gd name="connsiteX3" fmla="*/ 95841 w 100000"/>
              <a:gd name="connsiteY3" fmla="*/ 124905 h 243946"/>
              <a:gd name="connsiteX4" fmla="*/ 27662 w 100000"/>
              <a:gd name="connsiteY4" fmla="*/ 165010 h 243946"/>
              <a:gd name="connsiteX5" fmla="*/ 99851 w 100000"/>
              <a:gd name="connsiteY5" fmla="*/ 578 h 24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0" h="243946">
                <a:moveTo>
                  <a:pt x="99851" y="578"/>
                </a:moveTo>
                <a:cubicBezTo>
                  <a:pt x="95841" y="11941"/>
                  <a:pt x="15630" y="200436"/>
                  <a:pt x="3599" y="233189"/>
                </a:cubicBezTo>
                <a:cubicBezTo>
                  <a:pt x="-8432" y="265942"/>
                  <a:pt x="12288" y="215141"/>
                  <a:pt x="27662" y="197094"/>
                </a:cubicBezTo>
                <a:cubicBezTo>
                  <a:pt x="43036" y="179047"/>
                  <a:pt x="95841" y="130252"/>
                  <a:pt x="95841" y="124905"/>
                </a:cubicBezTo>
                <a:cubicBezTo>
                  <a:pt x="95841" y="119558"/>
                  <a:pt x="29667" y="181052"/>
                  <a:pt x="27662" y="165010"/>
                </a:cubicBezTo>
                <a:cubicBezTo>
                  <a:pt x="25657" y="148968"/>
                  <a:pt x="103861" y="-10785"/>
                  <a:pt x="99851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8A1952A7-E4B6-4A7A-A6DB-49FAB1A5F92D}"/>
              </a:ext>
            </a:extLst>
          </p:cNvPr>
          <p:cNvSpPr/>
          <p:nvPr/>
        </p:nvSpPr>
        <p:spPr>
          <a:xfrm>
            <a:off x="5522375" y="6797842"/>
            <a:ext cx="65243" cy="144379"/>
          </a:xfrm>
          <a:custGeom>
            <a:avLst/>
            <a:gdLst>
              <a:gd name="connsiteX0" fmla="*/ 120 w 65243"/>
              <a:gd name="connsiteY0" fmla="*/ 0 h 144379"/>
              <a:gd name="connsiteX1" fmla="*/ 48246 w 65243"/>
              <a:gd name="connsiteY1" fmla="*/ 88232 h 144379"/>
              <a:gd name="connsiteX2" fmla="*/ 48246 w 65243"/>
              <a:gd name="connsiteY2" fmla="*/ 144379 h 144379"/>
              <a:gd name="connsiteX3" fmla="*/ 64288 w 65243"/>
              <a:gd name="connsiteY3" fmla="*/ 88232 h 144379"/>
              <a:gd name="connsiteX4" fmla="*/ 120 w 65243"/>
              <a:gd name="connsiteY4" fmla="*/ 0 h 14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43" h="144379">
                <a:moveTo>
                  <a:pt x="120" y="0"/>
                </a:moveTo>
                <a:cubicBezTo>
                  <a:pt x="-2554" y="0"/>
                  <a:pt x="40225" y="64169"/>
                  <a:pt x="48246" y="88232"/>
                </a:cubicBezTo>
                <a:cubicBezTo>
                  <a:pt x="56267" y="112295"/>
                  <a:pt x="45572" y="144379"/>
                  <a:pt x="48246" y="144379"/>
                </a:cubicBezTo>
                <a:cubicBezTo>
                  <a:pt x="50920" y="144379"/>
                  <a:pt x="69635" y="106948"/>
                  <a:pt x="64288" y="88232"/>
                </a:cubicBezTo>
                <a:cubicBezTo>
                  <a:pt x="58941" y="69516"/>
                  <a:pt x="2794" y="0"/>
                  <a:pt x="1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17BE9705-DB49-F3AE-5410-1F78AF66BD26}"/>
              </a:ext>
            </a:extLst>
          </p:cNvPr>
          <p:cNvSpPr/>
          <p:nvPr/>
        </p:nvSpPr>
        <p:spPr>
          <a:xfrm>
            <a:off x="5325500" y="7370990"/>
            <a:ext cx="224787" cy="98913"/>
          </a:xfrm>
          <a:custGeom>
            <a:avLst/>
            <a:gdLst>
              <a:gd name="connsiteX0" fmla="*/ 479 w 224787"/>
              <a:gd name="connsiteY0" fmla="*/ 357 h 98913"/>
              <a:gd name="connsiteX1" fmla="*/ 213037 w 224787"/>
              <a:gd name="connsiteY1" fmla="*/ 96610 h 98913"/>
              <a:gd name="connsiteX2" fmla="*/ 192984 w 224787"/>
              <a:gd name="connsiteY2" fmla="*/ 68536 h 98913"/>
              <a:gd name="connsiteX3" fmla="*/ 156889 w 224787"/>
              <a:gd name="connsiteY3" fmla="*/ 64526 h 98913"/>
              <a:gd name="connsiteX4" fmla="*/ 479 w 224787"/>
              <a:gd name="connsiteY4" fmla="*/ 357 h 9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87" h="98913">
                <a:moveTo>
                  <a:pt x="479" y="357"/>
                </a:moveTo>
                <a:cubicBezTo>
                  <a:pt x="9837" y="5704"/>
                  <a:pt x="180953" y="85247"/>
                  <a:pt x="213037" y="96610"/>
                </a:cubicBezTo>
                <a:cubicBezTo>
                  <a:pt x="245121" y="107973"/>
                  <a:pt x="202342" y="73883"/>
                  <a:pt x="192984" y="68536"/>
                </a:cubicBezTo>
                <a:cubicBezTo>
                  <a:pt x="183626" y="63189"/>
                  <a:pt x="192315" y="77894"/>
                  <a:pt x="156889" y="64526"/>
                </a:cubicBezTo>
                <a:cubicBezTo>
                  <a:pt x="121463" y="51158"/>
                  <a:pt x="-8879" y="-4990"/>
                  <a:pt x="479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AE12D805-6D83-6A16-464C-DB3F0F8A0E85}"/>
              </a:ext>
            </a:extLst>
          </p:cNvPr>
          <p:cNvSpPr/>
          <p:nvPr/>
        </p:nvSpPr>
        <p:spPr>
          <a:xfrm>
            <a:off x="4924493" y="7166563"/>
            <a:ext cx="96706" cy="185640"/>
          </a:xfrm>
          <a:custGeom>
            <a:avLst/>
            <a:gdLst>
              <a:gd name="connsiteX0" fmla="*/ 96686 w 96706"/>
              <a:gd name="connsiteY0" fmla="*/ 248 h 185640"/>
              <a:gd name="connsiteX1" fmla="*/ 8454 w 96706"/>
              <a:gd name="connsiteY1" fmla="*/ 140616 h 185640"/>
              <a:gd name="connsiteX2" fmla="*/ 4444 w 96706"/>
              <a:gd name="connsiteY2" fmla="*/ 184732 h 185640"/>
              <a:gd name="connsiteX3" fmla="*/ 16475 w 96706"/>
              <a:gd name="connsiteY3" fmla="*/ 108532 h 185640"/>
              <a:gd name="connsiteX4" fmla="*/ 96686 w 96706"/>
              <a:gd name="connsiteY4" fmla="*/ 248 h 18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06" h="185640">
                <a:moveTo>
                  <a:pt x="96686" y="248"/>
                </a:moveTo>
                <a:cubicBezTo>
                  <a:pt x="95349" y="5595"/>
                  <a:pt x="23828" y="109869"/>
                  <a:pt x="8454" y="140616"/>
                </a:cubicBezTo>
                <a:cubicBezTo>
                  <a:pt x="-6920" y="171363"/>
                  <a:pt x="3107" y="190079"/>
                  <a:pt x="4444" y="184732"/>
                </a:cubicBezTo>
                <a:cubicBezTo>
                  <a:pt x="5781" y="179385"/>
                  <a:pt x="433" y="139948"/>
                  <a:pt x="16475" y="108532"/>
                </a:cubicBezTo>
                <a:cubicBezTo>
                  <a:pt x="32517" y="77116"/>
                  <a:pt x="98023" y="-5099"/>
                  <a:pt x="96686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12394651-8C39-271F-2BF7-68D977CCDB49}"/>
              </a:ext>
            </a:extLst>
          </p:cNvPr>
          <p:cNvSpPr/>
          <p:nvPr/>
        </p:nvSpPr>
        <p:spPr>
          <a:xfrm>
            <a:off x="4600064" y="7303147"/>
            <a:ext cx="40275" cy="168489"/>
          </a:xfrm>
          <a:custGeom>
            <a:avLst/>
            <a:gdLst>
              <a:gd name="connsiteX0" fmla="*/ 10 w 40275"/>
              <a:gd name="connsiteY0" fmla="*/ 21 h 168489"/>
              <a:gd name="connsiteX1" fmla="*/ 36104 w 40275"/>
              <a:gd name="connsiteY1" fmla="*/ 88253 h 168489"/>
              <a:gd name="connsiteX2" fmla="*/ 24073 w 40275"/>
              <a:gd name="connsiteY2" fmla="*/ 168464 h 168489"/>
              <a:gd name="connsiteX3" fmla="*/ 40115 w 40275"/>
              <a:gd name="connsiteY3" fmla="*/ 96274 h 168489"/>
              <a:gd name="connsiteX4" fmla="*/ 10 w 40275"/>
              <a:gd name="connsiteY4" fmla="*/ 21 h 1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75" h="168489">
                <a:moveTo>
                  <a:pt x="10" y="21"/>
                </a:moveTo>
                <a:cubicBezTo>
                  <a:pt x="-658" y="-1316"/>
                  <a:pt x="32094" y="60179"/>
                  <a:pt x="36104" y="88253"/>
                </a:cubicBezTo>
                <a:cubicBezTo>
                  <a:pt x="40114" y="116327"/>
                  <a:pt x="23405" y="167127"/>
                  <a:pt x="24073" y="168464"/>
                </a:cubicBezTo>
                <a:cubicBezTo>
                  <a:pt x="24741" y="169801"/>
                  <a:pt x="42120" y="119000"/>
                  <a:pt x="40115" y="96274"/>
                </a:cubicBezTo>
                <a:cubicBezTo>
                  <a:pt x="38110" y="73548"/>
                  <a:pt x="678" y="1358"/>
                  <a:pt x="1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0365429-F0FB-E5AE-4AE4-64ED500AB9E8}"/>
              </a:ext>
            </a:extLst>
          </p:cNvPr>
          <p:cNvSpPr/>
          <p:nvPr/>
        </p:nvSpPr>
        <p:spPr>
          <a:xfrm>
            <a:off x="3170084" y="6179093"/>
            <a:ext cx="218574" cy="687449"/>
          </a:xfrm>
          <a:custGeom>
            <a:avLst/>
            <a:gdLst>
              <a:gd name="connsiteX0" fmla="*/ 105 w 218574"/>
              <a:gd name="connsiteY0" fmla="*/ 156 h 687449"/>
              <a:gd name="connsiteX1" fmla="*/ 145120 w 218574"/>
              <a:gd name="connsiteY1" fmla="*/ 278102 h 687449"/>
              <a:gd name="connsiteX2" fmla="*/ 217627 w 218574"/>
              <a:gd name="connsiteY2" fmla="*/ 684949 h 687449"/>
              <a:gd name="connsiteX3" fmla="*/ 185401 w 218574"/>
              <a:gd name="connsiteY3" fmla="*/ 443258 h 687449"/>
              <a:gd name="connsiteX4" fmla="*/ 169289 w 218574"/>
              <a:gd name="connsiteY4" fmla="*/ 314355 h 687449"/>
              <a:gd name="connsiteX5" fmla="*/ 105 w 218574"/>
              <a:gd name="connsiteY5" fmla="*/ 156 h 68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74" h="687449">
                <a:moveTo>
                  <a:pt x="105" y="156"/>
                </a:moveTo>
                <a:cubicBezTo>
                  <a:pt x="-3923" y="-5886"/>
                  <a:pt x="108866" y="163970"/>
                  <a:pt x="145120" y="278102"/>
                </a:cubicBezTo>
                <a:cubicBezTo>
                  <a:pt x="181374" y="392234"/>
                  <a:pt x="210914" y="657423"/>
                  <a:pt x="217627" y="684949"/>
                </a:cubicBezTo>
                <a:cubicBezTo>
                  <a:pt x="224341" y="712475"/>
                  <a:pt x="193457" y="505024"/>
                  <a:pt x="185401" y="443258"/>
                </a:cubicBezTo>
                <a:cubicBezTo>
                  <a:pt x="177345" y="381492"/>
                  <a:pt x="194801" y="384849"/>
                  <a:pt x="169289" y="314355"/>
                </a:cubicBezTo>
                <a:cubicBezTo>
                  <a:pt x="143777" y="243862"/>
                  <a:pt x="4133" y="6198"/>
                  <a:pt x="105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477FEBB1-CF5E-746C-6440-3210383F6C59}"/>
              </a:ext>
            </a:extLst>
          </p:cNvPr>
          <p:cNvSpPr/>
          <p:nvPr/>
        </p:nvSpPr>
        <p:spPr>
          <a:xfrm>
            <a:off x="3051754" y="6433813"/>
            <a:ext cx="429816" cy="641843"/>
          </a:xfrm>
          <a:custGeom>
            <a:avLst/>
            <a:gdLst>
              <a:gd name="connsiteX0" fmla="*/ 728 w 429816"/>
              <a:gd name="connsiteY0" fmla="*/ 605 h 641843"/>
              <a:gd name="connsiteX1" fmla="*/ 205796 w 429816"/>
              <a:gd name="connsiteY1" fmla="*/ 356952 h 641843"/>
              <a:gd name="connsiteX2" fmla="*/ 215881 w 429816"/>
              <a:gd name="connsiteY2" fmla="*/ 356952 h 641843"/>
              <a:gd name="connsiteX3" fmla="*/ 397417 w 429816"/>
              <a:gd name="connsiteY3" fmla="*/ 588913 h 641843"/>
              <a:gd name="connsiteX4" fmla="*/ 427672 w 429816"/>
              <a:gd name="connsiteY4" fmla="*/ 639340 h 641843"/>
              <a:gd name="connsiteX5" fmla="*/ 370522 w 429816"/>
              <a:gd name="connsiteY5" fmla="*/ 538487 h 641843"/>
              <a:gd name="connsiteX6" fmla="*/ 239414 w 429816"/>
              <a:gd name="connsiteY6" fmla="*/ 343505 h 641843"/>
              <a:gd name="connsiteX7" fmla="*/ 273031 w 429816"/>
              <a:gd name="connsiteY7" fmla="*/ 410740 h 641843"/>
              <a:gd name="connsiteX8" fmla="*/ 202434 w 429816"/>
              <a:gd name="connsiteY8" fmla="*/ 343505 h 641843"/>
              <a:gd name="connsiteX9" fmla="*/ 81411 w 429816"/>
              <a:gd name="connsiteY9" fmla="*/ 222481 h 641843"/>
              <a:gd name="connsiteX10" fmla="*/ 135199 w 429816"/>
              <a:gd name="connsiteY10" fmla="*/ 269546 h 641843"/>
              <a:gd name="connsiteX11" fmla="*/ 728 w 429816"/>
              <a:gd name="connsiteY11" fmla="*/ 605 h 6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816" h="641843">
                <a:moveTo>
                  <a:pt x="728" y="605"/>
                </a:moveTo>
                <a:cubicBezTo>
                  <a:pt x="12494" y="15173"/>
                  <a:pt x="169937" y="297561"/>
                  <a:pt x="205796" y="356952"/>
                </a:cubicBezTo>
                <a:cubicBezTo>
                  <a:pt x="241655" y="416343"/>
                  <a:pt x="183944" y="318292"/>
                  <a:pt x="215881" y="356952"/>
                </a:cubicBezTo>
                <a:cubicBezTo>
                  <a:pt x="247818" y="395612"/>
                  <a:pt x="362119" y="541848"/>
                  <a:pt x="397417" y="588913"/>
                </a:cubicBezTo>
                <a:cubicBezTo>
                  <a:pt x="432715" y="635978"/>
                  <a:pt x="432154" y="647744"/>
                  <a:pt x="427672" y="639340"/>
                </a:cubicBezTo>
                <a:cubicBezTo>
                  <a:pt x="423190" y="630936"/>
                  <a:pt x="401898" y="587793"/>
                  <a:pt x="370522" y="538487"/>
                </a:cubicBezTo>
                <a:cubicBezTo>
                  <a:pt x="339146" y="489181"/>
                  <a:pt x="255663" y="364796"/>
                  <a:pt x="239414" y="343505"/>
                </a:cubicBezTo>
                <a:cubicBezTo>
                  <a:pt x="223166" y="322214"/>
                  <a:pt x="279194" y="410740"/>
                  <a:pt x="273031" y="410740"/>
                </a:cubicBezTo>
                <a:cubicBezTo>
                  <a:pt x="266868" y="410740"/>
                  <a:pt x="234371" y="374882"/>
                  <a:pt x="202434" y="343505"/>
                </a:cubicBezTo>
                <a:cubicBezTo>
                  <a:pt x="170497" y="312129"/>
                  <a:pt x="92617" y="234807"/>
                  <a:pt x="81411" y="222481"/>
                </a:cubicBezTo>
                <a:cubicBezTo>
                  <a:pt x="70205" y="210155"/>
                  <a:pt x="146965" y="300362"/>
                  <a:pt x="135199" y="269546"/>
                </a:cubicBezTo>
                <a:cubicBezTo>
                  <a:pt x="123433" y="238730"/>
                  <a:pt x="-11038" y="-13963"/>
                  <a:pt x="728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0F04494-91CE-26A4-54B0-3E6AE22DB173}"/>
              </a:ext>
            </a:extLst>
          </p:cNvPr>
          <p:cNvSpPr/>
          <p:nvPr/>
        </p:nvSpPr>
        <p:spPr>
          <a:xfrm>
            <a:off x="2891713" y="5381521"/>
            <a:ext cx="19575" cy="536015"/>
          </a:xfrm>
          <a:custGeom>
            <a:avLst/>
            <a:gdLst>
              <a:gd name="connsiteX0" fmla="*/ 19575 w 19575"/>
              <a:gd name="connsiteY0" fmla="*/ 4026 h 536015"/>
              <a:gd name="connsiteX1" fmla="*/ 2766 w 19575"/>
              <a:gd name="connsiteY1" fmla="*/ 528461 h 536015"/>
              <a:gd name="connsiteX2" fmla="*/ 2766 w 19575"/>
              <a:gd name="connsiteY2" fmla="*/ 296500 h 536015"/>
              <a:gd name="connsiteX3" fmla="*/ 19575 w 19575"/>
              <a:gd name="connsiteY3" fmla="*/ 4026 h 53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5" h="536015">
                <a:moveTo>
                  <a:pt x="19575" y="4026"/>
                </a:moveTo>
                <a:cubicBezTo>
                  <a:pt x="19575" y="42686"/>
                  <a:pt x="5567" y="479715"/>
                  <a:pt x="2766" y="528461"/>
                </a:cubicBezTo>
                <a:cubicBezTo>
                  <a:pt x="-35" y="577207"/>
                  <a:pt x="-1716" y="377182"/>
                  <a:pt x="2766" y="296500"/>
                </a:cubicBezTo>
                <a:cubicBezTo>
                  <a:pt x="7248" y="215818"/>
                  <a:pt x="19575" y="-34634"/>
                  <a:pt x="19575" y="4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DF4AF91-F9CE-D220-DA14-9B3989B76A5B}"/>
              </a:ext>
            </a:extLst>
          </p:cNvPr>
          <p:cNvSpPr/>
          <p:nvPr/>
        </p:nvSpPr>
        <p:spPr>
          <a:xfrm>
            <a:off x="6702778" y="4931795"/>
            <a:ext cx="79090" cy="329674"/>
          </a:xfrm>
          <a:custGeom>
            <a:avLst/>
            <a:gdLst>
              <a:gd name="connsiteX0" fmla="*/ 77901 w 79090"/>
              <a:gd name="connsiteY0" fmla="*/ 3276 h 329674"/>
              <a:gd name="connsiteX1" fmla="*/ 581 w 79090"/>
              <a:gd name="connsiteY1" fmla="*/ 326005 h 329674"/>
              <a:gd name="connsiteX2" fmla="*/ 44284 w 79090"/>
              <a:gd name="connsiteY2" fmla="*/ 168002 h 329674"/>
              <a:gd name="connsiteX3" fmla="*/ 77901 w 79090"/>
              <a:gd name="connsiteY3" fmla="*/ 3276 h 32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0" h="329674">
                <a:moveTo>
                  <a:pt x="77901" y="3276"/>
                </a:moveTo>
                <a:cubicBezTo>
                  <a:pt x="70617" y="29610"/>
                  <a:pt x="6184" y="298551"/>
                  <a:pt x="581" y="326005"/>
                </a:cubicBezTo>
                <a:cubicBezTo>
                  <a:pt x="-5022" y="353459"/>
                  <a:pt x="31397" y="219549"/>
                  <a:pt x="44284" y="168002"/>
                </a:cubicBezTo>
                <a:cubicBezTo>
                  <a:pt x="57171" y="116455"/>
                  <a:pt x="85185" y="-23058"/>
                  <a:pt x="77901" y="3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75E5A770-55C9-BC45-4B7A-235893DAD5F1}"/>
              </a:ext>
            </a:extLst>
          </p:cNvPr>
          <p:cNvSpPr/>
          <p:nvPr/>
        </p:nvSpPr>
        <p:spPr>
          <a:xfrm>
            <a:off x="2393793" y="1420161"/>
            <a:ext cx="788464" cy="2583127"/>
          </a:xfrm>
          <a:custGeom>
            <a:avLst/>
            <a:gdLst>
              <a:gd name="connsiteX0" fmla="*/ 786729 w 788464"/>
              <a:gd name="connsiteY0" fmla="*/ 1135 h 2583127"/>
              <a:gd name="connsiteX1" fmla="*/ 269894 w 788464"/>
              <a:gd name="connsiteY1" fmla="*/ 875778 h 2583127"/>
              <a:gd name="connsiteX2" fmla="*/ 299711 w 788464"/>
              <a:gd name="connsiteY2" fmla="*/ 756509 h 2583127"/>
              <a:gd name="connsiteX3" fmla="*/ 41294 w 788464"/>
              <a:gd name="connsiteY3" fmla="*/ 1740482 h 2583127"/>
              <a:gd name="connsiteX4" fmla="*/ 1537 w 788464"/>
              <a:gd name="connsiteY4" fmla="*/ 1988961 h 2583127"/>
              <a:gd name="connsiteX5" fmla="*/ 51233 w 788464"/>
              <a:gd name="connsiteY5" fmla="*/ 1770300 h 2583127"/>
              <a:gd name="connsiteX6" fmla="*/ 41294 w 788464"/>
              <a:gd name="connsiteY6" fmla="*/ 2575369 h 2583127"/>
              <a:gd name="connsiteX7" fmla="*/ 51233 w 788464"/>
              <a:gd name="connsiteY7" fmla="*/ 2138048 h 2583127"/>
              <a:gd name="connsiteX8" fmla="*/ 71111 w 788464"/>
              <a:gd name="connsiteY8" fmla="*/ 1482065 h 2583127"/>
              <a:gd name="connsiteX9" fmla="*/ 71111 w 788464"/>
              <a:gd name="connsiteY9" fmla="*/ 1482065 h 2583127"/>
              <a:gd name="connsiteX10" fmla="*/ 319590 w 788464"/>
              <a:gd name="connsiteY10" fmla="*/ 617361 h 2583127"/>
              <a:gd name="connsiteX11" fmla="*/ 220198 w 788464"/>
              <a:gd name="connsiteY11" fmla="*/ 1044743 h 2583127"/>
              <a:gd name="connsiteX12" fmla="*/ 448798 w 788464"/>
              <a:gd name="connsiteY12" fmla="*/ 537848 h 2583127"/>
              <a:gd name="connsiteX13" fmla="*/ 438859 w 788464"/>
              <a:gd name="connsiteY13" fmla="*/ 686935 h 2583127"/>
              <a:gd name="connsiteX14" fmla="*/ 786729 w 788464"/>
              <a:gd name="connsiteY14" fmla="*/ 1135 h 25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8464" h="2583127">
                <a:moveTo>
                  <a:pt x="786729" y="1135"/>
                </a:moveTo>
                <a:cubicBezTo>
                  <a:pt x="758568" y="32609"/>
                  <a:pt x="351064" y="749882"/>
                  <a:pt x="269894" y="875778"/>
                </a:cubicBezTo>
                <a:cubicBezTo>
                  <a:pt x="188724" y="1001674"/>
                  <a:pt x="337811" y="612392"/>
                  <a:pt x="299711" y="756509"/>
                </a:cubicBezTo>
                <a:cubicBezTo>
                  <a:pt x="261611" y="900626"/>
                  <a:pt x="90990" y="1535073"/>
                  <a:pt x="41294" y="1740482"/>
                </a:cubicBezTo>
                <a:cubicBezTo>
                  <a:pt x="-8402" y="1945891"/>
                  <a:pt x="-120" y="1983991"/>
                  <a:pt x="1537" y="1988961"/>
                </a:cubicBezTo>
                <a:cubicBezTo>
                  <a:pt x="3193" y="1993931"/>
                  <a:pt x="44607" y="1672565"/>
                  <a:pt x="51233" y="1770300"/>
                </a:cubicBezTo>
                <a:cubicBezTo>
                  <a:pt x="57859" y="1868035"/>
                  <a:pt x="41294" y="2514078"/>
                  <a:pt x="41294" y="2575369"/>
                </a:cubicBezTo>
                <a:cubicBezTo>
                  <a:pt x="41294" y="2636660"/>
                  <a:pt x="46263" y="2320265"/>
                  <a:pt x="51233" y="2138048"/>
                </a:cubicBezTo>
                <a:cubicBezTo>
                  <a:pt x="56202" y="1955831"/>
                  <a:pt x="71111" y="1482065"/>
                  <a:pt x="71111" y="1482065"/>
                </a:cubicBezTo>
                <a:lnTo>
                  <a:pt x="71111" y="1482065"/>
                </a:lnTo>
                <a:cubicBezTo>
                  <a:pt x="112524" y="1337948"/>
                  <a:pt x="294742" y="690248"/>
                  <a:pt x="319590" y="617361"/>
                </a:cubicBezTo>
                <a:cubicBezTo>
                  <a:pt x="344438" y="544474"/>
                  <a:pt x="198663" y="1057995"/>
                  <a:pt x="220198" y="1044743"/>
                </a:cubicBezTo>
                <a:cubicBezTo>
                  <a:pt x="241733" y="1031491"/>
                  <a:pt x="412355" y="597483"/>
                  <a:pt x="448798" y="537848"/>
                </a:cubicBezTo>
                <a:cubicBezTo>
                  <a:pt x="485241" y="478213"/>
                  <a:pt x="385850" y="771418"/>
                  <a:pt x="438859" y="686935"/>
                </a:cubicBezTo>
                <a:cubicBezTo>
                  <a:pt x="491868" y="602452"/>
                  <a:pt x="814890" y="-30339"/>
                  <a:pt x="786729" y="1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DB7F6E27-F0DF-6AC3-D905-71AE3AA5CA0C}"/>
              </a:ext>
            </a:extLst>
          </p:cNvPr>
          <p:cNvSpPr/>
          <p:nvPr/>
        </p:nvSpPr>
        <p:spPr>
          <a:xfrm>
            <a:off x="2635188" y="1865985"/>
            <a:ext cx="406683" cy="1239473"/>
          </a:xfrm>
          <a:custGeom>
            <a:avLst/>
            <a:gdLst>
              <a:gd name="connsiteX0" fmla="*/ 406186 w 406683"/>
              <a:gd name="connsiteY0" fmla="*/ 2572 h 1239473"/>
              <a:gd name="connsiteX1" fmla="*/ 18560 w 406683"/>
              <a:gd name="connsiteY1" fmla="*/ 1195267 h 1239473"/>
              <a:gd name="connsiteX2" fmla="*/ 98073 w 406683"/>
              <a:gd name="connsiteY2" fmla="*/ 887154 h 1239473"/>
              <a:gd name="connsiteX3" fmla="*/ 406186 w 406683"/>
              <a:gd name="connsiteY3" fmla="*/ 2572 h 123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683" h="1239473">
                <a:moveTo>
                  <a:pt x="406186" y="2572"/>
                </a:moveTo>
                <a:cubicBezTo>
                  <a:pt x="392934" y="53924"/>
                  <a:pt x="69912" y="1047837"/>
                  <a:pt x="18560" y="1195267"/>
                </a:cubicBezTo>
                <a:cubicBezTo>
                  <a:pt x="-32792" y="1342697"/>
                  <a:pt x="31812" y="1090906"/>
                  <a:pt x="98073" y="887154"/>
                </a:cubicBezTo>
                <a:cubicBezTo>
                  <a:pt x="164334" y="683402"/>
                  <a:pt x="419438" y="-48780"/>
                  <a:pt x="406186" y="2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63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9BC24-3EBC-300A-3A2C-81FC4E37C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長谷川博己さん・出口夏希さん出演！フジクラ創業以来初の全国テレビCMを10月3日（木）より放送開始 | 株式会社フジクラのプレスリリース">
            <a:extLst>
              <a:ext uri="{FF2B5EF4-FFF2-40B4-BE49-F238E27FC236}">
                <a16:creationId xmlns:a16="http://schemas.microsoft.com/office/drawing/2014/main" id="{C65F0605-7F7B-F0C0-153A-61193ED62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3" r="19532"/>
          <a:stretch/>
        </p:blipFill>
        <p:spPr bwMode="auto">
          <a:xfrm>
            <a:off x="1318846" y="677987"/>
            <a:ext cx="6963508" cy="1062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2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3F423-531A-B40C-0CE2-2B56C3D0F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長谷川博己さん・出口夏希さん出演！フジクラ創業以来初の全国テレビCMを10月3日（木）より放送開始 | 株式会社フジクラのプレスリリース">
            <a:extLst>
              <a:ext uri="{FF2B5EF4-FFF2-40B4-BE49-F238E27FC236}">
                <a16:creationId xmlns:a16="http://schemas.microsoft.com/office/drawing/2014/main" id="{3DDE02DB-208B-DDE5-854D-42D03524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3"/>
            <a:ext cx="96012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96EC1B-8477-C78F-A373-E5E494319B4F}"/>
              </a:ext>
            </a:extLst>
          </p:cNvPr>
          <p:cNvSpPr txBox="1"/>
          <p:nvPr/>
        </p:nvSpPr>
        <p:spPr>
          <a:xfrm>
            <a:off x="1828800" y="1948543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メモ</a:t>
            </a:r>
            <a:endParaRPr kumimoji="1" lang="en-US" altLang="ja-JP" dirty="0"/>
          </a:p>
          <a:p>
            <a:r>
              <a:rPr kumimoji="1" lang="ja-JP" altLang="en-US"/>
              <a:t>出口夏希 フジクラの</a:t>
            </a:r>
            <a:r>
              <a:rPr kumimoji="1" lang="en" altLang="ja-JP" dirty="0"/>
              <a:t>CM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5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14</Words>
  <Application>Microsoft Macintosh PowerPoint</Application>
  <PresentationFormat>A3 297x420 mm</PresentationFormat>
  <Paragraphs>5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A P-OTF Shuei Mincho Pr6 M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24</cp:revision>
  <dcterms:created xsi:type="dcterms:W3CDTF">2025-05-29T09:36:22Z</dcterms:created>
  <dcterms:modified xsi:type="dcterms:W3CDTF">2025-06-02T10:10:49Z</dcterms:modified>
</cp:coreProperties>
</file>